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Lst>
  <p:sldSz cx="9144000" cy="5143500"/>
  <p:notesSz cx="6858000" cy="9144000"/>
  <p:embeddedFontLst>
    <p:embeddedFont>
      <p:font typeface="Calibri" panose="020F0502020204030204"/>
      <p:regular r:id="rId9"/>
    </p:embeddedFont>
    <p:embeddedFont>
      <p:font typeface="Arial Black" panose="020B0A04020102020204"/>
      <p:bold r:id="rId10"/>
    </p:embeddedFont>
    <p:embeddedFont>
      <p:font typeface="Trebuchet MS" panose="020B0603020202020204"/>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54AB73-5583-4EA9-82FB-2BCF064D4DDA}" styleName="Table_0">
    <a:wholeTbl>
      <a:tcTxStyle>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DF2"/>
          </a:solidFill>
        </a:fill>
      </a:tcStyle>
    </a:wholeTbl>
    <a:band1H>
      <a:tcStyle>
        <a:tcBdr/>
        <a:fill>
          <a:solidFill>
            <a:srgbClr val="CDD9E4"/>
          </a:solidFill>
        </a:fill>
      </a:tcStyle>
    </a:band1H>
    <a:band2H>
      <a:tcStyle>
        <a:tcBdr/>
      </a:tcStyle>
    </a:band2H>
    <a:band1V>
      <a:tcStyle>
        <a:tcBdr/>
        <a:fill>
          <a:solidFill>
            <a:srgbClr val="CDD9E4"/>
          </a:solidFill>
        </a:fill>
      </a:tcStyle>
    </a:band1V>
    <a:band2V>
      <a:tcStyle>
        <a:tcBdr/>
      </a:tcStyle>
    </a:band2V>
    <a:lastCol>
      <a:tcTxStyle b="on">
        <a:font>
          <a:latin typeface="Calibri"/>
          <a:ea typeface="Calibri"/>
          <a:cs typeface="Calibri"/>
        </a:font>
        <a:schemeClr val="lt1"/>
      </a:tcTxStyle>
      <a:tcStyle>
        <a:tcBdr/>
        <a:fill>
          <a:solidFill>
            <a:schemeClr val="accent1"/>
          </a:solidFill>
        </a:fill>
      </a:tcStyle>
    </a:lastCol>
    <a:firstCol>
      <a:tcTxStyle b="on">
        <a:font>
          <a:latin typeface="Calibri"/>
          <a:ea typeface="Calibri"/>
          <a:cs typeface="Calibri"/>
        </a:font>
        <a:schemeClr val="lt1"/>
      </a:tcTxStyle>
      <a:tcStyle>
        <a:tcBdr/>
        <a:fill>
          <a:solidFill>
            <a:schemeClr val="accent1"/>
          </a:solidFill>
        </a:fill>
      </a:tcStyle>
    </a:firstCol>
    <a:lastRow>
      <a:tcTxStyle b="on">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font" Target="fonts/font1.fntdata"/><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4" Type="http://schemas.openxmlformats.org/officeDocument/2006/relationships/font" Target="fonts/font6.fntdata"/><Relationship Id="rId13" Type="http://schemas.openxmlformats.org/officeDocument/2006/relationships/font" Target="fonts/font5.fntdata"/><Relationship Id="rId12" Type="http://schemas.openxmlformats.org/officeDocument/2006/relationships/font" Target="fonts/font4.fntdata"/><Relationship Id="rId11" Type="http://schemas.openxmlformats.org/officeDocument/2006/relationships/font" Target="fonts/font3.fntdata"/><Relationship Id="rId10" Type="http://schemas.openxmlformats.org/officeDocument/2006/relationships/font" Target="fonts/font2.fntdata"/><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g1965639b158_7_4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g1965639b158_7_4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6x56-Template 4 collumns">
  <p:cSld name="36x56-Template 4 collumns">
    <p:spTree>
      <p:nvGrpSpPr>
        <p:cNvPr id="57" name="Shape 57"/>
        <p:cNvGrpSpPr/>
        <p:nvPr/>
      </p:nvGrpSpPr>
      <p:grpSpPr>
        <a:xfrm>
          <a:off x="0" y="0"/>
          <a:ext cx="0" cy="0"/>
          <a:chOff x="0" y="0"/>
          <a:chExt cx="0" cy="0"/>
        </a:xfrm>
      </p:grpSpPr>
      <p:sp>
        <p:nvSpPr>
          <p:cNvPr id="58" name="Google Shape;58;p14"/>
          <p:cNvSpPr txBox="1"/>
          <p:nvPr>
            <p:ph type="body" idx="1"/>
          </p:nvPr>
        </p:nvSpPr>
        <p:spPr>
          <a:xfrm>
            <a:off x="188372" y="848351"/>
            <a:ext cx="2095169" cy="149762"/>
          </a:xfrm>
          <a:prstGeom prst="rect">
            <a:avLst/>
          </a:prstGeom>
          <a:noFill/>
          <a:ln>
            <a:noFill/>
          </a:ln>
        </p:spPr>
        <p:txBody>
          <a:bodyPr spcFirstLastPara="1" wrap="square" lIns="44700" tIns="44700" rIns="44700" bIns="44700" anchor="t" anchorCtr="0">
            <a:spAutoFit/>
          </a:bodyPr>
          <a:lstStyle>
            <a:lvl1pPr marL="457200" marR="0" lvl="0" indent="-228600" algn="l" rtl="0">
              <a:spcBef>
                <a:spcPts val="100"/>
              </a:spcBef>
              <a:spcAft>
                <a:spcPts val="0"/>
              </a:spcAft>
              <a:buClr>
                <a:schemeClr val="dk1"/>
              </a:buClr>
              <a:buSzPts val="500"/>
              <a:buFont typeface="Arial" panose="020B0604020202020204"/>
              <a:buNone/>
              <a:defRPr sz="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L="1371600" marR="0" lvl="2"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L="1828800" marR="0" lvl="3"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L="2286000" marR="0" lvl="4"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L="2743200" marR="0" lvl="5"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9" name="Google Shape;59;p14"/>
          <p:cNvSpPr txBox="1"/>
          <p:nvPr>
            <p:ph type="body" idx="2"/>
          </p:nvPr>
        </p:nvSpPr>
        <p:spPr>
          <a:xfrm>
            <a:off x="192154" y="705716"/>
            <a:ext cx="2093516" cy="133964"/>
          </a:xfrm>
          <a:prstGeom prst="rect">
            <a:avLst/>
          </a:prstGeom>
          <a:noFill/>
          <a:ln>
            <a:noFill/>
          </a:ln>
        </p:spPr>
        <p:txBody>
          <a:bodyPr spcFirstLastPara="1" wrap="square" lIns="17875" tIns="17875" rIns="17875" bIns="17875" anchor="ctr" anchorCtr="0">
            <a:spAutoFit/>
          </a:bodyPr>
          <a:lstStyle>
            <a:lvl1pPr marL="457200" marR="0" lvl="0" indent="-228600" algn="ctr" rtl="0">
              <a:spcBef>
                <a:spcPts val="100"/>
              </a:spcBef>
              <a:spcAft>
                <a:spcPts val="0"/>
              </a:spcAft>
              <a:buClr>
                <a:srgbClr val="204559"/>
              </a:buClr>
              <a:buSzPts val="700"/>
              <a:buFont typeface="Arial" panose="020B0604020202020204"/>
              <a:buNone/>
              <a:defRPr sz="700" b="1" i="0" u="sng" strike="noStrike" cap="none">
                <a:solidFill>
                  <a:srgbClr val="204559"/>
                </a:solidFill>
                <a:latin typeface="Calibri" panose="020F0502020204030204"/>
                <a:ea typeface="Calibri" panose="020F0502020204030204"/>
                <a:cs typeface="Calibri" panose="020F0502020204030204"/>
                <a:sym typeface="Calibri" panose="020F0502020204030204"/>
              </a:defRPr>
            </a:lvl1pPr>
            <a:lvl2pPr marL="914400" marR="0" lvl="1" indent="-393700" algn="l" rtl="0">
              <a:spcBef>
                <a:spcPts val="500"/>
              </a:spcBef>
              <a:spcAft>
                <a:spcPts val="0"/>
              </a:spcAft>
              <a:buClr>
                <a:schemeClr val="dk1"/>
              </a:buClr>
              <a:buSzPts val="2600"/>
              <a:buFont typeface="Arial" panose="020B0604020202020204"/>
              <a:buChar char="–"/>
              <a:defRPr sz="2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74650" algn="l" rtl="0">
              <a:spcBef>
                <a:spcPts val="500"/>
              </a:spcBef>
              <a:spcAft>
                <a:spcPts val="0"/>
              </a:spcAft>
              <a:buClr>
                <a:schemeClr val="dk1"/>
              </a:buClr>
              <a:buSzPts val="2300"/>
              <a:buFont typeface="Arial" panose="020B0604020202020204"/>
              <a:buChar char="•"/>
              <a:defRPr sz="2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0" name="Google Shape;60;p14"/>
          <p:cNvSpPr txBox="1"/>
          <p:nvPr>
            <p:ph type="body" idx="3"/>
          </p:nvPr>
        </p:nvSpPr>
        <p:spPr>
          <a:xfrm>
            <a:off x="192154" y="2259671"/>
            <a:ext cx="2093846" cy="133964"/>
          </a:xfrm>
          <a:prstGeom prst="rect">
            <a:avLst/>
          </a:prstGeom>
          <a:noFill/>
          <a:ln>
            <a:noFill/>
          </a:ln>
        </p:spPr>
        <p:txBody>
          <a:bodyPr spcFirstLastPara="1" wrap="square" lIns="17875" tIns="17875" rIns="17875" bIns="17875" anchor="ctr" anchorCtr="0">
            <a:spAutoFit/>
          </a:bodyPr>
          <a:lstStyle>
            <a:lvl1pPr marL="457200" marR="0" lvl="0" indent="-228600" algn="ctr" rtl="0">
              <a:spcBef>
                <a:spcPts val="100"/>
              </a:spcBef>
              <a:spcAft>
                <a:spcPts val="0"/>
              </a:spcAft>
              <a:buClr>
                <a:srgbClr val="204559"/>
              </a:buClr>
              <a:buSzPts val="700"/>
              <a:buFont typeface="Arial" panose="020B0604020202020204"/>
              <a:buNone/>
              <a:defRPr sz="700" b="1" i="0" u="sng" strike="noStrike" cap="none">
                <a:solidFill>
                  <a:srgbClr val="204559"/>
                </a:solidFill>
                <a:latin typeface="Calibri" panose="020F0502020204030204"/>
                <a:ea typeface="Calibri" panose="020F0502020204030204"/>
                <a:cs typeface="Calibri" panose="020F0502020204030204"/>
                <a:sym typeface="Calibri" panose="020F0502020204030204"/>
              </a:defRPr>
            </a:lvl1pPr>
            <a:lvl2pPr marL="914400" marR="0" lvl="1" indent="-393700" algn="l" rtl="0">
              <a:spcBef>
                <a:spcPts val="500"/>
              </a:spcBef>
              <a:spcAft>
                <a:spcPts val="0"/>
              </a:spcAft>
              <a:buClr>
                <a:schemeClr val="dk1"/>
              </a:buClr>
              <a:buSzPts val="2600"/>
              <a:buFont typeface="Arial" panose="020B0604020202020204"/>
              <a:buChar char="–"/>
              <a:defRPr sz="2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74650" algn="l" rtl="0">
              <a:spcBef>
                <a:spcPts val="500"/>
              </a:spcBef>
              <a:spcAft>
                <a:spcPts val="0"/>
              </a:spcAft>
              <a:buClr>
                <a:schemeClr val="dk1"/>
              </a:buClr>
              <a:buSzPts val="2300"/>
              <a:buFont typeface="Arial" panose="020B0604020202020204"/>
              <a:buChar char="•"/>
              <a:defRPr sz="2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1" name="Google Shape;61;p14"/>
          <p:cNvSpPr txBox="1"/>
          <p:nvPr>
            <p:ph type="body" idx="4"/>
          </p:nvPr>
        </p:nvSpPr>
        <p:spPr>
          <a:xfrm>
            <a:off x="2413993" y="847110"/>
            <a:ext cx="2093515" cy="149762"/>
          </a:xfrm>
          <a:prstGeom prst="rect">
            <a:avLst/>
          </a:prstGeom>
          <a:noFill/>
          <a:ln>
            <a:noFill/>
          </a:ln>
        </p:spPr>
        <p:txBody>
          <a:bodyPr spcFirstLastPara="1" wrap="square" lIns="44700" tIns="44700" rIns="44700" bIns="44700" anchor="t" anchorCtr="0">
            <a:spAutoFit/>
          </a:bodyPr>
          <a:lstStyle>
            <a:lvl1pPr marL="457200" marR="0" lvl="0" indent="-228600" algn="l" rtl="0">
              <a:spcBef>
                <a:spcPts val="100"/>
              </a:spcBef>
              <a:spcAft>
                <a:spcPts val="0"/>
              </a:spcAft>
              <a:buClr>
                <a:schemeClr val="dk1"/>
              </a:buClr>
              <a:buSzPts val="500"/>
              <a:buFont typeface="Arial" panose="020B0604020202020204"/>
              <a:buNone/>
              <a:defRPr sz="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L="1371600" marR="0" lvl="2"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L="1828800" marR="0" lvl="3"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L="2286000" marR="0" lvl="4"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L="2743200" marR="0" lvl="5"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2" name="Google Shape;62;p14"/>
          <p:cNvSpPr txBox="1"/>
          <p:nvPr>
            <p:ph type="body" idx="5"/>
          </p:nvPr>
        </p:nvSpPr>
        <p:spPr>
          <a:xfrm>
            <a:off x="2413992" y="705716"/>
            <a:ext cx="2093516" cy="133964"/>
          </a:xfrm>
          <a:prstGeom prst="rect">
            <a:avLst/>
          </a:prstGeom>
          <a:noFill/>
          <a:ln>
            <a:noFill/>
          </a:ln>
        </p:spPr>
        <p:txBody>
          <a:bodyPr spcFirstLastPara="1" wrap="square" lIns="17875" tIns="17875" rIns="17875" bIns="17875" anchor="ctr" anchorCtr="0">
            <a:spAutoFit/>
          </a:bodyPr>
          <a:lstStyle>
            <a:lvl1pPr marL="457200" marR="0" lvl="0" indent="-228600" algn="ctr" rtl="0">
              <a:spcBef>
                <a:spcPts val="100"/>
              </a:spcBef>
              <a:spcAft>
                <a:spcPts val="0"/>
              </a:spcAft>
              <a:buClr>
                <a:srgbClr val="204559"/>
              </a:buClr>
              <a:buSzPts val="700"/>
              <a:buFont typeface="Arial" panose="020B0604020202020204"/>
              <a:buNone/>
              <a:defRPr sz="700" b="1" i="0" u="sng" strike="noStrike" cap="none">
                <a:solidFill>
                  <a:srgbClr val="204559"/>
                </a:solidFill>
                <a:latin typeface="Calibri" panose="020F0502020204030204"/>
                <a:ea typeface="Calibri" panose="020F0502020204030204"/>
                <a:cs typeface="Calibri" panose="020F0502020204030204"/>
                <a:sym typeface="Calibri" panose="020F0502020204030204"/>
              </a:defRPr>
            </a:lvl1pPr>
            <a:lvl2pPr marL="914400" marR="0" lvl="1" indent="-393700" algn="l" rtl="0">
              <a:spcBef>
                <a:spcPts val="500"/>
              </a:spcBef>
              <a:spcAft>
                <a:spcPts val="0"/>
              </a:spcAft>
              <a:buClr>
                <a:schemeClr val="dk1"/>
              </a:buClr>
              <a:buSzPts val="2600"/>
              <a:buFont typeface="Arial" panose="020B0604020202020204"/>
              <a:buChar char="–"/>
              <a:defRPr sz="2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74650" algn="l" rtl="0">
              <a:spcBef>
                <a:spcPts val="500"/>
              </a:spcBef>
              <a:spcAft>
                <a:spcPts val="0"/>
              </a:spcAft>
              <a:buClr>
                <a:schemeClr val="dk1"/>
              </a:buClr>
              <a:buSzPts val="2300"/>
              <a:buFont typeface="Arial" panose="020B0604020202020204"/>
              <a:buChar char="•"/>
              <a:defRPr sz="2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3" name="Google Shape;63;p14"/>
          <p:cNvSpPr txBox="1"/>
          <p:nvPr>
            <p:ph type="body" idx="6"/>
          </p:nvPr>
        </p:nvSpPr>
        <p:spPr>
          <a:xfrm>
            <a:off x="4637154" y="848351"/>
            <a:ext cx="2093515" cy="149762"/>
          </a:xfrm>
          <a:prstGeom prst="rect">
            <a:avLst/>
          </a:prstGeom>
          <a:noFill/>
          <a:ln>
            <a:noFill/>
          </a:ln>
        </p:spPr>
        <p:txBody>
          <a:bodyPr spcFirstLastPara="1" wrap="square" lIns="44700" tIns="44700" rIns="44700" bIns="44700" anchor="t" anchorCtr="0">
            <a:spAutoFit/>
          </a:bodyPr>
          <a:lstStyle>
            <a:lvl1pPr marL="457200" marR="0" lvl="0" indent="-228600" algn="l" rtl="0">
              <a:spcBef>
                <a:spcPts val="100"/>
              </a:spcBef>
              <a:spcAft>
                <a:spcPts val="0"/>
              </a:spcAft>
              <a:buClr>
                <a:schemeClr val="dk1"/>
              </a:buClr>
              <a:buSzPts val="500"/>
              <a:buFont typeface="Arial" panose="020B0604020202020204"/>
              <a:buNone/>
              <a:defRPr sz="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L="1371600" marR="0" lvl="2"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L="1828800" marR="0" lvl="3"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L="2286000" marR="0" lvl="4"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L="2743200" marR="0" lvl="5"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14"/>
          <p:cNvSpPr txBox="1"/>
          <p:nvPr>
            <p:ph type="body" idx="7"/>
          </p:nvPr>
        </p:nvSpPr>
        <p:spPr>
          <a:xfrm>
            <a:off x="4635500" y="705716"/>
            <a:ext cx="2095500" cy="133964"/>
          </a:xfrm>
          <a:prstGeom prst="rect">
            <a:avLst/>
          </a:prstGeom>
          <a:noFill/>
          <a:ln>
            <a:noFill/>
          </a:ln>
        </p:spPr>
        <p:txBody>
          <a:bodyPr spcFirstLastPara="1" wrap="square" lIns="17875" tIns="17875" rIns="17875" bIns="17875" anchor="ctr" anchorCtr="0">
            <a:spAutoFit/>
          </a:bodyPr>
          <a:lstStyle>
            <a:lvl1pPr marL="457200" marR="0" lvl="0" indent="-228600" algn="ctr" rtl="0">
              <a:spcBef>
                <a:spcPts val="100"/>
              </a:spcBef>
              <a:spcAft>
                <a:spcPts val="0"/>
              </a:spcAft>
              <a:buClr>
                <a:srgbClr val="204559"/>
              </a:buClr>
              <a:buSzPts val="700"/>
              <a:buFont typeface="Arial" panose="020B0604020202020204"/>
              <a:buNone/>
              <a:defRPr sz="700" b="1" i="0" u="sng" strike="noStrike" cap="none">
                <a:solidFill>
                  <a:srgbClr val="204559"/>
                </a:solidFill>
                <a:latin typeface="Calibri" panose="020F0502020204030204"/>
                <a:ea typeface="Calibri" panose="020F0502020204030204"/>
                <a:cs typeface="Calibri" panose="020F0502020204030204"/>
                <a:sym typeface="Calibri" panose="020F0502020204030204"/>
              </a:defRPr>
            </a:lvl1pPr>
            <a:lvl2pPr marL="914400" marR="0" lvl="1" indent="-393700" algn="l" rtl="0">
              <a:spcBef>
                <a:spcPts val="500"/>
              </a:spcBef>
              <a:spcAft>
                <a:spcPts val="0"/>
              </a:spcAft>
              <a:buClr>
                <a:schemeClr val="dk1"/>
              </a:buClr>
              <a:buSzPts val="2600"/>
              <a:buFont typeface="Arial" panose="020B0604020202020204"/>
              <a:buChar char="–"/>
              <a:defRPr sz="2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74650" algn="l" rtl="0">
              <a:spcBef>
                <a:spcPts val="500"/>
              </a:spcBef>
              <a:spcAft>
                <a:spcPts val="0"/>
              </a:spcAft>
              <a:buClr>
                <a:schemeClr val="dk1"/>
              </a:buClr>
              <a:buSzPts val="2300"/>
              <a:buFont typeface="Arial" panose="020B0604020202020204"/>
              <a:buChar char="•"/>
              <a:defRPr sz="2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5" name="Google Shape;65;p14"/>
          <p:cNvSpPr txBox="1"/>
          <p:nvPr>
            <p:ph type="body" idx="8"/>
          </p:nvPr>
        </p:nvSpPr>
        <p:spPr>
          <a:xfrm>
            <a:off x="6859679" y="705716"/>
            <a:ext cx="2093129" cy="133964"/>
          </a:xfrm>
          <a:prstGeom prst="rect">
            <a:avLst/>
          </a:prstGeom>
          <a:noFill/>
          <a:ln>
            <a:noFill/>
          </a:ln>
        </p:spPr>
        <p:txBody>
          <a:bodyPr spcFirstLastPara="1" wrap="square" lIns="17875" tIns="17875" rIns="17875" bIns="17875" anchor="ctr" anchorCtr="0">
            <a:spAutoFit/>
          </a:bodyPr>
          <a:lstStyle>
            <a:lvl1pPr marL="457200" marR="0" lvl="0" indent="-228600" algn="ctr" rtl="0">
              <a:spcBef>
                <a:spcPts val="100"/>
              </a:spcBef>
              <a:spcAft>
                <a:spcPts val="0"/>
              </a:spcAft>
              <a:buClr>
                <a:srgbClr val="204559"/>
              </a:buClr>
              <a:buSzPts val="700"/>
              <a:buFont typeface="Arial" panose="020B0604020202020204"/>
              <a:buNone/>
              <a:defRPr sz="700" b="1" i="0" u="sng" strike="noStrike" cap="none">
                <a:solidFill>
                  <a:srgbClr val="204559"/>
                </a:solidFill>
                <a:latin typeface="Calibri" panose="020F0502020204030204"/>
                <a:ea typeface="Calibri" panose="020F0502020204030204"/>
                <a:cs typeface="Calibri" panose="020F0502020204030204"/>
                <a:sym typeface="Calibri" panose="020F0502020204030204"/>
              </a:defRPr>
            </a:lvl1pPr>
            <a:lvl2pPr marL="914400" marR="0" lvl="1" indent="-393700" algn="l" rtl="0">
              <a:spcBef>
                <a:spcPts val="500"/>
              </a:spcBef>
              <a:spcAft>
                <a:spcPts val="0"/>
              </a:spcAft>
              <a:buClr>
                <a:schemeClr val="dk1"/>
              </a:buClr>
              <a:buSzPts val="2600"/>
              <a:buFont typeface="Arial" panose="020B0604020202020204"/>
              <a:buChar char="–"/>
              <a:defRPr sz="2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74650" algn="l" rtl="0">
              <a:spcBef>
                <a:spcPts val="500"/>
              </a:spcBef>
              <a:spcAft>
                <a:spcPts val="0"/>
              </a:spcAft>
              <a:buClr>
                <a:schemeClr val="dk1"/>
              </a:buClr>
              <a:buSzPts val="2300"/>
              <a:buFont typeface="Arial" panose="020B0604020202020204"/>
              <a:buChar char="•"/>
              <a:defRPr sz="2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6" name="Google Shape;66;p14"/>
          <p:cNvSpPr txBox="1"/>
          <p:nvPr>
            <p:ph type="body" idx="9"/>
          </p:nvPr>
        </p:nvSpPr>
        <p:spPr>
          <a:xfrm>
            <a:off x="6859679" y="848351"/>
            <a:ext cx="2093129" cy="149762"/>
          </a:xfrm>
          <a:prstGeom prst="rect">
            <a:avLst/>
          </a:prstGeom>
          <a:noFill/>
          <a:ln>
            <a:noFill/>
          </a:ln>
        </p:spPr>
        <p:txBody>
          <a:bodyPr spcFirstLastPara="1" wrap="square" lIns="44700" tIns="44700" rIns="44700" bIns="44700" anchor="t" anchorCtr="0">
            <a:spAutoFit/>
          </a:bodyPr>
          <a:lstStyle>
            <a:lvl1pPr marL="457200" marR="0" lvl="0" indent="-228600" algn="l" rtl="0">
              <a:spcBef>
                <a:spcPts val="100"/>
              </a:spcBef>
              <a:spcAft>
                <a:spcPts val="0"/>
              </a:spcAft>
              <a:buClr>
                <a:schemeClr val="dk1"/>
              </a:buClr>
              <a:buSzPts val="500"/>
              <a:buFont typeface="Arial" panose="020B0604020202020204"/>
              <a:buNone/>
              <a:defRPr sz="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L="1371600" marR="0" lvl="2"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L="1828800" marR="0" lvl="3"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L="2286000" marR="0" lvl="4"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L="2743200" marR="0" lvl="5"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7" name="Google Shape;67;p14"/>
          <p:cNvSpPr txBox="1"/>
          <p:nvPr>
            <p:ph type="body" idx="13"/>
          </p:nvPr>
        </p:nvSpPr>
        <p:spPr>
          <a:xfrm>
            <a:off x="6859679" y="2269081"/>
            <a:ext cx="2093129" cy="133964"/>
          </a:xfrm>
          <a:prstGeom prst="rect">
            <a:avLst/>
          </a:prstGeom>
          <a:noFill/>
          <a:ln>
            <a:noFill/>
          </a:ln>
        </p:spPr>
        <p:txBody>
          <a:bodyPr spcFirstLastPara="1" wrap="square" lIns="17875" tIns="17875" rIns="17875" bIns="17875" anchor="ctr" anchorCtr="0">
            <a:spAutoFit/>
          </a:bodyPr>
          <a:lstStyle>
            <a:lvl1pPr marL="457200" marR="0" lvl="0" indent="-228600" algn="ctr" rtl="0">
              <a:spcBef>
                <a:spcPts val="100"/>
              </a:spcBef>
              <a:spcAft>
                <a:spcPts val="0"/>
              </a:spcAft>
              <a:buClr>
                <a:srgbClr val="204559"/>
              </a:buClr>
              <a:buSzPts val="700"/>
              <a:buFont typeface="Arial" panose="020B0604020202020204"/>
              <a:buNone/>
              <a:defRPr sz="700" b="1" i="0" u="sng" strike="noStrike" cap="none">
                <a:solidFill>
                  <a:srgbClr val="204559"/>
                </a:solidFill>
                <a:latin typeface="Calibri" panose="020F0502020204030204"/>
                <a:ea typeface="Calibri" panose="020F0502020204030204"/>
                <a:cs typeface="Calibri" panose="020F0502020204030204"/>
                <a:sym typeface="Calibri" panose="020F0502020204030204"/>
              </a:defRPr>
            </a:lvl1pPr>
            <a:lvl2pPr marL="914400" marR="0" lvl="1" indent="-393700" algn="l" rtl="0">
              <a:spcBef>
                <a:spcPts val="500"/>
              </a:spcBef>
              <a:spcAft>
                <a:spcPts val="0"/>
              </a:spcAft>
              <a:buClr>
                <a:schemeClr val="dk1"/>
              </a:buClr>
              <a:buSzPts val="2600"/>
              <a:buFont typeface="Arial" panose="020B0604020202020204"/>
              <a:buChar char="–"/>
              <a:defRPr sz="2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74650" algn="l" rtl="0">
              <a:spcBef>
                <a:spcPts val="500"/>
              </a:spcBef>
              <a:spcAft>
                <a:spcPts val="0"/>
              </a:spcAft>
              <a:buClr>
                <a:schemeClr val="dk1"/>
              </a:buClr>
              <a:buSzPts val="2300"/>
              <a:buFont typeface="Arial" panose="020B0604020202020204"/>
              <a:buChar char="•"/>
              <a:defRPr sz="2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8" name="Google Shape;68;p14"/>
          <p:cNvSpPr txBox="1"/>
          <p:nvPr>
            <p:ph type="body" idx="14"/>
          </p:nvPr>
        </p:nvSpPr>
        <p:spPr>
          <a:xfrm>
            <a:off x="6859154" y="2410475"/>
            <a:ext cx="2094177" cy="149762"/>
          </a:xfrm>
          <a:prstGeom prst="rect">
            <a:avLst/>
          </a:prstGeom>
          <a:noFill/>
          <a:ln>
            <a:noFill/>
          </a:ln>
        </p:spPr>
        <p:txBody>
          <a:bodyPr spcFirstLastPara="1" wrap="square" lIns="44700" tIns="44700" rIns="44700" bIns="44700" anchor="t" anchorCtr="0">
            <a:spAutoFit/>
          </a:bodyPr>
          <a:lstStyle>
            <a:lvl1pPr marL="457200" marR="0" lvl="0" indent="-228600" algn="l" rtl="0">
              <a:spcBef>
                <a:spcPts val="100"/>
              </a:spcBef>
              <a:spcAft>
                <a:spcPts val="0"/>
              </a:spcAft>
              <a:buClr>
                <a:schemeClr val="dk1"/>
              </a:buClr>
              <a:buSzPts val="500"/>
              <a:buFont typeface="Arial" panose="020B0604020202020204"/>
              <a:buNone/>
              <a:defRPr sz="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L="1371600" marR="0" lvl="2"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L="1828800" marR="0" lvl="3"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L="2286000" marR="0" lvl="4"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L="2743200" marR="0" lvl="5"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9" name="Google Shape;69;p14"/>
          <p:cNvSpPr txBox="1"/>
          <p:nvPr>
            <p:ph type="body" idx="15"/>
          </p:nvPr>
        </p:nvSpPr>
        <p:spPr>
          <a:xfrm>
            <a:off x="6859679" y="4051373"/>
            <a:ext cx="2093129" cy="133964"/>
          </a:xfrm>
          <a:prstGeom prst="rect">
            <a:avLst/>
          </a:prstGeom>
          <a:noFill/>
          <a:ln>
            <a:noFill/>
          </a:ln>
        </p:spPr>
        <p:txBody>
          <a:bodyPr spcFirstLastPara="1" wrap="square" lIns="17875" tIns="17875" rIns="17875" bIns="17875" anchor="ctr" anchorCtr="0">
            <a:spAutoFit/>
          </a:bodyPr>
          <a:lstStyle>
            <a:lvl1pPr marL="457200" marR="0" lvl="0" indent="-228600" algn="ctr" rtl="0">
              <a:spcBef>
                <a:spcPts val="100"/>
              </a:spcBef>
              <a:spcAft>
                <a:spcPts val="0"/>
              </a:spcAft>
              <a:buClr>
                <a:srgbClr val="204559"/>
              </a:buClr>
              <a:buSzPts val="700"/>
              <a:buFont typeface="Arial" panose="020B0604020202020204"/>
              <a:buNone/>
              <a:defRPr sz="700" b="1" i="0" u="sng" strike="noStrike" cap="none">
                <a:solidFill>
                  <a:srgbClr val="204559"/>
                </a:solidFill>
                <a:latin typeface="Calibri" panose="020F0502020204030204"/>
                <a:ea typeface="Calibri" panose="020F0502020204030204"/>
                <a:cs typeface="Calibri" panose="020F0502020204030204"/>
                <a:sym typeface="Calibri" panose="020F0502020204030204"/>
              </a:defRPr>
            </a:lvl1pPr>
            <a:lvl2pPr marL="914400" marR="0" lvl="1" indent="-393700" algn="l" rtl="0">
              <a:spcBef>
                <a:spcPts val="500"/>
              </a:spcBef>
              <a:spcAft>
                <a:spcPts val="0"/>
              </a:spcAft>
              <a:buClr>
                <a:schemeClr val="dk1"/>
              </a:buClr>
              <a:buSzPts val="2600"/>
              <a:buFont typeface="Arial" panose="020B0604020202020204"/>
              <a:buChar char="–"/>
              <a:defRPr sz="2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74650" algn="l" rtl="0">
              <a:spcBef>
                <a:spcPts val="500"/>
              </a:spcBef>
              <a:spcAft>
                <a:spcPts val="0"/>
              </a:spcAft>
              <a:buClr>
                <a:schemeClr val="dk1"/>
              </a:buClr>
              <a:buSzPts val="2300"/>
              <a:buFont typeface="Arial" panose="020B0604020202020204"/>
              <a:buChar char="•"/>
              <a:defRPr sz="2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0" name="Google Shape;70;p14"/>
          <p:cNvSpPr txBox="1"/>
          <p:nvPr>
            <p:ph type="body" idx="16"/>
          </p:nvPr>
        </p:nvSpPr>
        <p:spPr>
          <a:xfrm>
            <a:off x="6859154" y="4192767"/>
            <a:ext cx="2094177" cy="149762"/>
          </a:xfrm>
          <a:prstGeom prst="rect">
            <a:avLst/>
          </a:prstGeom>
          <a:noFill/>
          <a:ln>
            <a:noFill/>
          </a:ln>
        </p:spPr>
        <p:txBody>
          <a:bodyPr spcFirstLastPara="1" wrap="square" lIns="44700" tIns="44700" rIns="44700" bIns="44700" anchor="t" anchorCtr="0">
            <a:spAutoFit/>
          </a:bodyPr>
          <a:lstStyle>
            <a:lvl1pPr marL="457200" marR="0" lvl="0" indent="-228600" algn="l" rtl="0">
              <a:spcBef>
                <a:spcPts val="100"/>
              </a:spcBef>
              <a:spcAft>
                <a:spcPts val="0"/>
              </a:spcAft>
              <a:buClr>
                <a:schemeClr val="dk1"/>
              </a:buClr>
              <a:buSzPts val="500"/>
              <a:buFont typeface="Arial" panose="020B0604020202020204"/>
              <a:buNone/>
              <a:defRPr sz="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L="1371600" marR="0" lvl="2"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L="1828800" marR="0" lvl="3"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L="2286000" marR="0" lvl="4"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L="2743200" marR="0" lvl="5"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1" name="Google Shape;71;p14"/>
          <p:cNvSpPr txBox="1"/>
          <p:nvPr>
            <p:ph type="body" idx="17"/>
          </p:nvPr>
        </p:nvSpPr>
        <p:spPr>
          <a:xfrm>
            <a:off x="195794" y="2401124"/>
            <a:ext cx="2095169" cy="149762"/>
          </a:xfrm>
          <a:prstGeom prst="rect">
            <a:avLst/>
          </a:prstGeom>
          <a:noFill/>
          <a:ln>
            <a:noFill/>
          </a:ln>
        </p:spPr>
        <p:txBody>
          <a:bodyPr spcFirstLastPara="1" wrap="square" lIns="44700" tIns="44700" rIns="44700" bIns="44700" anchor="t" anchorCtr="0">
            <a:spAutoFit/>
          </a:bodyPr>
          <a:lstStyle>
            <a:lvl1pPr marL="457200" marR="0" lvl="0" indent="-228600" algn="l" rtl="0">
              <a:spcBef>
                <a:spcPts val="100"/>
              </a:spcBef>
              <a:spcAft>
                <a:spcPts val="0"/>
              </a:spcAft>
              <a:buClr>
                <a:schemeClr val="dk1"/>
              </a:buClr>
              <a:buSzPts val="500"/>
              <a:buFont typeface="Arial" panose="020B0604020202020204"/>
              <a:buNone/>
              <a:defRPr sz="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L="1371600" marR="0" lvl="2"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L="1828800" marR="0" lvl="3"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L="2286000" marR="0" lvl="4"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L="2743200" marR="0" lvl="5"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2" name="Google Shape;72;p14"/>
          <p:cNvSpPr txBox="1"/>
          <p:nvPr>
            <p:ph type="body" idx="18"/>
          </p:nvPr>
        </p:nvSpPr>
        <p:spPr>
          <a:xfrm>
            <a:off x="1202377" y="482773"/>
            <a:ext cx="6739247" cy="148258"/>
          </a:xfrm>
          <a:prstGeom prst="rect">
            <a:avLst/>
          </a:prstGeom>
          <a:noFill/>
          <a:ln>
            <a:noFill/>
          </a:ln>
        </p:spPr>
        <p:txBody>
          <a:bodyPr spcFirstLastPara="1" wrap="square" lIns="15650" tIns="7825" rIns="15650" bIns="7825" anchor="t" anchorCtr="0">
            <a:normAutofit/>
          </a:bodyPr>
          <a:lstStyle>
            <a:lvl1pPr marL="457200" marR="0" lvl="0" indent="-228600" algn="ctr" rtl="0">
              <a:spcBef>
                <a:spcPts val="200"/>
              </a:spcBef>
              <a:spcAft>
                <a:spcPts val="0"/>
              </a:spcAft>
              <a:buClr>
                <a:schemeClr val="lt1"/>
              </a:buClr>
              <a:buSzPts val="800"/>
              <a:buFont typeface="Arial" panose="020B0604020202020204"/>
              <a:buNone/>
              <a:defRPr sz="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2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2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2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2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3" name="Google Shape;73;p14"/>
          <p:cNvSpPr txBox="1"/>
          <p:nvPr>
            <p:ph type="body" idx="19"/>
          </p:nvPr>
        </p:nvSpPr>
        <p:spPr>
          <a:xfrm>
            <a:off x="1202377" y="282748"/>
            <a:ext cx="6739247" cy="200025"/>
          </a:xfrm>
          <a:prstGeom prst="rect">
            <a:avLst/>
          </a:prstGeom>
          <a:noFill/>
          <a:ln>
            <a:noFill/>
          </a:ln>
        </p:spPr>
        <p:txBody>
          <a:bodyPr spcFirstLastPara="1" wrap="square" lIns="15650" tIns="7825" rIns="15650" bIns="7825" anchor="t" anchorCtr="1">
            <a:normAutofit/>
          </a:bodyPr>
          <a:lstStyle>
            <a:lvl1pPr marL="457200" marR="0" lvl="0" indent="-228600" algn="ctr" rtl="0">
              <a:spcBef>
                <a:spcPts val="200"/>
              </a:spcBef>
              <a:spcAft>
                <a:spcPts val="0"/>
              </a:spcAft>
              <a:buClr>
                <a:schemeClr val="lt1"/>
              </a:buClr>
              <a:buSzPts val="1100"/>
              <a:buFont typeface="Arial" panose="020B0604020202020204"/>
              <a:buNone/>
              <a:defRPr sz="11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2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2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2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2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4" name="Google Shape;74;p14"/>
          <p:cNvSpPr txBox="1"/>
          <p:nvPr>
            <p:ph type="body" idx="20"/>
          </p:nvPr>
        </p:nvSpPr>
        <p:spPr>
          <a:xfrm>
            <a:off x="1202377" y="38721"/>
            <a:ext cx="6739247" cy="255933"/>
          </a:xfrm>
          <a:prstGeom prst="rect">
            <a:avLst/>
          </a:prstGeom>
          <a:noFill/>
          <a:ln>
            <a:noFill/>
          </a:ln>
        </p:spPr>
        <p:txBody>
          <a:bodyPr spcFirstLastPara="1" wrap="square" lIns="15650" tIns="7825" rIns="15650" bIns="7825" anchor="t" anchorCtr="1">
            <a:normAutofit/>
          </a:bodyPr>
          <a:lstStyle>
            <a:lvl1pPr marL="457200" marR="0" lvl="0" indent="-228600" algn="ctr" rtl="0">
              <a:spcBef>
                <a:spcPts val="300"/>
              </a:spcBef>
              <a:spcAft>
                <a:spcPts val="0"/>
              </a:spcAft>
              <a:buClr>
                <a:schemeClr val="lt1"/>
              </a:buClr>
              <a:buSzPts val="1400"/>
              <a:buFont typeface="Arial" panose="020B0604020202020204"/>
              <a:buNone/>
              <a:defRPr sz="1400" b="1"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2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2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2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2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6x56-Template 3 collumns">
  <p:cSld name="36x56-Template 3 collumns">
    <p:spTree>
      <p:nvGrpSpPr>
        <p:cNvPr id="75" name="Shape 75"/>
        <p:cNvGrpSpPr/>
        <p:nvPr/>
      </p:nvGrpSpPr>
      <p:grpSpPr>
        <a:xfrm>
          <a:off x="0" y="0"/>
          <a:ext cx="0" cy="0"/>
          <a:chOff x="0" y="0"/>
          <a:chExt cx="0" cy="0"/>
        </a:xfrm>
      </p:grpSpPr>
      <p:sp>
        <p:nvSpPr>
          <p:cNvPr id="76" name="Google Shape;76;p15"/>
          <p:cNvSpPr txBox="1"/>
          <p:nvPr>
            <p:ph type="body" idx="1"/>
          </p:nvPr>
        </p:nvSpPr>
        <p:spPr>
          <a:xfrm>
            <a:off x="188372" y="860257"/>
            <a:ext cx="2095169" cy="149762"/>
          </a:xfrm>
          <a:prstGeom prst="rect">
            <a:avLst/>
          </a:prstGeom>
          <a:noFill/>
          <a:ln>
            <a:noFill/>
          </a:ln>
        </p:spPr>
        <p:txBody>
          <a:bodyPr spcFirstLastPara="1" wrap="square" lIns="44700" tIns="44700" rIns="44700" bIns="44700" anchor="t" anchorCtr="0">
            <a:spAutoFit/>
          </a:bodyPr>
          <a:lstStyle>
            <a:lvl1pPr marL="457200" marR="0" lvl="0" indent="-228600" algn="l" rtl="0">
              <a:spcBef>
                <a:spcPts val="100"/>
              </a:spcBef>
              <a:spcAft>
                <a:spcPts val="0"/>
              </a:spcAft>
              <a:buClr>
                <a:schemeClr val="dk1"/>
              </a:buClr>
              <a:buSzPts val="500"/>
              <a:buFont typeface="Arial" panose="020B0604020202020204"/>
              <a:buNone/>
              <a:defRPr sz="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L="1371600" marR="0" lvl="2"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L="1828800" marR="0" lvl="3"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L="2286000" marR="0" lvl="4"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L="2743200" marR="0" lvl="5"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7" name="Google Shape;77;p15"/>
          <p:cNvSpPr txBox="1"/>
          <p:nvPr>
            <p:ph type="body" idx="2"/>
          </p:nvPr>
        </p:nvSpPr>
        <p:spPr>
          <a:xfrm>
            <a:off x="192154" y="717622"/>
            <a:ext cx="2093516" cy="133964"/>
          </a:xfrm>
          <a:prstGeom prst="rect">
            <a:avLst/>
          </a:prstGeom>
          <a:noFill/>
          <a:ln>
            <a:noFill/>
          </a:ln>
        </p:spPr>
        <p:txBody>
          <a:bodyPr spcFirstLastPara="1" wrap="square" lIns="17875" tIns="17875" rIns="17875" bIns="17875" anchor="ctr" anchorCtr="0">
            <a:spAutoFit/>
          </a:bodyPr>
          <a:lstStyle>
            <a:lvl1pPr marL="457200" marR="0" lvl="0" indent="-228600" algn="ctr" rtl="0">
              <a:spcBef>
                <a:spcPts val="100"/>
              </a:spcBef>
              <a:spcAft>
                <a:spcPts val="0"/>
              </a:spcAft>
              <a:buClr>
                <a:srgbClr val="204559"/>
              </a:buClr>
              <a:buSzPts val="700"/>
              <a:buFont typeface="Arial" panose="020B0604020202020204"/>
              <a:buNone/>
              <a:defRPr sz="700" b="1" i="0" u="sng" strike="noStrike" cap="none">
                <a:solidFill>
                  <a:srgbClr val="204559"/>
                </a:solidFill>
                <a:latin typeface="Calibri" panose="020F0502020204030204"/>
                <a:ea typeface="Calibri" panose="020F0502020204030204"/>
                <a:cs typeface="Calibri" panose="020F0502020204030204"/>
                <a:sym typeface="Calibri" panose="020F0502020204030204"/>
              </a:defRPr>
            </a:lvl1pPr>
            <a:lvl2pPr marL="914400" marR="0" lvl="1" indent="-393700" algn="l" rtl="0">
              <a:spcBef>
                <a:spcPts val="500"/>
              </a:spcBef>
              <a:spcAft>
                <a:spcPts val="0"/>
              </a:spcAft>
              <a:buClr>
                <a:schemeClr val="dk1"/>
              </a:buClr>
              <a:buSzPts val="2600"/>
              <a:buFont typeface="Arial" panose="020B0604020202020204"/>
              <a:buChar char="–"/>
              <a:defRPr sz="2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74650" algn="l" rtl="0">
              <a:spcBef>
                <a:spcPts val="500"/>
              </a:spcBef>
              <a:spcAft>
                <a:spcPts val="0"/>
              </a:spcAft>
              <a:buClr>
                <a:schemeClr val="dk1"/>
              </a:buClr>
              <a:buSzPts val="2300"/>
              <a:buFont typeface="Arial" panose="020B0604020202020204"/>
              <a:buChar char="•"/>
              <a:defRPr sz="2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8" name="Google Shape;78;p15"/>
          <p:cNvSpPr txBox="1"/>
          <p:nvPr>
            <p:ph type="body" idx="3"/>
          </p:nvPr>
        </p:nvSpPr>
        <p:spPr>
          <a:xfrm>
            <a:off x="192154" y="2259671"/>
            <a:ext cx="2093846" cy="133964"/>
          </a:xfrm>
          <a:prstGeom prst="rect">
            <a:avLst/>
          </a:prstGeom>
          <a:noFill/>
          <a:ln>
            <a:noFill/>
          </a:ln>
        </p:spPr>
        <p:txBody>
          <a:bodyPr spcFirstLastPara="1" wrap="square" lIns="17875" tIns="17875" rIns="17875" bIns="17875" anchor="ctr" anchorCtr="0">
            <a:spAutoFit/>
          </a:bodyPr>
          <a:lstStyle>
            <a:lvl1pPr marL="457200" marR="0" lvl="0" indent="-228600" algn="ctr" rtl="0">
              <a:spcBef>
                <a:spcPts val="100"/>
              </a:spcBef>
              <a:spcAft>
                <a:spcPts val="0"/>
              </a:spcAft>
              <a:buClr>
                <a:srgbClr val="204559"/>
              </a:buClr>
              <a:buSzPts val="700"/>
              <a:buFont typeface="Arial" panose="020B0604020202020204"/>
              <a:buNone/>
              <a:defRPr sz="700" b="1" i="0" u="sng" strike="noStrike" cap="none">
                <a:solidFill>
                  <a:srgbClr val="204559"/>
                </a:solidFill>
                <a:latin typeface="Calibri" panose="020F0502020204030204"/>
                <a:ea typeface="Calibri" panose="020F0502020204030204"/>
                <a:cs typeface="Calibri" panose="020F0502020204030204"/>
                <a:sym typeface="Calibri" panose="020F0502020204030204"/>
              </a:defRPr>
            </a:lvl1pPr>
            <a:lvl2pPr marL="914400" marR="0" lvl="1" indent="-393700" algn="l" rtl="0">
              <a:spcBef>
                <a:spcPts val="500"/>
              </a:spcBef>
              <a:spcAft>
                <a:spcPts val="0"/>
              </a:spcAft>
              <a:buClr>
                <a:schemeClr val="dk1"/>
              </a:buClr>
              <a:buSzPts val="2600"/>
              <a:buFont typeface="Arial" panose="020B0604020202020204"/>
              <a:buChar char="–"/>
              <a:defRPr sz="2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74650" algn="l" rtl="0">
              <a:spcBef>
                <a:spcPts val="500"/>
              </a:spcBef>
              <a:spcAft>
                <a:spcPts val="0"/>
              </a:spcAft>
              <a:buClr>
                <a:schemeClr val="dk1"/>
              </a:buClr>
              <a:buSzPts val="2300"/>
              <a:buFont typeface="Arial" panose="020B0604020202020204"/>
              <a:buChar char="•"/>
              <a:defRPr sz="2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9" name="Google Shape;79;p15"/>
          <p:cNvSpPr txBox="1"/>
          <p:nvPr>
            <p:ph type="body" idx="4"/>
          </p:nvPr>
        </p:nvSpPr>
        <p:spPr>
          <a:xfrm>
            <a:off x="2413993" y="859017"/>
            <a:ext cx="2093515" cy="149762"/>
          </a:xfrm>
          <a:prstGeom prst="rect">
            <a:avLst/>
          </a:prstGeom>
          <a:noFill/>
          <a:ln>
            <a:noFill/>
          </a:ln>
        </p:spPr>
        <p:txBody>
          <a:bodyPr spcFirstLastPara="1" wrap="square" lIns="44700" tIns="44700" rIns="44700" bIns="44700" anchor="t" anchorCtr="0">
            <a:spAutoFit/>
          </a:bodyPr>
          <a:lstStyle>
            <a:lvl1pPr marL="457200" marR="0" lvl="0" indent="-228600" algn="l" rtl="0">
              <a:spcBef>
                <a:spcPts val="100"/>
              </a:spcBef>
              <a:spcAft>
                <a:spcPts val="0"/>
              </a:spcAft>
              <a:buClr>
                <a:schemeClr val="dk1"/>
              </a:buClr>
              <a:buSzPts val="500"/>
              <a:buFont typeface="Arial" panose="020B0604020202020204"/>
              <a:buNone/>
              <a:defRPr sz="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L="1371600" marR="0" lvl="2"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L="1828800" marR="0" lvl="3"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L="2286000" marR="0" lvl="4"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L="2743200" marR="0" lvl="5"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0" name="Google Shape;80;p15"/>
          <p:cNvSpPr txBox="1"/>
          <p:nvPr>
            <p:ph type="body" idx="5"/>
          </p:nvPr>
        </p:nvSpPr>
        <p:spPr>
          <a:xfrm>
            <a:off x="2413992" y="717622"/>
            <a:ext cx="2093516" cy="133964"/>
          </a:xfrm>
          <a:prstGeom prst="rect">
            <a:avLst/>
          </a:prstGeom>
          <a:noFill/>
          <a:ln>
            <a:noFill/>
          </a:ln>
        </p:spPr>
        <p:txBody>
          <a:bodyPr spcFirstLastPara="1" wrap="square" lIns="17875" tIns="17875" rIns="17875" bIns="17875" anchor="ctr" anchorCtr="0">
            <a:spAutoFit/>
          </a:bodyPr>
          <a:lstStyle>
            <a:lvl1pPr marL="457200" marR="0" lvl="0" indent="-228600" algn="ctr" rtl="0">
              <a:spcBef>
                <a:spcPts val="100"/>
              </a:spcBef>
              <a:spcAft>
                <a:spcPts val="0"/>
              </a:spcAft>
              <a:buClr>
                <a:srgbClr val="204559"/>
              </a:buClr>
              <a:buSzPts val="700"/>
              <a:buFont typeface="Arial" panose="020B0604020202020204"/>
              <a:buNone/>
              <a:defRPr sz="700" b="1" i="0" u="sng" strike="noStrike" cap="none">
                <a:solidFill>
                  <a:srgbClr val="204559"/>
                </a:solidFill>
                <a:latin typeface="Calibri" panose="020F0502020204030204"/>
                <a:ea typeface="Calibri" panose="020F0502020204030204"/>
                <a:cs typeface="Calibri" panose="020F0502020204030204"/>
                <a:sym typeface="Calibri" panose="020F0502020204030204"/>
              </a:defRPr>
            </a:lvl1pPr>
            <a:lvl2pPr marL="914400" marR="0" lvl="1" indent="-393700" algn="l" rtl="0">
              <a:spcBef>
                <a:spcPts val="500"/>
              </a:spcBef>
              <a:spcAft>
                <a:spcPts val="0"/>
              </a:spcAft>
              <a:buClr>
                <a:schemeClr val="dk1"/>
              </a:buClr>
              <a:buSzPts val="2600"/>
              <a:buFont typeface="Arial" panose="020B0604020202020204"/>
              <a:buChar char="–"/>
              <a:defRPr sz="2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74650" algn="l" rtl="0">
              <a:spcBef>
                <a:spcPts val="500"/>
              </a:spcBef>
              <a:spcAft>
                <a:spcPts val="0"/>
              </a:spcAft>
              <a:buClr>
                <a:schemeClr val="dk1"/>
              </a:buClr>
              <a:buSzPts val="2300"/>
              <a:buFont typeface="Arial" panose="020B0604020202020204"/>
              <a:buChar char="•"/>
              <a:defRPr sz="2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1" name="Google Shape;81;p15"/>
          <p:cNvSpPr txBox="1"/>
          <p:nvPr>
            <p:ph type="body" idx="6"/>
          </p:nvPr>
        </p:nvSpPr>
        <p:spPr>
          <a:xfrm>
            <a:off x="4637154" y="860257"/>
            <a:ext cx="2093515" cy="149762"/>
          </a:xfrm>
          <a:prstGeom prst="rect">
            <a:avLst/>
          </a:prstGeom>
          <a:noFill/>
          <a:ln>
            <a:noFill/>
          </a:ln>
        </p:spPr>
        <p:txBody>
          <a:bodyPr spcFirstLastPara="1" wrap="square" lIns="44700" tIns="44700" rIns="44700" bIns="44700" anchor="t" anchorCtr="0">
            <a:spAutoFit/>
          </a:bodyPr>
          <a:lstStyle>
            <a:lvl1pPr marL="457200" marR="0" lvl="0" indent="-228600" algn="l" rtl="0">
              <a:spcBef>
                <a:spcPts val="100"/>
              </a:spcBef>
              <a:spcAft>
                <a:spcPts val="0"/>
              </a:spcAft>
              <a:buClr>
                <a:schemeClr val="dk1"/>
              </a:buClr>
              <a:buSzPts val="500"/>
              <a:buFont typeface="Arial" panose="020B0604020202020204"/>
              <a:buNone/>
              <a:defRPr sz="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L="1371600" marR="0" lvl="2"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L="1828800" marR="0" lvl="3"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L="2286000" marR="0" lvl="4"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L="2743200" marR="0" lvl="5"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2" name="Google Shape;82;p15"/>
          <p:cNvSpPr txBox="1"/>
          <p:nvPr>
            <p:ph type="body" idx="7"/>
          </p:nvPr>
        </p:nvSpPr>
        <p:spPr>
          <a:xfrm>
            <a:off x="4635500" y="717622"/>
            <a:ext cx="2095500" cy="133964"/>
          </a:xfrm>
          <a:prstGeom prst="rect">
            <a:avLst/>
          </a:prstGeom>
          <a:noFill/>
          <a:ln>
            <a:noFill/>
          </a:ln>
        </p:spPr>
        <p:txBody>
          <a:bodyPr spcFirstLastPara="1" wrap="square" lIns="17875" tIns="17875" rIns="17875" bIns="17875" anchor="ctr" anchorCtr="0">
            <a:spAutoFit/>
          </a:bodyPr>
          <a:lstStyle>
            <a:lvl1pPr marL="457200" marR="0" lvl="0" indent="-228600" algn="ctr" rtl="0">
              <a:spcBef>
                <a:spcPts val="100"/>
              </a:spcBef>
              <a:spcAft>
                <a:spcPts val="0"/>
              </a:spcAft>
              <a:buClr>
                <a:srgbClr val="204559"/>
              </a:buClr>
              <a:buSzPts val="700"/>
              <a:buFont typeface="Arial" panose="020B0604020202020204"/>
              <a:buNone/>
              <a:defRPr sz="700" b="1" i="0" u="sng" strike="noStrike" cap="none">
                <a:solidFill>
                  <a:srgbClr val="204559"/>
                </a:solidFill>
                <a:latin typeface="Calibri" panose="020F0502020204030204"/>
                <a:ea typeface="Calibri" panose="020F0502020204030204"/>
                <a:cs typeface="Calibri" panose="020F0502020204030204"/>
                <a:sym typeface="Calibri" panose="020F0502020204030204"/>
              </a:defRPr>
            </a:lvl1pPr>
            <a:lvl2pPr marL="914400" marR="0" lvl="1" indent="-393700" algn="l" rtl="0">
              <a:spcBef>
                <a:spcPts val="500"/>
              </a:spcBef>
              <a:spcAft>
                <a:spcPts val="0"/>
              </a:spcAft>
              <a:buClr>
                <a:schemeClr val="dk1"/>
              </a:buClr>
              <a:buSzPts val="2600"/>
              <a:buFont typeface="Arial" panose="020B0604020202020204"/>
              <a:buChar char="–"/>
              <a:defRPr sz="2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74650" algn="l" rtl="0">
              <a:spcBef>
                <a:spcPts val="500"/>
              </a:spcBef>
              <a:spcAft>
                <a:spcPts val="0"/>
              </a:spcAft>
              <a:buClr>
                <a:schemeClr val="dk1"/>
              </a:buClr>
              <a:buSzPts val="2300"/>
              <a:buFont typeface="Arial" panose="020B0604020202020204"/>
              <a:buChar char="•"/>
              <a:defRPr sz="2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3" name="Google Shape;83;p15"/>
          <p:cNvSpPr txBox="1"/>
          <p:nvPr>
            <p:ph type="body" idx="8"/>
          </p:nvPr>
        </p:nvSpPr>
        <p:spPr>
          <a:xfrm>
            <a:off x="6859679" y="717622"/>
            <a:ext cx="2093129" cy="133964"/>
          </a:xfrm>
          <a:prstGeom prst="rect">
            <a:avLst/>
          </a:prstGeom>
          <a:noFill/>
          <a:ln>
            <a:noFill/>
          </a:ln>
        </p:spPr>
        <p:txBody>
          <a:bodyPr spcFirstLastPara="1" wrap="square" lIns="17875" tIns="17875" rIns="17875" bIns="17875" anchor="ctr" anchorCtr="0">
            <a:spAutoFit/>
          </a:bodyPr>
          <a:lstStyle>
            <a:lvl1pPr marL="457200" marR="0" lvl="0" indent="-228600" algn="ctr" rtl="0">
              <a:spcBef>
                <a:spcPts val="100"/>
              </a:spcBef>
              <a:spcAft>
                <a:spcPts val="0"/>
              </a:spcAft>
              <a:buClr>
                <a:srgbClr val="204559"/>
              </a:buClr>
              <a:buSzPts val="700"/>
              <a:buFont typeface="Arial" panose="020B0604020202020204"/>
              <a:buNone/>
              <a:defRPr sz="700" b="1" i="0" u="sng" strike="noStrike" cap="none">
                <a:solidFill>
                  <a:srgbClr val="204559"/>
                </a:solidFill>
                <a:latin typeface="Calibri" panose="020F0502020204030204"/>
                <a:ea typeface="Calibri" panose="020F0502020204030204"/>
                <a:cs typeface="Calibri" panose="020F0502020204030204"/>
                <a:sym typeface="Calibri" panose="020F0502020204030204"/>
              </a:defRPr>
            </a:lvl1pPr>
            <a:lvl2pPr marL="914400" marR="0" lvl="1" indent="-393700" algn="l" rtl="0">
              <a:spcBef>
                <a:spcPts val="500"/>
              </a:spcBef>
              <a:spcAft>
                <a:spcPts val="0"/>
              </a:spcAft>
              <a:buClr>
                <a:schemeClr val="dk1"/>
              </a:buClr>
              <a:buSzPts val="2600"/>
              <a:buFont typeface="Arial" panose="020B0604020202020204"/>
              <a:buChar char="–"/>
              <a:defRPr sz="2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74650" algn="l" rtl="0">
              <a:spcBef>
                <a:spcPts val="500"/>
              </a:spcBef>
              <a:spcAft>
                <a:spcPts val="0"/>
              </a:spcAft>
              <a:buClr>
                <a:schemeClr val="dk1"/>
              </a:buClr>
              <a:buSzPts val="2300"/>
              <a:buFont typeface="Arial" panose="020B0604020202020204"/>
              <a:buChar char="•"/>
              <a:defRPr sz="2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4" name="Google Shape;84;p15"/>
          <p:cNvSpPr txBox="1"/>
          <p:nvPr>
            <p:ph type="body" idx="9"/>
          </p:nvPr>
        </p:nvSpPr>
        <p:spPr>
          <a:xfrm>
            <a:off x="6859679" y="860257"/>
            <a:ext cx="2093129" cy="149762"/>
          </a:xfrm>
          <a:prstGeom prst="rect">
            <a:avLst/>
          </a:prstGeom>
          <a:noFill/>
          <a:ln>
            <a:noFill/>
          </a:ln>
        </p:spPr>
        <p:txBody>
          <a:bodyPr spcFirstLastPara="1" wrap="square" lIns="44700" tIns="44700" rIns="44700" bIns="44700" anchor="t" anchorCtr="0">
            <a:spAutoFit/>
          </a:bodyPr>
          <a:lstStyle>
            <a:lvl1pPr marL="457200" marR="0" lvl="0" indent="-228600" algn="l" rtl="0">
              <a:spcBef>
                <a:spcPts val="100"/>
              </a:spcBef>
              <a:spcAft>
                <a:spcPts val="0"/>
              </a:spcAft>
              <a:buClr>
                <a:schemeClr val="dk1"/>
              </a:buClr>
              <a:buSzPts val="500"/>
              <a:buFont typeface="Arial" panose="020B0604020202020204"/>
              <a:buNone/>
              <a:defRPr sz="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L="1371600" marR="0" lvl="2"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L="1828800" marR="0" lvl="3"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L="2286000" marR="0" lvl="4"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L="2743200" marR="0" lvl="5"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5" name="Google Shape;85;p15"/>
          <p:cNvSpPr txBox="1"/>
          <p:nvPr>
            <p:ph type="body" idx="13"/>
          </p:nvPr>
        </p:nvSpPr>
        <p:spPr>
          <a:xfrm>
            <a:off x="6859679" y="2269081"/>
            <a:ext cx="2093129" cy="133964"/>
          </a:xfrm>
          <a:prstGeom prst="rect">
            <a:avLst/>
          </a:prstGeom>
          <a:noFill/>
          <a:ln>
            <a:noFill/>
          </a:ln>
        </p:spPr>
        <p:txBody>
          <a:bodyPr spcFirstLastPara="1" wrap="square" lIns="17875" tIns="17875" rIns="17875" bIns="17875" anchor="ctr" anchorCtr="0">
            <a:spAutoFit/>
          </a:bodyPr>
          <a:lstStyle>
            <a:lvl1pPr marL="457200" marR="0" lvl="0" indent="-228600" algn="ctr" rtl="0">
              <a:spcBef>
                <a:spcPts val="100"/>
              </a:spcBef>
              <a:spcAft>
                <a:spcPts val="0"/>
              </a:spcAft>
              <a:buClr>
                <a:srgbClr val="204559"/>
              </a:buClr>
              <a:buSzPts val="700"/>
              <a:buFont typeface="Arial" panose="020B0604020202020204"/>
              <a:buNone/>
              <a:defRPr sz="700" b="1" i="0" u="sng" strike="noStrike" cap="none">
                <a:solidFill>
                  <a:srgbClr val="204559"/>
                </a:solidFill>
                <a:latin typeface="Calibri" panose="020F0502020204030204"/>
                <a:ea typeface="Calibri" panose="020F0502020204030204"/>
                <a:cs typeface="Calibri" panose="020F0502020204030204"/>
                <a:sym typeface="Calibri" panose="020F0502020204030204"/>
              </a:defRPr>
            </a:lvl1pPr>
            <a:lvl2pPr marL="914400" marR="0" lvl="1" indent="-393700" algn="l" rtl="0">
              <a:spcBef>
                <a:spcPts val="500"/>
              </a:spcBef>
              <a:spcAft>
                <a:spcPts val="0"/>
              </a:spcAft>
              <a:buClr>
                <a:schemeClr val="dk1"/>
              </a:buClr>
              <a:buSzPts val="2600"/>
              <a:buFont typeface="Arial" panose="020B0604020202020204"/>
              <a:buChar char="–"/>
              <a:defRPr sz="2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74650" algn="l" rtl="0">
              <a:spcBef>
                <a:spcPts val="500"/>
              </a:spcBef>
              <a:spcAft>
                <a:spcPts val="0"/>
              </a:spcAft>
              <a:buClr>
                <a:schemeClr val="dk1"/>
              </a:buClr>
              <a:buSzPts val="2300"/>
              <a:buFont typeface="Arial" panose="020B0604020202020204"/>
              <a:buChar char="•"/>
              <a:defRPr sz="2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6" name="Google Shape;86;p15"/>
          <p:cNvSpPr txBox="1"/>
          <p:nvPr>
            <p:ph type="body" idx="14"/>
          </p:nvPr>
        </p:nvSpPr>
        <p:spPr>
          <a:xfrm>
            <a:off x="6859154" y="2410475"/>
            <a:ext cx="2094177" cy="149762"/>
          </a:xfrm>
          <a:prstGeom prst="rect">
            <a:avLst/>
          </a:prstGeom>
          <a:noFill/>
          <a:ln>
            <a:noFill/>
          </a:ln>
        </p:spPr>
        <p:txBody>
          <a:bodyPr spcFirstLastPara="1" wrap="square" lIns="44700" tIns="44700" rIns="44700" bIns="44700" anchor="t" anchorCtr="0">
            <a:spAutoFit/>
          </a:bodyPr>
          <a:lstStyle>
            <a:lvl1pPr marL="457200" marR="0" lvl="0" indent="-228600" algn="l" rtl="0">
              <a:spcBef>
                <a:spcPts val="100"/>
              </a:spcBef>
              <a:spcAft>
                <a:spcPts val="0"/>
              </a:spcAft>
              <a:buClr>
                <a:schemeClr val="dk1"/>
              </a:buClr>
              <a:buSzPts val="500"/>
              <a:buFont typeface="Arial" panose="020B0604020202020204"/>
              <a:buNone/>
              <a:defRPr sz="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L="1371600" marR="0" lvl="2"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L="1828800" marR="0" lvl="3"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L="2286000" marR="0" lvl="4"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L="2743200" marR="0" lvl="5"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7" name="Google Shape;87;p15"/>
          <p:cNvSpPr txBox="1"/>
          <p:nvPr>
            <p:ph type="body" idx="15"/>
          </p:nvPr>
        </p:nvSpPr>
        <p:spPr>
          <a:xfrm>
            <a:off x="6859679" y="4051373"/>
            <a:ext cx="2093129" cy="133964"/>
          </a:xfrm>
          <a:prstGeom prst="rect">
            <a:avLst/>
          </a:prstGeom>
          <a:noFill/>
          <a:ln>
            <a:noFill/>
          </a:ln>
        </p:spPr>
        <p:txBody>
          <a:bodyPr spcFirstLastPara="1" wrap="square" lIns="17875" tIns="17875" rIns="17875" bIns="17875" anchor="ctr" anchorCtr="0">
            <a:spAutoFit/>
          </a:bodyPr>
          <a:lstStyle>
            <a:lvl1pPr marL="457200" marR="0" lvl="0" indent="-228600" algn="ctr" rtl="0">
              <a:spcBef>
                <a:spcPts val="100"/>
              </a:spcBef>
              <a:spcAft>
                <a:spcPts val="0"/>
              </a:spcAft>
              <a:buClr>
                <a:srgbClr val="204559"/>
              </a:buClr>
              <a:buSzPts val="700"/>
              <a:buFont typeface="Arial" panose="020B0604020202020204"/>
              <a:buNone/>
              <a:defRPr sz="700" b="1" i="0" u="sng" strike="noStrike" cap="none">
                <a:solidFill>
                  <a:srgbClr val="204559"/>
                </a:solidFill>
                <a:latin typeface="Calibri" panose="020F0502020204030204"/>
                <a:ea typeface="Calibri" panose="020F0502020204030204"/>
                <a:cs typeface="Calibri" panose="020F0502020204030204"/>
                <a:sym typeface="Calibri" panose="020F0502020204030204"/>
              </a:defRPr>
            </a:lvl1pPr>
            <a:lvl2pPr marL="914400" marR="0" lvl="1" indent="-393700" algn="l" rtl="0">
              <a:spcBef>
                <a:spcPts val="500"/>
              </a:spcBef>
              <a:spcAft>
                <a:spcPts val="0"/>
              </a:spcAft>
              <a:buClr>
                <a:schemeClr val="dk1"/>
              </a:buClr>
              <a:buSzPts val="2600"/>
              <a:buFont typeface="Arial" panose="020B0604020202020204"/>
              <a:buChar char="–"/>
              <a:defRPr sz="2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74650" algn="l" rtl="0">
              <a:spcBef>
                <a:spcPts val="500"/>
              </a:spcBef>
              <a:spcAft>
                <a:spcPts val="0"/>
              </a:spcAft>
              <a:buClr>
                <a:schemeClr val="dk1"/>
              </a:buClr>
              <a:buSzPts val="2300"/>
              <a:buFont typeface="Arial" panose="020B0604020202020204"/>
              <a:buChar char="•"/>
              <a:defRPr sz="2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8" name="Google Shape;88;p15"/>
          <p:cNvSpPr txBox="1"/>
          <p:nvPr>
            <p:ph type="body" idx="16"/>
          </p:nvPr>
        </p:nvSpPr>
        <p:spPr>
          <a:xfrm>
            <a:off x="6859154" y="4192767"/>
            <a:ext cx="2094177" cy="149762"/>
          </a:xfrm>
          <a:prstGeom prst="rect">
            <a:avLst/>
          </a:prstGeom>
          <a:noFill/>
          <a:ln>
            <a:noFill/>
          </a:ln>
        </p:spPr>
        <p:txBody>
          <a:bodyPr spcFirstLastPara="1" wrap="square" lIns="44700" tIns="44700" rIns="44700" bIns="44700" anchor="t" anchorCtr="0">
            <a:spAutoFit/>
          </a:bodyPr>
          <a:lstStyle>
            <a:lvl1pPr marL="457200" marR="0" lvl="0" indent="-228600" algn="l" rtl="0">
              <a:spcBef>
                <a:spcPts val="100"/>
              </a:spcBef>
              <a:spcAft>
                <a:spcPts val="0"/>
              </a:spcAft>
              <a:buClr>
                <a:schemeClr val="dk1"/>
              </a:buClr>
              <a:buSzPts val="500"/>
              <a:buFont typeface="Arial" panose="020B0604020202020204"/>
              <a:buNone/>
              <a:defRPr sz="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L="1371600" marR="0" lvl="2"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L="1828800" marR="0" lvl="3"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L="2286000" marR="0" lvl="4"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L="2743200" marR="0" lvl="5"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9" name="Google Shape;89;p15"/>
          <p:cNvSpPr txBox="1"/>
          <p:nvPr>
            <p:ph type="body" idx="17"/>
          </p:nvPr>
        </p:nvSpPr>
        <p:spPr>
          <a:xfrm>
            <a:off x="195794" y="2401124"/>
            <a:ext cx="2095169" cy="149762"/>
          </a:xfrm>
          <a:prstGeom prst="rect">
            <a:avLst/>
          </a:prstGeom>
          <a:noFill/>
          <a:ln>
            <a:noFill/>
          </a:ln>
        </p:spPr>
        <p:txBody>
          <a:bodyPr spcFirstLastPara="1" wrap="square" lIns="44700" tIns="44700" rIns="44700" bIns="44700" anchor="t" anchorCtr="0">
            <a:spAutoFit/>
          </a:bodyPr>
          <a:lstStyle>
            <a:lvl1pPr marL="457200" marR="0" lvl="0" indent="-228600" algn="l" rtl="0">
              <a:spcBef>
                <a:spcPts val="100"/>
              </a:spcBef>
              <a:spcAft>
                <a:spcPts val="0"/>
              </a:spcAft>
              <a:buClr>
                <a:schemeClr val="dk1"/>
              </a:buClr>
              <a:buSzPts val="500"/>
              <a:buFont typeface="Arial" panose="020B0604020202020204"/>
              <a:buNone/>
              <a:defRPr sz="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L="1371600" marR="0" lvl="2"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L="1828800" marR="0" lvl="3"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L="2286000" marR="0" lvl="4" indent="-260350" algn="l" rtl="0">
              <a:spcBef>
                <a:spcPts val="100"/>
              </a:spcBef>
              <a:spcAft>
                <a:spcPts val="0"/>
              </a:spcAft>
              <a:buClr>
                <a:schemeClr val="dk1"/>
              </a:buClr>
              <a:buSzPts val="500"/>
              <a:buFont typeface="Arial" panose="020B0604020202020204"/>
              <a:buChar char="»"/>
              <a:defRPr sz="5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L="2743200" marR="0" lvl="5"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0" name="Google Shape;90;p15"/>
          <p:cNvSpPr txBox="1"/>
          <p:nvPr>
            <p:ph type="body" idx="18"/>
          </p:nvPr>
        </p:nvSpPr>
        <p:spPr>
          <a:xfrm>
            <a:off x="1202377" y="488726"/>
            <a:ext cx="6739247" cy="148258"/>
          </a:xfrm>
          <a:prstGeom prst="rect">
            <a:avLst/>
          </a:prstGeom>
          <a:noFill/>
          <a:ln>
            <a:noFill/>
          </a:ln>
        </p:spPr>
        <p:txBody>
          <a:bodyPr spcFirstLastPara="1" wrap="square" lIns="15650" tIns="7825" rIns="15650" bIns="7825" anchor="t" anchorCtr="0">
            <a:normAutofit/>
          </a:bodyPr>
          <a:lstStyle>
            <a:lvl1pPr marL="457200" marR="0" lvl="0" indent="-228600" algn="ctr" rtl="0">
              <a:spcBef>
                <a:spcPts val="200"/>
              </a:spcBef>
              <a:spcAft>
                <a:spcPts val="0"/>
              </a:spcAft>
              <a:buClr>
                <a:schemeClr val="lt1"/>
              </a:buClr>
              <a:buSzPts val="800"/>
              <a:buFont typeface="Arial" panose="020B0604020202020204"/>
              <a:buNone/>
              <a:defRPr sz="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2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2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2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2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1" name="Google Shape;91;p15"/>
          <p:cNvSpPr txBox="1"/>
          <p:nvPr>
            <p:ph type="body" idx="19"/>
          </p:nvPr>
        </p:nvSpPr>
        <p:spPr>
          <a:xfrm>
            <a:off x="1202377" y="288701"/>
            <a:ext cx="6739247" cy="200025"/>
          </a:xfrm>
          <a:prstGeom prst="rect">
            <a:avLst/>
          </a:prstGeom>
          <a:noFill/>
          <a:ln>
            <a:noFill/>
          </a:ln>
        </p:spPr>
        <p:txBody>
          <a:bodyPr spcFirstLastPara="1" wrap="square" lIns="15650" tIns="7825" rIns="15650" bIns="7825" anchor="t" anchorCtr="1">
            <a:normAutofit/>
          </a:bodyPr>
          <a:lstStyle>
            <a:lvl1pPr marL="457200" marR="0" lvl="0" indent="-228600" algn="ctr" rtl="0">
              <a:spcBef>
                <a:spcPts val="200"/>
              </a:spcBef>
              <a:spcAft>
                <a:spcPts val="0"/>
              </a:spcAft>
              <a:buClr>
                <a:schemeClr val="lt1"/>
              </a:buClr>
              <a:buSzPts val="1100"/>
              <a:buFont typeface="Arial" panose="020B0604020202020204"/>
              <a:buNone/>
              <a:defRPr sz="11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2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2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2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2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2" name="Google Shape;92;p15"/>
          <p:cNvSpPr txBox="1"/>
          <p:nvPr>
            <p:ph type="body" idx="20"/>
          </p:nvPr>
        </p:nvSpPr>
        <p:spPr>
          <a:xfrm>
            <a:off x="1202377" y="50627"/>
            <a:ext cx="6739247" cy="255933"/>
          </a:xfrm>
          <a:prstGeom prst="rect">
            <a:avLst/>
          </a:prstGeom>
          <a:noFill/>
          <a:ln>
            <a:noFill/>
          </a:ln>
        </p:spPr>
        <p:txBody>
          <a:bodyPr spcFirstLastPara="1" wrap="square" lIns="15650" tIns="7825" rIns="15650" bIns="7825" anchor="t" anchorCtr="1">
            <a:normAutofit/>
          </a:bodyPr>
          <a:lstStyle>
            <a:lvl1pPr marL="457200" marR="0" lvl="0" indent="-228600" algn="ctr" rtl="0">
              <a:spcBef>
                <a:spcPts val="300"/>
              </a:spcBef>
              <a:spcAft>
                <a:spcPts val="0"/>
              </a:spcAft>
              <a:buClr>
                <a:schemeClr val="lt1"/>
              </a:buClr>
              <a:buSzPts val="1400"/>
              <a:buFont typeface="Arial" panose="020B0604020202020204"/>
              <a:buNone/>
              <a:defRPr sz="1400" b="1"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2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2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2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2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9250" algn="l" rtl="0">
              <a:spcBef>
                <a:spcPts val="400"/>
              </a:spcBef>
              <a:spcAft>
                <a:spcPts val="0"/>
              </a:spcAft>
              <a:buClr>
                <a:schemeClr val="dk1"/>
              </a:buClr>
              <a:buSzPts val="1900"/>
              <a:buFont typeface="Arial" panose="020B0604020202020204"/>
              <a:buChar char="•"/>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hyperlink" Target="https://www.posterpresentations.com/how-to-change-the-research-poster-template-colors.html" TargetMode="Externa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50" name="Shape 50"/>
        <p:cNvGrpSpPr/>
        <p:nvPr/>
      </p:nvGrpSpPr>
      <p:grpSpPr>
        <a:xfrm>
          <a:off x="0" y="0"/>
          <a:ext cx="0" cy="0"/>
          <a:chOff x="0" y="0"/>
          <a:chExt cx="0" cy="0"/>
        </a:xfrm>
      </p:grpSpPr>
      <p:sp>
        <p:nvSpPr>
          <p:cNvPr id="51" name="Google Shape;51;p13"/>
          <p:cNvSpPr/>
          <p:nvPr/>
        </p:nvSpPr>
        <p:spPr>
          <a:xfrm>
            <a:off x="0" y="4873677"/>
            <a:ext cx="9148223" cy="269823"/>
          </a:xfrm>
          <a:prstGeom prst="rect">
            <a:avLst/>
          </a:prstGeom>
          <a:solidFill>
            <a:srgbClr val="204559"/>
          </a:solidFill>
          <a:ln>
            <a:noFill/>
          </a:ln>
        </p:spPr>
        <p:txBody>
          <a:bodyPr spcFirstLastPara="1" wrap="square" lIns="44500" tIns="22250" rIns="44500" bIns="22250" anchor="ctr" anchorCtr="0">
            <a:noAutofit/>
          </a:bodyPr>
          <a:lstStyle/>
          <a:p>
            <a:pPr marL="0" marR="0" lvl="0" indent="0" algn="l" rtl="0">
              <a:spcBef>
                <a:spcPts val="0"/>
              </a:spcBef>
              <a:spcAft>
                <a:spcPts val="0"/>
              </a:spcAft>
              <a:buNone/>
            </a:pP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2" name="Google Shape;52;p13"/>
          <p:cNvSpPr txBox="1"/>
          <p:nvPr/>
        </p:nvSpPr>
        <p:spPr>
          <a:xfrm>
            <a:off x="130628" y="5027755"/>
            <a:ext cx="523875" cy="59804"/>
          </a:xfrm>
          <a:prstGeom prst="rect">
            <a:avLst/>
          </a:prstGeom>
          <a:noFill/>
          <a:ln>
            <a:noFill/>
          </a:ln>
        </p:spPr>
        <p:txBody>
          <a:bodyPr spcFirstLastPara="1" wrap="square" lIns="17850" tIns="8925" rIns="17850" bIns="8925" anchor="t" anchorCtr="0">
            <a:spAutoFit/>
          </a:bodyPr>
          <a:lstStyle/>
          <a:p>
            <a:pPr marL="0" marR="0" lvl="0" indent="0" algn="l" rtl="0">
              <a:lnSpc>
                <a:spcPct val="65000"/>
              </a:lnSpc>
              <a:spcBef>
                <a:spcPts val="0"/>
              </a:spcBef>
              <a:spcAft>
                <a:spcPts val="0"/>
              </a:spcAft>
              <a:buNone/>
            </a:pPr>
            <a:r>
              <a:rPr lang="en-GB" sz="100" b="1" i="0" u="none" strike="noStrike" cap="none">
                <a:solidFill>
                  <a:srgbClr val="BFBFBF"/>
                </a:solidFill>
                <a:latin typeface="Arial" panose="020B0604020202020204"/>
                <a:ea typeface="Arial" panose="020B0604020202020204"/>
                <a:cs typeface="Arial" panose="020B0604020202020204"/>
                <a:sym typeface="Arial" panose="020B0604020202020204"/>
              </a:rPr>
              <a:t>RESEARCH POSTER PRESENTATION DESIGN © 2019</a:t>
            </a:r>
            <a:endParaRPr sz="200"/>
          </a:p>
          <a:p>
            <a:pPr marL="0" marR="0" lvl="0" indent="0" algn="l" rtl="0">
              <a:lnSpc>
                <a:spcPct val="65000"/>
              </a:lnSpc>
              <a:spcBef>
                <a:spcPts val="100"/>
              </a:spcBef>
              <a:spcAft>
                <a:spcPts val="0"/>
              </a:spcAft>
              <a:buNone/>
            </a:pPr>
            <a:r>
              <a:rPr lang="en-GB" sz="200" b="1" i="0" u="none" strike="noStrike" cap="none">
                <a:solidFill>
                  <a:srgbClr val="BFBFBF"/>
                </a:solidFill>
                <a:latin typeface="Arial" panose="020B0604020202020204"/>
                <a:ea typeface="Arial" panose="020B0604020202020204"/>
                <a:cs typeface="Arial" panose="020B0604020202020204"/>
                <a:sym typeface="Arial" panose="020B0604020202020204"/>
              </a:rPr>
              <a:t>www.PosterPresentations.com</a:t>
            </a:r>
            <a:endParaRPr sz="200"/>
          </a:p>
        </p:txBody>
      </p:sp>
      <p:graphicFrame>
        <p:nvGraphicFramePr>
          <p:cNvPr id="53" name="Google Shape;53;p13"/>
          <p:cNvGraphicFramePr/>
          <p:nvPr/>
        </p:nvGraphicFramePr>
        <p:xfrm>
          <a:off x="-1826424" y="0"/>
          <a:ext cx="3000000" cy="5143325"/>
        </p:xfrm>
        <a:graphic>
          <a:graphicData uri="http://schemas.openxmlformats.org/drawingml/2006/table">
            <a:tbl>
              <a:tblPr firstRow="1" bandRow="1">
                <a:noFill/>
                <a:tableStyleId>{4654AB73-5583-4EA9-82FB-2BCF064D4DDA}</a:tableStyleId>
              </a:tblPr>
              <a:tblGrid>
                <a:gridCol w="748600"/>
                <a:gridCol w="997250"/>
              </a:tblGrid>
              <a:tr h="194700">
                <a:tc gridSpan="2">
                  <a:txBody>
                    <a:bodyPr/>
                    <a:lstStyle/>
                    <a:p>
                      <a:pPr marL="0" marR="0" lvl="0" indent="0" algn="ctr" rtl="0">
                        <a:lnSpc>
                          <a:spcPct val="100000"/>
                        </a:lnSpc>
                        <a:spcBef>
                          <a:spcPts val="0"/>
                        </a:spcBef>
                        <a:spcAft>
                          <a:spcPts val="0"/>
                        </a:spcAft>
                        <a:buClr>
                          <a:srgbClr val="1F3A4E"/>
                        </a:buClr>
                        <a:buSzPts val="600"/>
                        <a:buFont typeface="Arial Black" panose="020B0A04020102020204"/>
                        <a:buNone/>
                      </a:pPr>
                      <a:r>
                        <a:rPr lang="en-GB" sz="600" b="0" u="none" strike="noStrike" cap="none">
                          <a:solidFill>
                            <a:srgbClr val="1F3A4E"/>
                          </a:solidFill>
                          <a:latin typeface="Arial Black" panose="020B0A04020102020204"/>
                          <a:ea typeface="Arial Black" panose="020B0A04020102020204"/>
                          <a:cs typeface="Arial Black" panose="020B0A04020102020204"/>
                          <a:sym typeface="Arial Black" panose="020B0A04020102020204"/>
                        </a:rPr>
                        <a:t>QUICK START GUIDE</a:t>
                      </a:r>
                      <a:br>
                        <a:rPr lang="en-GB" sz="600" b="0" u="none" strike="noStrike" cap="none">
                          <a:solidFill>
                            <a:srgbClr val="1F3A4E"/>
                          </a:solidFill>
                          <a:latin typeface="Arial Black" panose="020B0A04020102020204"/>
                          <a:ea typeface="Arial Black" panose="020B0A04020102020204"/>
                          <a:cs typeface="Arial Black" panose="020B0A04020102020204"/>
                          <a:sym typeface="Arial Black" panose="020B0A04020102020204"/>
                        </a:rPr>
                      </a:br>
                      <a:r>
                        <a:rPr lang="en-GB" sz="400" b="1"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rPr>
                        <a:t>(THIS SIDEBAR WILL NOT PRINT)</a:t>
                      </a:r>
                      <a:endParaRPr sz="600" b="1"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txBody>
                  <a:tcPr marL="32650" marR="16325" marT="21425" marB="7150">
                    <a:solidFill>
                      <a:srgbClr val="FFC000"/>
                    </a:solidFill>
                  </a:tcPr>
                </a:tc>
                <a:tc hMerge="1">
                  <a:tcPr/>
                </a:tc>
              </a:tr>
              <a:tr h="666150">
                <a:tc gridSpan="2">
                  <a:txBody>
                    <a:bodyPr/>
                    <a:lstStyle/>
                    <a:p>
                      <a:pPr marL="0" marR="0" lvl="0" indent="0" algn="l" rtl="0">
                        <a:spcBef>
                          <a:spcPts val="0"/>
                        </a:spcBef>
                        <a:spcAft>
                          <a:spcPts val="0"/>
                        </a:spcAft>
                        <a:buNone/>
                      </a:pPr>
                      <a:r>
                        <a:rPr lang="en-GB" sz="300" i="0" u="none" strike="noStrike" cap="none">
                          <a:solidFill>
                            <a:srgbClr val="D9D9D9"/>
                          </a:solidFill>
                          <a:latin typeface="Arial" panose="020B0604020202020204"/>
                          <a:ea typeface="Arial" panose="020B0604020202020204"/>
                          <a:cs typeface="Arial" panose="020B0604020202020204"/>
                          <a:sym typeface="Arial" panose="020B0604020202020204"/>
                        </a:rPr>
                        <a:t>This PowerPoint template produces a </a:t>
                      </a:r>
                      <a:r>
                        <a:rPr lang="en-GB" sz="300" i="0" u="none" strike="noStrike" cap="none">
                          <a:solidFill>
                            <a:srgbClr val="FFC000"/>
                          </a:solidFill>
                          <a:latin typeface="Arial" panose="020B0604020202020204"/>
                          <a:ea typeface="Arial" panose="020B0604020202020204"/>
                          <a:cs typeface="Arial" panose="020B0604020202020204"/>
                          <a:sym typeface="Arial" panose="020B0604020202020204"/>
                        </a:rPr>
                        <a:t>36”x56" </a:t>
                      </a:r>
                      <a:r>
                        <a:rPr lang="en-GB" sz="300" i="0" u="none" strike="noStrike" cap="none">
                          <a:solidFill>
                            <a:srgbClr val="D9D9D9"/>
                          </a:solidFill>
                          <a:latin typeface="Arial" panose="020B0604020202020204"/>
                          <a:ea typeface="Arial" panose="020B0604020202020204"/>
                          <a:cs typeface="Arial" panose="020B0604020202020204"/>
                          <a:sym typeface="Arial" panose="020B0604020202020204"/>
                        </a:rPr>
                        <a:t>presentation poster. You can use it to create your research poster by placing your title, subtitle, text, tables, charts and photos. </a:t>
                      </a:r>
                      <a:endParaRPr sz="200"/>
                    </a:p>
                    <a:p>
                      <a:pPr marL="0" marR="0" lvl="0" indent="0" algn="l" rtl="0">
                        <a:spcBef>
                          <a:spcPts val="0"/>
                        </a:spcBef>
                        <a:spcAft>
                          <a:spcPts val="0"/>
                        </a:spcAft>
                        <a:buNone/>
                      </a:pPr>
                      <a:endParaRPr sz="300" i="0" u="none" strike="noStrike" cap="none">
                        <a:solidFill>
                          <a:srgbClr val="D9D9D9"/>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GB" sz="300" i="0" u="none" strike="noStrike" cap="none">
                          <a:solidFill>
                            <a:srgbClr val="D9D9D9"/>
                          </a:solidFill>
                          <a:latin typeface="Arial" panose="020B0604020202020204"/>
                          <a:ea typeface="Arial" panose="020B0604020202020204"/>
                          <a:cs typeface="Arial" panose="020B0604020202020204"/>
                          <a:sym typeface="Arial" panose="020B0604020202020204"/>
                        </a:rPr>
                        <a:t>We provide a series of online tutorials that will guide you through the poster design process and answer your poster production questions. For complete template tutorials, go online to </a:t>
                      </a:r>
                      <a:r>
                        <a:rPr lang="en-GB" sz="300" i="0" u="none" strike="noStrike" cap="none">
                          <a:solidFill>
                            <a:srgbClr val="FFC000"/>
                          </a:solidFill>
                          <a:latin typeface="Arial" panose="020B0604020202020204"/>
                          <a:ea typeface="Arial" panose="020B0604020202020204"/>
                          <a:cs typeface="Arial" panose="020B0604020202020204"/>
                          <a:sym typeface="Arial" panose="020B0604020202020204"/>
                        </a:rPr>
                        <a:t>PosterPresentations.com</a:t>
                      </a:r>
                      <a:r>
                        <a:rPr lang="en-GB" sz="300" i="0" u="none" strike="noStrike" cap="none">
                          <a:solidFill>
                            <a:srgbClr val="D9D9D9"/>
                          </a:solidFill>
                          <a:latin typeface="Arial" panose="020B0604020202020204"/>
                          <a:ea typeface="Arial" panose="020B0604020202020204"/>
                          <a:cs typeface="Arial" panose="020B0604020202020204"/>
                          <a:sym typeface="Arial" panose="020B0604020202020204"/>
                        </a:rPr>
                        <a:t> and click on the  </a:t>
                      </a:r>
                      <a:r>
                        <a:rPr lang="en-GB" sz="300" i="0" u="none" strike="noStrike" cap="none">
                          <a:solidFill>
                            <a:srgbClr val="FFC000"/>
                          </a:solidFill>
                          <a:latin typeface="Arial" panose="020B0604020202020204"/>
                          <a:ea typeface="Arial" panose="020B0604020202020204"/>
                          <a:cs typeface="Arial" panose="020B0604020202020204"/>
                          <a:sym typeface="Arial" panose="020B0604020202020204"/>
                        </a:rPr>
                        <a:t>HELP DESK</a:t>
                      </a:r>
                      <a:r>
                        <a:rPr lang="en-GB" sz="300" i="0" u="none" strike="noStrike" cap="none">
                          <a:solidFill>
                            <a:srgbClr val="D9D9D9"/>
                          </a:solidFill>
                          <a:latin typeface="Arial" panose="020B0604020202020204"/>
                          <a:ea typeface="Arial" panose="020B0604020202020204"/>
                          <a:cs typeface="Arial" panose="020B0604020202020204"/>
                          <a:sym typeface="Arial" panose="020B0604020202020204"/>
                        </a:rPr>
                        <a:t> tab.</a:t>
                      </a:r>
                      <a:endParaRPr sz="200"/>
                    </a:p>
                    <a:p>
                      <a:pPr marL="0" marR="0" lvl="0" indent="0" algn="l" rtl="0">
                        <a:spcBef>
                          <a:spcPts val="0"/>
                        </a:spcBef>
                        <a:spcAft>
                          <a:spcPts val="0"/>
                        </a:spcAft>
                        <a:buNone/>
                      </a:pPr>
                      <a:endParaRPr sz="300" i="0" u="none" strike="noStrike" cap="none">
                        <a:solidFill>
                          <a:srgbClr val="D9D9D9"/>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GB" sz="300" i="0" u="none" strike="noStrike" cap="none">
                          <a:solidFill>
                            <a:srgbClr val="D9D9D9"/>
                          </a:solidFill>
                          <a:latin typeface="Arial" panose="020B0604020202020204"/>
                          <a:ea typeface="Arial" panose="020B0604020202020204"/>
                          <a:cs typeface="Arial" panose="020B0604020202020204"/>
                          <a:sym typeface="Arial" panose="020B0604020202020204"/>
                        </a:rPr>
                        <a:t>To print your poster using our same-day professional printing service, go online to </a:t>
                      </a:r>
                      <a:r>
                        <a:rPr lang="en-GB" sz="300" i="0" u="none" strike="noStrike" cap="none">
                          <a:solidFill>
                            <a:srgbClr val="FFC000"/>
                          </a:solidFill>
                          <a:latin typeface="Arial" panose="020B0604020202020204"/>
                          <a:ea typeface="Arial" panose="020B0604020202020204"/>
                          <a:cs typeface="Arial" panose="020B0604020202020204"/>
                          <a:sym typeface="Arial" panose="020B0604020202020204"/>
                        </a:rPr>
                        <a:t>PosterPresentations.com</a:t>
                      </a:r>
                      <a:r>
                        <a:rPr lang="en-GB" sz="300" i="0" u="none" strike="noStrike" cap="none">
                          <a:solidFill>
                            <a:srgbClr val="D9D9D9"/>
                          </a:solidFill>
                          <a:latin typeface="Arial" panose="020B0604020202020204"/>
                          <a:ea typeface="Arial" panose="020B0604020202020204"/>
                          <a:cs typeface="Arial" panose="020B0604020202020204"/>
                          <a:sym typeface="Arial" panose="020B0604020202020204"/>
                        </a:rPr>
                        <a:t> and click on "</a:t>
                      </a:r>
                      <a:r>
                        <a:rPr lang="en-GB" sz="300" i="0" u="none" strike="noStrike" cap="none">
                          <a:solidFill>
                            <a:srgbClr val="FFC000"/>
                          </a:solidFill>
                          <a:latin typeface="Arial" panose="020B0604020202020204"/>
                          <a:ea typeface="Arial" panose="020B0604020202020204"/>
                          <a:cs typeface="Arial" panose="020B0604020202020204"/>
                          <a:sym typeface="Arial" panose="020B0604020202020204"/>
                        </a:rPr>
                        <a:t>Order your poster</a:t>
                      </a:r>
                      <a:r>
                        <a:rPr lang="en-GB" sz="300" i="0" u="none" strike="noStrike" cap="none">
                          <a:solidFill>
                            <a:srgbClr val="D9D9D9"/>
                          </a:solidFill>
                          <a:latin typeface="Arial" panose="020B0604020202020204"/>
                          <a:ea typeface="Arial" panose="020B0604020202020204"/>
                          <a:cs typeface="Arial" panose="020B0604020202020204"/>
                          <a:sym typeface="Arial" panose="020B0604020202020204"/>
                        </a:rPr>
                        <a:t>".</a:t>
                      </a:r>
                      <a:endParaRPr sz="300" b="1" u="none" strike="noStrike" cap="none">
                        <a:solidFill>
                          <a:srgbClr val="D9D9D9"/>
                        </a:solidFill>
                        <a:latin typeface="Arial" panose="020B0604020202020204"/>
                        <a:ea typeface="Arial" panose="020B0604020202020204"/>
                        <a:cs typeface="Arial" panose="020B0604020202020204"/>
                        <a:sym typeface="Arial" panose="020B0604020202020204"/>
                      </a:endParaRPr>
                    </a:p>
                  </a:txBody>
                  <a:tcPr marL="32650" marR="16325" marT="21425" marB="7150">
                    <a:solidFill>
                      <a:srgbClr val="010101"/>
                    </a:solidFill>
                  </a:tcPr>
                </a:tc>
                <a:tc hMerge="1">
                  <a:tcPr/>
                </a:tc>
              </a:tr>
              <a:tr h="724075">
                <a:tc>
                  <a:txBody>
                    <a:bodyPr/>
                    <a:lstStyle/>
                    <a:p>
                      <a:pPr marL="0" marR="0" lvl="0" indent="0" algn="ctr" rtl="0">
                        <a:spcBef>
                          <a:spcPts val="0"/>
                        </a:spcBef>
                        <a:spcAft>
                          <a:spcPts val="0"/>
                        </a:spcAft>
                        <a:buNone/>
                      </a:pPr>
                      <a:endParaRPr sz="300" u="none" strike="noStrike" cap="none">
                        <a:solidFill>
                          <a:srgbClr val="1F3A4E"/>
                        </a:solidFill>
                      </a:endParaRPr>
                    </a:p>
                    <a:p>
                      <a:pPr marL="0" marR="0" lvl="0" indent="0" algn="ctr" rtl="0">
                        <a:spcBef>
                          <a:spcPts val="0"/>
                        </a:spcBef>
                        <a:spcAft>
                          <a:spcPts val="0"/>
                        </a:spcAft>
                        <a:buNone/>
                      </a:pPr>
                      <a:endParaRPr sz="300" u="none" strike="noStrike" cap="none">
                        <a:solidFill>
                          <a:srgbClr val="1F3A4E"/>
                        </a:solidFill>
                      </a:endParaRPr>
                    </a:p>
                    <a:p>
                      <a:pPr marL="0" marR="0" lvl="0" indent="0" algn="ctr" rtl="0">
                        <a:spcBef>
                          <a:spcPts val="0"/>
                        </a:spcBef>
                        <a:spcAft>
                          <a:spcPts val="0"/>
                        </a:spcAft>
                        <a:buNone/>
                      </a:pPr>
                      <a:r>
                        <a:rPr lang="en-GB" sz="300" u="none" strike="noStrike" cap="none">
                          <a:solidFill>
                            <a:schemeClr val="lt1"/>
                          </a:solidFill>
                          <a:latin typeface="Arial" panose="020B0604020202020204"/>
                          <a:ea typeface="Arial" panose="020B0604020202020204"/>
                          <a:cs typeface="Arial" panose="020B0604020202020204"/>
                          <a:sym typeface="Arial" panose="020B0604020202020204"/>
                        </a:rPr>
                        <a:t>This is a template for a</a:t>
                      </a:r>
                      <a:br>
                        <a:rPr lang="en-GB" sz="300" u="none" strike="noStrike" cap="none">
                          <a:solidFill>
                            <a:schemeClr val="lt1"/>
                          </a:solidFill>
                          <a:latin typeface="Arial" panose="020B0604020202020204"/>
                          <a:ea typeface="Arial" panose="020B0604020202020204"/>
                          <a:cs typeface="Arial" panose="020B0604020202020204"/>
                          <a:sym typeface="Arial" panose="020B0604020202020204"/>
                        </a:rPr>
                      </a:br>
                      <a:r>
                        <a:rPr lang="en-GB" sz="300" u="none" strike="noStrike" cap="none">
                          <a:solidFill>
                            <a:schemeClr val="lt1"/>
                          </a:solidFill>
                          <a:latin typeface="Arial" panose="020B0604020202020204"/>
                          <a:ea typeface="Arial" panose="020B0604020202020204"/>
                          <a:cs typeface="Arial" panose="020B0604020202020204"/>
                          <a:sym typeface="Arial" panose="020B0604020202020204"/>
                        </a:rPr>
                        <a:t>presentation poster </a:t>
                      </a:r>
                      <a:br>
                        <a:rPr lang="en-GB" sz="300" u="none" strike="noStrike" cap="none">
                          <a:solidFill>
                            <a:schemeClr val="lt1"/>
                          </a:solidFill>
                          <a:latin typeface="Arial" panose="020B0604020202020204"/>
                          <a:ea typeface="Arial" panose="020B0604020202020204"/>
                          <a:cs typeface="Arial" panose="020B0604020202020204"/>
                          <a:sym typeface="Arial" panose="020B0604020202020204"/>
                        </a:rPr>
                      </a:br>
                      <a:r>
                        <a:rPr lang="en-GB" sz="600" b="1" u="none" strike="noStrike" cap="none">
                          <a:solidFill>
                            <a:srgbClr val="FFC000"/>
                          </a:solidFill>
                          <a:latin typeface="Arial" panose="020B0604020202020204"/>
                          <a:ea typeface="Arial" panose="020B0604020202020204"/>
                          <a:cs typeface="Arial" panose="020B0604020202020204"/>
                          <a:sym typeface="Arial" panose="020B0604020202020204"/>
                        </a:rPr>
                        <a:t>36 inches tall</a:t>
                      </a:r>
                      <a:br>
                        <a:rPr lang="en-GB" sz="600" b="1" u="none" strike="noStrike" cap="none">
                          <a:solidFill>
                            <a:srgbClr val="FFC000"/>
                          </a:solidFill>
                          <a:latin typeface="Arial" panose="020B0604020202020204"/>
                          <a:ea typeface="Arial" panose="020B0604020202020204"/>
                          <a:cs typeface="Arial" panose="020B0604020202020204"/>
                          <a:sym typeface="Arial" panose="020B0604020202020204"/>
                        </a:rPr>
                      </a:br>
                      <a:r>
                        <a:rPr lang="en-GB" sz="600" b="1" u="none" strike="noStrike" cap="none">
                          <a:solidFill>
                            <a:srgbClr val="FFC000"/>
                          </a:solidFill>
                          <a:latin typeface="Arial" panose="020B0604020202020204"/>
                          <a:ea typeface="Arial" panose="020B0604020202020204"/>
                          <a:cs typeface="Arial" panose="020B0604020202020204"/>
                          <a:sym typeface="Arial" panose="020B0604020202020204"/>
                        </a:rPr>
                        <a:t>by</a:t>
                      </a:r>
                      <a:br>
                        <a:rPr lang="en-GB" sz="600" b="1" u="none" strike="noStrike" cap="none">
                          <a:solidFill>
                            <a:srgbClr val="FFC000"/>
                          </a:solidFill>
                          <a:latin typeface="Arial" panose="020B0604020202020204"/>
                          <a:ea typeface="Arial" panose="020B0604020202020204"/>
                          <a:cs typeface="Arial" panose="020B0604020202020204"/>
                          <a:sym typeface="Arial" panose="020B0604020202020204"/>
                        </a:rPr>
                      </a:br>
                      <a:r>
                        <a:rPr lang="en-GB" sz="600" b="1" u="none" strike="noStrike" cap="none">
                          <a:solidFill>
                            <a:srgbClr val="FFC000"/>
                          </a:solidFill>
                          <a:latin typeface="Arial" panose="020B0604020202020204"/>
                          <a:ea typeface="Arial" panose="020B0604020202020204"/>
                          <a:cs typeface="Arial" panose="020B0604020202020204"/>
                          <a:sym typeface="Arial" panose="020B0604020202020204"/>
                        </a:rPr>
                        <a:t>56 inches wide</a:t>
                      </a:r>
                      <a:br>
                        <a:rPr lang="en-GB" sz="300" u="none" strike="noStrike" cap="none">
                          <a:solidFill>
                            <a:schemeClr val="lt1"/>
                          </a:solidFill>
                          <a:latin typeface="Arial" panose="020B0604020202020204"/>
                          <a:ea typeface="Arial" panose="020B0604020202020204"/>
                          <a:cs typeface="Arial" panose="020B0604020202020204"/>
                          <a:sym typeface="Arial" panose="020B0604020202020204"/>
                        </a:rPr>
                      </a:br>
                      <a:endParaRPr sz="300" u="none" strike="noStrike" cap="none">
                        <a:solidFill>
                          <a:srgbClr val="1F3A4E"/>
                        </a:solidFill>
                      </a:endParaRPr>
                    </a:p>
                  </a:txBody>
                  <a:tcPr marL="16325" marR="16325" marT="7150" marB="7150">
                    <a:solidFill>
                      <a:srgbClr val="010101"/>
                    </a:solidFill>
                  </a:tcPr>
                </a:tc>
                <a:tc>
                  <a:txBody>
                    <a:bodyPr/>
                    <a:lstStyle/>
                    <a:p>
                      <a:pPr marL="0" marR="0" lvl="0" indent="0" algn="l" rtl="0">
                        <a:lnSpc>
                          <a:spcPct val="100000"/>
                        </a:lnSpc>
                        <a:spcBef>
                          <a:spcPts val="0"/>
                        </a:spcBef>
                        <a:spcAft>
                          <a:spcPts val="0"/>
                        </a:spcAft>
                        <a:buClr>
                          <a:srgbClr val="FFC000"/>
                        </a:buClr>
                        <a:buSzPts val="400"/>
                        <a:buFont typeface="Arial" panose="020B0604020202020204"/>
                        <a:buNone/>
                      </a:pPr>
                      <a:r>
                        <a:rPr lang="en-GB" sz="400" b="1" u="none" strike="noStrike" cap="none">
                          <a:solidFill>
                            <a:srgbClr val="FFC000"/>
                          </a:solidFill>
                          <a:latin typeface="Arial" panose="020B0604020202020204"/>
                          <a:ea typeface="Arial" panose="020B0604020202020204"/>
                          <a:cs typeface="Arial" panose="020B0604020202020204"/>
                          <a:sym typeface="Arial" panose="020B0604020202020204"/>
                        </a:rPr>
                        <a:t>Important: Check the template size</a:t>
                      </a:r>
                      <a:br>
                        <a:rPr lang="en-GB" sz="300" b="0" u="none" strike="noStrike" cap="none">
                          <a:solidFill>
                            <a:srgbClr val="FFC000"/>
                          </a:solidFill>
                          <a:latin typeface="Arial" panose="020B0604020202020204"/>
                          <a:ea typeface="Arial" panose="020B0604020202020204"/>
                          <a:cs typeface="Arial" panose="020B0604020202020204"/>
                          <a:sym typeface="Arial" panose="020B0604020202020204"/>
                        </a:rPr>
                      </a:br>
                      <a:r>
                        <a:rPr lang="en-GB" sz="300" b="0" u="none" strike="noStrike" cap="none">
                          <a:solidFill>
                            <a:srgbClr val="D9D9D9"/>
                          </a:solidFill>
                          <a:latin typeface="Arial" panose="020B0604020202020204"/>
                          <a:ea typeface="Arial" panose="020B0604020202020204"/>
                          <a:cs typeface="Arial" panose="020B0604020202020204"/>
                          <a:sym typeface="Arial" panose="020B0604020202020204"/>
                        </a:rPr>
                        <a:t>Before you start working on your poster and to avoid printing problems check that you have downloaded and that you are using the correct size template for your poster presentation.</a:t>
                      </a:r>
                      <a:br>
                        <a:rPr lang="en-GB" sz="300" b="0" u="none" strike="noStrike" cap="none">
                          <a:solidFill>
                            <a:srgbClr val="D9D9D9"/>
                          </a:solidFill>
                          <a:latin typeface="Arial" panose="020B0604020202020204"/>
                          <a:ea typeface="Arial" panose="020B0604020202020204"/>
                          <a:cs typeface="Arial" panose="020B0604020202020204"/>
                          <a:sym typeface="Arial" panose="020B0604020202020204"/>
                        </a:rPr>
                      </a:br>
                      <a:r>
                        <a:rPr lang="en-GB" sz="300" b="0" u="none" strike="noStrike" cap="none">
                          <a:solidFill>
                            <a:srgbClr val="D9D9D9"/>
                          </a:solidFill>
                          <a:latin typeface="Arial" panose="020B0604020202020204"/>
                          <a:ea typeface="Arial" panose="020B0604020202020204"/>
                          <a:cs typeface="Arial" panose="020B0604020202020204"/>
                          <a:sym typeface="Arial" panose="020B0604020202020204"/>
                        </a:rPr>
                        <a:t>This template can also be printed at the following sizes without distortion and without any additional formatting:</a:t>
                      </a:r>
                      <a:br>
                        <a:rPr lang="en-GB" sz="300" b="0" u="none" strike="noStrike" cap="none">
                          <a:solidFill>
                            <a:srgbClr val="FFC000"/>
                          </a:solidFill>
                          <a:latin typeface="Arial" panose="020B0604020202020204"/>
                          <a:ea typeface="Arial" panose="020B0604020202020204"/>
                          <a:cs typeface="Arial" panose="020B0604020202020204"/>
                          <a:sym typeface="Arial" panose="020B0604020202020204"/>
                        </a:rPr>
                      </a:br>
                      <a:r>
                        <a:rPr lang="en-GB" sz="300" b="0" u="none" strike="noStrike" cap="none">
                          <a:solidFill>
                            <a:srgbClr val="FFC000"/>
                          </a:solidFill>
                          <a:latin typeface="Arial" panose="020B0604020202020204"/>
                          <a:ea typeface="Arial" panose="020B0604020202020204"/>
                          <a:cs typeface="Arial" panose="020B0604020202020204"/>
                          <a:sym typeface="Arial" panose="020B0604020202020204"/>
                        </a:rPr>
                        <a:t>42 tall x 65.3 wide</a:t>
                      </a:r>
                      <a:br>
                        <a:rPr lang="en-GB" sz="300" b="0" u="none" strike="noStrike" cap="none">
                          <a:solidFill>
                            <a:srgbClr val="FFC000"/>
                          </a:solidFill>
                          <a:latin typeface="Arial" panose="020B0604020202020204"/>
                          <a:ea typeface="Arial" panose="020B0604020202020204"/>
                          <a:cs typeface="Arial" panose="020B0604020202020204"/>
                          <a:sym typeface="Arial" panose="020B0604020202020204"/>
                        </a:rPr>
                      </a:br>
                      <a:r>
                        <a:rPr lang="en-GB" sz="300" b="0" u="none" strike="noStrike" cap="none">
                          <a:solidFill>
                            <a:srgbClr val="FFC000"/>
                          </a:solidFill>
                          <a:latin typeface="Arial" panose="020B0604020202020204"/>
                          <a:ea typeface="Arial" panose="020B0604020202020204"/>
                          <a:cs typeface="Arial" panose="020B0604020202020204"/>
                          <a:sym typeface="Arial" panose="020B0604020202020204"/>
                        </a:rPr>
                        <a:t>48 tall x 74.6 wide</a:t>
                      </a:r>
                      <a:endParaRPr sz="200"/>
                    </a:p>
                  </a:txBody>
                  <a:tcPr marL="32650" marR="16325" marT="21425" marB="7150">
                    <a:solidFill>
                      <a:srgbClr val="010101"/>
                    </a:solidFill>
                  </a:tcPr>
                </a:tc>
              </a:tr>
              <a:tr h="679150">
                <a:tc>
                  <a:txBody>
                    <a:bodyPr/>
                    <a:lstStyle/>
                    <a:p>
                      <a:pPr marL="0" marR="0" lvl="0" indent="0" algn="l" rtl="0">
                        <a:spcBef>
                          <a:spcPts val="0"/>
                        </a:spcBef>
                        <a:spcAft>
                          <a:spcPts val="0"/>
                        </a:spcAft>
                        <a:buNone/>
                      </a:pPr>
                      <a:endParaRPr sz="300">
                        <a:solidFill>
                          <a:srgbClr val="1F3A4E"/>
                        </a:solidFill>
                      </a:endParaRPr>
                    </a:p>
                  </a:txBody>
                  <a:tcPr marL="16325" marR="16325" marT="7150" marB="7150"/>
                </a:tc>
                <a:tc>
                  <a:txBody>
                    <a:bodyPr/>
                    <a:lstStyle/>
                    <a:p>
                      <a:pPr marL="0" marR="0" lvl="0" indent="0" algn="l" rtl="0">
                        <a:spcBef>
                          <a:spcPts val="0"/>
                        </a:spcBef>
                        <a:spcAft>
                          <a:spcPts val="0"/>
                        </a:spcAft>
                        <a:buNone/>
                      </a:pPr>
                      <a:r>
                        <a:rPr lang="en-GB" sz="400" b="1">
                          <a:solidFill>
                            <a:srgbClr val="FFC000"/>
                          </a:solidFill>
                          <a:latin typeface="Arial" panose="020B0604020202020204"/>
                          <a:ea typeface="Arial" panose="020B0604020202020204"/>
                          <a:cs typeface="Arial" panose="020B0604020202020204"/>
                          <a:sym typeface="Arial" panose="020B0604020202020204"/>
                        </a:rPr>
                        <a:t>How to </a:t>
                      </a:r>
                      <a:r>
                        <a:rPr lang="en-GB" sz="600" b="1">
                          <a:solidFill>
                            <a:srgbClr val="FFC000"/>
                          </a:solidFill>
                          <a:latin typeface="Arial" panose="020B0604020202020204"/>
                          <a:ea typeface="Arial" panose="020B0604020202020204"/>
                          <a:cs typeface="Arial" panose="020B0604020202020204"/>
                          <a:sym typeface="Arial" panose="020B0604020202020204"/>
                        </a:rPr>
                        <a:t>Zoom in </a:t>
                      </a:r>
                      <a:r>
                        <a:rPr lang="en-GB" sz="400" b="1">
                          <a:solidFill>
                            <a:srgbClr val="FFC000"/>
                          </a:solidFill>
                          <a:latin typeface="Arial" panose="020B0604020202020204"/>
                          <a:ea typeface="Arial" panose="020B0604020202020204"/>
                          <a:cs typeface="Arial" panose="020B0604020202020204"/>
                          <a:sym typeface="Arial" panose="020B0604020202020204"/>
                        </a:rPr>
                        <a:t>and </a:t>
                      </a:r>
                      <a:r>
                        <a:rPr lang="en-GB" sz="300" b="1">
                          <a:solidFill>
                            <a:srgbClr val="FFC000"/>
                          </a:solidFill>
                          <a:latin typeface="Arial" panose="020B0604020202020204"/>
                          <a:ea typeface="Arial" panose="020B0604020202020204"/>
                          <a:cs typeface="Arial" panose="020B0604020202020204"/>
                          <a:sym typeface="Arial" panose="020B0604020202020204"/>
                        </a:rPr>
                        <a:t>out</a:t>
                      </a:r>
                      <a:endParaRPr sz="400" b="1">
                        <a:solidFill>
                          <a:srgbClr val="FFC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GB" sz="300" b="0">
                          <a:solidFill>
                            <a:srgbClr val="D9D9D9"/>
                          </a:solidFill>
                          <a:latin typeface="Arial" panose="020B0604020202020204"/>
                          <a:ea typeface="Arial" panose="020B0604020202020204"/>
                          <a:cs typeface="Arial" panose="020B0604020202020204"/>
                          <a:sym typeface="Arial" panose="020B0604020202020204"/>
                        </a:rPr>
                        <a:t>Use the PowerPoint zoom tool to adjust the screen magnification to view comfortably. PowerPoint provides 2 ways to zoom: </a:t>
                      </a:r>
                      <a:br>
                        <a:rPr lang="en-GB" sz="300" b="0">
                          <a:solidFill>
                            <a:srgbClr val="D9D9D9"/>
                          </a:solidFill>
                          <a:latin typeface="Arial" panose="020B0604020202020204"/>
                          <a:ea typeface="Arial" panose="020B0604020202020204"/>
                          <a:cs typeface="Arial" panose="020B0604020202020204"/>
                          <a:sym typeface="Arial" panose="020B0604020202020204"/>
                        </a:rPr>
                      </a:br>
                      <a:r>
                        <a:rPr lang="en-GB" sz="300" b="0">
                          <a:solidFill>
                            <a:srgbClr val="FFC000"/>
                          </a:solidFill>
                          <a:latin typeface="Arial" panose="020B0604020202020204"/>
                          <a:ea typeface="Arial" panose="020B0604020202020204"/>
                          <a:cs typeface="Arial" panose="020B0604020202020204"/>
                          <a:sym typeface="Arial" panose="020B0604020202020204"/>
                        </a:rPr>
                        <a:t>1. </a:t>
                      </a:r>
                      <a:r>
                        <a:rPr lang="en-GB" sz="300" b="0">
                          <a:solidFill>
                            <a:srgbClr val="D9D9D9"/>
                          </a:solidFill>
                          <a:latin typeface="Arial" panose="020B0604020202020204"/>
                          <a:ea typeface="Arial" panose="020B0604020202020204"/>
                          <a:cs typeface="Arial" panose="020B0604020202020204"/>
                          <a:sym typeface="Arial" panose="020B0604020202020204"/>
                        </a:rPr>
                        <a:t>On the top menu bar click on the VIEW tab and then click on ZOOM. Choose the zoom percentage that works best for you. </a:t>
                      </a:r>
                      <a:br>
                        <a:rPr lang="en-GB" sz="300" b="0">
                          <a:solidFill>
                            <a:srgbClr val="D9D9D9"/>
                          </a:solidFill>
                          <a:latin typeface="Arial" panose="020B0604020202020204"/>
                          <a:ea typeface="Arial" panose="020B0604020202020204"/>
                          <a:cs typeface="Arial" panose="020B0604020202020204"/>
                          <a:sym typeface="Arial" panose="020B0604020202020204"/>
                        </a:rPr>
                      </a:br>
                      <a:r>
                        <a:rPr lang="en-GB" sz="300" b="0">
                          <a:solidFill>
                            <a:srgbClr val="FFC000"/>
                          </a:solidFill>
                          <a:latin typeface="Arial" panose="020B0604020202020204"/>
                          <a:ea typeface="Arial" panose="020B0604020202020204"/>
                          <a:cs typeface="Arial" panose="020B0604020202020204"/>
                          <a:sym typeface="Arial" panose="020B0604020202020204"/>
                        </a:rPr>
                        <a:t>2. </a:t>
                      </a:r>
                      <a:r>
                        <a:rPr lang="en-GB" sz="300" b="0">
                          <a:solidFill>
                            <a:srgbClr val="D9D9D9"/>
                          </a:solidFill>
                          <a:latin typeface="Arial" panose="020B0604020202020204"/>
                          <a:ea typeface="Arial" panose="020B0604020202020204"/>
                          <a:cs typeface="Arial" panose="020B0604020202020204"/>
                          <a:sym typeface="Arial" panose="020B0604020202020204"/>
                        </a:rPr>
                        <a:t>For better zoom flexibility, use the zoom slider at the bottom right of the window.</a:t>
                      </a:r>
                      <a:endParaRPr sz="200"/>
                    </a:p>
                  </a:txBody>
                  <a:tcPr marL="32650" marR="16325" marT="21425" marB="7150">
                    <a:solidFill>
                      <a:srgbClr val="010101"/>
                    </a:solidFill>
                  </a:tcPr>
                </a:tc>
              </a:tr>
              <a:tr h="285125">
                <a:tc gridSpan="2">
                  <a:txBody>
                    <a:bodyPr/>
                    <a:lstStyle/>
                    <a:p>
                      <a:pPr marL="0" marR="0" lvl="0" indent="0" algn="l" rtl="0">
                        <a:lnSpc>
                          <a:spcPct val="100000"/>
                        </a:lnSpc>
                        <a:spcBef>
                          <a:spcPts val="0"/>
                        </a:spcBef>
                        <a:spcAft>
                          <a:spcPts val="0"/>
                        </a:spcAft>
                        <a:buClr>
                          <a:srgbClr val="FFC000"/>
                        </a:buClr>
                        <a:buSzPts val="400"/>
                        <a:buFont typeface="Arial" panose="020B0604020202020204"/>
                        <a:buNone/>
                      </a:pPr>
                      <a:r>
                        <a:rPr lang="en-GB" sz="400" b="1">
                          <a:solidFill>
                            <a:srgbClr val="FFC000"/>
                          </a:solidFill>
                          <a:latin typeface="Arial" panose="020B0604020202020204"/>
                          <a:ea typeface="Arial" panose="020B0604020202020204"/>
                          <a:cs typeface="Arial" panose="020B0604020202020204"/>
                          <a:sym typeface="Arial" panose="020B0604020202020204"/>
                        </a:rPr>
                        <a:t>Ruler and Guides</a:t>
                      </a:r>
                      <a:br>
                        <a:rPr lang="en-GB" sz="300" b="0">
                          <a:solidFill>
                            <a:srgbClr val="FFC000"/>
                          </a:solidFill>
                          <a:latin typeface="Arial" panose="020B0604020202020204"/>
                          <a:ea typeface="Arial" panose="020B0604020202020204"/>
                          <a:cs typeface="Arial" panose="020B0604020202020204"/>
                          <a:sym typeface="Arial" panose="020B0604020202020204"/>
                        </a:rPr>
                      </a:br>
                      <a:r>
                        <a:rPr lang="en-GB" sz="300" b="0">
                          <a:solidFill>
                            <a:srgbClr val="D9D9D9"/>
                          </a:solidFill>
                          <a:latin typeface="Arial" panose="020B0604020202020204"/>
                          <a:ea typeface="Arial" panose="020B0604020202020204"/>
                          <a:cs typeface="Arial" panose="020B0604020202020204"/>
                          <a:sym typeface="Arial" panose="020B0604020202020204"/>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sz="200"/>
                    </a:p>
                  </a:txBody>
                  <a:tcPr marL="16325" marR="16325" marT="7150" marB="7150">
                    <a:solidFill>
                      <a:srgbClr val="010101"/>
                    </a:solidFill>
                  </a:tcPr>
                </a:tc>
                <a:tc hMerge="1">
                  <a:tcPr/>
                </a:tc>
              </a:tr>
              <a:tr h="605600">
                <a:tc>
                  <a:txBody>
                    <a:bodyPr/>
                    <a:lstStyle/>
                    <a:p>
                      <a:pPr marL="0" marR="0" lvl="0" indent="0" algn="l" rtl="0">
                        <a:spcBef>
                          <a:spcPts val="0"/>
                        </a:spcBef>
                        <a:spcAft>
                          <a:spcPts val="0"/>
                        </a:spcAft>
                        <a:buNone/>
                      </a:pPr>
                      <a:endParaRPr sz="300">
                        <a:solidFill>
                          <a:srgbClr val="1F3A4E"/>
                        </a:solidFill>
                      </a:endParaRPr>
                    </a:p>
                  </a:txBody>
                  <a:tcPr marL="16325" marR="16325" marT="7150" marB="7150"/>
                </a:tc>
                <a:tc>
                  <a:txBody>
                    <a:bodyPr/>
                    <a:lstStyle/>
                    <a:p>
                      <a:pPr marL="0" marR="0" lvl="1" indent="0" algn="l" rtl="0">
                        <a:spcBef>
                          <a:spcPts val="0"/>
                        </a:spcBef>
                        <a:spcAft>
                          <a:spcPts val="0"/>
                        </a:spcAft>
                        <a:buNone/>
                      </a:pPr>
                      <a:r>
                        <a:rPr lang="en-GB" sz="400" b="1" u="none" strike="noStrike" cap="none">
                          <a:solidFill>
                            <a:srgbClr val="FFC000"/>
                          </a:solidFill>
                          <a:latin typeface="Arial" panose="020B0604020202020204"/>
                          <a:ea typeface="Arial" panose="020B0604020202020204"/>
                          <a:cs typeface="Arial" panose="020B0604020202020204"/>
                          <a:sym typeface="Arial" panose="020B0604020202020204"/>
                        </a:rPr>
                        <a:t>Headers and text containers</a:t>
                      </a:r>
                      <a:br>
                        <a:rPr lang="en-GB" sz="300" b="0" u="none" strike="noStrike" cap="none">
                          <a:solidFill>
                            <a:schemeClr val="lt1"/>
                          </a:solidFill>
                          <a:latin typeface="Arial" panose="020B0604020202020204"/>
                          <a:ea typeface="Arial" panose="020B0604020202020204"/>
                          <a:cs typeface="Arial" panose="020B0604020202020204"/>
                          <a:sym typeface="Arial" panose="020B0604020202020204"/>
                        </a:rPr>
                      </a:br>
                      <a:r>
                        <a:rPr lang="en-GB" sz="300" b="0" u="none" strike="noStrike" cap="none">
                          <a:solidFill>
                            <a:srgbClr val="D9D9D9"/>
                          </a:solidFill>
                          <a:latin typeface="Arial" panose="020B0604020202020204"/>
                          <a:ea typeface="Arial" panose="020B0604020202020204"/>
                          <a:cs typeface="Arial" panose="020B0604020202020204"/>
                          <a:sym typeface="Arial" panose="020B0604020202020204"/>
                        </a:rPr>
                        <a:t>Included in this template are commonly used section headers such as Abstract, Objectives, Methods, Results, etc. </a:t>
                      </a:r>
                      <a:br>
                        <a:rPr lang="en-GB" sz="300" b="0" u="none" strike="noStrike" cap="none">
                          <a:solidFill>
                            <a:schemeClr val="lt1"/>
                          </a:solidFill>
                          <a:latin typeface="Arial" panose="020B0604020202020204"/>
                          <a:ea typeface="Arial" panose="020B0604020202020204"/>
                          <a:cs typeface="Arial" panose="020B0604020202020204"/>
                          <a:sym typeface="Arial" panose="020B0604020202020204"/>
                        </a:rPr>
                      </a:br>
                      <a:r>
                        <a:rPr lang="en-GB" sz="300" b="0" u="none" strike="noStrike" cap="none">
                          <a:solidFill>
                            <a:srgbClr val="FFC000"/>
                          </a:solidFill>
                          <a:latin typeface="Arial" panose="020B0604020202020204"/>
                          <a:ea typeface="Arial" panose="020B0604020202020204"/>
                          <a:cs typeface="Arial" panose="020B0604020202020204"/>
                          <a:sym typeface="Arial" panose="020B0604020202020204"/>
                        </a:rPr>
                        <a:t>-</a:t>
                      </a:r>
                      <a:r>
                        <a:rPr lang="en-GB" sz="300" b="0" u="none" strike="noStrike" cap="none">
                          <a:solidFill>
                            <a:schemeClr val="lt1"/>
                          </a:solidFill>
                          <a:latin typeface="Arial" panose="020B0604020202020204"/>
                          <a:ea typeface="Arial" panose="020B0604020202020204"/>
                          <a:cs typeface="Arial" panose="020B0604020202020204"/>
                          <a:sym typeface="Arial" panose="020B0604020202020204"/>
                        </a:rPr>
                        <a:t> </a:t>
                      </a:r>
                      <a:r>
                        <a:rPr lang="en-GB" sz="300" b="0" u="none" strike="noStrike" cap="none">
                          <a:solidFill>
                            <a:srgbClr val="D9D9D9"/>
                          </a:solidFill>
                          <a:latin typeface="Arial" panose="020B0604020202020204"/>
                          <a:ea typeface="Arial" panose="020B0604020202020204"/>
                          <a:cs typeface="Arial" panose="020B0604020202020204"/>
                          <a:sym typeface="Arial" panose="020B0604020202020204"/>
                        </a:rPr>
                        <a:t>Click inside a section header to add its text. </a:t>
                      </a:r>
                      <a:br>
                        <a:rPr lang="en-GB" sz="300" b="0" u="none" strike="noStrike" cap="none">
                          <a:solidFill>
                            <a:schemeClr val="lt1"/>
                          </a:solidFill>
                          <a:latin typeface="Arial" panose="020B0604020202020204"/>
                          <a:ea typeface="Arial" panose="020B0604020202020204"/>
                          <a:cs typeface="Arial" panose="020B0604020202020204"/>
                          <a:sym typeface="Arial" panose="020B0604020202020204"/>
                        </a:rPr>
                      </a:br>
                      <a:r>
                        <a:rPr lang="en-GB" sz="300" b="0" u="none" strike="noStrike" cap="none">
                          <a:solidFill>
                            <a:srgbClr val="FFC000"/>
                          </a:solidFill>
                          <a:latin typeface="Arial" panose="020B0604020202020204"/>
                          <a:ea typeface="Arial" panose="020B0604020202020204"/>
                          <a:cs typeface="Arial" panose="020B0604020202020204"/>
                          <a:sym typeface="Arial" panose="020B0604020202020204"/>
                        </a:rPr>
                        <a:t>-</a:t>
                      </a:r>
                      <a:r>
                        <a:rPr lang="en-GB" sz="300" b="0" u="none" strike="noStrike" cap="none">
                          <a:solidFill>
                            <a:schemeClr val="lt1"/>
                          </a:solidFill>
                          <a:latin typeface="Arial" panose="020B0604020202020204"/>
                          <a:ea typeface="Arial" panose="020B0604020202020204"/>
                          <a:cs typeface="Arial" panose="020B0604020202020204"/>
                          <a:sym typeface="Arial" panose="020B0604020202020204"/>
                        </a:rPr>
                        <a:t> </a:t>
                      </a:r>
                      <a:r>
                        <a:rPr lang="en-GB" sz="300" b="0" u="none" strike="noStrike" cap="none">
                          <a:solidFill>
                            <a:srgbClr val="D9D9D9"/>
                          </a:solidFill>
                          <a:latin typeface="Arial" panose="020B0604020202020204"/>
                          <a:ea typeface="Arial" panose="020B0604020202020204"/>
                          <a:cs typeface="Arial" panose="020B0604020202020204"/>
                          <a:sym typeface="Arial" panose="020B0604020202020204"/>
                        </a:rPr>
                        <a:t>To add another header, click on edge of the section box so that it is outlined. Copy and paste it. </a:t>
                      </a:r>
                      <a:br>
                        <a:rPr lang="en-GB" sz="300" b="0" u="none" strike="noStrike" cap="none">
                          <a:solidFill>
                            <a:schemeClr val="lt1"/>
                          </a:solidFill>
                          <a:latin typeface="Arial" panose="020B0604020202020204"/>
                          <a:ea typeface="Arial" panose="020B0604020202020204"/>
                          <a:cs typeface="Arial" panose="020B0604020202020204"/>
                          <a:sym typeface="Arial" panose="020B0604020202020204"/>
                        </a:rPr>
                      </a:br>
                      <a:r>
                        <a:rPr lang="en-GB" sz="300" b="0" u="none" strike="noStrike" cap="none">
                          <a:solidFill>
                            <a:srgbClr val="FFC000"/>
                          </a:solidFill>
                          <a:latin typeface="Arial" panose="020B0604020202020204"/>
                          <a:ea typeface="Arial" panose="020B0604020202020204"/>
                          <a:cs typeface="Arial" panose="020B0604020202020204"/>
                          <a:sym typeface="Arial" panose="020B0604020202020204"/>
                        </a:rPr>
                        <a:t>-</a:t>
                      </a:r>
                      <a:r>
                        <a:rPr lang="en-GB" sz="300" b="0" u="none" strike="noStrike" cap="none">
                          <a:solidFill>
                            <a:schemeClr val="lt1"/>
                          </a:solidFill>
                          <a:latin typeface="Arial" panose="020B0604020202020204"/>
                          <a:ea typeface="Arial" panose="020B0604020202020204"/>
                          <a:cs typeface="Arial" panose="020B0604020202020204"/>
                          <a:sym typeface="Arial" panose="020B0604020202020204"/>
                        </a:rPr>
                        <a:t> </a:t>
                      </a:r>
                      <a:r>
                        <a:rPr lang="en-GB" sz="300" b="0" u="none" strike="noStrike" cap="none">
                          <a:solidFill>
                            <a:srgbClr val="D9D9D9"/>
                          </a:solidFill>
                          <a:latin typeface="Arial" panose="020B0604020202020204"/>
                          <a:ea typeface="Arial" panose="020B0604020202020204"/>
                          <a:cs typeface="Arial" panose="020B0604020202020204"/>
                          <a:sym typeface="Arial" panose="020B0604020202020204"/>
                        </a:rPr>
                        <a:t>To increase its size, click on the white circles and expand to the the desired size.</a:t>
                      </a:r>
                      <a:endParaRPr sz="200"/>
                    </a:p>
                  </a:txBody>
                  <a:tcPr marL="32650" marR="16325" marT="21425" marB="7150">
                    <a:solidFill>
                      <a:srgbClr val="010101"/>
                    </a:solidFill>
                  </a:tcPr>
                </a:tc>
              </a:tr>
              <a:tr h="557275">
                <a:tc gridSpan="2">
                  <a:txBody>
                    <a:bodyPr/>
                    <a:lstStyle/>
                    <a:p>
                      <a:pPr marL="0" marR="0" lvl="0" indent="0" algn="l" rtl="0">
                        <a:spcBef>
                          <a:spcPts val="0"/>
                        </a:spcBef>
                        <a:spcAft>
                          <a:spcPts val="0"/>
                        </a:spcAft>
                        <a:buNone/>
                      </a:pPr>
                      <a:r>
                        <a:rPr lang="en-GB" sz="400" b="1">
                          <a:solidFill>
                            <a:srgbClr val="FFC000"/>
                          </a:solidFill>
                          <a:latin typeface="Arial" panose="020B0604020202020204"/>
                          <a:ea typeface="Arial" panose="020B0604020202020204"/>
                          <a:cs typeface="Arial" panose="020B0604020202020204"/>
                          <a:sym typeface="Arial" panose="020B0604020202020204"/>
                        </a:rPr>
                        <a:t>Adding content to the poster</a:t>
                      </a:r>
                      <a:endParaRPr sz="200"/>
                    </a:p>
                    <a:p>
                      <a:pPr marL="0" marR="0" lvl="0" indent="0" algn="l" rtl="0">
                        <a:spcBef>
                          <a:spcPts val="0"/>
                        </a:spcBef>
                        <a:spcAft>
                          <a:spcPts val="0"/>
                        </a:spcAft>
                        <a:buNone/>
                      </a:pPr>
                      <a:r>
                        <a:rPr lang="en-GB" sz="300">
                          <a:solidFill>
                            <a:srgbClr val="D9D9D9"/>
                          </a:solidFill>
                          <a:latin typeface="Arial" panose="020B0604020202020204"/>
                          <a:ea typeface="Arial" panose="020B0604020202020204"/>
                          <a:cs typeface="Arial" panose="020B0604020202020204"/>
                          <a:sym typeface="Arial" panose="020B0604020202020204"/>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sz="200"/>
                    </a:p>
                    <a:p>
                      <a:pPr marL="50800" marR="0" lvl="0" indent="-44450" algn="l" rtl="0">
                        <a:spcBef>
                          <a:spcPts val="0"/>
                        </a:spcBef>
                        <a:spcAft>
                          <a:spcPts val="0"/>
                        </a:spcAft>
                        <a:buClr>
                          <a:srgbClr val="D9D9D9"/>
                        </a:buClr>
                        <a:buSzPts val="300"/>
                        <a:buFont typeface="Arial" panose="020B0604020202020204"/>
                        <a:buChar char="-"/>
                      </a:pPr>
                      <a:r>
                        <a:rPr lang="en-GB" sz="300">
                          <a:solidFill>
                            <a:srgbClr val="D9D9D9"/>
                          </a:solidFill>
                          <a:latin typeface="Arial" panose="020B0604020202020204"/>
                          <a:ea typeface="Arial" panose="020B0604020202020204"/>
                          <a:cs typeface="Arial" panose="020B0604020202020204"/>
                          <a:sym typeface="Arial" panose="020B0604020202020204"/>
                        </a:rPr>
                        <a:t>If you run out of room, try to reduce the size of your fonts and/or the size of your graphics. If there is a lot of empty space try to increase your font sizes and the size of your graphics. The font used for references can be smaller.</a:t>
                      </a:r>
                      <a:endParaRPr sz="300">
                        <a:solidFill>
                          <a:srgbClr val="D9D9D9"/>
                        </a:solidFill>
                        <a:latin typeface="Arial" panose="020B0604020202020204"/>
                        <a:ea typeface="Arial" panose="020B0604020202020204"/>
                        <a:cs typeface="Arial" panose="020B0604020202020204"/>
                        <a:sym typeface="Arial" panose="020B0604020202020204"/>
                      </a:endParaRPr>
                    </a:p>
                  </a:txBody>
                  <a:tcPr marL="16325" marR="16325" marT="7150" marB="7150">
                    <a:solidFill>
                      <a:srgbClr val="010101"/>
                    </a:solidFill>
                  </a:tcPr>
                </a:tc>
                <a:tc hMerge="1">
                  <a:tcPr/>
                </a:tc>
              </a:tr>
              <a:tr h="376500">
                <a:tc gridSpan="2">
                  <a:txBody>
                    <a:bodyPr/>
                    <a:lstStyle/>
                    <a:p>
                      <a:pPr marL="0" marR="0" lvl="0" indent="0" algn="l" rtl="0">
                        <a:lnSpc>
                          <a:spcPct val="100000"/>
                        </a:lnSpc>
                        <a:spcBef>
                          <a:spcPts val="0"/>
                        </a:spcBef>
                        <a:spcAft>
                          <a:spcPts val="0"/>
                        </a:spcAft>
                        <a:buClr>
                          <a:srgbClr val="FFC000"/>
                        </a:buClr>
                        <a:buSzPts val="400"/>
                        <a:buFont typeface="Arial" panose="020B0604020202020204"/>
                        <a:buNone/>
                      </a:pPr>
                      <a:r>
                        <a:rPr lang="en-GB" sz="400" b="1">
                          <a:solidFill>
                            <a:srgbClr val="FFC000"/>
                          </a:solidFill>
                          <a:latin typeface="Arial" panose="020B0604020202020204"/>
                          <a:ea typeface="Arial" panose="020B0604020202020204"/>
                          <a:cs typeface="Arial" panose="020B0604020202020204"/>
                          <a:sym typeface="Arial" panose="020B0604020202020204"/>
                        </a:rPr>
                        <a:t>Photos</a:t>
                      </a:r>
                      <a:endParaRPr sz="200"/>
                    </a:p>
                    <a:p>
                      <a:pPr marL="0" marR="0" lvl="0" indent="0" algn="l" rtl="0">
                        <a:lnSpc>
                          <a:spcPct val="100000"/>
                        </a:lnSpc>
                        <a:spcBef>
                          <a:spcPts val="0"/>
                        </a:spcBef>
                        <a:spcAft>
                          <a:spcPts val="0"/>
                        </a:spcAft>
                        <a:buClr>
                          <a:srgbClr val="D9D9D9"/>
                        </a:buClr>
                        <a:buSzPts val="300"/>
                        <a:buFont typeface="Arial" panose="020B0604020202020204"/>
                        <a:buNone/>
                      </a:pPr>
                      <a:r>
                        <a:rPr lang="en-GB" sz="300" b="0" i="0" u="none" strike="noStrike" cap="none">
                          <a:solidFill>
                            <a:srgbClr val="D9D9D9"/>
                          </a:solidFill>
                          <a:latin typeface="Arial" panose="020B0604020202020204"/>
                          <a:ea typeface="Arial" panose="020B0604020202020204"/>
                          <a:cs typeface="Arial" panose="020B0604020202020204"/>
                          <a:sym typeface="Arial" panose="020B0604020202020204"/>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sz="200"/>
                    </a:p>
                  </a:txBody>
                  <a:tcPr marL="32650" marR="16325" marT="21425" marB="7150">
                    <a:solidFill>
                      <a:srgbClr val="010101"/>
                    </a:solidFill>
                  </a:tcPr>
                </a:tc>
                <a:tc hMerge="1">
                  <a:tcPr/>
                </a:tc>
              </a:tr>
              <a:tr h="363125">
                <a:tc gridSpan="2">
                  <a:txBody>
                    <a:bodyPr/>
                    <a:lstStyle/>
                    <a:p>
                      <a:pPr marL="0" marR="0" lvl="0" indent="0" algn="l" rtl="0">
                        <a:spcBef>
                          <a:spcPts val="0"/>
                        </a:spcBef>
                        <a:spcAft>
                          <a:spcPts val="0"/>
                        </a:spcAft>
                        <a:buNone/>
                      </a:pPr>
                      <a:endParaRPr sz="300">
                        <a:solidFill>
                          <a:schemeClr val="lt1"/>
                        </a:solidFill>
                        <a:latin typeface="Arial" panose="020B0604020202020204"/>
                        <a:ea typeface="Arial" panose="020B0604020202020204"/>
                        <a:cs typeface="Arial" panose="020B0604020202020204"/>
                        <a:sym typeface="Arial" panose="020B0604020202020204"/>
                      </a:endParaRPr>
                    </a:p>
                  </a:txBody>
                  <a:tcPr marL="32650" marR="16325" marT="21425" marB="7150"/>
                </a:tc>
                <a:tc hMerge="1">
                  <a:tcPr/>
                </a:tc>
              </a:tr>
              <a:tr h="202725">
                <a:tc gridSpan="2">
                  <a:txBody>
                    <a:bodyPr/>
                    <a:lstStyle/>
                    <a:p>
                      <a:pPr marL="0" marR="0" lvl="0" indent="0" algn="l" rtl="0">
                        <a:lnSpc>
                          <a:spcPct val="100000"/>
                        </a:lnSpc>
                        <a:spcBef>
                          <a:spcPts val="0"/>
                        </a:spcBef>
                        <a:spcAft>
                          <a:spcPts val="0"/>
                        </a:spcAft>
                        <a:buClr>
                          <a:srgbClr val="FFC000"/>
                        </a:buClr>
                        <a:buSzPts val="400"/>
                        <a:buFont typeface="Arial" panose="020B0604020202020204"/>
                        <a:buNone/>
                      </a:pPr>
                      <a:r>
                        <a:rPr lang="en-GB" sz="400" b="1">
                          <a:solidFill>
                            <a:srgbClr val="FFC000"/>
                          </a:solidFill>
                          <a:latin typeface="Arial" panose="020B0604020202020204"/>
                          <a:ea typeface="Arial" panose="020B0604020202020204"/>
                          <a:cs typeface="Arial" panose="020B0604020202020204"/>
                          <a:sym typeface="Arial" panose="020B0604020202020204"/>
                        </a:rPr>
                        <a:t>Quality check your graphics</a:t>
                      </a:r>
                      <a:endParaRPr sz="200"/>
                    </a:p>
                    <a:p>
                      <a:pPr marL="0" marR="0" lvl="0" indent="0" algn="l" rtl="0">
                        <a:lnSpc>
                          <a:spcPct val="100000"/>
                        </a:lnSpc>
                        <a:spcBef>
                          <a:spcPts val="0"/>
                        </a:spcBef>
                        <a:spcAft>
                          <a:spcPts val="0"/>
                        </a:spcAft>
                        <a:buClr>
                          <a:srgbClr val="D9D9D9"/>
                        </a:buClr>
                        <a:buSzPts val="300"/>
                        <a:buFont typeface="Arial" panose="020B0604020202020204"/>
                        <a:buNone/>
                      </a:pPr>
                      <a:r>
                        <a:rPr lang="en-GB" sz="300">
                          <a:solidFill>
                            <a:srgbClr val="D9D9D9"/>
                          </a:solidFill>
                          <a:latin typeface="Arial" panose="020B0604020202020204"/>
                          <a:ea typeface="Arial" panose="020B0604020202020204"/>
                          <a:cs typeface="Arial" panose="020B0604020202020204"/>
                          <a:sym typeface="Arial" panose="020B0604020202020204"/>
                        </a:rPr>
                        <a:t>Zoom in and look at your images at 100%-200% magnification. If they look clear, they will print well. </a:t>
                      </a:r>
                      <a:endParaRPr sz="200"/>
                    </a:p>
                  </a:txBody>
                  <a:tcPr marL="32650" marR="16325" marT="21425" marB="7150">
                    <a:solidFill>
                      <a:srgbClr val="010101"/>
                    </a:solidFill>
                  </a:tcPr>
                </a:tc>
                <a:tc hMerge="1">
                  <a:tcPr/>
                </a:tc>
              </a:tr>
              <a:tr h="488900">
                <a:tc gridSpan="2">
                  <a:txBody>
                    <a:bodyPr/>
                    <a:lstStyle/>
                    <a:p>
                      <a:pPr marL="0" marR="0" lvl="0" indent="0" algn="l" rtl="0">
                        <a:lnSpc>
                          <a:spcPct val="100000"/>
                        </a:lnSpc>
                        <a:spcBef>
                          <a:spcPts val="0"/>
                        </a:spcBef>
                        <a:spcAft>
                          <a:spcPts val="0"/>
                        </a:spcAft>
                        <a:buClr>
                          <a:schemeClr val="dk1"/>
                        </a:buClr>
                        <a:buSzPts val="300"/>
                        <a:buFont typeface="Calibri" panose="020F0502020204030204"/>
                        <a:buNone/>
                      </a:pPr>
                      <a:endParaRPr sz="300">
                        <a:solidFill>
                          <a:schemeClr val="lt1"/>
                        </a:solidFill>
                        <a:latin typeface="Arial" panose="020B0604020202020204"/>
                        <a:ea typeface="Arial" panose="020B0604020202020204"/>
                        <a:cs typeface="Arial" panose="020B0604020202020204"/>
                        <a:sym typeface="Arial" panose="020B0604020202020204"/>
                      </a:endParaRPr>
                    </a:p>
                  </a:txBody>
                  <a:tcPr marL="32650" marR="16325" marT="21425" marB="7150"/>
                </a:tc>
                <a:tc hMerge="1">
                  <a:tcPr/>
                </a:tc>
              </a:tr>
            </a:tbl>
          </a:graphicData>
        </a:graphic>
      </p:graphicFrame>
      <p:graphicFrame>
        <p:nvGraphicFramePr>
          <p:cNvPr id="54" name="Google Shape;54;p13"/>
          <p:cNvGraphicFramePr/>
          <p:nvPr/>
        </p:nvGraphicFramePr>
        <p:xfrm>
          <a:off x="9206580" y="-3808"/>
          <a:ext cx="3000000" cy="5167875"/>
        </p:xfrm>
        <a:graphic>
          <a:graphicData uri="http://schemas.openxmlformats.org/drawingml/2006/table">
            <a:tbl>
              <a:tblPr firstRow="1" bandRow="1">
                <a:noFill/>
                <a:tableStyleId>{4654AB73-5583-4EA9-82FB-2BCF064D4DDA}</a:tableStyleId>
              </a:tblPr>
              <a:tblGrid>
                <a:gridCol w="597100"/>
                <a:gridCol w="246700"/>
                <a:gridCol w="840125"/>
              </a:tblGrid>
              <a:tr h="274425">
                <a:tc gridSpan="3">
                  <a:txBody>
                    <a:bodyPr/>
                    <a:lstStyle/>
                    <a:p>
                      <a:pPr marL="0" marR="0" lvl="0" indent="0" algn="ctr" rtl="0">
                        <a:lnSpc>
                          <a:spcPct val="100000"/>
                        </a:lnSpc>
                        <a:spcBef>
                          <a:spcPts val="0"/>
                        </a:spcBef>
                        <a:spcAft>
                          <a:spcPts val="0"/>
                        </a:spcAft>
                        <a:buClr>
                          <a:srgbClr val="1F3A4E"/>
                        </a:buClr>
                        <a:buSzPts val="600"/>
                        <a:buFont typeface="Arial Black" panose="020B0A04020102020204"/>
                        <a:buNone/>
                      </a:pPr>
                      <a:r>
                        <a:rPr lang="en-GB" sz="600" b="0">
                          <a:solidFill>
                            <a:srgbClr val="1F3A4E"/>
                          </a:solidFill>
                          <a:latin typeface="Arial Black" panose="020B0A04020102020204"/>
                          <a:ea typeface="Arial Black" panose="020B0A04020102020204"/>
                          <a:cs typeface="Arial Black" panose="020B0A04020102020204"/>
                          <a:sym typeface="Arial Black" panose="020B0A04020102020204"/>
                        </a:rPr>
                        <a:t>QUICK START GUIDE</a:t>
                      </a:r>
                      <a:br>
                        <a:rPr lang="en-GB" sz="600" b="0">
                          <a:solidFill>
                            <a:srgbClr val="1F3A4E"/>
                          </a:solidFill>
                          <a:latin typeface="Arial Black" panose="020B0A04020102020204"/>
                          <a:ea typeface="Arial Black" panose="020B0A04020102020204"/>
                          <a:cs typeface="Arial Black" panose="020B0A04020102020204"/>
                          <a:sym typeface="Arial Black" panose="020B0A04020102020204"/>
                        </a:rPr>
                      </a:br>
                      <a:r>
                        <a:rPr lang="en-GB" sz="500" b="1">
                          <a:solidFill>
                            <a:srgbClr val="FF0000"/>
                          </a:solidFill>
                          <a:latin typeface="Trebuchet MS" panose="020B0603020202020204"/>
                          <a:ea typeface="Trebuchet MS" panose="020B0603020202020204"/>
                          <a:cs typeface="Trebuchet MS" panose="020B0603020202020204"/>
                          <a:sym typeface="Trebuchet MS" panose="020B0603020202020204"/>
                        </a:rPr>
                        <a:t>(THIS SIDEBAR WILL NOT PRINT)</a:t>
                      </a:r>
                      <a:endParaRPr sz="600" b="1">
                        <a:solidFill>
                          <a:schemeClr val="lt1"/>
                        </a:solidFill>
                        <a:latin typeface="Trebuchet MS" panose="020B0603020202020204"/>
                        <a:ea typeface="Trebuchet MS" panose="020B0603020202020204"/>
                        <a:cs typeface="Trebuchet MS" panose="020B0603020202020204"/>
                        <a:sym typeface="Trebuchet MS" panose="020B0603020202020204"/>
                      </a:endParaRPr>
                    </a:p>
                  </a:txBody>
                  <a:tcPr marL="32650" marR="16325" marT="21425" marB="7150">
                    <a:solidFill>
                      <a:srgbClr val="FFC000"/>
                    </a:solidFill>
                  </a:tcPr>
                </a:tc>
                <a:tc hMerge="1">
                  <a:tcPr/>
                </a:tc>
                <a:tc hMerge="1">
                  <a:tcPr/>
                </a:tc>
              </a:tr>
              <a:tr h="869225">
                <a:tc gridSpan="3">
                  <a:txBody>
                    <a:bodyPr/>
                    <a:lstStyle/>
                    <a:p>
                      <a:pPr marL="0" marR="0" lvl="0" indent="0" algn="l" rtl="0">
                        <a:spcBef>
                          <a:spcPts val="0"/>
                        </a:spcBef>
                        <a:spcAft>
                          <a:spcPts val="0"/>
                        </a:spcAft>
                        <a:buNone/>
                      </a:pPr>
                      <a:r>
                        <a:rPr lang="en-GB" sz="400" b="1">
                          <a:solidFill>
                            <a:srgbClr val="FFC000"/>
                          </a:solidFill>
                          <a:latin typeface="Arial" panose="020B0604020202020204"/>
                          <a:ea typeface="Arial" panose="020B0604020202020204"/>
                          <a:cs typeface="Arial" panose="020B0604020202020204"/>
                          <a:sym typeface="Arial" panose="020B0604020202020204"/>
                        </a:rPr>
                        <a:t>How to change the template colors</a:t>
                      </a:r>
                      <a:endParaRPr sz="200"/>
                    </a:p>
                    <a:p>
                      <a:pPr marL="0" marR="0" lvl="0" indent="0" algn="l" rtl="0">
                        <a:spcBef>
                          <a:spcPts val="0"/>
                        </a:spcBef>
                        <a:spcAft>
                          <a:spcPts val="0"/>
                        </a:spcAft>
                        <a:buNone/>
                      </a:pPr>
                      <a:r>
                        <a:rPr lang="en-GB" sz="400" b="0">
                          <a:solidFill>
                            <a:srgbClr val="D9D9D9"/>
                          </a:solidFill>
                          <a:latin typeface="Arial" panose="020B0604020202020204"/>
                          <a:ea typeface="Arial" panose="020B0604020202020204"/>
                          <a:cs typeface="Arial" panose="020B0604020202020204"/>
                          <a:sym typeface="Arial" panose="020B0604020202020204"/>
                        </a:rPr>
                        <a:t>You can change the overall template color theme by clicking on the COLORS dropdown menu under the DESIGN tab. You can see a tutorial here: </a:t>
                      </a:r>
                      <a:r>
                        <a:rPr lang="en-GB" sz="400" u="sng">
                          <a:solidFill>
                            <a:schemeClr val="hlink"/>
                          </a:solidFill>
                          <a:hlinkClick r:id="rId3"/>
                        </a:rPr>
                        <a:t>https://www.posterpresentations.com/how-to-change-the-research-poster-template-colors.html</a:t>
                      </a:r>
                      <a:endParaRPr sz="400">
                        <a:solidFill>
                          <a:srgbClr val="FFC000"/>
                        </a:solidFill>
                      </a:endParaRPr>
                    </a:p>
                    <a:p>
                      <a:pPr marL="0" marR="0" lvl="0" indent="0" algn="l" rtl="0">
                        <a:spcBef>
                          <a:spcPts val="0"/>
                        </a:spcBef>
                        <a:spcAft>
                          <a:spcPts val="0"/>
                        </a:spcAft>
                        <a:buNone/>
                      </a:pPr>
                      <a:endParaRPr sz="400" b="0">
                        <a:solidFill>
                          <a:srgbClr val="D9D9D9"/>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GB" sz="400" b="0">
                          <a:solidFill>
                            <a:srgbClr val="D9D9D9"/>
                          </a:solidFill>
                          <a:latin typeface="Arial" panose="020B0604020202020204"/>
                          <a:ea typeface="Arial" panose="020B0604020202020204"/>
                          <a:cs typeface="Arial" panose="020B0604020202020204"/>
                          <a:sym typeface="Arial" panose="020B0604020202020204"/>
                        </a:rPr>
                        <a:t>You can also manually change the color of individual elements by going to VIEW &gt; SLIDE MASTER. On the left side of your screen select the background master where you can change the template background, column sizes, etc. </a:t>
                      </a:r>
                      <a:endParaRPr sz="200"/>
                    </a:p>
                    <a:p>
                      <a:pPr marL="0" marR="0" lvl="0" indent="0" algn="l" rtl="0">
                        <a:spcBef>
                          <a:spcPts val="0"/>
                        </a:spcBef>
                        <a:spcAft>
                          <a:spcPts val="0"/>
                        </a:spcAft>
                        <a:buNone/>
                      </a:pPr>
                      <a:endParaRPr sz="400" b="0">
                        <a:solidFill>
                          <a:srgbClr val="D9D9D9"/>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GB" sz="400" b="0">
                          <a:solidFill>
                            <a:srgbClr val="D9D9D9"/>
                          </a:solidFill>
                          <a:latin typeface="Arial" panose="020B0604020202020204"/>
                          <a:ea typeface="Arial" panose="020B0604020202020204"/>
                          <a:cs typeface="Arial" panose="020B0604020202020204"/>
                          <a:sym typeface="Arial" panose="020B0604020202020204"/>
                        </a:rPr>
                        <a:t>After you finish working on the SLIDE MASTER, it is important that you go to VIEW &gt; NORMAL to continue working on your poster. </a:t>
                      </a:r>
                      <a:endParaRPr sz="200"/>
                    </a:p>
                  </a:txBody>
                  <a:tcPr marL="32650" marR="16325" marT="21425" marB="7150">
                    <a:solidFill>
                      <a:schemeClr val="dk1"/>
                    </a:solidFill>
                  </a:tcPr>
                </a:tc>
                <a:tc hMerge="1">
                  <a:tcPr/>
                </a:tc>
                <a:tc hMerge="1">
                  <a:tcPr/>
                </a:tc>
              </a:tr>
              <a:tr h="573075">
                <a:tc gridSpan="3">
                  <a:txBody>
                    <a:bodyPr/>
                    <a:lstStyle/>
                    <a:p>
                      <a:pPr marL="0" marR="0" lvl="0" indent="0" algn="l" rtl="0">
                        <a:spcBef>
                          <a:spcPts val="0"/>
                        </a:spcBef>
                        <a:spcAft>
                          <a:spcPts val="0"/>
                        </a:spcAft>
                        <a:buNone/>
                      </a:pPr>
                      <a:r>
                        <a:rPr lang="en-GB" sz="400" b="1">
                          <a:solidFill>
                            <a:srgbClr val="FFC000"/>
                          </a:solidFill>
                          <a:latin typeface="Arial" panose="020B0604020202020204"/>
                          <a:ea typeface="Arial" panose="020B0604020202020204"/>
                          <a:cs typeface="Arial" panose="020B0604020202020204"/>
                          <a:sym typeface="Arial" panose="020B0604020202020204"/>
                        </a:rPr>
                        <a:t>How to change the column layout configuration</a:t>
                      </a:r>
                      <a:endParaRPr sz="200"/>
                    </a:p>
                    <a:p>
                      <a:pPr marL="0" marR="0" lvl="0" indent="0" algn="l" rtl="0">
                        <a:spcBef>
                          <a:spcPts val="0"/>
                        </a:spcBef>
                        <a:spcAft>
                          <a:spcPts val="0"/>
                        </a:spcAft>
                        <a:buNone/>
                      </a:pPr>
                      <a:r>
                        <a:rPr lang="en-GB" sz="400">
                          <a:solidFill>
                            <a:srgbClr val="D9D9D9"/>
                          </a:solidFill>
                          <a:latin typeface="Arial" panose="020B0604020202020204"/>
                          <a:ea typeface="Arial" panose="020B0604020202020204"/>
                          <a:cs typeface="Arial" panose="020B0604020202020204"/>
                          <a:sym typeface="Arial" panose="020B0604020202020204"/>
                        </a:rPr>
                        <a:t>You can manually change the configuration on the columns by going to VIEW &gt; SLIDE MASTER. You can delete columns, resize them or modify them as needed for your layout. </a:t>
                      </a:r>
                      <a:endParaRPr sz="200"/>
                    </a:p>
                    <a:p>
                      <a:pPr marL="0" marR="0" lvl="0" indent="0" algn="l" rtl="0">
                        <a:lnSpc>
                          <a:spcPct val="100000"/>
                        </a:lnSpc>
                        <a:spcBef>
                          <a:spcPts val="0"/>
                        </a:spcBef>
                        <a:spcAft>
                          <a:spcPts val="0"/>
                        </a:spcAft>
                        <a:buClr>
                          <a:srgbClr val="D9D9D9"/>
                        </a:buClr>
                        <a:buSzPts val="400"/>
                        <a:buFont typeface="Arial" panose="020B0604020202020204"/>
                        <a:buNone/>
                      </a:pPr>
                      <a:r>
                        <a:rPr lang="en-GB" sz="400">
                          <a:solidFill>
                            <a:srgbClr val="D9D9D9"/>
                          </a:solidFill>
                          <a:latin typeface="Arial" panose="020B0604020202020204"/>
                          <a:ea typeface="Arial" panose="020B0604020202020204"/>
                          <a:cs typeface="Arial" panose="020B0604020202020204"/>
                          <a:sym typeface="Arial" panose="020B0604020202020204"/>
                        </a:rPr>
                        <a:t>You can see a tutorial here: </a:t>
                      </a:r>
                      <a:r>
                        <a:rPr lang="en-GB" sz="400" u="sng">
                          <a:solidFill>
                            <a:srgbClr val="FFC000"/>
                          </a:solidFill>
                          <a:latin typeface="Arial" panose="020B0604020202020204"/>
                          <a:ea typeface="Arial" panose="020B0604020202020204"/>
                          <a:cs typeface="Arial" panose="020B0604020202020204"/>
                          <a:sym typeface="Arial" panose="020B0604020202020204"/>
                        </a:rPr>
                        <a:t>https://www.posterpresentations.com/how-to-change-the-column-configuration.html</a:t>
                      </a:r>
                      <a:endParaRPr sz="1500" u="sng">
                        <a:solidFill>
                          <a:srgbClr val="FFC000"/>
                        </a:solidFill>
                      </a:endParaRPr>
                    </a:p>
                  </a:txBody>
                  <a:tcPr marL="32650" marR="16325" marT="21425" marB="7150">
                    <a:solidFill>
                      <a:schemeClr val="dk1"/>
                    </a:solidFill>
                  </a:tcPr>
                </a:tc>
                <a:tc hMerge="1">
                  <a:tcPr/>
                </a:tc>
                <a:tc hMerge="1">
                  <a:tcPr/>
                </a:tc>
              </a:tr>
              <a:tr h="808900">
                <a:tc gridSpan="2">
                  <a:txBody>
                    <a:bodyPr/>
                    <a:lstStyle/>
                    <a:p>
                      <a:pPr marL="0" marR="0" lvl="0" indent="0" algn="l" rtl="0">
                        <a:lnSpc>
                          <a:spcPct val="100000"/>
                        </a:lnSpc>
                        <a:spcBef>
                          <a:spcPts val="0"/>
                        </a:spcBef>
                        <a:spcAft>
                          <a:spcPts val="0"/>
                        </a:spcAft>
                        <a:buClr>
                          <a:schemeClr val="dk1"/>
                        </a:buClr>
                        <a:buSzPts val="400"/>
                        <a:buFont typeface="Calibri" panose="020F0502020204030204"/>
                        <a:buNone/>
                      </a:pPr>
                      <a:endParaRPr sz="400">
                        <a:solidFill>
                          <a:srgbClr val="D9D9D9"/>
                        </a:solidFill>
                        <a:latin typeface="Arial" panose="020B0604020202020204"/>
                        <a:ea typeface="Arial" panose="020B0604020202020204"/>
                        <a:cs typeface="Arial" panose="020B0604020202020204"/>
                        <a:sym typeface="Arial" panose="020B0604020202020204"/>
                      </a:endParaRPr>
                    </a:p>
                  </a:txBody>
                  <a:tcPr marL="32650" marR="16325" marT="21425" marB="7150"/>
                </a:tc>
                <a:tc hMerge="1">
                  <a:tcPr/>
                </a:tc>
                <a:tc rowSpan="2">
                  <a:txBody>
                    <a:bodyPr/>
                    <a:lstStyle/>
                    <a:p>
                      <a:pPr marL="0" marR="0" lvl="0" indent="0" algn="l" rtl="0">
                        <a:lnSpc>
                          <a:spcPct val="100000"/>
                        </a:lnSpc>
                        <a:spcBef>
                          <a:spcPts val="0"/>
                        </a:spcBef>
                        <a:spcAft>
                          <a:spcPts val="0"/>
                        </a:spcAft>
                        <a:buClr>
                          <a:srgbClr val="FFC000"/>
                        </a:buClr>
                        <a:buSzPts val="400"/>
                        <a:buFont typeface="Arial" panose="020B0604020202020204"/>
                        <a:buNone/>
                      </a:pPr>
                      <a:r>
                        <a:rPr lang="en-GB" sz="400" b="1">
                          <a:solidFill>
                            <a:srgbClr val="FFC000"/>
                          </a:solidFill>
                          <a:latin typeface="Arial" panose="020B0604020202020204"/>
                          <a:ea typeface="Arial" panose="020B0604020202020204"/>
                          <a:cs typeface="Arial" panose="020B0604020202020204"/>
                          <a:sym typeface="Arial" panose="020B0604020202020204"/>
                        </a:rPr>
                        <a:t>How to hide the QUICK START GUIDE bars from the sides of the template</a:t>
                      </a:r>
                      <a:endParaRPr sz="200"/>
                    </a:p>
                    <a:p>
                      <a:pPr marL="0" marR="0" lvl="0" indent="0" algn="l" rtl="0">
                        <a:lnSpc>
                          <a:spcPct val="100000"/>
                        </a:lnSpc>
                        <a:spcBef>
                          <a:spcPts val="0"/>
                        </a:spcBef>
                        <a:spcAft>
                          <a:spcPts val="0"/>
                        </a:spcAft>
                        <a:buClr>
                          <a:srgbClr val="D9D9D9"/>
                        </a:buClr>
                        <a:buSzPts val="400"/>
                        <a:buFont typeface="Arial" panose="020B0604020202020204"/>
                        <a:buNone/>
                      </a:pPr>
                      <a:r>
                        <a:rPr lang="en-GB" sz="400">
                          <a:solidFill>
                            <a:srgbClr val="D9D9D9"/>
                          </a:solidFill>
                          <a:latin typeface="Arial" panose="020B0604020202020204"/>
                          <a:ea typeface="Arial" panose="020B0604020202020204"/>
                          <a:cs typeface="Arial" panose="020B0604020202020204"/>
                          <a:sym typeface="Arial" panose="020B0604020202020204"/>
                        </a:rPr>
                        <a:t>The Quick Start</a:t>
                      </a:r>
                      <a:r>
                        <a:rPr lang="en-GB" sz="400">
                          <a:solidFill>
                            <a:srgbClr val="D9D9D9"/>
                          </a:solidFill>
                          <a:latin typeface="Arial" panose="020B0604020202020204"/>
                          <a:ea typeface="Arial" panose="020B0604020202020204"/>
                          <a:cs typeface="Arial" panose="020B0604020202020204"/>
                          <a:sym typeface="Arial" panose="020B0604020202020204"/>
                        </a:rPr>
                        <a:t> Guides</a:t>
                      </a:r>
                      <a:r>
                        <a:rPr lang="en-GB" sz="400">
                          <a:solidFill>
                            <a:srgbClr val="D9D9D9"/>
                          </a:solidFill>
                          <a:latin typeface="Arial" panose="020B0604020202020204"/>
                          <a:ea typeface="Arial" panose="020B0604020202020204"/>
                          <a:cs typeface="Arial" panose="020B0604020202020204"/>
                          <a:sym typeface="Arial" panose="020B0604020202020204"/>
                        </a:rPr>
                        <a:t> </a:t>
                      </a:r>
                      <a:r>
                        <a:rPr lang="en-GB" sz="400" u="sng">
                          <a:solidFill>
                            <a:srgbClr val="D9D9D9"/>
                          </a:solidFill>
                          <a:latin typeface="Arial" panose="020B0604020202020204"/>
                          <a:ea typeface="Arial" panose="020B0604020202020204"/>
                          <a:cs typeface="Arial" panose="020B0604020202020204"/>
                          <a:sym typeface="Arial" panose="020B0604020202020204"/>
                        </a:rPr>
                        <a:t>are outside the template’s printable area</a:t>
                      </a:r>
                      <a:r>
                        <a:rPr lang="en-GB" sz="400">
                          <a:solidFill>
                            <a:srgbClr val="D9D9D9"/>
                          </a:solidFill>
                          <a:latin typeface="Arial" panose="020B0604020202020204"/>
                          <a:ea typeface="Arial" panose="020B0604020202020204"/>
                          <a:cs typeface="Arial" panose="020B0604020202020204"/>
                          <a:sym typeface="Arial" panose="020B0604020202020204"/>
                        </a:rPr>
                        <a:t> and they will not be on the printed poster</a:t>
                      </a:r>
                      <a:r>
                        <a:rPr lang="en-GB" sz="400">
                          <a:solidFill>
                            <a:srgbClr val="D9D9D9"/>
                          </a:solidFill>
                          <a:latin typeface="Arial" panose="020B0604020202020204"/>
                          <a:ea typeface="Arial" panose="020B0604020202020204"/>
                          <a:cs typeface="Arial" panose="020B0604020202020204"/>
                          <a:sym typeface="Arial" panose="020B0604020202020204"/>
                        </a:rPr>
                        <a:t>. </a:t>
                      </a:r>
                      <a:endParaRPr sz="200"/>
                    </a:p>
                    <a:p>
                      <a:pPr marL="0" marR="0" lvl="0" indent="0" algn="l" rtl="0">
                        <a:lnSpc>
                          <a:spcPct val="100000"/>
                        </a:lnSpc>
                        <a:spcBef>
                          <a:spcPts val="0"/>
                        </a:spcBef>
                        <a:spcAft>
                          <a:spcPts val="0"/>
                        </a:spcAft>
                        <a:buClr>
                          <a:schemeClr val="dk1"/>
                        </a:buClr>
                        <a:buSzPts val="400"/>
                        <a:buFont typeface="Calibri" panose="020F0502020204030204"/>
                        <a:buNone/>
                      </a:pPr>
                      <a:endParaRPr sz="400">
                        <a:solidFill>
                          <a:srgbClr val="D9D9D9"/>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D9D9D9"/>
                        </a:buClr>
                        <a:buSzPts val="400"/>
                        <a:buFont typeface="Arial" panose="020B0604020202020204"/>
                        <a:buNone/>
                      </a:pPr>
                      <a:r>
                        <a:rPr lang="en-GB" sz="400">
                          <a:solidFill>
                            <a:srgbClr val="D9D9D9"/>
                          </a:solidFill>
                          <a:latin typeface="Arial" panose="020B0604020202020204"/>
                          <a:ea typeface="Arial" panose="020B0604020202020204"/>
                          <a:cs typeface="Arial" panose="020B0604020202020204"/>
                          <a:sym typeface="Arial" panose="020B0604020202020204"/>
                        </a:rPr>
                        <a:t>If you create a PDF file from your template, the guides will not be included.</a:t>
                      </a:r>
                      <a:endParaRPr sz="200"/>
                    </a:p>
                    <a:p>
                      <a:pPr marL="0" marR="0" lvl="0" indent="0" algn="l" rtl="0">
                        <a:lnSpc>
                          <a:spcPct val="100000"/>
                        </a:lnSpc>
                        <a:spcBef>
                          <a:spcPts val="0"/>
                        </a:spcBef>
                        <a:spcAft>
                          <a:spcPts val="0"/>
                        </a:spcAft>
                        <a:buClr>
                          <a:schemeClr val="dk1"/>
                        </a:buClr>
                        <a:buSzPts val="400"/>
                        <a:buFont typeface="Calibri" panose="020F0502020204030204"/>
                        <a:buNone/>
                      </a:pPr>
                      <a:endParaRPr sz="400">
                        <a:solidFill>
                          <a:srgbClr val="D9D9D9"/>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D9D9D9"/>
                        </a:buClr>
                        <a:buSzPts val="400"/>
                        <a:buFont typeface="Arial" panose="020B0604020202020204"/>
                        <a:buNone/>
                      </a:pPr>
                      <a:r>
                        <a:rPr lang="en-GB" sz="400">
                          <a:solidFill>
                            <a:srgbClr val="D9D9D9"/>
                          </a:solidFill>
                          <a:latin typeface="Arial" panose="020B0604020202020204"/>
                          <a:ea typeface="Arial" panose="020B0604020202020204"/>
                          <a:cs typeface="Arial" panose="020B0604020202020204"/>
                          <a:sym typeface="Arial" panose="020B0604020202020204"/>
                        </a:rPr>
                        <a:t>To hide the guides click on the </a:t>
                      </a:r>
                      <a:r>
                        <a:rPr lang="en-GB" sz="400" b="1">
                          <a:solidFill>
                            <a:srgbClr val="D9D9D9"/>
                          </a:solidFill>
                          <a:latin typeface="Arial" panose="020B0604020202020204"/>
                          <a:ea typeface="Arial" panose="020B0604020202020204"/>
                          <a:cs typeface="Arial" panose="020B0604020202020204"/>
                          <a:sym typeface="Arial" panose="020B0604020202020204"/>
                        </a:rPr>
                        <a:t>Home</a:t>
                      </a:r>
                      <a:r>
                        <a:rPr lang="en-GB" sz="400">
                          <a:solidFill>
                            <a:srgbClr val="D9D9D9"/>
                          </a:solidFill>
                          <a:latin typeface="Arial" panose="020B0604020202020204"/>
                          <a:ea typeface="Arial" panose="020B0604020202020204"/>
                          <a:cs typeface="Arial" panose="020B0604020202020204"/>
                          <a:sym typeface="Arial" panose="020B0604020202020204"/>
                        </a:rPr>
                        <a:t> tab (top of the screen) and then click on the </a:t>
                      </a:r>
                      <a:r>
                        <a:rPr lang="en-GB" sz="400" b="1">
                          <a:solidFill>
                            <a:srgbClr val="D9D9D9"/>
                          </a:solidFill>
                          <a:latin typeface="Arial" panose="020B0604020202020204"/>
                          <a:ea typeface="Arial" panose="020B0604020202020204"/>
                          <a:cs typeface="Arial" panose="020B0604020202020204"/>
                          <a:sym typeface="Arial" panose="020B0604020202020204"/>
                        </a:rPr>
                        <a:t>Layout</a:t>
                      </a:r>
                      <a:r>
                        <a:rPr lang="en-GB" sz="400">
                          <a:solidFill>
                            <a:srgbClr val="D9D9D9"/>
                          </a:solidFill>
                          <a:latin typeface="Arial" panose="020B0604020202020204"/>
                          <a:ea typeface="Arial" panose="020B0604020202020204"/>
                          <a:cs typeface="Arial" panose="020B0604020202020204"/>
                          <a:sym typeface="Arial" panose="020B0604020202020204"/>
                        </a:rPr>
                        <a:t> button below to see the available layouts. Choose the </a:t>
                      </a:r>
                      <a:r>
                        <a:rPr lang="en-GB" sz="400" b="1">
                          <a:solidFill>
                            <a:srgbClr val="D9D9D9"/>
                          </a:solidFill>
                          <a:latin typeface="Arial" panose="020B0604020202020204"/>
                          <a:ea typeface="Arial" panose="020B0604020202020204"/>
                          <a:cs typeface="Arial" panose="020B0604020202020204"/>
                          <a:sym typeface="Arial" panose="020B0604020202020204"/>
                        </a:rPr>
                        <a:t>Without Guides </a:t>
                      </a:r>
                      <a:r>
                        <a:rPr lang="en-GB" sz="400" b="0">
                          <a:solidFill>
                            <a:srgbClr val="D9D9D9"/>
                          </a:solidFill>
                          <a:latin typeface="Arial" panose="020B0604020202020204"/>
                          <a:ea typeface="Arial" panose="020B0604020202020204"/>
                          <a:cs typeface="Arial" panose="020B0604020202020204"/>
                          <a:sym typeface="Arial" panose="020B0604020202020204"/>
                        </a:rPr>
                        <a:t>layout</a:t>
                      </a:r>
                      <a:r>
                        <a:rPr lang="en-GB" sz="400">
                          <a:solidFill>
                            <a:srgbClr val="D9D9D9"/>
                          </a:solidFill>
                          <a:latin typeface="Arial" panose="020B0604020202020204"/>
                          <a:ea typeface="Arial" panose="020B0604020202020204"/>
                          <a:cs typeface="Arial" panose="020B0604020202020204"/>
                          <a:sym typeface="Arial" panose="020B0604020202020204"/>
                        </a:rPr>
                        <a:t>.</a:t>
                      </a:r>
                      <a:endParaRPr sz="400">
                        <a:solidFill>
                          <a:srgbClr val="D9D9D9"/>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400"/>
                        <a:buFont typeface="Calibri" panose="020F0502020204030204"/>
                        <a:buNone/>
                      </a:pPr>
                      <a:endParaRPr sz="400">
                        <a:solidFill>
                          <a:srgbClr val="D9D9D9"/>
                        </a:solidFill>
                        <a:latin typeface="Arial" panose="020B0604020202020204"/>
                        <a:ea typeface="Arial" panose="020B0604020202020204"/>
                        <a:cs typeface="Arial" panose="020B0604020202020204"/>
                        <a:sym typeface="Arial" panose="020B0604020202020204"/>
                      </a:endParaRPr>
                    </a:p>
                  </a:txBody>
                  <a:tcPr marL="32650" marR="16325" marT="21425" marB="7150">
                    <a:solidFill>
                      <a:srgbClr val="010101"/>
                    </a:solidFill>
                  </a:tcPr>
                </a:tc>
              </a:tr>
              <a:tr h="451300">
                <a:tc gridSpan="2">
                  <a:txBody>
                    <a:bodyPr/>
                    <a:lstStyle/>
                    <a:p>
                      <a:pPr marL="0" marR="0" lvl="0" indent="0" algn="l" rtl="0">
                        <a:lnSpc>
                          <a:spcPct val="100000"/>
                        </a:lnSpc>
                        <a:spcBef>
                          <a:spcPts val="0"/>
                        </a:spcBef>
                        <a:spcAft>
                          <a:spcPts val="0"/>
                        </a:spcAft>
                        <a:buClr>
                          <a:schemeClr val="dk1"/>
                        </a:buClr>
                        <a:buSzPts val="400"/>
                        <a:buFont typeface="Calibri" panose="020F0502020204030204"/>
                        <a:buNone/>
                      </a:pPr>
                      <a:endParaRPr sz="400">
                        <a:solidFill>
                          <a:srgbClr val="D9D9D9"/>
                        </a:solidFill>
                        <a:latin typeface="Arial" panose="020B0604020202020204"/>
                        <a:ea typeface="Arial" panose="020B0604020202020204"/>
                        <a:cs typeface="Arial" panose="020B0604020202020204"/>
                        <a:sym typeface="Arial" panose="020B0604020202020204"/>
                      </a:endParaRPr>
                    </a:p>
                  </a:txBody>
                  <a:tcPr marL="32650" marR="16325" marT="21425" marB="7150">
                    <a:solidFill>
                      <a:srgbClr val="010101"/>
                    </a:solidFill>
                  </a:tcPr>
                </a:tc>
                <a:tc hMerge="1">
                  <a:tcPr/>
                </a:tc>
                <a:tc vMerge="1">
                  <a:tcPr/>
                </a:tc>
              </a:tr>
              <a:tr h="590825">
                <a:tc gridSpan="2">
                  <a:txBody>
                    <a:bodyPr/>
                    <a:lstStyle/>
                    <a:p>
                      <a:pPr marL="0" marR="0" lvl="0" indent="0" algn="l" rtl="0">
                        <a:spcBef>
                          <a:spcPts val="0"/>
                        </a:spcBef>
                        <a:spcAft>
                          <a:spcPts val="0"/>
                        </a:spcAft>
                        <a:buNone/>
                      </a:pPr>
                      <a:r>
                        <a:rPr lang="en-GB" sz="400" b="1">
                          <a:solidFill>
                            <a:srgbClr val="FFC000"/>
                          </a:solidFill>
                          <a:latin typeface="Arial" panose="020B0604020202020204"/>
                          <a:ea typeface="Arial" panose="020B0604020202020204"/>
                          <a:cs typeface="Arial" panose="020B0604020202020204"/>
                          <a:sym typeface="Arial" panose="020B0604020202020204"/>
                        </a:rPr>
                        <a:t>How to</a:t>
                      </a:r>
                      <a:r>
                        <a:rPr lang="en-GB" sz="400" b="1">
                          <a:solidFill>
                            <a:srgbClr val="FFC000"/>
                          </a:solidFill>
                          <a:latin typeface="Arial" panose="020B0604020202020204"/>
                          <a:ea typeface="Arial" panose="020B0604020202020204"/>
                          <a:cs typeface="Arial" panose="020B0604020202020204"/>
                          <a:sym typeface="Arial" panose="020B0604020202020204"/>
                        </a:rPr>
                        <a:t> preview your poster prior to printing</a:t>
                      </a:r>
                      <a:endParaRPr sz="400" b="1">
                        <a:solidFill>
                          <a:srgbClr val="FFC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GB" sz="400">
                          <a:solidFill>
                            <a:srgbClr val="D9D9D9"/>
                          </a:solidFill>
                          <a:latin typeface="Arial" panose="020B0604020202020204"/>
                          <a:ea typeface="Arial" panose="020B0604020202020204"/>
                          <a:cs typeface="Arial" panose="020B0604020202020204"/>
                          <a:sym typeface="Arial" panose="020B0604020202020204"/>
                        </a:rPr>
                        <a:t>You can preview your poster at any time by pressing the </a:t>
                      </a:r>
                      <a:r>
                        <a:rPr lang="en-GB" sz="400">
                          <a:solidFill>
                            <a:srgbClr val="FFC000"/>
                          </a:solidFill>
                          <a:latin typeface="Arial" panose="020B0604020202020204"/>
                          <a:ea typeface="Arial" panose="020B0604020202020204"/>
                          <a:cs typeface="Arial" panose="020B0604020202020204"/>
                          <a:sym typeface="Arial" panose="020B0604020202020204"/>
                        </a:rPr>
                        <a:t>F5 key</a:t>
                      </a:r>
                      <a:r>
                        <a:rPr lang="en-GB" sz="400">
                          <a:solidFill>
                            <a:srgbClr val="D9D9D9"/>
                          </a:solidFill>
                          <a:latin typeface="Arial" panose="020B0604020202020204"/>
                          <a:ea typeface="Arial" panose="020B0604020202020204"/>
                          <a:cs typeface="Arial" panose="020B0604020202020204"/>
                          <a:sym typeface="Arial" panose="020B0604020202020204"/>
                        </a:rPr>
                        <a:t> on your keyboard. You will see on the screen what's on your poster and how it should look when printed. Press the </a:t>
                      </a:r>
                      <a:r>
                        <a:rPr lang="en-GB" sz="400">
                          <a:solidFill>
                            <a:srgbClr val="FFC000"/>
                          </a:solidFill>
                          <a:latin typeface="Arial" panose="020B0604020202020204"/>
                          <a:ea typeface="Arial" panose="020B0604020202020204"/>
                          <a:cs typeface="Arial" panose="020B0604020202020204"/>
                          <a:sym typeface="Arial" panose="020B0604020202020204"/>
                        </a:rPr>
                        <a:t>ESC key </a:t>
                      </a:r>
                      <a:r>
                        <a:rPr lang="en-GB" sz="400">
                          <a:solidFill>
                            <a:srgbClr val="D9D9D9"/>
                          </a:solidFill>
                          <a:latin typeface="Arial" panose="020B0604020202020204"/>
                          <a:ea typeface="Arial" panose="020B0604020202020204"/>
                          <a:cs typeface="Arial" panose="020B0604020202020204"/>
                          <a:sym typeface="Arial" panose="020B0604020202020204"/>
                        </a:rPr>
                        <a:t>to exit Preview.</a:t>
                      </a:r>
                      <a:endParaRPr sz="200"/>
                    </a:p>
                  </a:txBody>
                  <a:tcPr marL="32650" marR="16325" marT="21425" marB="7150">
                    <a:solidFill>
                      <a:srgbClr val="010101"/>
                    </a:solidFill>
                  </a:tcPr>
                </a:tc>
                <a:tc hMerge="1">
                  <a:tcPr/>
                </a:tc>
                <a:tc>
                  <a:txBody>
                    <a:bodyPr/>
                    <a:lstStyle/>
                    <a:p>
                      <a:pPr marL="0" marR="0" lvl="0" indent="0" algn="ctr" rtl="0">
                        <a:spcBef>
                          <a:spcPts val="0"/>
                        </a:spcBef>
                        <a:spcAft>
                          <a:spcPts val="0"/>
                        </a:spcAft>
                        <a:buNone/>
                      </a:pPr>
                      <a:r>
                        <a:rPr lang="en-GB" sz="1800" b="1">
                          <a:solidFill>
                            <a:srgbClr val="D9D9D9"/>
                          </a:solidFill>
                          <a:latin typeface="Arial" panose="020B0604020202020204"/>
                          <a:ea typeface="Arial" panose="020B0604020202020204"/>
                          <a:cs typeface="Arial" panose="020B0604020202020204"/>
                          <a:sym typeface="Arial" panose="020B0604020202020204"/>
                        </a:rPr>
                        <a:t>F5</a:t>
                      </a:r>
                      <a:r>
                        <a:rPr lang="en-GB" sz="400">
                          <a:solidFill>
                            <a:srgbClr val="D9D9D9"/>
                          </a:solidFill>
                          <a:latin typeface="Arial" panose="020B0604020202020204"/>
                          <a:ea typeface="Arial" panose="020B0604020202020204"/>
                          <a:cs typeface="Arial" panose="020B0604020202020204"/>
                          <a:sym typeface="Arial" panose="020B0604020202020204"/>
                        </a:rPr>
                        <a:t> </a:t>
                      </a:r>
                      <a:endParaRPr sz="1500"/>
                    </a:p>
                  </a:txBody>
                  <a:tcPr marL="32650" marR="16325" marT="21425" marB="7150" anchor="ctr">
                    <a:solidFill>
                      <a:srgbClr val="0C0C0C"/>
                    </a:solidFill>
                  </a:tcPr>
                </a:tc>
              </a:tr>
              <a:tr h="886550">
                <a:tc gridSpan="3">
                  <a:txBody>
                    <a:bodyPr/>
                    <a:lstStyle/>
                    <a:p>
                      <a:pPr marL="0" marR="0" lvl="0" indent="0" algn="l" rtl="0">
                        <a:lnSpc>
                          <a:spcPct val="100000"/>
                        </a:lnSpc>
                        <a:spcBef>
                          <a:spcPts val="0"/>
                        </a:spcBef>
                        <a:spcAft>
                          <a:spcPts val="0"/>
                        </a:spcAft>
                        <a:buClr>
                          <a:srgbClr val="FFC000"/>
                        </a:buClr>
                        <a:buSzPts val="400"/>
                        <a:buFont typeface="Arial" panose="020B0604020202020204"/>
                        <a:buNone/>
                      </a:pPr>
                      <a:r>
                        <a:rPr lang="en-GB" sz="400" b="1">
                          <a:solidFill>
                            <a:srgbClr val="FFC000"/>
                          </a:solidFill>
                          <a:latin typeface="Arial" panose="020B0604020202020204"/>
                          <a:ea typeface="Arial" panose="020B0604020202020204"/>
                          <a:cs typeface="Arial" panose="020B0604020202020204"/>
                          <a:sym typeface="Arial" panose="020B0604020202020204"/>
                        </a:rPr>
                        <a:t>How to print your poster</a:t>
                      </a:r>
                      <a:endParaRPr sz="200"/>
                    </a:p>
                    <a:p>
                      <a:pPr marL="0" marR="0" lvl="0" indent="0" algn="l" rtl="0">
                        <a:lnSpc>
                          <a:spcPct val="100000"/>
                        </a:lnSpc>
                        <a:spcBef>
                          <a:spcPts val="0"/>
                        </a:spcBef>
                        <a:spcAft>
                          <a:spcPts val="0"/>
                        </a:spcAft>
                        <a:buClr>
                          <a:srgbClr val="D9D9D9"/>
                        </a:buClr>
                        <a:buSzPts val="400"/>
                        <a:buFont typeface="Arial" panose="020B0604020202020204"/>
                        <a:buNone/>
                      </a:pPr>
                      <a:r>
                        <a:rPr lang="en-GB" sz="400">
                          <a:solidFill>
                            <a:srgbClr val="D9D9D9"/>
                          </a:solidFill>
                          <a:latin typeface="Arial" panose="020B0604020202020204"/>
                          <a:ea typeface="Arial" panose="020B0604020202020204"/>
                          <a:cs typeface="Arial" panose="020B0604020202020204"/>
                          <a:sym typeface="Arial" panose="020B0604020202020204"/>
                        </a:rPr>
                        <a:t>When you are ready to have your poster printed go online to </a:t>
                      </a:r>
                      <a:r>
                        <a:rPr lang="en-GB" sz="400">
                          <a:solidFill>
                            <a:srgbClr val="FFC000"/>
                          </a:solidFill>
                          <a:latin typeface="Arial" panose="020B0604020202020204"/>
                          <a:ea typeface="Arial" panose="020B0604020202020204"/>
                          <a:cs typeface="Arial" panose="020B0604020202020204"/>
                          <a:sym typeface="Arial" panose="020B0604020202020204"/>
                        </a:rPr>
                        <a:t>PosterPresentations.com</a:t>
                      </a:r>
                      <a:r>
                        <a:rPr lang="en-GB" sz="400">
                          <a:solidFill>
                            <a:srgbClr val="D9D9D9"/>
                          </a:solidFill>
                          <a:latin typeface="Arial" panose="020B0604020202020204"/>
                          <a:ea typeface="Arial" panose="020B0604020202020204"/>
                          <a:cs typeface="Arial" panose="020B0604020202020204"/>
                          <a:sym typeface="Arial" panose="020B0604020202020204"/>
                        </a:rPr>
                        <a:t> and click on the "</a:t>
                      </a:r>
                      <a:r>
                        <a:rPr lang="en-GB" sz="400">
                          <a:solidFill>
                            <a:srgbClr val="FFC000"/>
                          </a:solidFill>
                          <a:latin typeface="Arial" panose="020B0604020202020204"/>
                          <a:ea typeface="Arial" panose="020B0604020202020204"/>
                          <a:cs typeface="Arial" panose="020B0604020202020204"/>
                          <a:sym typeface="Arial" panose="020B0604020202020204"/>
                        </a:rPr>
                        <a:t>Order Your Poster</a:t>
                      </a:r>
                      <a:r>
                        <a:rPr lang="en-GB" sz="400">
                          <a:solidFill>
                            <a:srgbClr val="D9D9D9"/>
                          </a:solidFill>
                          <a:latin typeface="Arial" panose="020B0604020202020204"/>
                          <a:ea typeface="Arial" panose="020B0604020202020204"/>
                          <a:cs typeface="Arial" panose="020B0604020202020204"/>
                          <a:sym typeface="Arial" panose="020B0604020202020204"/>
                        </a:rPr>
                        <a:t>" button. You can have your poster printed on professional papers, fabric for easy traveling and a variety of other materials. </a:t>
                      </a:r>
                      <a:endParaRPr sz="200"/>
                    </a:p>
                    <a:p>
                      <a:pPr marL="0" marR="0" lvl="0" indent="0" algn="l" rtl="0">
                        <a:lnSpc>
                          <a:spcPct val="100000"/>
                        </a:lnSpc>
                        <a:spcBef>
                          <a:spcPts val="0"/>
                        </a:spcBef>
                        <a:spcAft>
                          <a:spcPts val="0"/>
                        </a:spcAft>
                        <a:buClr>
                          <a:srgbClr val="D9D9D9"/>
                        </a:buClr>
                        <a:buSzPts val="400"/>
                        <a:buFont typeface="Arial" panose="020B0604020202020204"/>
                        <a:buNone/>
                      </a:pPr>
                      <a:r>
                        <a:rPr lang="en-GB" sz="400">
                          <a:solidFill>
                            <a:srgbClr val="D9D9D9"/>
                          </a:solidFill>
                          <a:latin typeface="Arial" panose="020B0604020202020204"/>
                          <a:ea typeface="Arial" panose="020B0604020202020204"/>
                          <a:cs typeface="Arial" panose="020B0604020202020204"/>
                          <a:sym typeface="Arial" panose="020B0604020202020204"/>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sz="200"/>
                    </a:p>
                    <a:p>
                      <a:pPr marL="0" marR="0" lvl="0" indent="0" algn="l" rtl="0">
                        <a:lnSpc>
                          <a:spcPct val="100000"/>
                        </a:lnSpc>
                        <a:spcBef>
                          <a:spcPts val="0"/>
                        </a:spcBef>
                        <a:spcAft>
                          <a:spcPts val="0"/>
                        </a:spcAft>
                        <a:buClr>
                          <a:srgbClr val="D9D9D9"/>
                        </a:buClr>
                        <a:buSzPts val="400"/>
                        <a:buFont typeface="Arial" panose="020B0604020202020204"/>
                        <a:buNone/>
                      </a:pPr>
                      <a:br>
                        <a:rPr lang="en-GB" sz="400">
                          <a:solidFill>
                            <a:srgbClr val="D9D9D9"/>
                          </a:solidFill>
                          <a:latin typeface="Arial" panose="020B0604020202020204"/>
                          <a:ea typeface="Arial" panose="020B0604020202020204"/>
                          <a:cs typeface="Arial" panose="020B0604020202020204"/>
                          <a:sym typeface="Arial" panose="020B0604020202020204"/>
                        </a:rPr>
                      </a:br>
                      <a:r>
                        <a:rPr lang="en-GB" sz="400">
                          <a:solidFill>
                            <a:srgbClr val="D9D9D9"/>
                          </a:solidFill>
                          <a:latin typeface="Arial" panose="020B0604020202020204"/>
                          <a:ea typeface="Arial" panose="020B0604020202020204"/>
                          <a:cs typeface="Arial" panose="020B0604020202020204"/>
                          <a:sym typeface="Arial" panose="020B0604020202020204"/>
                        </a:rPr>
                        <a:t>Go to </a:t>
                      </a:r>
                      <a:r>
                        <a:rPr lang="en-GB" sz="400">
                          <a:solidFill>
                            <a:srgbClr val="FFC000"/>
                          </a:solidFill>
                          <a:latin typeface="Arial" panose="020B0604020202020204"/>
                          <a:ea typeface="Arial" panose="020B0604020202020204"/>
                          <a:cs typeface="Arial" panose="020B0604020202020204"/>
                          <a:sym typeface="Arial" panose="020B0604020202020204"/>
                        </a:rPr>
                        <a:t>PosterPresentations.com</a:t>
                      </a:r>
                      <a:r>
                        <a:rPr lang="en-GB" sz="400">
                          <a:solidFill>
                            <a:srgbClr val="D9D9D9"/>
                          </a:solidFill>
                          <a:latin typeface="Arial" panose="020B0604020202020204"/>
                          <a:ea typeface="Arial" panose="020B0604020202020204"/>
                          <a:cs typeface="Arial" panose="020B0604020202020204"/>
                          <a:sym typeface="Arial" panose="020B0604020202020204"/>
                        </a:rPr>
                        <a:t> for more information.</a:t>
                      </a:r>
                      <a:endParaRPr sz="200"/>
                    </a:p>
                  </a:txBody>
                  <a:tcPr marL="32650" marR="16325" marT="21425" marB="7150">
                    <a:solidFill>
                      <a:srgbClr val="010101"/>
                    </a:solidFill>
                  </a:tcPr>
                </a:tc>
                <a:tc hMerge="1">
                  <a:tcPr/>
                </a:tc>
                <a:tc hMerge="1">
                  <a:tcPr/>
                </a:tc>
              </a:tr>
              <a:tr h="211675">
                <a:tc gridSpan="3">
                  <a:txBody>
                    <a:bodyPr/>
                    <a:lstStyle/>
                    <a:p>
                      <a:pPr marL="0" marR="0" lvl="0" indent="0" algn="l" rtl="0">
                        <a:spcBef>
                          <a:spcPts val="0"/>
                        </a:spcBef>
                        <a:spcAft>
                          <a:spcPts val="0"/>
                        </a:spcAft>
                        <a:buNone/>
                      </a:pPr>
                      <a:endParaRPr sz="400">
                        <a:solidFill>
                          <a:srgbClr val="1F3A4E"/>
                        </a:solidFill>
                      </a:endParaRPr>
                    </a:p>
                  </a:txBody>
                  <a:tcPr marL="32650" marR="16325" marT="21425" marB="7150"/>
                </a:tc>
                <a:tc hMerge="1">
                  <a:tcPr/>
                </a:tc>
                <a:tc hMerge="1">
                  <a:tcPr/>
                </a:tc>
              </a:tr>
              <a:tr h="501900">
                <a:tc>
                  <a:txBody>
                    <a:bodyPr/>
                    <a:lstStyle/>
                    <a:p>
                      <a:pPr marL="0" marR="0" lvl="0" indent="0" algn="l" rtl="0">
                        <a:lnSpc>
                          <a:spcPct val="130000"/>
                        </a:lnSpc>
                        <a:spcBef>
                          <a:spcPts val="0"/>
                        </a:spcBef>
                        <a:spcAft>
                          <a:spcPts val="0"/>
                        </a:spcAft>
                        <a:buNone/>
                      </a:pPr>
                      <a:r>
                        <a:rPr lang="en-GB" sz="300">
                          <a:solidFill>
                            <a:srgbClr val="D8D8D8"/>
                          </a:solidFill>
                          <a:latin typeface="Arial" panose="020B0604020202020204"/>
                          <a:ea typeface="Arial" panose="020B0604020202020204"/>
                          <a:cs typeface="Arial" panose="020B0604020202020204"/>
                          <a:sym typeface="Arial" panose="020B0604020202020204"/>
                        </a:rPr>
                        <a:t>© 2019</a:t>
                      </a:r>
                      <a:r>
                        <a:rPr lang="en-GB" sz="300">
                          <a:solidFill>
                            <a:srgbClr val="D8D8D8"/>
                          </a:solidFill>
                          <a:latin typeface="Arial" panose="020B0604020202020204"/>
                          <a:ea typeface="Arial" panose="020B0604020202020204"/>
                          <a:cs typeface="Arial" panose="020B0604020202020204"/>
                          <a:sym typeface="Arial" panose="020B0604020202020204"/>
                        </a:rPr>
                        <a:t> </a:t>
                      </a:r>
                      <a:r>
                        <a:rPr lang="en-GB" sz="300">
                          <a:solidFill>
                            <a:srgbClr val="D8D8D8"/>
                          </a:solidFill>
                          <a:latin typeface="Arial" panose="020B0604020202020204"/>
                          <a:ea typeface="Arial" panose="020B0604020202020204"/>
                          <a:cs typeface="Arial" panose="020B0604020202020204"/>
                          <a:sym typeface="Arial" panose="020B0604020202020204"/>
                        </a:rPr>
                        <a:t>PosterPresentations.com</a:t>
                      </a:r>
                      <a:br>
                        <a:rPr lang="en-GB" sz="300">
                          <a:solidFill>
                            <a:srgbClr val="D8D8D8"/>
                          </a:solidFill>
                          <a:latin typeface="Arial" panose="020B0604020202020204"/>
                          <a:ea typeface="Arial" panose="020B0604020202020204"/>
                          <a:cs typeface="Arial" panose="020B0604020202020204"/>
                          <a:sym typeface="Arial" panose="020B0604020202020204"/>
                        </a:rPr>
                      </a:br>
                      <a:r>
                        <a:rPr lang="en-GB" sz="300">
                          <a:solidFill>
                            <a:srgbClr val="D8D8D8"/>
                          </a:solidFill>
                          <a:latin typeface="Arial" panose="020B0604020202020204"/>
                          <a:ea typeface="Arial" panose="020B0604020202020204"/>
                          <a:cs typeface="Arial" panose="020B0604020202020204"/>
                          <a:sym typeface="Arial" panose="020B0604020202020204"/>
                        </a:rPr>
                        <a:t>2117 Fourth Street ,</a:t>
                      </a:r>
                      <a:r>
                        <a:rPr lang="en-GB" sz="300">
                          <a:solidFill>
                            <a:srgbClr val="D8D8D8"/>
                          </a:solidFill>
                          <a:latin typeface="Arial" panose="020B0604020202020204"/>
                          <a:ea typeface="Arial" panose="020B0604020202020204"/>
                          <a:cs typeface="Arial" panose="020B0604020202020204"/>
                          <a:sym typeface="Arial" panose="020B0604020202020204"/>
                        </a:rPr>
                        <a:t> STE C        </a:t>
                      </a:r>
                      <a:endParaRPr sz="200"/>
                    </a:p>
                    <a:p>
                      <a:pPr marL="0" marR="0" lvl="0" indent="0" algn="l" rtl="0">
                        <a:lnSpc>
                          <a:spcPct val="130000"/>
                        </a:lnSpc>
                        <a:spcBef>
                          <a:spcPts val="0"/>
                        </a:spcBef>
                        <a:spcAft>
                          <a:spcPts val="0"/>
                        </a:spcAft>
                        <a:buNone/>
                      </a:pPr>
                      <a:r>
                        <a:rPr lang="en-GB" sz="300">
                          <a:solidFill>
                            <a:srgbClr val="D8D8D8"/>
                          </a:solidFill>
                          <a:latin typeface="Arial" panose="020B0604020202020204"/>
                          <a:ea typeface="Arial" panose="020B0604020202020204"/>
                          <a:cs typeface="Arial" panose="020B0604020202020204"/>
                          <a:sym typeface="Arial" panose="020B0604020202020204"/>
                        </a:rPr>
                        <a:t>Berkeley CA 94710 USA</a:t>
                      </a:r>
                      <a:endParaRPr sz="300">
                        <a:solidFill>
                          <a:srgbClr val="D8D8D8"/>
                        </a:solidFill>
                        <a:latin typeface="Arial" panose="020B0604020202020204"/>
                        <a:ea typeface="Arial" panose="020B0604020202020204"/>
                        <a:cs typeface="Arial" panose="020B0604020202020204"/>
                        <a:sym typeface="Arial" panose="020B0604020202020204"/>
                      </a:endParaRPr>
                    </a:p>
                  </a:txBody>
                  <a:tcPr marL="32650" marR="16325" marT="21425" marB="7150">
                    <a:solidFill>
                      <a:srgbClr val="010101"/>
                    </a:solidFill>
                  </a:tcPr>
                </a:tc>
                <a:tc gridSpan="2">
                  <a:txBody>
                    <a:bodyPr/>
                    <a:lstStyle/>
                    <a:p>
                      <a:pPr marL="0" marR="0" lvl="0" indent="0" algn="l" rtl="0">
                        <a:lnSpc>
                          <a:spcPct val="100000"/>
                        </a:lnSpc>
                        <a:spcBef>
                          <a:spcPts val="0"/>
                        </a:spcBef>
                        <a:spcAft>
                          <a:spcPts val="0"/>
                        </a:spcAft>
                        <a:buClr>
                          <a:srgbClr val="D0D0D0"/>
                        </a:buClr>
                        <a:buSzPts val="400"/>
                        <a:buFont typeface="Arial" panose="020B0604020202020204"/>
                        <a:buNone/>
                      </a:pPr>
                      <a:r>
                        <a:rPr lang="en-GB" sz="400" b="1">
                          <a:solidFill>
                            <a:srgbClr val="D0D0D0"/>
                          </a:solidFill>
                          <a:latin typeface="Arial" panose="020B0604020202020204"/>
                          <a:ea typeface="Arial" panose="020B0604020202020204"/>
                          <a:cs typeface="Arial" panose="020B0604020202020204"/>
                          <a:sym typeface="Arial" panose="020B0604020202020204"/>
                        </a:rPr>
                        <a:t>For complete tutorials</a:t>
                      </a:r>
                      <a:r>
                        <a:rPr lang="en-GB" sz="400" b="1">
                          <a:solidFill>
                            <a:srgbClr val="D0D0D0"/>
                          </a:solidFill>
                          <a:latin typeface="Arial" panose="020B0604020202020204"/>
                          <a:ea typeface="Arial" panose="020B0604020202020204"/>
                          <a:cs typeface="Arial" panose="020B0604020202020204"/>
                          <a:sym typeface="Arial" panose="020B0604020202020204"/>
                        </a:rPr>
                        <a:t> visit:</a:t>
                      </a:r>
                      <a:endParaRPr sz="200"/>
                    </a:p>
                    <a:p>
                      <a:pPr marL="0" marR="0" lvl="0" indent="0" algn="l" rtl="0">
                        <a:lnSpc>
                          <a:spcPct val="100000"/>
                        </a:lnSpc>
                        <a:spcBef>
                          <a:spcPts val="0"/>
                        </a:spcBef>
                        <a:spcAft>
                          <a:spcPts val="0"/>
                        </a:spcAft>
                        <a:buClr>
                          <a:srgbClr val="FFC000"/>
                        </a:buClr>
                        <a:buSzPts val="300"/>
                        <a:buFont typeface="Arial" panose="020B0604020202020204"/>
                        <a:buNone/>
                      </a:pPr>
                      <a:r>
                        <a:rPr lang="en-GB" sz="300" b="1">
                          <a:solidFill>
                            <a:srgbClr val="FFC000"/>
                          </a:solidFill>
                          <a:latin typeface="Arial" panose="020B0604020202020204"/>
                          <a:ea typeface="Arial" panose="020B0604020202020204"/>
                          <a:cs typeface="Arial" panose="020B0604020202020204"/>
                          <a:sym typeface="Arial" panose="020B0604020202020204"/>
                        </a:rPr>
                        <a:t>https://www.posterpresentations.com/helpdesk.html</a:t>
                      </a:r>
                      <a:endParaRPr sz="300">
                        <a:solidFill>
                          <a:srgbClr val="D8D8D8"/>
                        </a:solidFill>
                        <a:latin typeface="Arial" panose="020B0604020202020204"/>
                        <a:ea typeface="Arial" panose="020B0604020202020204"/>
                        <a:cs typeface="Arial" panose="020B0604020202020204"/>
                        <a:sym typeface="Arial" panose="020B0604020202020204"/>
                      </a:endParaRPr>
                    </a:p>
                  </a:txBody>
                  <a:tcPr marL="32650" marR="16325" marT="21425" marB="7150">
                    <a:solidFill>
                      <a:srgbClr val="010101"/>
                    </a:solidFill>
                  </a:tcPr>
                </a:tc>
                <a:tc hMerge="1">
                  <a:tcPr/>
                </a:tc>
              </a:tr>
            </a:tbl>
          </a:graphicData>
        </a:graphic>
      </p:graphicFrame>
      <p:sp>
        <p:nvSpPr>
          <p:cNvPr id="55" name="Google Shape;55;p13"/>
          <p:cNvSpPr/>
          <p:nvPr/>
        </p:nvSpPr>
        <p:spPr>
          <a:xfrm>
            <a:off x="0" y="-2474"/>
            <a:ext cx="9148223" cy="810457"/>
          </a:xfrm>
          <a:prstGeom prst="rect">
            <a:avLst/>
          </a:prstGeom>
          <a:solidFill>
            <a:srgbClr val="204559"/>
          </a:solidFill>
          <a:ln>
            <a:noFill/>
          </a:ln>
        </p:spPr>
        <p:txBody>
          <a:bodyPr spcFirstLastPara="1" wrap="square" lIns="44500" tIns="22250" rIns="44500" bIns="22250" anchor="ctr" anchorCtr="0">
            <a:noAutofit/>
          </a:bodyPr>
          <a:lstStyle/>
          <a:p>
            <a:pPr marL="0" marR="0" lvl="0" indent="0" algn="l" rtl="0">
              <a:spcBef>
                <a:spcPts val="0"/>
              </a:spcBef>
              <a:spcAft>
                <a:spcPts val="0"/>
              </a:spcAft>
              <a:buNone/>
            </a:pP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6" name="Google Shape;56;p13"/>
          <p:cNvSpPr/>
          <p:nvPr/>
        </p:nvSpPr>
        <p:spPr>
          <a:xfrm>
            <a:off x="130628" y="646197"/>
            <a:ext cx="8884104" cy="4325616"/>
          </a:xfrm>
          <a:prstGeom prst="roundRect">
            <a:avLst>
              <a:gd name="adj" fmla="val 0"/>
            </a:avLst>
          </a:prstGeom>
          <a:solidFill>
            <a:schemeClr val="lt1"/>
          </a:solidFill>
          <a:ln w="19050" cap="flat" cmpd="sng">
            <a:solidFill>
              <a:srgbClr val="204559"/>
            </a:solidFill>
            <a:prstDash val="solid"/>
            <a:round/>
            <a:headEnd type="none" w="sm" len="sm"/>
            <a:tailEnd type="none" w="sm" len="sm"/>
          </a:ln>
          <a:effectLst>
            <a:outerShdw blurRad="355600" sx="101000" sy="101000" algn="ctr" rotWithShape="0">
              <a:srgbClr val="000000">
                <a:alpha val="16862"/>
              </a:srgbClr>
            </a:outerShdw>
          </a:effectLst>
        </p:spPr>
        <p:txBody>
          <a:bodyPr spcFirstLastPara="1" wrap="square" lIns="15650" tIns="7825" rIns="15650" bIns="7825"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96" name="Shape 96"/>
        <p:cNvGrpSpPr/>
        <p:nvPr/>
      </p:nvGrpSpPr>
      <p:grpSpPr>
        <a:xfrm>
          <a:off x="0" y="0"/>
          <a:ext cx="0" cy="0"/>
          <a:chOff x="0" y="0"/>
          <a:chExt cx="0" cy="0"/>
        </a:xfrm>
      </p:grpSpPr>
      <p:sp>
        <p:nvSpPr>
          <p:cNvPr id="97" name="Google Shape;97;p16"/>
          <p:cNvSpPr txBox="1"/>
          <p:nvPr>
            <p:ph type="body" idx="1"/>
          </p:nvPr>
        </p:nvSpPr>
        <p:spPr>
          <a:xfrm>
            <a:off x="189166" y="924749"/>
            <a:ext cx="2095200" cy="1152300"/>
          </a:xfrm>
          <a:prstGeom prst="rect">
            <a:avLst/>
          </a:prstGeom>
          <a:noFill/>
          <a:ln>
            <a:noFill/>
          </a:ln>
        </p:spPr>
        <p:txBody>
          <a:bodyPr spcFirstLastPara="1" wrap="square" lIns="44700" tIns="44700" rIns="44700" bIns="44700" anchor="t" anchorCtr="0">
            <a:spAutoFit/>
          </a:bodyPr>
          <a:lstStyle/>
          <a:p>
            <a:pPr marL="114300" lvl="0" indent="-114300" algn="just" rtl="0">
              <a:spcBef>
                <a:spcPts val="0"/>
              </a:spcBef>
              <a:spcAft>
                <a:spcPts val="0"/>
              </a:spcAft>
              <a:buClr>
                <a:schemeClr val="dk1"/>
              </a:buClr>
              <a:buSzPts val="800"/>
              <a:buFont typeface="Arial" panose="020B0604020202020204"/>
              <a:buChar char="•"/>
            </a:pPr>
            <a:r>
              <a:rPr lang="en-GB" sz="800"/>
              <a:t>An online scholarship portal that will provide information about various scholarships available for students. </a:t>
            </a:r>
            <a:endParaRPr sz="800"/>
          </a:p>
          <a:p>
            <a:pPr marL="114300" lvl="0" indent="-114300" algn="just" rtl="0">
              <a:spcBef>
                <a:spcPts val="200"/>
              </a:spcBef>
              <a:spcAft>
                <a:spcPts val="0"/>
              </a:spcAft>
              <a:buClr>
                <a:schemeClr val="dk1"/>
              </a:buClr>
              <a:buSzPts val="800"/>
              <a:buFont typeface="Arial" panose="020B0604020202020204"/>
              <a:buChar char="•"/>
            </a:pPr>
            <a:r>
              <a:rPr lang="en-GB" sz="800"/>
              <a:t>The portal’s primary uses include tracking the status of scholarship to be had and viewing data in regard to scholarships and applicants.</a:t>
            </a:r>
            <a:endParaRPr sz="800"/>
          </a:p>
          <a:p>
            <a:pPr marL="114300" lvl="0" indent="-63500" algn="just" rtl="0">
              <a:spcBef>
                <a:spcPts val="200"/>
              </a:spcBef>
              <a:spcAft>
                <a:spcPts val="0"/>
              </a:spcAft>
              <a:buClr>
                <a:schemeClr val="dk1"/>
              </a:buClr>
              <a:buSzPts val="800"/>
              <a:buFont typeface="Arial" panose="020B0604020202020204"/>
              <a:buNone/>
            </a:pPr>
            <a:endParaRPr sz="800"/>
          </a:p>
          <a:p>
            <a:pPr marL="0" lvl="0" indent="0" algn="just" rtl="0">
              <a:spcBef>
                <a:spcPts val="200"/>
              </a:spcBef>
              <a:spcAft>
                <a:spcPts val="0"/>
              </a:spcAft>
              <a:buClr>
                <a:schemeClr val="dk1"/>
              </a:buClr>
              <a:buSzPts val="800"/>
              <a:buNone/>
            </a:pPr>
            <a:endParaRPr sz="800"/>
          </a:p>
        </p:txBody>
      </p:sp>
      <p:sp>
        <p:nvSpPr>
          <p:cNvPr id="98" name="Google Shape;98;p16"/>
          <p:cNvSpPr txBox="1"/>
          <p:nvPr>
            <p:ph type="body" idx="2"/>
          </p:nvPr>
        </p:nvSpPr>
        <p:spPr>
          <a:xfrm>
            <a:off x="192154" y="691537"/>
            <a:ext cx="2093400" cy="174600"/>
          </a:xfrm>
          <a:prstGeom prst="rect">
            <a:avLst/>
          </a:prstGeom>
          <a:noFill/>
          <a:ln>
            <a:noFill/>
          </a:ln>
        </p:spPr>
        <p:txBody>
          <a:bodyPr spcFirstLastPara="1" wrap="square" lIns="17875" tIns="17875" rIns="17875" bIns="17875" anchor="ctr" anchorCtr="0">
            <a:spAutoFit/>
          </a:bodyPr>
          <a:lstStyle/>
          <a:p>
            <a:pPr marL="0" lvl="0" indent="0" algn="ctr" rtl="0">
              <a:spcBef>
                <a:spcPts val="0"/>
              </a:spcBef>
              <a:spcAft>
                <a:spcPts val="0"/>
              </a:spcAft>
              <a:buClr>
                <a:srgbClr val="002060"/>
              </a:buClr>
              <a:buSzPts val="900"/>
              <a:buNone/>
            </a:pPr>
            <a:r>
              <a:rPr lang="en-GB" sz="900">
                <a:solidFill>
                  <a:srgbClr val="002060"/>
                </a:solidFill>
              </a:rPr>
              <a:t>INTRODUCTION</a:t>
            </a:r>
            <a:endParaRPr sz="900">
              <a:solidFill>
                <a:srgbClr val="002060"/>
              </a:solidFill>
              <a:highlight>
                <a:srgbClr val="C0C0C0"/>
              </a:highlight>
            </a:endParaRPr>
          </a:p>
        </p:txBody>
      </p:sp>
      <p:sp>
        <p:nvSpPr>
          <p:cNvPr id="99" name="Google Shape;99;p16"/>
          <p:cNvSpPr txBox="1"/>
          <p:nvPr>
            <p:ph type="body" idx="3"/>
          </p:nvPr>
        </p:nvSpPr>
        <p:spPr>
          <a:xfrm>
            <a:off x="192004" y="2110342"/>
            <a:ext cx="2093700" cy="174600"/>
          </a:xfrm>
          <a:prstGeom prst="rect">
            <a:avLst/>
          </a:prstGeom>
          <a:noFill/>
          <a:ln>
            <a:noFill/>
          </a:ln>
        </p:spPr>
        <p:txBody>
          <a:bodyPr spcFirstLastPara="1" wrap="square" lIns="17875" tIns="17875" rIns="17875" bIns="17875" anchor="ctr" anchorCtr="0">
            <a:spAutoFit/>
          </a:bodyPr>
          <a:lstStyle/>
          <a:p>
            <a:pPr marL="0" lvl="0" indent="0" algn="ctr" rtl="0">
              <a:spcBef>
                <a:spcPts val="0"/>
              </a:spcBef>
              <a:spcAft>
                <a:spcPts val="0"/>
              </a:spcAft>
              <a:buClr>
                <a:srgbClr val="002060"/>
              </a:buClr>
              <a:buSzPts val="900"/>
              <a:buNone/>
            </a:pPr>
            <a:r>
              <a:rPr lang="en-GB" sz="900">
                <a:solidFill>
                  <a:srgbClr val="002060"/>
                </a:solidFill>
              </a:rPr>
              <a:t>OBJECTIVE</a:t>
            </a:r>
            <a:endParaRPr sz="900"/>
          </a:p>
        </p:txBody>
      </p:sp>
      <p:sp>
        <p:nvSpPr>
          <p:cNvPr id="100" name="Google Shape;100;p16"/>
          <p:cNvSpPr txBox="1"/>
          <p:nvPr>
            <p:ph type="body" idx="4"/>
          </p:nvPr>
        </p:nvSpPr>
        <p:spPr>
          <a:xfrm>
            <a:off x="2413993" y="924700"/>
            <a:ext cx="2093400" cy="1152300"/>
          </a:xfrm>
          <a:prstGeom prst="rect">
            <a:avLst/>
          </a:prstGeom>
          <a:noFill/>
          <a:ln>
            <a:noFill/>
          </a:ln>
        </p:spPr>
        <p:txBody>
          <a:bodyPr spcFirstLastPara="1" wrap="square" lIns="44700" tIns="44700" rIns="44700" bIns="44700" anchor="t" anchorCtr="0">
            <a:spAutoFit/>
          </a:bodyPr>
          <a:lstStyle/>
          <a:p>
            <a:pPr marL="0" lvl="0" indent="0" algn="just" rtl="0">
              <a:spcBef>
                <a:spcPts val="0"/>
              </a:spcBef>
              <a:spcAft>
                <a:spcPts val="0"/>
              </a:spcAft>
              <a:buClr>
                <a:schemeClr val="dk1"/>
              </a:buClr>
              <a:buSzPts val="800"/>
              <a:buNone/>
            </a:pPr>
            <a:r>
              <a:rPr lang="en-GB" sz="800"/>
              <a:t>• Analysing all the government website and third party websites.</a:t>
            </a:r>
            <a:endParaRPr sz="800"/>
          </a:p>
          <a:p>
            <a:pPr marL="0" lvl="0" indent="0" algn="just" rtl="0">
              <a:spcBef>
                <a:spcPts val="200"/>
              </a:spcBef>
              <a:spcAft>
                <a:spcPts val="0"/>
              </a:spcAft>
              <a:buClr>
                <a:schemeClr val="dk1"/>
              </a:buClr>
              <a:buSzPts val="800"/>
              <a:buNone/>
            </a:pPr>
            <a:r>
              <a:rPr lang="en-GB" sz="800"/>
              <a:t>• Collecting all the useful designs , data from the above websites.</a:t>
            </a:r>
            <a:endParaRPr sz="800"/>
          </a:p>
          <a:p>
            <a:pPr marL="0" lvl="0" indent="0" algn="just" rtl="0">
              <a:spcBef>
                <a:spcPts val="200"/>
              </a:spcBef>
              <a:spcAft>
                <a:spcPts val="0"/>
              </a:spcAft>
              <a:buClr>
                <a:schemeClr val="dk1"/>
              </a:buClr>
              <a:buSzPts val="800"/>
              <a:buNone/>
            </a:pPr>
            <a:r>
              <a:rPr lang="en-GB" sz="800"/>
              <a:t>• Developing a website with all the crisp data and exact links</a:t>
            </a:r>
            <a:endParaRPr sz="800"/>
          </a:p>
          <a:p>
            <a:pPr marL="0" lvl="0" indent="0" algn="just" rtl="0">
              <a:spcBef>
                <a:spcPts val="200"/>
              </a:spcBef>
              <a:spcAft>
                <a:spcPts val="0"/>
              </a:spcAft>
              <a:buClr>
                <a:schemeClr val="dk1"/>
              </a:buClr>
              <a:buSzPts val="800"/>
              <a:buNone/>
            </a:pPr>
            <a:r>
              <a:rPr lang="en-GB" sz="800"/>
              <a:t>• Tailoring end user experience with cross platform capatability . </a:t>
            </a:r>
            <a:endParaRPr sz="800"/>
          </a:p>
        </p:txBody>
      </p:sp>
      <p:sp>
        <p:nvSpPr>
          <p:cNvPr id="101" name="Google Shape;101;p16"/>
          <p:cNvSpPr txBox="1"/>
          <p:nvPr>
            <p:ph type="body" idx="5"/>
          </p:nvPr>
        </p:nvSpPr>
        <p:spPr>
          <a:xfrm>
            <a:off x="2413993" y="691537"/>
            <a:ext cx="2093400" cy="174600"/>
          </a:xfrm>
          <a:prstGeom prst="rect">
            <a:avLst/>
          </a:prstGeom>
          <a:noFill/>
          <a:ln>
            <a:noFill/>
          </a:ln>
        </p:spPr>
        <p:txBody>
          <a:bodyPr spcFirstLastPara="1" wrap="square" lIns="17875" tIns="17875" rIns="17875" bIns="17875" anchor="ctr" anchorCtr="0">
            <a:spAutoFit/>
          </a:bodyPr>
          <a:lstStyle/>
          <a:p>
            <a:pPr marL="0" lvl="0" indent="0" algn="ctr" rtl="0">
              <a:spcBef>
                <a:spcPts val="0"/>
              </a:spcBef>
              <a:spcAft>
                <a:spcPts val="0"/>
              </a:spcAft>
              <a:buClr>
                <a:srgbClr val="002060"/>
              </a:buClr>
              <a:buSzPts val="900"/>
              <a:buNone/>
            </a:pPr>
            <a:r>
              <a:rPr lang="en-GB" sz="900">
                <a:solidFill>
                  <a:srgbClr val="002060"/>
                </a:solidFill>
              </a:rPr>
              <a:t>METHODS</a:t>
            </a:r>
            <a:endParaRPr sz="900"/>
          </a:p>
        </p:txBody>
      </p:sp>
      <p:sp>
        <p:nvSpPr>
          <p:cNvPr id="102" name="Google Shape;102;p16"/>
          <p:cNvSpPr txBox="1"/>
          <p:nvPr>
            <p:ph type="body" idx="6"/>
          </p:nvPr>
        </p:nvSpPr>
        <p:spPr>
          <a:xfrm>
            <a:off x="4637154" y="848351"/>
            <a:ext cx="2093400" cy="1496100"/>
          </a:xfrm>
          <a:prstGeom prst="rect">
            <a:avLst/>
          </a:prstGeom>
          <a:noFill/>
          <a:ln>
            <a:noFill/>
          </a:ln>
        </p:spPr>
        <p:txBody>
          <a:bodyPr spcFirstLastPara="1" wrap="square" lIns="44700" tIns="44700" rIns="44700" bIns="44700" anchor="t" anchorCtr="0">
            <a:spAutoFit/>
          </a:bodyPr>
          <a:lstStyle/>
          <a:p>
            <a:pPr marL="0" lvl="0" indent="0" algn="just" rtl="0">
              <a:spcBef>
                <a:spcPts val="0"/>
              </a:spcBef>
              <a:spcAft>
                <a:spcPts val="0"/>
              </a:spcAft>
              <a:buClr>
                <a:schemeClr val="dk1"/>
              </a:buClr>
              <a:buSzPts val="800"/>
              <a:buNone/>
            </a:pPr>
            <a:r>
              <a:rPr lang="en-GB" sz="800"/>
              <a:t>The online web-based application  allows the user to apply for a scholarship. The portal is user friendly and allows the user to easily navigate through different scholarships and consider the most appropriate scholarship based on the information provided. Portal mainly divides scholarships into four</a:t>
            </a:r>
            <a:endParaRPr sz="800"/>
          </a:p>
          <a:p>
            <a:pPr marL="0" lvl="0" indent="0" algn="just" rtl="0">
              <a:spcBef>
                <a:spcPts val="200"/>
              </a:spcBef>
              <a:spcAft>
                <a:spcPts val="0"/>
              </a:spcAft>
              <a:buClr>
                <a:schemeClr val="dk1"/>
              </a:buClr>
              <a:buSzPts val="800"/>
              <a:buNone/>
            </a:pPr>
            <a:r>
              <a:rPr lang="en-GB" sz="800"/>
              <a:t>categories that are central, state,</a:t>
            </a:r>
            <a:endParaRPr sz="800"/>
          </a:p>
          <a:p>
            <a:pPr marL="0" lvl="0" indent="0" algn="just" rtl="0">
              <a:spcBef>
                <a:spcPts val="200"/>
              </a:spcBef>
              <a:spcAft>
                <a:spcPts val="0"/>
              </a:spcAft>
              <a:buClr>
                <a:schemeClr val="dk1"/>
              </a:buClr>
              <a:buSzPts val="800"/>
              <a:buNone/>
            </a:pPr>
            <a:r>
              <a:rPr lang="en-GB" sz="800"/>
              <a:t>international and private that can be smoothly accessed by the users based on their requirements.</a:t>
            </a:r>
            <a:endParaRPr sz="800"/>
          </a:p>
        </p:txBody>
      </p:sp>
      <p:sp>
        <p:nvSpPr>
          <p:cNvPr id="103" name="Google Shape;103;p16"/>
          <p:cNvSpPr txBox="1"/>
          <p:nvPr>
            <p:ph type="body" idx="7"/>
          </p:nvPr>
        </p:nvSpPr>
        <p:spPr>
          <a:xfrm>
            <a:off x="4635500" y="691537"/>
            <a:ext cx="2095500" cy="174600"/>
          </a:xfrm>
          <a:prstGeom prst="rect">
            <a:avLst/>
          </a:prstGeom>
          <a:noFill/>
          <a:ln>
            <a:noFill/>
          </a:ln>
        </p:spPr>
        <p:txBody>
          <a:bodyPr spcFirstLastPara="1" wrap="square" lIns="17875" tIns="17875" rIns="17875" bIns="17875" anchor="ctr" anchorCtr="0">
            <a:spAutoFit/>
          </a:bodyPr>
          <a:lstStyle/>
          <a:p>
            <a:pPr marL="0" lvl="0" indent="0" algn="ctr" rtl="0">
              <a:spcBef>
                <a:spcPts val="0"/>
              </a:spcBef>
              <a:spcAft>
                <a:spcPts val="0"/>
              </a:spcAft>
              <a:buClr>
                <a:srgbClr val="002060"/>
              </a:buClr>
              <a:buSzPts val="900"/>
              <a:buNone/>
            </a:pPr>
            <a:r>
              <a:rPr lang="en-GB" sz="900">
                <a:solidFill>
                  <a:srgbClr val="002060"/>
                </a:solidFill>
              </a:rPr>
              <a:t>RESULTS</a:t>
            </a:r>
            <a:endParaRPr sz="900"/>
          </a:p>
        </p:txBody>
      </p:sp>
      <p:sp>
        <p:nvSpPr>
          <p:cNvPr id="104" name="Google Shape;104;p16"/>
          <p:cNvSpPr txBox="1"/>
          <p:nvPr>
            <p:ph type="body" idx="8"/>
          </p:nvPr>
        </p:nvSpPr>
        <p:spPr>
          <a:xfrm>
            <a:off x="6858998" y="653338"/>
            <a:ext cx="2093129" cy="162322"/>
          </a:xfrm>
          <a:prstGeom prst="rect">
            <a:avLst/>
          </a:prstGeom>
          <a:noFill/>
          <a:ln>
            <a:noFill/>
          </a:ln>
        </p:spPr>
        <p:txBody>
          <a:bodyPr spcFirstLastPara="1" wrap="square" lIns="17875" tIns="17875" rIns="17875" bIns="17875" anchor="ctr" anchorCtr="0">
            <a:spAutoFit/>
          </a:bodyPr>
          <a:lstStyle/>
          <a:p>
            <a:pPr marL="0" lvl="0" indent="0" algn="ctr" rtl="0">
              <a:spcBef>
                <a:spcPts val="0"/>
              </a:spcBef>
              <a:spcAft>
                <a:spcPts val="0"/>
              </a:spcAft>
              <a:buClr>
                <a:srgbClr val="204559"/>
              </a:buClr>
              <a:buSzPts val="900"/>
              <a:buNone/>
            </a:pPr>
            <a:r>
              <a:rPr lang="en-GB" sz="900"/>
              <a:t>CONCLUSION</a:t>
            </a:r>
            <a:endParaRPr lang="en-GB" sz="900"/>
          </a:p>
        </p:txBody>
      </p:sp>
      <p:sp>
        <p:nvSpPr>
          <p:cNvPr id="105" name="Google Shape;105;p16"/>
          <p:cNvSpPr txBox="1"/>
          <p:nvPr>
            <p:ph type="body" idx="9"/>
          </p:nvPr>
        </p:nvSpPr>
        <p:spPr>
          <a:xfrm>
            <a:off x="6817065" y="760214"/>
            <a:ext cx="2137500" cy="1101000"/>
          </a:xfrm>
          <a:prstGeom prst="rect">
            <a:avLst/>
          </a:prstGeom>
          <a:noFill/>
          <a:ln>
            <a:noFill/>
          </a:ln>
        </p:spPr>
        <p:txBody>
          <a:bodyPr spcFirstLastPara="1" wrap="square" lIns="44700" tIns="44700" rIns="44700" bIns="44700" anchor="t" anchorCtr="0">
            <a:spAutoFit/>
          </a:bodyPr>
          <a:lstStyle/>
          <a:p>
            <a:pPr marL="0" lvl="0" indent="0" algn="just" rtl="0">
              <a:spcBef>
                <a:spcPts val="0"/>
              </a:spcBef>
              <a:spcAft>
                <a:spcPts val="0"/>
              </a:spcAft>
              <a:buClr>
                <a:schemeClr val="dk1"/>
              </a:buClr>
              <a:buSzPts val="800"/>
              <a:buNone/>
            </a:pPr>
            <a:r>
              <a:rPr lang="en-GB" sz="800"/>
              <a:t>Apart from the other facilities it also provides ease of data entry for the user. All the requirements projected by the user have been met by the system. The newly developed system consumes less processing time and all the details are updated and processed immediately. Since</a:t>
            </a:r>
            <a:endParaRPr sz="800"/>
          </a:p>
          <a:p>
            <a:pPr marL="0" lvl="0" indent="0" algn="just" rtl="0">
              <a:spcBef>
                <a:spcPts val="200"/>
              </a:spcBef>
              <a:spcAft>
                <a:spcPts val="0"/>
              </a:spcAft>
              <a:buClr>
                <a:schemeClr val="dk1"/>
              </a:buClr>
              <a:buSzPts val="800"/>
              <a:buNone/>
            </a:pPr>
            <a:r>
              <a:rPr lang="en-GB" sz="800"/>
              <a:t>the screen provides real time help messages and is very user friendly, any user can get familiarized.</a:t>
            </a:r>
            <a:endParaRPr sz="800"/>
          </a:p>
        </p:txBody>
      </p:sp>
      <p:sp>
        <p:nvSpPr>
          <p:cNvPr id="106" name="Google Shape;106;p16"/>
          <p:cNvSpPr txBox="1"/>
          <p:nvPr>
            <p:ph type="body" idx="13"/>
          </p:nvPr>
        </p:nvSpPr>
        <p:spPr>
          <a:xfrm>
            <a:off x="6905603" y="1998719"/>
            <a:ext cx="2093129" cy="162322"/>
          </a:xfrm>
          <a:prstGeom prst="rect">
            <a:avLst/>
          </a:prstGeom>
          <a:noFill/>
          <a:ln>
            <a:noFill/>
          </a:ln>
        </p:spPr>
        <p:txBody>
          <a:bodyPr spcFirstLastPara="1" wrap="square" lIns="17875" tIns="17875" rIns="17875" bIns="17875" anchor="ctr" anchorCtr="0">
            <a:spAutoFit/>
          </a:bodyPr>
          <a:lstStyle/>
          <a:p>
            <a:pPr marL="0" lvl="0" indent="0" algn="ctr" rtl="0">
              <a:spcBef>
                <a:spcPts val="0"/>
              </a:spcBef>
              <a:spcAft>
                <a:spcPts val="0"/>
              </a:spcAft>
              <a:buClr>
                <a:srgbClr val="002060"/>
              </a:buClr>
              <a:buSzPts val="900"/>
              <a:buNone/>
            </a:pPr>
            <a:r>
              <a:rPr lang="en-GB" sz="900">
                <a:solidFill>
                  <a:srgbClr val="002060"/>
                </a:solidFill>
              </a:rPr>
              <a:t>REFERENCE</a:t>
            </a:r>
            <a:endParaRPr lang="en-GB" sz="900">
              <a:solidFill>
                <a:srgbClr val="002060"/>
              </a:solidFill>
            </a:endParaRPr>
          </a:p>
        </p:txBody>
      </p:sp>
      <p:sp>
        <p:nvSpPr>
          <p:cNvPr id="107" name="Google Shape;107;p16"/>
          <p:cNvSpPr txBox="1"/>
          <p:nvPr>
            <p:ph type="body" idx="14"/>
          </p:nvPr>
        </p:nvSpPr>
        <p:spPr>
          <a:xfrm>
            <a:off x="6860402" y="2110339"/>
            <a:ext cx="2094300" cy="1870800"/>
          </a:xfrm>
          <a:prstGeom prst="rect">
            <a:avLst/>
          </a:prstGeom>
          <a:noFill/>
          <a:ln>
            <a:noFill/>
          </a:ln>
        </p:spPr>
        <p:txBody>
          <a:bodyPr spcFirstLastPara="1" wrap="square" lIns="44700" tIns="44700" rIns="44700" bIns="44700" anchor="t" anchorCtr="0">
            <a:spAutoFit/>
          </a:bodyPr>
          <a:lstStyle/>
          <a:p>
            <a:pPr marL="0" lvl="0" indent="0" algn="just" rtl="0">
              <a:spcBef>
                <a:spcPts val="0"/>
              </a:spcBef>
              <a:spcAft>
                <a:spcPts val="0"/>
              </a:spcAft>
              <a:buClr>
                <a:schemeClr val="dk1"/>
              </a:buClr>
              <a:buSzPts val="800"/>
              <a:buNone/>
            </a:pPr>
            <a:r>
              <a:rPr lang="en-GB" sz="800"/>
              <a:t>Textbook References:</a:t>
            </a:r>
            <a:endParaRPr sz="800"/>
          </a:p>
          <a:p>
            <a:pPr marL="0" lvl="0" indent="0" algn="just" rtl="0">
              <a:spcBef>
                <a:spcPts val="200"/>
              </a:spcBef>
              <a:spcAft>
                <a:spcPts val="0"/>
              </a:spcAft>
              <a:buClr>
                <a:schemeClr val="dk1"/>
              </a:buClr>
              <a:buSzPts val="800"/>
              <a:buNone/>
            </a:pPr>
            <a:r>
              <a:rPr lang="en-GB" sz="800"/>
              <a:t>XML - XML complete reference by Aaron Skonnard &amp; Martin Gudgin</a:t>
            </a:r>
            <a:endParaRPr sz="800"/>
          </a:p>
          <a:p>
            <a:pPr marL="0" lvl="0" indent="0" algn="just" rtl="0">
              <a:spcBef>
                <a:spcPts val="200"/>
              </a:spcBef>
              <a:spcAft>
                <a:spcPts val="0"/>
              </a:spcAft>
              <a:buClr>
                <a:schemeClr val="dk1"/>
              </a:buClr>
              <a:buSzPts val="800"/>
              <a:buNone/>
            </a:pPr>
            <a:r>
              <a:rPr lang="en-GB" sz="800"/>
              <a:t>HTML - Steven Holzner AJAX - JavaScript and Ajax for the web, Sixth Edition (Visual Quick Start Guide)</a:t>
            </a:r>
            <a:endParaRPr sz="800"/>
          </a:p>
          <a:p>
            <a:pPr marL="0" lvl="0" indent="0" algn="just" rtl="0">
              <a:spcBef>
                <a:spcPts val="200"/>
              </a:spcBef>
              <a:spcAft>
                <a:spcPts val="0"/>
              </a:spcAft>
              <a:buClr>
                <a:schemeClr val="dk1"/>
              </a:buClr>
              <a:buSzPts val="800"/>
              <a:buNone/>
            </a:pPr>
            <a:r>
              <a:rPr lang="en-GB" sz="800"/>
              <a:t>Modern Web Design Using JavaScript and DOM by Stuart Landgridge</a:t>
            </a:r>
            <a:endParaRPr sz="800"/>
          </a:p>
          <a:p>
            <a:pPr marL="0" lvl="0" indent="0" algn="just" rtl="0">
              <a:spcBef>
                <a:spcPts val="200"/>
              </a:spcBef>
              <a:spcAft>
                <a:spcPts val="0"/>
              </a:spcAft>
              <a:buClr>
                <a:schemeClr val="dk1"/>
              </a:buClr>
              <a:buSzPts val="800"/>
              <a:buNone/>
            </a:pPr>
            <a:r>
              <a:rPr lang="en-GB" sz="800"/>
              <a:t>Websites:</a:t>
            </a:r>
            <a:endParaRPr sz="800"/>
          </a:p>
          <a:p>
            <a:pPr marL="0" lvl="0" indent="0" algn="just" rtl="0">
              <a:spcBef>
                <a:spcPts val="200"/>
              </a:spcBef>
              <a:spcAft>
                <a:spcPts val="0"/>
              </a:spcAft>
              <a:buClr>
                <a:schemeClr val="dk1"/>
              </a:buClr>
              <a:buSzPts val="800"/>
              <a:buNone/>
            </a:pPr>
            <a:r>
              <a:rPr lang="en-GB" sz="800"/>
              <a:t>www.google.com, www.asp.net</a:t>
            </a:r>
            <a:endParaRPr sz="800"/>
          </a:p>
          <a:p>
            <a:pPr marL="0" lvl="0" indent="0" algn="just" rtl="0">
              <a:spcBef>
                <a:spcPts val="200"/>
              </a:spcBef>
              <a:spcAft>
                <a:spcPts val="0"/>
              </a:spcAft>
              <a:buClr>
                <a:schemeClr val="dk1"/>
              </a:buClr>
              <a:buSzPts val="800"/>
              <a:buNone/>
            </a:pPr>
            <a:r>
              <a:rPr lang="en-GB" sz="800"/>
              <a:t>www.ajaxprojects.com, www.w3schools.com</a:t>
            </a:r>
            <a:endParaRPr sz="800"/>
          </a:p>
          <a:p>
            <a:pPr marL="0" lvl="0" indent="0" algn="just" rtl="0">
              <a:spcBef>
                <a:spcPts val="200"/>
              </a:spcBef>
              <a:spcAft>
                <a:spcPts val="0"/>
              </a:spcAft>
              <a:buClr>
                <a:schemeClr val="dk1"/>
              </a:buClr>
              <a:buSzPts val="800"/>
              <a:buNone/>
            </a:pPr>
            <a:r>
              <a:rPr lang="en-GB" sz="800"/>
              <a:t>www.programmingtutorials.com, www.youtube.com</a:t>
            </a:r>
            <a:endParaRPr sz="800"/>
          </a:p>
        </p:txBody>
      </p:sp>
      <p:sp>
        <p:nvSpPr>
          <p:cNvPr id="108" name="Google Shape;108;p16"/>
          <p:cNvSpPr txBox="1"/>
          <p:nvPr>
            <p:ph type="body" idx="15"/>
          </p:nvPr>
        </p:nvSpPr>
        <p:spPr>
          <a:xfrm>
            <a:off x="6839278" y="3981150"/>
            <a:ext cx="2093100" cy="174600"/>
          </a:xfrm>
          <a:prstGeom prst="rect">
            <a:avLst/>
          </a:prstGeom>
          <a:noFill/>
          <a:ln>
            <a:noFill/>
          </a:ln>
        </p:spPr>
        <p:txBody>
          <a:bodyPr spcFirstLastPara="1" wrap="square" lIns="17875" tIns="17875" rIns="17875" bIns="17875" anchor="ctr" anchorCtr="0">
            <a:spAutoFit/>
          </a:bodyPr>
          <a:lstStyle/>
          <a:p>
            <a:pPr marL="0" lvl="0" indent="0" algn="ctr" rtl="0">
              <a:spcBef>
                <a:spcPts val="0"/>
              </a:spcBef>
              <a:spcAft>
                <a:spcPts val="0"/>
              </a:spcAft>
              <a:buClr>
                <a:srgbClr val="002060"/>
              </a:buClr>
              <a:buSzPts val="900"/>
              <a:buNone/>
            </a:pPr>
            <a:r>
              <a:rPr lang="en-GB" sz="900">
                <a:solidFill>
                  <a:srgbClr val="002060"/>
                </a:solidFill>
              </a:rPr>
              <a:t>CONTACTS</a:t>
            </a:r>
            <a:endParaRPr lang="en-GB" sz="900">
              <a:solidFill>
                <a:srgbClr val="002060"/>
              </a:solidFill>
            </a:endParaRPr>
          </a:p>
        </p:txBody>
      </p:sp>
      <p:sp>
        <p:nvSpPr>
          <p:cNvPr id="109" name="Google Shape;109;p16"/>
          <p:cNvSpPr txBox="1"/>
          <p:nvPr>
            <p:ph type="body" idx="16"/>
          </p:nvPr>
        </p:nvSpPr>
        <p:spPr>
          <a:xfrm>
            <a:off x="6748064" y="4109328"/>
            <a:ext cx="2275500" cy="890700"/>
          </a:xfrm>
          <a:prstGeom prst="rect">
            <a:avLst/>
          </a:prstGeom>
          <a:noFill/>
          <a:ln>
            <a:noFill/>
          </a:ln>
        </p:spPr>
        <p:txBody>
          <a:bodyPr spcFirstLastPara="1" wrap="square" lIns="44700" tIns="44700" rIns="44700" bIns="44700" anchor="t" anchorCtr="0">
            <a:spAutoFit/>
          </a:bodyPr>
          <a:lstStyle/>
          <a:p>
            <a:pPr marL="0" lvl="0" indent="0" algn="ctr" rtl="0">
              <a:spcBef>
                <a:spcPts val="0"/>
              </a:spcBef>
              <a:spcAft>
                <a:spcPts val="0"/>
              </a:spcAft>
              <a:buClr>
                <a:schemeClr val="dk1"/>
              </a:buClr>
              <a:buSzPts val="700"/>
              <a:buNone/>
            </a:pPr>
            <a:r>
              <a:rPr lang="en-GB" sz="700" b="1">
                <a:latin typeface="Arial Rounded"/>
                <a:ea typeface="Arial Rounded"/>
                <a:cs typeface="Arial Rounded"/>
                <a:sym typeface="Arial Rounded"/>
              </a:rPr>
              <a:t>Aanchal Patel</a:t>
            </a:r>
            <a:endParaRPr lang="en-GB" sz="700" b="1">
              <a:latin typeface="Arial Rounded"/>
              <a:ea typeface="Arial Rounded"/>
              <a:cs typeface="Arial Rounded"/>
              <a:sym typeface="Arial Rounded"/>
            </a:endParaRPr>
          </a:p>
          <a:p>
            <a:pPr marL="0" lvl="0" indent="0" algn="ctr" rtl="0">
              <a:spcBef>
                <a:spcPts val="100"/>
              </a:spcBef>
              <a:spcAft>
                <a:spcPts val="0"/>
              </a:spcAft>
              <a:buClr>
                <a:srgbClr val="306786"/>
              </a:buClr>
              <a:buSzPts val="700"/>
              <a:buNone/>
            </a:pPr>
            <a:r>
              <a:rPr lang="en-GB" sz="700" b="1" u="sng">
                <a:solidFill>
                  <a:srgbClr val="306786"/>
                </a:solidFill>
                <a:latin typeface="Arial Rounded"/>
                <a:ea typeface="Arial Rounded"/>
                <a:cs typeface="Arial Rounded"/>
                <a:sym typeface="Arial Rounded"/>
              </a:rPr>
              <a:t>aanchalpatel20538@acropolis.in</a:t>
            </a:r>
            <a:endParaRPr lang="en-GB" sz="700" b="1" u="sng">
              <a:solidFill>
                <a:srgbClr val="306786"/>
              </a:solidFill>
              <a:latin typeface="Arial Rounded"/>
              <a:ea typeface="Arial Rounded"/>
              <a:cs typeface="Arial Rounded"/>
              <a:sym typeface="Arial Rounded"/>
            </a:endParaRPr>
          </a:p>
          <a:p>
            <a:pPr marL="0" lvl="0" indent="0" algn="ctr" rtl="0">
              <a:spcBef>
                <a:spcPts val="100"/>
              </a:spcBef>
              <a:spcAft>
                <a:spcPts val="0"/>
              </a:spcAft>
              <a:buClr>
                <a:schemeClr val="dk1"/>
              </a:buClr>
              <a:buSzPts val="700"/>
              <a:buNone/>
            </a:pPr>
            <a:r>
              <a:rPr lang="en-GB" sz="700" b="1">
                <a:latin typeface="Arial Rounded"/>
                <a:ea typeface="Arial Rounded"/>
                <a:cs typeface="Arial Rounded"/>
                <a:sym typeface="Arial Rounded"/>
              </a:rPr>
              <a:t>Aditi Rathore</a:t>
            </a:r>
            <a:endParaRPr lang="en-GB" sz="700" b="1">
              <a:latin typeface="Arial Rounded"/>
              <a:ea typeface="Arial Rounded"/>
              <a:cs typeface="Arial Rounded"/>
              <a:sym typeface="Arial Rounded"/>
            </a:endParaRPr>
          </a:p>
          <a:p>
            <a:pPr marL="0" lvl="0" indent="0" algn="ctr" rtl="0">
              <a:spcBef>
                <a:spcPts val="100"/>
              </a:spcBef>
              <a:spcAft>
                <a:spcPts val="0"/>
              </a:spcAft>
              <a:buClr>
                <a:srgbClr val="306786"/>
              </a:buClr>
              <a:buSzPts val="700"/>
              <a:buNone/>
            </a:pPr>
            <a:r>
              <a:rPr lang="en-GB" sz="700" b="1" u="sng">
                <a:solidFill>
                  <a:srgbClr val="306786"/>
                </a:solidFill>
                <a:latin typeface="Arial Rounded"/>
                <a:ea typeface="Arial Rounded"/>
                <a:cs typeface="Arial Rounded"/>
                <a:sym typeface="Arial Rounded"/>
              </a:rPr>
              <a:t>aditirathore20640@acropolis.in</a:t>
            </a:r>
            <a:endParaRPr lang="en-GB" sz="700" b="1" u="sng">
              <a:solidFill>
                <a:srgbClr val="306786"/>
              </a:solidFill>
              <a:latin typeface="Arial Rounded"/>
              <a:ea typeface="Arial Rounded"/>
              <a:cs typeface="Arial Rounded"/>
              <a:sym typeface="Arial Rounded"/>
            </a:endParaRPr>
          </a:p>
          <a:p>
            <a:pPr marL="0" lvl="0" indent="0" algn="ctr" rtl="0">
              <a:spcBef>
                <a:spcPts val="100"/>
              </a:spcBef>
              <a:spcAft>
                <a:spcPts val="0"/>
              </a:spcAft>
              <a:buClr>
                <a:schemeClr val="dk1"/>
              </a:buClr>
              <a:buSzPts val="700"/>
              <a:buNone/>
            </a:pPr>
            <a:r>
              <a:rPr lang="en-GB" sz="700" b="1">
                <a:latin typeface="Arial Rounded"/>
                <a:ea typeface="Arial Rounded"/>
                <a:cs typeface="Arial Rounded"/>
                <a:sym typeface="Arial Rounded"/>
              </a:rPr>
              <a:t>Aditiya K. Soni</a:t>
            </a:r>
            <a:endParaRPr lang="en-GB" sz="700" b="1">
              <a:latin typeface="Arial Rounded"/>
              <a:ea typeface="Arial Rounded"/>
              <a:cs typeface="Arial Rounded"/>
              <a:sym typeface="Arial Rounded"/>
            </a:endParaRPr>
          </a:p>
          <a:p>
            <a:pPr marL="0" lvl="0" indent="0" algn="ctr" rtl="0">
              <a:spcBef>
                <a:spcPts val="100"/>
              </a:spcBef>
              <a:spcAft>
                <a:spcPts val="0"/>
              </a:spcAft>
              <a:buClr>
                <a:srgbClr val="306786"/>
              </a:buClr>
              <a:buSzPts val="700"/>
              <a:buNone/>
            </a:pPr>
            <a:r>
              <a:rPr lang="en-GB" sz="700" b="1" u="sng">
                <a:solidFill>
                  <a:srgbClr val="306786"/>
                </a:solidFill>
                <a:latin typeface="Arial Rounded"/>
                <a:ea typeface="Arial Rounded"/>
                <a:cs typeface="Arial Rounded"/>
                <a:sym typeface="Arial Rounded"/>
              </a:rPr>
              <a:t>aditiyasoni20891@acropolis.in</a:t>
            </a:r>
            <a:endParaRPr lang="en-GB" sz="700" b="1" u="sng">
              <a:solidFill>
                <a:srgbClr val="306786"/>
              </a:solidFill>
              <a:latin typeface="Arial Rounded"/>
              <a:ea typeface="Arial Rounded"/>
              <a:cs typeface="Arial Rounded"/>
              <a:sym typeface="Arial Rounded"/>
            </a:endParaRPr>
          </a:p>
          <a:p>
            <a:pPr marL="0" lvl="0" indent="0" algn="ctr" rtl="0">
              <a:spcBef>
                <a:spcPts val="100"/>
              </a:spcBef>
              <a:spcAft>
                <a:spcPts val="0"/>
              </a:spcAft>
              <a:buClr>
                <a:srgbClr val="306786"/>
              </a:buClr>
              <a:buSzPts val="700"/>
              <a:buNone/>
            </a:pPr>
          </a:p>
        </p:txBody>
      </p:sp>
      <p:sp>
        <p:nvSpPr>
          <p:cNvPr id="110" name="Google Shape;110;p16"/>
          <p:cNvSpPr txBox="1"/>
          <p:nvPr>
            <p:ph type="body" idx="17"/>
          </p:nvPr>
        </p:nvSpPr>
        <p:spPr>
          <a:xfrm>
            <a:off x="191244" y="2300249"/>
            <a:ext cx="2095200" cy="978000"/>
          </a:xfrm>
          <a:prstGeom prst="rect">
            <a:avLst/>
          </a:prstGeom>
          <a:noFill/>
          <a:ln>
            <a:noFill/>
          </a:ln>
        </p:spPr>
        <p:txBody>
          <a:bodyPr spcFirstLastPara="1" wrap="square" lIns="44700" tIns="44700" rIns="44700" bIns="44700" anchor="t" anchorCtr="0">
            <a:spAutoFit/>
          </a:bodyPr>
          <a:lstStyle/>
          <a:p>
            <a:pPr marL="0" lvl="0" indent="0" algn="just" rtl="0">
              <a:spcBef>
                <a:spcPts val="0"/>
              </a:spcBef>
              <a:spcAft>
                <a:spcPts val="0"/>
              </a:spcAft>
              <a:buClr>
                <a:schemeClr val="dk1"/>
              </a:buClr>
              <a:buSzPts val="800"/>
              <a:buNone/>
            </a:pPr>
            <a:r>
              <a:rPr lang="en-GB" sz="800"/>
              <a:t>The project “Find my scholarship” is a software package developed maintaining scholarships for different categories , checking eligibility criteria for each scholarship. The software is very helpful to find the eligible candidates from different colleges.</a:t>
            </a:r>
            <a:endParaRPr sz="800"/>
          </a:p>
          <a:p>
            <a:pPr marL="0" lvl="0" indent="0" algn="just" rtl="0">
              <a:spcBef>
                <a:spcPts val="200"/>
              </a:spcBef>
              <a:spcAft>
                <a:spcPts val="0"/>
              </a:spcAft>
              <a:buClr>
                <a:schemeClr val="dk1"/>
              </a:buClr>
              <a:buSzPts val="800"/>
              <a:buNone/>
            </a:pPr>
            <a:endParaRPr sz="800"/>
          </a:p>
        </p:txBody>
      </p:sp>
      <p:sp>
        <p:nvSpPr>
          <p:cNvPr id="111" name="Google Shape;111;p16"/>
          <p:cNvSpPr txBox="1"/>
          <p:nvPr>
            <p:ph type="body" idx="19"/>
          </p:nvPr>
        </p:nvSpPr>
        <p:spPr>
          <a:xfrm>
            <a:off x="1202263" y="420662"/>
            <a:ext cx="6739247" cy="200025"/>
          </a:xfrm>
          <a:prstGeom prst="rect">
            <a:avLst/>
          </a:prstGeom>
          <a:noFill/>
          <a:ln>
            <a:noFill/>
          </a:ln>
        </p:spPr>
        <p:txBody>
          <a:bodyPr spcFirstLastPara="1" wrap="square" lIns="15650" tIns="7825" rIns="15650" bIns="7825" anchor="t" anchorCtr="1">
            <a:noAutofit/>
          </a:bodyPr>
          <a:lstStyle/>
          <a:p>
            <a:pPr marL="0" lvl="0" indent="0" algn="ctr" rtl="0">
              <a:lnSpc>
                <a:spcPct val="80000"/>
              </a:lnSpc>
              <a:spcBef>
                <a:spcPts val="0"/>
              </a:spcBef>
              <a:spcAft>
                <a:spcPts val="0"/>
              </a:spcAft>
              <a:buClr>
                <a:schemeClr val="accent4"/>
              </a:buClr>
              <a:buSzPts val="605"/>
              <a:buFont typeface="Calibri" panose="020F0502020204030204"/>
              <a:buNone/>
            </a:pPr>
            <a:r>
              <a:rPr lang="en-GB" sz="1305">
                <a:solidFill>
                  <a:schemeClr val="accent4"/>
                </a:solidFill>
              </a:rPr>
              <a:t>AANCHAL PATEL, ADITI RATHORE , ADITYA KUMAR SONI </a:t>
            </a:r>
            <a:endParaRPr sz="1305">
              <a:solidFill>
                <a:schemeClr val="accent4"/>
              </a:solidFill>
            </a:endParaRPr>
          </a:p>
          <a:p>
            <a:pPr marL="0" lvl="0" indent="0" algn="ctr" rtl="0">
              <a:lnSpc>
                <a:spcPct val="80000"/>
              </a:lnSpc>
              <a:spcBef>
                <a:spcPts val="200"/>
              </a:spcBef>
              <a:spcAft>
                <a:spcPts val="0"/>
              </a:spcAft>
              <a:buClr>
                <a:schemeClr val="lt1"/>
              </a:buClr>
              <a:buSzPts val="605"/>
              <a:buFont typeface="Calibri" panose="020F0502020204030204"/>
              <a:buNone/>
            </a:pPr>
            <a:endParaRPr sz="1305">
              <a:solidFill>
                <a:schemeClr val="accent4"/>
              </a:solidFill>
            </a:endParaRPr>
          </a:p>
        </p:txBody>
      </p:sp>
      <p:sp>
        <p:nvSpPr>
          <p:cNvPr id="112" name="Google Shape;112;p16"/>
          <p:cNvSpPr txBox="1"/>
          <p:nvPr>
            <p:ph type="body" idx="20"/>
          </p:nvPr>
        </p:nvSpPr>
        <p:spPr>
          <a:xfrm>
            <a:off x="1126630" y="164828"/>
            <a:ext cx="6739247" cy="255933"/>
          </a:xfrm>
          <a:prstGeom prst="rect">
            <a:avLst/>
          </a:prstGeom>
          <a:noFill/>
          <a:ln>
            <a:noFill/>
          </a:ln>
        </p:spPr>
        <p:txBody>
          <a:bodyPr spcFirstLastPara="1" wrap="square" lIns="15650" tIns="7825" rIns="15650" bIns="7825" anchor="t" anchorCtr="1">
            <a:normAutofit lnSpcReduction="10000"/>
          </a:bodyPr>
          <a:lstStyle/>
          <a:p>
            <a:pPr marL="0" lvl="0" indent="0" algn="ctr" rtl="0">
              <a:spcBef>
                <a:spcPts val="0"/>
              </a:spcBef>
              <a:spcAft>
                <a:spcPts val="0"/>
              </a:spcAft>
              <a:buClr>
                <a:srgbClr val="FEFEFE"/>
              </a:buClr>
              <a:buSzPts val="1600"/>
              <a:buFont typeface="Calibri" panose="020F0502020204030204"/>
              <a:buNone/>
            </a:pPr>
            <a:r>
              <a:rPr lang="en-GB" sz="1600">
                <a:solidFill>
                  <a:srgbClr val="FEFEFE"/>
                </a:solidFill>
              </a:rPr>
              <a:t>FIND MY SCHOLARSHIP</a:t>
            </a:r>
            <a:endParaRPr lang="en-GB" sz="1600">
              <a:solidFill>
                <a:srgbClr val="FEFEFE"/>
              </a:solidFill>
            </a:endParaRPr>
          </a:p>
        </p:txBody>
      </p:sp>
      <p:sp>
        <p:nvSpPr>
          <p:cNvPr id="113" name="Google Shape;113;p16"/>
          <p:cNvSpPr txBox="1"/>
          <p:nvPr/>
        </p:nvSpPr>
        <p:spPr>
          <a:xfrm>
            <a:off x="3106851" y="5000030"/>
            <a:ext cx="3985079" cy="100806"/>
          </a:xfrm>
          <a:prstGeom prst="rect">
            <a:avLst/>
          </a:prstGeom>
          <a:noFill/>
          <a:ln>
            <a:noFill/>
          </a:ln>
        </p:spPr>
        <p:txBody>
          <a:bodyPr spcFirstLastPara="1" wrap="square" lIns="15650" tIns="7825" rIns="15650" bIns="7825" anchor="t" anchorCtr="0">
            <a:spAutoFit/>
          </a:bodyPr>
          <a:lstStyle/>
          <a:p>
            <a:pPr marL="0" marR="0" lvl="0" indent="0" algn="l" rtl="0">
              <a:spcBef>
                <a:spcPts val="0"/>
              </a:spcBef>
              <a:spcAft>
                <a:spcPts val="0"/>
              </a:spcAft>
              <a:buNone/>
            </a:pPr>
            <a:r>
              <a:rPr lang="en-GB" sz="600" b="0" i="0" u="none" strike="noStrike" cap="none">
                <a:solidFill>
                  <a:schemeClr val="lt1"/>
                </a:solidFill>
                <a:latin typeface="Arial Black" panose="020B0A04020102020204"/>
                <a:ea typeface="Arial Black" panose="020B0A04020102020204"/>
                <a:cs typeface="Arial Black" panose="020B0A04020102020204"/>
                <a:sym typeface="Arial Black" panose="020B0A04020102020204"/>
              </a:rPr>
              <a:t>Department  of  Computer Science and Engineering,AITR </a:t>
            </a:r>
            <a:endParaRPr sz="200"/>
          </a:p>
        </p:txBody>
      </p:sp>
      <p:pic>
        <p:nvPicPr>
          <p:cNvPr id="114" name="Google Shape;114;p16" descr="IMG-5528"/>
          <p:cNvPicPr preferRelativeResize="0"/>
          <p:nvPr/>
        </p:nvPicPr>
        <p:blipFill rotWithShape="1">
          <a:blip r:embed="rId1"/>
          <a:srcRect/>
          <a:stretch>
            <a:fillRect/>
          </a:stretch>
        </p:blipFill>
        <p:spPr>
          <a:xfrm>
            <a:off x="1202304" y="16570"/>
            <a:ext cx="612676" cy="636786"/>
          </a:xfrm>
          <a:prstGeom prst="rect">
            <a:avLst/>
          </a:prstGeom>
          <a:noFill/>
          <a:ln>
            <a:noFill/>
          </a:ln>
        </p:spPr>
      </p:pic>
      <p:pic>
        <p:nvPicPr>
          <p:cNvPr id="115" name="Google Shape;115;p16"/>
          <p:cNvPicPr preferRelativeResize="0"/>
          <p:nvPr/>
        </p:nvPicPr>
        <p:blipFill rotWithShape="1">
          <a:blip r:embed="rId2"/>
          <a:srcRect/>
          <a:stretch>
            <a:fillRect/>
          </a:stretch>
        </p:blipFill>
        <p:spPr>
          <a:xfrm>
            <a:off x="2472238" y="2058200"/>
            <a:ext cx="2012463" cy="1397200"/>
          </a:xfrm>
          <a:prstGeom prst="rect">
            <a:avLst/>
          </a:prstGeom>
          <a:noFill/>
          <a:ln>
            <a:noFill/>
          </a:ln>
        </p:spPr>
      </p:pic>
      <p:sp>
        <p:nvSpPr>
          <p:cNvPr id="116" name="Google Shape;116;p16"/>
          <p:cNvSpPr/>
          <p:nvPr/>
        </p:nvSpPr>
        <p:spPr>
          <a:xfrm>
            <a:off x="2421571" y="3648545"/>
            <a:ext cx="2093846" cy="162322"/>
          </a:xfrm>
          <a:prstGeom prst="rect">
            <a:avLst/>
          </a:prstGeom>
          <a:noFill/>
          <a:ln>
            <a:noFill/>
          </a:ln>
        </p:spPr>
        <p:txBody>
          <a:bodyPr spcFirstLastPara="1" wrap="square" lIns="17875" tIns="17875" rIns="17875" bIns="17875" anchor="ctr" anchorCtr="0">
            <a:noAutofit/>
          </a:bodyPr>
          <a:lstStyle/>
          <a:p>
            <a:pPr marL="0" marR="0" lvl="0" indent="0" algn="ctr" rtl="0">
              <a:spcBef>
                <a:spcPts val="0"/>
              </a:spcBef>
              <a:spcAft>
                <a:spcPts val="0"/>
              </a:spcAft>
              <a:buClr>
                <a:srgbClr val="002060"/>
              </a:buClr>
              <a:buSzPts val="900"/>
              <a:buFont typeface="Arial" panose="020B0604020202020204"/>
              <a:buNone/>
            </a:pPr>
            <a:r>
              <a:rPr lang="en-GB" sz="900" b="1" u="sng">
                <a:solidFill>
                  <a:srgbClr val="002060"/>
                </a:solidFill>
                <a:latin typeface="Calibri" panose="020F0502020204030204"/>
                <a:ea typeface="Calibri" panose="020F0502020204030204"/>
                <a:cs typeface="Calibri" panose="020F0502020204030204"/>
                <a:sym typeface="Calibri" panose="020F0502020204030204"/>
              </a:rPr>
              <a:t>TECHNOLOGY USED</a:t>
            </a:r>
            <a:endParaRPr sz="900"/>
          </a:p>
        </p:txBody>
      </p:sp>
      <p:sp>
        <p:nvSpPr>
          <p:cNvPr id="117" name="Google Shape;117;p16"/>
          <p:cNvSpPr/>
          <p:nvPr/>
        </p:nvSpPr>
        <p:spPr>
          <a:xfrm>
            <a:off x="2399279" y="3810893"/>
            <a:ext cx="2085408" cy="1074043"/>
          </a:xfrm>
          <a:prstGeom prst="rect">
            <a:avLst/>
          </a:prstGeom>
          <a:noFill/>
          <a:ln>
            <a:noFill/>
          </a:ln>
        </p:spPr>
        <p:txBody>
          <a:bodyPr spcFirstLastPara="1" wrap="square" lIns="44700" tIns="44700" rIns="44700" bIns="44700" anchor="t" anchorCtr="0">
            <a:noAutofit/>
          </a:bodyPr>
          <a:lstStyle/>
          <a:p>
            <a:pPr marL="0" marR="0" lvl="0" indent="0" algn="just" rtl="0">
              <a:spcBef>
                <a:spcPts val="0"/>
              </a:spcBef>
              <a:spcAft>
                <a:spcPts val="0"/>
              </a:spcAft>
              <a:buClr>
                <a:schemeClr val="dk1"/>
              </a:buClr>
              <a:buSzPts val="800"/>
              <a:buFont typeface="Arial" panose="020B0604020202020204"/>
              <a:buNone/>
            </a:pPr>
            <a:r>
              <a:rPr lang="en-GB" sz="800" b="0" u="none">
                <a:solidFill>
                  <a:schemeClr val="dk1"/>
                </a:solidFill>
                <a:latin typeface="Calibri" panose="020F0502020204030204"/>
                <a:ea typeface="Calibri" panose="020F0502020204030204"/>
                <a:cs typeface="Calibri" panose="020F0502020204030204"/>
                <a:sym typeface="Calibri" panose="020F0502020204030204"/>
              </a:rPr>
              <a:t>❖HTML &amp; CSS : Providing basic structure to the website.</a:t>
            </a:r>
            <a:endParaRPr sz="800"/>
          </a:p>
          <a:p>
            <a:pPr marL="0" marR="0" lvl="0" indent="0" algn="just" rtl="0">
              <a:spcBef>
                <a:spcPts val="200"/>
              </a:spcBef>
              <a:spcAft>
                <a:spcPts val="0"/>
              </a:spcAft>
              <a:buClr>
                <a:schemeClr val="dk1"/>
              </a:buClr>
              <a:buSzPts val="800"/>
              <a:buFont typeface="Arial" panose="020B0604020202020204"/>
              <a:buNone/>
            </a:pPr>
            <a:r>
              <a:rPr lang="en-GB" sz="800" b="0" u="none">
                <a:solidFill>
                  <a:schemeClr val="dk1"/>
                </a:solidFill>
                <a:latin typeface="Calibri" panose="020F0502020204030204"/>
                <a:ea typeface="Calibri" panose="020F0502020204030204"/>
                <a:cs typeface="Calibri" panose="020F0502020204030204"/>
                <a:sym typeface="Calibri" panose="020F0502020204030204"/>
              </a:rPr>
              <a:t>❖Bootstrap: Styling of website is done by Bootstrap.</a:t>
            </a:r>
            <a:endParaRPr sz="800"/>
          </a:p>
          <a:p>
            <a:pPr marL="0" marR="0" lvl="0" indent="0" algn="just" rtl="0">
              <a:spcBef>
                <a:spcPts val="200"/>
              </a:spcBef>
              <a:spcAft>
                <a:spcPts val="0"/>
              </a:spcAft>
              <a:buClr>
                <a:schemeClr val="dk1"/>
              </a:buClr>
              <a:buSzPts val="800"/>
              <a:buFont typeface="Arial" panose="020B0604020202020204"/>
              <a:buNone/>
            </a:pPr>
            <a:r>
              <a:rPr lang="en-GB" sz="800" b="0" u="none">
                <a:solidFill>
                  <a:schemeClr val="dk1"/>
                </a:solidFill>
                <a:latin typeface="Calibri" panose="020F0502020204030204"/>
                <a:ea typeface="Calibri" panose="020F0502020204030204"/>
                <a:cs typeface="Calibri" panose="020F0502020204030204"/>
                <a:sym typeface="Calibri" panose="020F0502020204030204"/>
              </a:rPr>
              <a:t>❖Java script : Providing dynamic interface to the user</a:t>
            </a:r>
            <a:endParaRPr sz="800"/>
          </a:p>
          <a:p>
            <a:pPr marL="0" marR="0" lvl="0" indent="0" algn="just" rtl="0">
              <a:spcBef>
                <a:spcPts val="200"/>
              </a:spcBef>
              <a:spcAft>
                <a:spcPts val="0"/>
              </a:spcAft>
              <a:buClr>
                <a:schemeClr val="dk1"/>
              </a:buClr>
              <a:buSzPts val="800"/>
              <a:buFont typeface="Arial" panose="020B0604020202020204"/>
              <a:buNone/>
            </a:pPr>
            <a:r>
              <a:rPr lang="en-GB" sz="800" b="0" u="none">
                <a:solidFill>
                  <a:schemeClr val="dk1"/>
                </a:solidFill>
                <a:latin typeface="Calibri" panose="020F0502020204030204"/>
                <a:ea typeface="Calibri" panose="020F0502020204030204"/>
                <a:cs typeface="Calibri" panose="020F0502020204030204"/>
                <a:sym typeface="Calibri" panose="020F0502020204030204"/>
              </a:rPr>
              <a:t>❖My Sql &amp; PHP: For maintaining the database of the website</a:t>
            </a:r>
            <a:endParaRPr sz="800"/>
          </a:p>
        </p:txBody>
      </p:sp>
      <p:pic>
        <p:nvPicPr>
          <p:cNvPr id="118" name="Google Shape;118;p16"/>
          <p:cNvPicPr preferRelativeResize="0"/>
          <p:nvPr/>
        </p:nvPicPr>
        <p:blipFill>
          <a:blip r:embed="rId3"/>
          <a:stretch>
            <a:fillRect/>
          </a:stretch>
        </p:blipFill>
        <p:spPr>
          <a:xfrm>
            <a:off x="4670512" y="2406250"/>
            <a:ext cx="2085424" cy="1053651"/>
          </a:xfrm>
          <a:prstGeom prst="rect">
            <a:avLst/>
          </a:prstGeom>
          <a:noFill/>
          <a:ln>
            <a:noFill/>
          </a:ln>
        </p:spPr>
      </p:pic>
      <p:pic>
        <p:nvPicPr>
          <p:cNvPr id="119" name="Google Shape;119;p16"/>
          <p:cNvPicPr preferRelativeResize="0"/>
          <p:nvPr/>
        </p:nvPicPr>
        <p:blipFill>
          <a:blip r:embed="rId4"/>
          <a:stretch>
            <a:fillRect/>
          </a:stretch>
        </p:blipFill>
        <p:spPr>
          <a:xfrm>
            <a:off x="4665463" y="3521700"/>
            <a:ext cx="2095501" cy="1152301"/>
          </a:xfrm>
          <a:prstGeom prst="rect">
            <a:avLst/>
          </a:prstGeom>
          <a:noFill/>
          <a:ln>
            <a:noFill/>
          </a:ln>
        </p:spPr>
      </p:pic>
      <p:pic>
        <p:nvPicPr>
          <p:cNvPr id="1" name="Picture 0"/>
          <p:cNvPicPr>
            <a:picLocks noChangeAspect="1"/>
          </p:cNvPicPr>
          <p:nvPr/>
        </p:nvPicPr>
        <p:blipFill>
          <a:blip r:embed="rId5"/>
          <a:stretch>
            <a:fillRect/>
          </a:stretch>
        </p:blipFill>
        <p:spPr>
          <a:xfrm>
            <a:off x="192405" y="3207385"/>
            <a:ext cx="2086610" cy="159194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6x56-Template">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2486</Words>
  <Application>WPS Presentation</Application>
  <PresentationFormat/>
  <Paragraphs>65</Paragraphs>
  <Slides>1</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vt:i4>
      </vt:variant>
    </vt:vector>
  </HeadingPairs>
  <TitlesOfParts>
    <vt:vector size="13" baseType="lpstr">
      <vt:lpstr>Arial</vt:lpstr>
      <vt:lpstr>SimSun</vt:lpstr>
      <vt:lpstr>Wingdings</vt:lpstr>
      <vt:lpstr>Arial</vt:lpstr>
      <vt:lpstr>Calibri</vt:lpstr>
      <vt:lpstr>Arial Black</vt:lpstr>
      <vt:lpstr>Trebuchet MS</vt:lpstr>
      <vt:lpstr>Arial Rounded</vt:lpstr>
      <vt:lpstr>Microsoft YaHei</vt:lpstr>
      <vt:lpstr>Arial Unicode MS</vt:lpstr>
      <vt:lpstr>Simple Light</vt:lpstr>
      <vt:lpstr>36x56-Template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meena</cp:lastModifiedBy>
  <cp:revision>1</cp:revision>
  <dcterms:created xsi:type="dcterms:W3CDTF">2022-11-17T16:10:03Z</dcterms:created>
  <dcterms:modified xsi:type="dcterms:W3CDTF">2022-11-17T16:10:04Z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A0E43A11B0EE43CF8C7E312E3BD297BD</vt:lpwstr>
  </property>
  <property fmtid="{D5CDD505-2E9C-101B-9397-08002B2CF9AE}" pid="3" name="KSOProductBuildVer">
    <vt:lpwstr>1033-11.2.0.11210</vt:lpwstr>
  </property>
</Properties>
</file>