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62" r:id="rId2"/>
    <p:sldId id="257" r:id="rId3"/>
    <p:sldId id="263" r:id="rId4"/>
    <p:sldId id="266" r:id="rId5"/>
    <p:sldId id="267" r:id="rId6"/>
    <p:sldId id="268" r:id="rId7"/>
    <p:sldId id="269" r:id="rId8"/>
    <p:sldId id="270" r:id="rId9"/>
    <p:sldId id="271" r:id="rId10"/>
    <p:sldId id="264" r:id="rId11"/>
    <p:sldId id="265" r:id="rId12"/>
    <p:sldId id="272" r:id="rId13"/>
    <p:sldId id="277" r:id="rId14"/>
    <p:sldId id="273" r:id="rId15"/>
    <p:sldId id="274"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2939AF66-1074-4CE8-9D10-DE1DE63D4892}" type="datetimeFigureOut">
              <a:rPr lang="en-US" smtClean="0"/>
              <a:t>7/12/2020</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229606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280004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198002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2525762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3155513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1371528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342837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2939AF66-1074-4CE8-9D10-DE1DE63D4892}" type="datetimeFigureOut">
              <a:rPr lang="en-US" smtClean="0"/>
              <a:t>7/12/2020</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1661183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423469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46533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82764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6265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36820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83886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41785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292787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9AF66-1074-4CE8-9D10-DE1DE63D4892}"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41127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2939AF66-1074-4CE8-9D10-DE1DE63D4892}" type="datetimeFigureOut">
              <a:rPr lang="en-US" smtClean="0"/>
              <a:t>7/12/2020</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962300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63" y="980728"/>
            <a:ext cx="6345260" cy="709865"/>
          </a:xfrm>
        </p:spPr>
        <p:txBody>
          <a:bodyPr>
            <a:noAutofit/>
          </a:bodyPr>
          <a:lstStyle/>
          <a:p>
            <a:r>
              <a:rPr lang="en-US" sz="4800" dirty="0" smtClean="0">
                <a:latin typeface="Algerian" panose="04020705040A02060702" pitchFamily="82" charset="0"/>
              </a:rPr>
              <a:t>PRESENTATION On</a:t>
            </a:r>
            <a:br>
              <a:rPr lang="en-US" sz="4800" dirty="0" smtClean="0">
                <a:latin typeface="Algerian" panose="04020705040A02060702" pitchFamily="82" charset="0"/>
              </a:rPr>
            </a:br>
            <a:r>
              <a:rPr lang="en-US" sz="4800" dirty="0" smtClean="0">
                <a:latin typeface="Algerian" panose="04020705040A02060702" pitchFamily="82" charset="0"/>
              </a:rPr>
              <a:t>web application</a:t>
            </a:r>
            <a:endParaRPr lang="en-US" sz="48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068960"/>
            <a:ext cx="7867650" cy="2009775"/>
          </a:xfrm>
          <a:prstGeom prst="rect">
            <a:avLst/>
          </a:prstGeom>
        </p:spPr>
      </p:pic>
    </p:spTree>
    <p:extLst>
      <p:ext uri="{BB962C8B-B14F-4D97-AF65-F5344CB8AC3E}">
        <p14:creationId xmlns:p14="http://schemas.microsoft.com/office/powerpoint/2010/main" val="1964149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908720"/>
            <a:ext cx="6343672" cy="709865"/>
          </a:xfrm>
        </p:spPr>
        <p:txBody>
          <a:bodyPr>
            <a:noAutofit/>
          </a:bodyPr>
          <a:lstStyle/>
          <a:p>
            <a:endParaRPr lang="en-US" sz="4400" dirty="0"/>
          </a:p>
        </p:txBody>
      </p:sp>
      <p:sp>
        <p:nvSpPr>
          <p:cNvPr id="3" name="Content Placeholder 2"/>
          <p:cNvSpPr>
            <a:spLocks noGrp="1"/>
          </p:cNvSpPr>
          <p:nvPr>
            <p:ph idx="1"/>
          </p:nvPr>
        </p:nvSpPr>
        <p:spPr>
          <a:xfrm>
            <a:off x="864382" y="2489200"/>
            <a:ext cx="6443922" cy="3748112"/>
          </a:xfrm>
        </p:spPr>
        <p:txBody>
          <a:bodyPr>
            <a:normAutofit fontScale="47500" lnSpcReduction="20000"/>
          </a:bodyPr>
          <a:lstStyle/>
          <a:p>
            <a:pPr lvl="0"/>
            <a:r>
              <a:rPr lang="en-US" sz="7600" b="1" u="sng" dirty="0" smtClean="0"/>
              <a:t>Sharing</a:t>
            </a:r>
          </a:p>
          <a:p>
            <a:pPr lvl="0"/>
            <a:endParaRPr lang="en-US" dirty="0"/>
          </a:p>
          <a:p>
            <a:pPr lvl="0"/>
            <a:r>
              <a:rPr lang="en-US" sz="5900" b="1" u="sng" dirty="0"/>
              <a:t>Git</a:t>
            </a:r>
            <a:r>
              <a:rPr lang="en-US" sz="5900" dirty="0"/>
              <a:t> </a:t>
            </a:r>
            <a:r>
              <a:rPr lang="en-US" sz="5900" dirty="0" smtClean="0"/>
              <a:t>:-. </a:t>
            </a:r>
            <a:r>
              <a:rPr lang="en-US" sz="3300" dirty="0"/>
              <a:t>Git is a free and open source distributed version control system designed to handle everything from small to very large projects with speed and efficiency</a:t>
            </a:r>
            <a:endParaRPr lang="en-US" sz="3300" dirty="0" smtClean="0"/>
          </a:p>
          <a:p>
            <a:pPr lvl="0"/>
            <a:endParaRPr lang="en-US" sz="3100" dirty="0"/>
          </a:p>
          <a:p>
            <a:pPr lvl="0"/>
            <a:r>
              <a:rPr lang="en-US" sz="5900" b="1" u="sng" dirty="0"/>
              <a:t>GitHub</a:t>
            </a:r>
            <a:r>
              <a:rPr lang="en-US" sz="5900" dirty="0"/>
              <a:t> :- </a:t>
            </a:r>
            <a:r>
              <a:rPr lang="en-US" sz="3800" dirty="0"/>
              <a:t>GitHub is a Git repository hosting service, but it adds many of its own features like Web-based graphical interface, access control and several collaboration features such as wikis and basic task management tools for every project. </a:t>
            </a:r>
          </a:p>
          <a:p>
            <a:pPr marL="137160" indent="0">
              <a:buNone/>
            </a:pPr>
            <a:endParaRPr lang="en-US" dirty="0" smtClean="0"/>
          </a:p>
          <a:p>
            <a:endParaRPr lang="en-US" b="1" dirty="0"/>
          </a:p>
        </p:txBody>
      </p:sp>
    </p:spTree>
    <p:extLst>
      <p:ext uri="{BB962C8B-B14F-4D97-AF65-F5344CB8AC3E}">
        <p14:creationId xmlns:p14="http://schemas.microsoft.com/office/powerpoint/2010/main" val="1072439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Algerian" panose="04020705040A02060702" pitchFamily="82" charset="0"/>
              </a:rPr>
              <a:t>PROJECT DESCRIPTION</a:t>
            </a:r>
            <a:endParaRPr lang="en-US" sz="4400" b="1"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r>
              <a:rPr lang="en-US" sz="2300" dirty="0"/>
              <a:t>This project is about exploring the beauty of India which is made by using much known software called VSC i.e. Visual Studio Code. Many of us don’t have single knowledge of VSC</a:t>
            </a:r>
            <a:r>
              <a:rPr lang="en-US" sz="2300" dirty="0" smtClean="0"/>
              <a:t>.</a:t>
            </a:r>
          </a:p>
          <a:p>
            <a:endParaRPr lang="en-US" sz="2300" dirty="0" smtClean="0"/>
          </a:p>
          <a:p>
            <a:r>
              <a:rPr lang="en-US" sz="2300" dirty="0" smtClean="0"/>
              <a:t> </a:t>
            </a:r>
            <a:r>
              <a:rPr lang="en-US" sz="2300" dirty="0"/>
              <a:t>So first of all, what is VSC? So, VSC is free source code editor, which is lightweight but powerful source code editor which runs on our desktop and is available for Windows, MAC OS of Linux. This VSC extension allows user to launch a local server with live reload features for developers PHP, web </a:t>
            </a:r>
            <a:r>
              <a:rPr lang="en-US" sz="2300" dirty="0" smtClean="0"/>
              <a:t>development </a:t>
            </a:r>
            <a:r>
              <a:rPr lang="en-US" sz="2300" dirty="0"/>
              <a:t>Services or HTML webpage</a:t>
            </a:r>
            <a:r>
              <a:rPr lang="en-US" sz="2300" dirty="0" smtClean="0"/>
              <a:t>.</a:t>
            </a:r>
          </a:p>
          <a:p>
            <a:endParaRPr lang="en-US" dirty="0"/>
          </a:p>
          <a:p>
            <a:pPr marL="137160" indent="0">
              <a:buNone/>
            </a:pPr>
            <a:endParaRPr lang="en-US" dirty="0"/>
          </a:p>
        </p:txBody>
      </p:sp>
    </p:spTree>
    <p:extLst>
      <p:ext uri="{BB962C8B-B14F-4D97-AF65-F5344CB8AC3E}">
        <p14:creationId xmlns:p14="http://schemas.microsoft.com/office/powerpoint/2010/main" val="2812832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b="1"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sz="1900" dirty="0"/>
              <a:t>Tourism potential is immense in India. Our country is a country of diversity of climate, physical features, peoples, ethnicities, religions, languages, cultures, etc</a:t>
            </a:r>
            <a:r>
              <a:rPr lang="en-US" sz="1900" dirty="0" smtClean="0"/>
              <a:t>.</a:t>
            </a:r>
          </a:p>
          <a:p>
            <a:r>
              <a:rPr lang="en-US" sz="1900" dirty="0" smtClean="0"/>
              <a:t> Nearly </a:t>
            </a:r>
            <a:r>
              <a:rPr lang="en-US" sz="1900" dirty="0"/>
              <a:t>every region in our vast and varied land has breathtaking natural beauty and enchanting flora and fauna. Tigers and Dolphins, Elephants and Pheasants, majestic Deodar and Orchids all are part of the enchantment of this land. </a:t>
            </a:r>
          </a:p>
          <a:p>
            <a:pPr marL="0" indent="0">
              <a:buNone/>
            </a:pPr>
            <a:endParaRPr lang="en-US" sz="1900" dirty="0" smtClean="0"/>
          </a:p>
          <a:p>
            <a:r>
              <a:rPr lang="en-US" sz="1900" dirty="0" smtClean="0"/>
              <a:t>So welcome to the site here you can explore the beauty of the India</a:t>
            </a:r>
            <a:r>
              <a:rPr lang="en-US" sz="2000" dirty="0" smtClean="0"/>
              <a:t>. </a:t>
            </a:r>
            <a:endParaRPr lang="en-US" sz="2400" dirty="0" smtClean="0"/>
          </a:p>
          <a:p>
            <a:endParaRPr lang="en-US" sz="2000" dirty="0"/>
          </a:p>
          <a:p>
            <a:endParaRPr lang="en-US" sz="2400" dirty="0"/>
          </a:p>
          <a:p>
            <a:endParaRPr lang="en-US" dirty="0"/>
          </a:p>
        </p:txBody>
      </p:sp>
    </p:spTree>
    <p:extLst>
      <p:ext uri="{BB962C8B-B14F-4D97-AF65-F5344CB8AC3E}">
        <p14:creationId xmlns:p14="http://schemas.microsoft.com/office/powerpoint/2010/main" val="869453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Explore Bharat website provide you the most beautiful Cities, Wildlife sanctuary, Historical places and different cultures for exploring.</a:t>
            </a:r>
          </a:p>
          <a:p>
            <a:pPr lvl="0"/>
            <a:endParaRPr lang="en-US" dirty="0" smtClean="0"/>
          </a:p>
          <a:p>
            <a:pPr lvl="0"/>
            <a:r>
              <a:rPr lang="en-US" dirty="0" smtClean="0"/>
              <a:t>This </a:t>
            </a:r>
            <a:r>
              <a:rPr lang="en-US" dirty="0"/>
              <a:t>site provide you a better way for exploring India with information and visit you an </a:t>
            </a:r>
            <a:r>
              <a:rPr lang="en-US" dirty="0" err="1"/>
              <a:t>unexploring</a:t>
            </a:r>
            <a:r>
              <a:rPr lang="en-US" dirty="0"/>
              <a:t> places in India.</a:t>
            </a:r>
          </a:p>
          <a:p>
            <a:pPr lvl="0"/>
            <a:endParaRPr lang="en-US" dirty="0"/>
          </a:p>
          <a:p>
            <a:pPr lvl="0"/>
            <a:r>
              <a:rPr lang="en-US" dirty="0"/>
              <a:t>This program also contain map by which tourist can easily find the places where they want to visit.</a:t>
            </a:r>
          </a:p>
          <a:p>
            <a:endParaRPr lang="en-US" dirty="0"/>
          </a:p>
        </p:txBody>
      </p:sp>
    </p:spTree>
    <p:extLst>
      <p:ext uri="{BB962C8B-B14F-4D97-AF65-F5344CB8AC3E}">
        <p14:creationId xmlns:p14="http://schemas.microsoft.com/office/powerpoint/2010/main" val="1729939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latin typeface="Algerian" panose="04020705040A02060702" pitchFamily="82" charset="0"/>
              </a:rPr>
              <a:t>Way of Project Work</a:t>
            </a:r>
          </a:p>
        </p:txBody>
      </p:sp>
      <p:sp>
        <p:nvSpPr>
          <p:cNvPr id="3" name="Content Placeholder 2"/>
          <p:cNvSpPr>
            <a:spLocks noGrp="1"/>
          </p:cNvSpPr>
          <p:nvPr>
            <p:ph idx="1"/>
          </p:nvPr>
        </p:nvSpPr>
        <p:spPr/>
        <p:txBody>
          <a:bodyPr>
            <a:normAutofit fontScale="25000" lnSpcReduction="20000"/>
          </a:bodyPr>
          <a:lstStyle/>
          <a:p>
            <a:r>
              <a:rPr lang="en-US" sz="7200" dirty="0" smtClean="0"/>
              <a:t>This program </a:t>
            </a:r>
            <a:r>
              <a:rPr lang="en-US" sz="7200" dirty="0" err="1" smtClean="0"/>
              <a:t>hopely</a:t>
            </a:r>
            <a:r>
              <a:rPr lang="en-US" sz="7200" dirty="0" smtClean="0"/>
              <a:t> helps you all to know about India. There are some menu options which is mentioned as Home, Gallery, About, Contact us, Sign in as well as login.</a:t>
            </a:r>
          </a:p>
          <a:p>
            <a:endParaRPr lang="en-US" sz="7200" dirty="0" smtClean="0"/>
          </a:p>
          <a:p>
            <a:pPr marL="137160" indent="0">
              <a:buNone/>
            </a:pPr>
            <a:endParaRPr lang="en-US" sz="3100" dirty="0"/>
          </a:p>
          <a:p>
            <a:r>
              <a:rPr lang="en-US" sz="7200" dirty="0" smtClean="0"/>
              <a:t>The Home button is just for providing you some knowledge about the type of specific places just like</a:t>
            </a:r>
          </a:p>
          <a:p>
            <a:pPr marL="708660" indent="-571500">
              <a:buFont typeface="+mj-lt"/>
              <a:buAutoNum type="romanLcPeriod"/>
            </a:pPr>
            <a:r>
              <a:rPr lang="en-US" sz="7200" dirty="0" smtClean="0"/>
              <a:t>Exploring the beauty of the cities.</a:t>
            </a:r>
          </a:p>
          <a:p>
            <a:pPr marL="708660" indent="-571500">
              <a:buFont typeface="+mj-lt"/>
              <a:buAutoNum type="romanLcPeriod"/>
            </a:pPr>
            <a:r>
              <a:rPr lang="en-US" sz="7200" dirty="0" smtClean="0"/>
              <a:t>Exploring Wildlife Sanctuary.</a:t>
            </a:r>
          </a:p>
          <a:p>
            <a:pPr marL="708660" indent="-571500">
              <a:buFont typeface="+mj-lt"/>
              <a:buAutoNum type="romanLcPeriod"/>
            </a:pPr>
            <a:r>
              <a:rPr lang="en-US" sz="7200" dirty="0" smtClean="0"/>
              <a:t>Exploring Historical places.</a:t>
            </a:r>
          </a:p>
          <a:p>
            <a:pPr marL="708660" indent="-571500">
              <a:buFont typeface="+mj-lt"/>
              <a:buAutoNum type="romanLcPeriod"/>
            </a:pPr>
            <a:r>
              <a:rPr lang="en-US" sz="7200" dirty="0" smtClean="0"/>
              <a:t>Exploring Various culture.</a:t>
            </a:r>
          </a:p>
          <a:p>
            <a:pPr marL="708660" indent="-571500">
              <a:buFont typeface="+mj-lt"/>
              <a:buAutoNum type="romanLcPeriod"/>
            </a:pPr>
            <a:endParaRPr lang="en-US" sz="7200" dirty="0" smtClean="0"/>
          </a:p>
          <a:p>
            <a:pPr marL="137160" indent="0">
              <a:buNone/>
            </a:pPr>
            <a:endParaRPr lang="en-US" sz="7200" dirty="0" smtClean="0"/>
          </a:p>
          <a:p>
            <a:pPr marL="137160" indent="0">
              <a:buNone/>
            </a:pPr>
            <a:r>
              <a:rPr lang="en-US" sz="7200" dirty="0"/>
              <a:t> </a:t>
            </a:r>
            <a:r>
              <a:rPr lang="en-US" sz="7200" dirty="0" smtClean="0"/>
              <a:t>      </a:t>
            </a:r>
          </a:p>
          <a:p>
            <a:pPr marL="137160" indent="0">
              <a:buNone/>
            </a:pPr>
            <a:r>
              <a:rPr lang="en-US" dirty="0" smtClean="0"/>
              <a:t>         </a:t>
            </a:r>
            <a:endParaRPr lang="en-US" dirty="0"/>
          </a:p>
        </p:txBody>
      </p:sp>
    </p:spTree>
    <p:extLst>
      <p:ext uri="{BB962C8B-B14F-4D97-AF65-F5344CB8AC3E}">
        <p14:creationId xmlns:p14="http://schemas.microsoft.com/office/powerpoint/2010/main" val="1462148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6000" dirty="0"/>
          </a:p>
        </p:txBody>
      </p:sp>
      <p:sp>
        <p:nvSpPr>
          <p:cNvPr id="3" name="Content Placeholder 2"/>
          <p:cNvSpPr>
            <a:spLocks noGrp="1"/>
          </p:cNvSpPr>
          <p:nvPr>
            <p:ph idx="1"/>
          </p:nvPr>
        </p:nvSpPr>
        <p:spPr/>
        <p:txBody>
          <a:bodyPr>
            <a:noAutofit/>
          </a:bodyPr>
          <a:lstStyle/>
          <a:p>
            <a:r>
              <a:rPr lang="en-US" sz="1700" dirty="0" smtClean="0"/>
              <a:t>The Gallery will help you providing explanation about the places along with its images.</a:t>
            </a:r>
          </a:p>
          <a:p>
            <a:endParaRPr lang="en-US" sz="1700" dirty="0"/>
          </a:p>
          <a:p>
            <a:r>
              <a:rPr lang="en-US" sz="1700" dirty="0" smtClean="0"/>
              <a:t>If you want to know about the website you can go to next button About.</a:t>
            </a:r>
          </a:p>
          <a:p>
            <a:endParaRPr lang="en-US" sz="1700" dirty="0"/>
          </a:p>
          <a:p>
            <a:r>
              <a:rPr lang="en-US" sz="1700" dirty="0" smtClean="0"/>
              <a:t>Even you can contact us by call or Email, you can ask a question if you have any query about the places.</a:t>
            </a:r>
          </a:p>
          <a:p>
            <a:endParaRPr lang="en-US" sz="1700" dirty="0"/>
          </a:p>
          <a:p>
            <a:r>
              <a:rPr lang="en-US" sz="1700" dirty="0" smtClean="0"/>
              <a:t>Once you sign in, you will be able to login to know more about our websites.</a:t>
            </a:r>
            <a:endParaRPr lang="en-US" sz="1700" dirty="0"/>
          </a:p>
        </p:txBody>
      </p:sp>
    </p:spTree>
    <p:extLst>
      <p:ext uri="{BB962C8B-B14F-4D97-AF65-F5344CB8AC3E}">
        <p14:creationId xmlns:p14="http://schemas.microsoft.com/office/powerpoint/2010/main" val="2792068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6000" dirty="0"/>
          </a:p>
        </p:txBody>
      </p:sp>
      <p:sp>
        <p:nvSpPr>
          <p:cNvPr id="3" name="Content Placeholder 2"/>
          <p:cNvSpPr>
            <a:spLocks noGrp="1"/>
          </p:cNvSpPr>
          <p:nvPr>
            <p:ph idx="1"/>
          </p:nvPr>
        </p:nvSpPr>
        <p:spPr/>
        <p:txBody>
          <a:bodyPr>
            <a:noAutofit/>
          </a:bodyPr>
          <a:lstStyle/>
          <a:p>
            <a:r>
              <a:rPr lang="en-US" dirty="0" smtClean="0"/>
              <a:t>After being logged in, you will be able to share your feedback after visiting or exploring any places in India by filling the Tourism Feedback Form.</a:t>
            </a:r>
          </a:p>
          <a:p>
            <a:endParaRPr lang="en-US" dirty="0"/>
          </a:p>
          <a:p>
            <a:r>
              <a:rPr lang="en-US" dirty="0" smtClean="0"/>
              <a:t>Then in the sidebar, the next button is of Visit Tourism Place, here you can see or visit many beautiful places in India with map location and also with the images of tourism places.</a:t>
            </a:r>
          </a:p>
          <a:p>
            <a:endParaRPr lang="en-US" dirty="0"/>
          </a:p>
          <a:p>
            <a:r>
              <a:rPr lang="en-US" dirty="0" smtClean="0"/>
              <a:t>After that last button is of map, here you can search your exploring or tourism location in India on the map.</a:t>
            </a:r>
          </a:p>
          <a:p>
            <a:endParaRPr lang="en-US" dirty="0"/>
          </a:p>
          <a:p>
            <a:endParaRPr lang="en-US" dirty="0"/>
          </a:p>
        </p:txBody>
      </p:sp>
    </p:spTree>
    <p:extLst>
      <p:ext uri="{BB962C8B-B14F-4D97-AF65-F5344CB8AC3E}">
        <p14:creationId xmlns:p14="http://schemas.microsoft.com/office/powerpoint/2010/main" val="3478473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4900" dirty="0"/>
          </a:p>
        </p:txBody>
      </p:sp>
      <p:sp>
        <p:nvSpPr>
          <p:cNvPr id="3" name="Rectangle 2"/>
          <p:cNvSpPr/>
          <p:nvPr/>
        </p:nvSpPr>
        <p:spPr>
          <a:xfrm>
            <a:off x="1187624" y="2708920"/>
            <a:ext cx="6240100" cy="923330"/>
          </a:xfrm>
          <a:prstGeom prst="rect">
            <a:avLst/>
          </a:prstGeom>
        </p:spPr>
        <p:txBody>
          <a:bodyPr wrap="square">
            <a:spAutoFit/>
          </a:bodyPr>
          <a:lstStyle/>
          <a:p>
            <a:r>
              <a:rPr lang="en-US" dirty="0"/>
              <a:t/>
            </a:r>
            <a:br>
              <a:rPr lang="en-US" dirty="0"/>
            </a:br>
            <a:r>
              <a:rPr lang="en-US" dirty="0"/>
              <a:t/>
            </a:r>
            <a:br>
              <a:rPr lang="en-US" dirty="0"/>
            </a:br>
            <a:endParaRPr lang="en-US" dirty="0"/>
          </a:p>
        </p:txBody>
      </p:sp>
      <p:sp>
        <p:nvSpPr>
          <p:cNvPr id="4" name="Rectangle 3"/>
          <p:cNvSpPr/>
          <p:nvPr/>
        </p:nvSpPr>
        <p:spPr>
          <a:xfrm>
            <a:off x="971600" y="2852936"/>
            <a:ext cx="6240100" cy="2308324"/>
          </a:xfrm>
          <a:prstGeom prst="rect">
            <a:avLst/>
          </a:prstGeom>
        </p:spPr>
        <p:txBody>
          <a:bodyPr wrap="square">
            <a:spAutoFit/>
          </a:bodyPr>
          <a:lstStyle/>
          <a:p>
            <a:pPr algn="ctr"/>
            <a:r>
              <a:rPr lang="en-US" sz="3600" b="1" dirty="0"/>
              <a:t>This is all about my project. Hope you all like it.</a:t>
            </a:r>
            <a:br>
              <a:rPr lang="en-US" sz="3600" b="1" dirty="0"/>
            </a:br>
            <a:r>
              <a:rPr lang="en-US" sz="3600" b="1" smtClean="0"/>
              <a:t>THANK </a:t>
            </a:r>
            <a:r>
              <a:rPr lang="en-US" sz="3600" b="1"/>
              <a:t>Y</a:t>
            </a:r>
            <a:r>
              <a:rPr lang="en-US" sz="3600" b="1" smtClean="0"/>
              <a:t>OU</a:t>
            </a:r>
            <a:r>
              <a:rPr lang="en-US" sz="3600" b="1" dirty="0"/>
              <a:t/>
            </a:r>
            <a:br>
              <a:rPr lang="en-US" sz="3600" b="1" dirty="0"/>
            </a:br>
            <a:endParaRPr lang="en-US" sz="3600" b="1" dirty="0"/>
          </a:p>
        </p:txBody>
      </p:sp>
    </p:spTree>
    <p:extLst>
      <p:ext uri="{BB962C8B-B14F-4D97-AF65-F5344CB8AC3E}">
        <p14:creationId xmlns:p14="http://schemas.microsoft.com/office/powerpoint/2010/main" val="2818894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latin typeface="Algerian" panose="04020705040A02060702" pitchFamily="82" charset="0"/>
              </a:rPr>
              <a:t>PROJECT MEMBERS</a:t>
            </a:r>
            <a:endParaRPr lang="en-US" sz="4800" b="1"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sz="4400" dirty="0" smtClean="0"/>
              <a:t>Aditya Soni</a:t>
            </a:r>
          </a:p>
          <a:p>
            <a:r>
              <a:rPr lang="en-US" sz="4400" dirty="0" smtClean="0"/>
              <a:t>Smriti Karna</a:t>
            </a:r>
          </a:p>
          <a:p>
            <a:r>
              <a:rPr lang="en-US" sz="4400" dirty="0" smtClean="0"/>
              <a:t>Harshal Swami</a:t>
            </a:r>
          </a:p>
          <a:p>
            <a:r>
              <a:rPr lang="en-US" sz="4400" dirty="0" smtClean="0"/>
              <a:t>Kartik Soni</a:t>
            </a:r>
          </a:p>
          <a:p>
            <a:r>
              <a:rPr lang="en-US" sz="4400" dirty="0" smtClean="0"/>
              <a:t>Manav Saxena</a:t>
            </a:r>
            <a:endParaRPr lang="en-US" sz="4400" dirty="0"/>
          </a:p>
        </p:txBody>
      </p:sp>
    </p:spTree>
    <p:extLst>
      <p:ext uri="{BB962C8B-B14F-4D97-AF65-F5344CB8AC3E}">
        <p14:creationId xmlns:p14="http://schemas.microsoft.com/office/powerpoint/2010/main" val="2216057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4" y="927098"/>
            <a:ext cx="6343672" cy="709865"/>
          </a:xfrm>
        </p:spPr>
        <p:txBody>
          <a:bodyPr>
            <a:noAutofit/>
          </a:bodyPr>
          <a:lstStyle/>
          <a:p>
            <a:r>
              <a:rPr lang="en-US" sz="4400" b="1" dirty="0" smtClean="0">
                <a:latin typeface="Algerian" panose="04020705040A02060702" pitchFamily="82" charset="0"/>
              </a:rPr>
              <a:t>TECHNOLOGIES &amp; LANGUAGES USED</a:t>
            </a:r>
            <a:endParaRPr lang="en-US" sz="4400" b="1" dirty="0">
              <a:latin typeface="Algerian" panose="04020705040A02060702" pitchFamily="82" charset="0"/>
            </a:endParaRPr>
          </a:p>
        </p:txBody>
      </p:sp>
      <p:sp>
        <p:nvSpPr>
          <p:cNvPr id="3" name="Content Placeholder 2"/>
          <p:cNvSpPr>
            <a:spLocks noGrp="1"/>
          </p:cNvSpPr>
          <p:nvPr>
            <p:ph idx="1"/>
          </p:nvPr>
        </p:nvSpPr>
        <p:spPr>
          <a:xfrm>
            <a:off x="864382" y="2489200"/>
            <a:ext cx="6345260" cy="4036144"/>
          </a:xfrm>
        </p:spPr>
        <p:txBody>
          <a:bodyPr>
            <a:normAutofit fontScale="47500" lnSpcReduction="20000"/>
          </a:bodyPr>
          <a:lstStyle/>
          <a:p>
            <a:r>
              <a:rPr lang="en-US" sz="7600" b="1" u="sng" dirty="0" smtClean="0"/>
              <a:t>Visual Studio Code </a:t>
            </a:r>
            <a:r>
              <a:rPr lang="en-US" sz="6500" b="1" u="sng" dirty="0" smtClean="0"/>
              <a:t>:-</a:t>
            </a:r>
            <a:r>
              <a:rPr lang="en-US" sz="3600" dirty="0"/>
              <a:t> </a:t>
            </a:r>
            <a:r>
              <a:rPr lang="en-US" sz="3800" dirty="0"/>
              <a:t>This project is about exploring the beauty of India which is made by using much known software called VSC i.e. Visual Studio Code. </a:t>
            </a:r>
            <a:r>
              <a:rPr lang="en-US" sz="3800" dirty="0" smtClean="0"/>
              <a:t>VSC </a:t>
            </a:r>
            <a:r>
              <a:rPr lang="en-US" sz="3800" dirty="0"/>
              <a:t>is free source code </a:t>
            </a:r>
            <a:r>
              <a:rPr lang="en-US" sz="3800" dirty="0" smtClean="0"/>
              <a:t>editor </a:t>
            </a:r>
            <a:r>
              <a:rPr lang="en-US" sz="3800" dirty="0"/>
              <a:t>w</a:t>
            </a:r>
            <a:r>
              <a:rPr lang="en-US" sz="3800" dirty="0" smtClean="0"/>
              <a:t>ith </a:t>
            </a:r>
            <a:r>
              <a:rPr lang="en-US" sz="3800" dirty="0"/>
              <a:t>support for hundreds of </a:t>
            </a:r>
            <a:r>
              <a:rPr lang="en-US" sz="3800" dirty="0" smtClean="0"/>
              <a:t>languages.</a:t>
            </a:r>
          </a:p>
          <a:p>
            <a:endParaRPr lang="en-US" sz="6500" b="1" u="sng" dirty="0" smtClean="0"/>
          </a:p>
          <a:p>
            <a:r>
              <a:rPr lang="en-US" sz="7600" b="1" u="sng" dirty="0" smtClean="0"/>
              <a:t>Front</a:t>
            </a:r>
            <a:r>
              <a:rPr lang="en-US" sz="7600" dirty="0" smtClean="0"/>
              <a:t> </a:t>
            </a:r>
            <a:r>
              <a:rPr lang="en-US" sz="7600" b="1" u="sng" dirty="0" smtClean="0"/>
              <a:t>End :</a:t>
            </a:r>
          </a:p>
          <a:p>
            <a:endParaRPr lang="en-US" sz="6500" b="1" u="sng" dirty="0" smtClean="0"/>
          </a:p>
          <a:p>
            <a:pPr lvl="0"/>
            <a:r>
              <a:rPr lang="en-US" sz="5900" b="1" u="sng" dirty="0" smtClean="0"/>
              <a:t>HTML :-</a:t>
            </a:r>
            <a:r>
              <a:rPr lang="en-US" sz="4300" dirty="0" smtClean="0"/>
              <a:t> </a:t>
            </a:r>
            <a:r>
              <a:rPr lang="en-US" sz="3800" dirty="0" smtClean="0"/>
              <a:t> HTML(Hyper Text Markup Language) defines the meaning and structure of web content.</a:t>
            </a:r>
          </a:p>
          <a:p>
            <a:pPr lvl="0"/>
            <a:endParaRPr lang="en-US" sz="3800" dirty="0" smtClean="0"/>
          </a:p>
          <a:p>
            <a:pPr marL="137160" indent="0">
              <a:buNone/>
            </a:pPr>
            <a:endParaRPr lang="en-US" sz="3000" b="1" u="sng" dirty="0" smtClean="0"/>
          </a:p>
          <a:p>
            <a:endParaRPr lang="en-US" sz="2000" dirty="0" smtClean="0"/>
          </a:p>
          <a:p>
            <a:endParaRPr lang="en-US" b="1" u="sng" dirty="0"/>
          </a:p>
          <a:p>
            <a:pPr lvl="0"/>
            <a:endParaRPr lang="en-US" b="1" u="sng" dirty="0"/>
          </a:p>
          <a:p>
            <a:endParaRPr lang="en-US" dirty="0"/>
          </a:p>
          <a:p>
            <a:pPr lvl="0"/>
            <a:endParaRPr lang="en-US" dirty="0"/>
          </a:p>
          <a:p>
            <a:endParaRPr lang="en-US" b="1" u="sng" dirty="0"/>
          </a:p>
        </p:txBody>
      </p:sp>
    </p:spTree>
    <p:extLst>
      <p:ext uri="{BB962C8B-B14F-4D97-AF65-F5344CB8AC3E}">
        <p14:creationId xmlns:p14="http://schemas.microsoft.com/office/powerpoint/2010/main" val="2949792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dirty="0"/>
          </a:p>
        </p:txBody>
      </p:sp>
      <p:sp>
        <p:nvSpPr>
          <p:cNvPr id="3" name="Content Placeholder 2"/>
          <p:cNvSpPr>
            <a:spLocks noGrp="1"/>
          </p:cNvSpPr>
          <p:nvPr>
            <p:ph idx="1"/>
          </p:nvPr>
        </p:nvSpPr>
        <p:spPr/>
        <p:txBody>
          <a:bodyPr>
            <a:normAutofit fontScale="85000" lnSpcReduction="20000"/>
          </a:bodyPr>
          <a:lstStyle/>
          <a:p>
            <a:pPr lvl="0"/>
            <a:r>
              <a:rPr lang="en-US" sz="3300" b="1" u="sng" dirty="0" smtClean="0"/>
              <a:t>CSS :-</a:t>
            </a:r>
            <a:r>
              <a:rPr lang="en-US" sz="2600" dirty="0" smtClean="0"/>
              <a:t> </a:t>
            </a:r>
            <a:r>
              <a:rPr lang="en-US" sz="2100" dirty="0"/>
              <a:t>CSS(Cascading Style Sheets) is a language that defines the appearance or presentation of web page</a:t>
            </a:r>
            <a:r>
              <a:rPr lang="en-US" sz="2100" dirty="0" smtClean="0"/>
              <a:t>.</a:t>
            </a:r>
          </a:p>
          <a:p>
            <a:pPr lvl="0"/>
            <a:endParaRPr lang="en-US" sz="2100" b="1" u="sng" dirty="0" smtClean="0"/>
          </a:p>
          <a:p>
            <a:pPr lvl="0"/>
            <a:r>
              <a:rPr lang="en-US" sz="3300" b="1" u="sng" dirty="0" smtClean="0"/>
              <a:t>Bootstrap</a:t>
            </a:r>
            <a:r>
              <a:rPr lang="en-US" sz="3300" dirty="0" smtClean="0"/>
              <a:t> </a:t>
            </a:r>
            <a:r>
              <a:rPr lang="en-US" sz="4000" dirty="0"/>
              <a:t>:- </a:t>
            </a:r>
            <a:r>
              <a:rPr lang="en-US" sz="2100" dirty="0"/>
              <a:t>Bootstrap is the most popular HTML, CSS  and JavaScript framework for developing responsive, mobile-first websites</a:t>
            </a:r>
            <a:r>
              <a:rPr lang="en-US" sz="2100" dirty="0" smtClean="0"/>
              <a:t>.</a:t>
            </a:r>
          </a:p>
          <a:p>
            <a:pPr marL="0" lvl="0" indent="0">
              <a:buNone/>
            </a:pPr>
            <a:endParaRPr lang="en-US" sz="2100" dirty="0"/>
          </a:p>
          <a:p>
            <a:pPr lvl="0"/>
            <a:r>
              <a:rPr lang="en-US" sz="3300" b="1" u="sng" dirty="0"/>
              <a:t>JavaScript</a:t>
            </a:r>
            <a:r>
              <a:rPr lang="en-US" sz="4000" dirty="0"/>
              <a:t> :- </a:t>
            </a:r>
            <a:r>
              <a:rPr lang="en-US" sz="2100" dirty="0"/>
              <a:t>JavaScript is a programming language that defines the functionality or behavior of web page.</a:t>
            </a:r>
          </a:p>
          <a:p>
            <a:endParaRPr lang="en-US" dirty="0"/>
          </a:p>
        </p:txBody>
      </p:sp>
    </p:spTree>
    <p:extLst>
      <p:ext uri="{BB962C8B-B14F-4D97-AF65-F5344CB8AC3E}">
        <p14:creationId xmlns:p14="http://schemas.microsoft.com/office/powerpoint/2010/main" val="1792935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endParaRPr lang="en-US" sz="4400" dirty="0"/>
          </a:p>
        </p:txBody>
      </p:sp>
      <p:sp>
        <p:nvSpPr>
          <p:cNvPr id="3" name="Content Placeholder 2"/>
          <p:cNvSpPr>
            <a:spLocks noGrp="1"/>
          </p:cNvSpPr>
          <p:nvPr>
            <p:ph idx="1"/>
          </p:nvPr>
        </p:nvSpPr>
        <p:spPr/>
        <p:txBody>
          <a:bodyPr/>
          <a:lstStyle/>
          <a:p>
            <a:pPr lvl="0"/>
            <a:r>
              <a:rPr lang="en-US" sz="2800" b="1" u="sng" dirty="0" smtClean="0"/>
              <a:t>Angular</a:t>
            </a:r>
            <a:r>
              <a:rPr lang="en-US" sz="2800" dirty="0" smtClean="0"/>
              <a:t> </a:t>
            </a:r>
            <a:r>
              <a:rPr lang="en-US" sz="2800" dirty="0"/>
              <a:t>:-</a:t>
            </a:r>
            <a:r>
              <a:rPr lang="en-US" sz="4000" dirty="0"/>
              <a:t> </a:t>
            </a:r>
            <a:r>
              <a:rPr lang="en-US" dirty="0" smtClean="0"/>
              <a:t>Angular </a:t>
            </a:r>
            <a:r>
              <a:rPr lang="en-US" dirty="0"/>
              <a:t>helps to extend HTML vocabulary for our application which results in extraordinarily expressive, readable, and quick to develop</a:t>
            </a:r>
            <a:r>
              <a:rPr lang="en-US" dirty="0" smtClean="0"/>
              <a:t>.</a:t>
            </a:r>
          </a:p>
          <a:p>
            <a:pPr lvl="0"/>
            <a:endParaRPr lang="en-US" dirty="0"/>
          </a:p>
          <a:p>
            <a:pPr lvl="0"/>
            <a:r>
              <a:rPr lang="en-US" sz="2800" b="1" u="sng" dirty="0" smtClean="0"/>
              <a:t>Google API</a:t>
            </a:r>
            <a:r>
              <a:rPr lang="en-US" sz="2800" dirty="0" smtClean="0"/>
              <a:t> </a:t>
            </a:r>
            <a:r>
              <a:rPr lang="en-US" sz="2800" b="1" u="sng" dirty="0"/>
              <a:t>Maps</a:t>
            </a:r>
            <a:r>
              <a:rPr lang="en-US" sz="2800" dirty="0"/>
              <a:t> :-</a:t>
            </a:r>
            <a:r>
              <a:rPr lang="en-US" sz="4000" dirty="0"/>
              <a:t> </a:t>
            </a:r>
            <a:r>
              <a:rPr lang="en-US" dirty="0" smtClean="0"/>
              <a:t>Google API </a:t>
            </a:r>
            <a:r>
              <a:rPr lang="en-US" dirty="0"/>
              <a:t>Maps is a web mapping service developed by Google</a:t>
            </a:r>
            <a:r>
              <a:rPr lang="en-US" dirty="0" smtClean="0"/>
              <a:t>.</a:t>
            </a:r>
          </a:p>
          <a:p>
            <a:pPr lvl="0"/>
            <a:endParaRPr lang="en-US" sz="2800" dirty="0"/>
          </a:p>
          <a:p>
            <a:endParaRPr lang="en-US" dirty="0"/>
          </a:p>
        </p:txBody>
      </p:sp>
    </p:spTree>
    <p:extLst>
      <p:ext uri="{BB962C8B-B14F-4D97-AF65-F5344CB8AC3E}">
        <p14:creationId xmlns:p14="http://schemas.microsoft.com/office/powerpoint/2010/main" val="2811900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dirty="0"/>
          </a:p>
        </p:txBody>
      </p:sp>
      <p:sp>
        <p:nvSpPr>
          <p:cNvPr id="3" name="Content Placeholder 2"/>
          <p:cNvSpPr>
            <a:spLocks noGrp="1"/>
          </p:cNvSpPr>
          <p:nvPr>
            <p:ph idx="1"/>
          </p:nvPr>
        </p:nvSpPr>
        <p:spPr/>
        <p:txBody>
          <a:bodyPr>
            <a:normAutofit lnSpcReduction="10000"/>
          </a:bodyPr>
          <a:lstStyle/>
          <a:p>
            <a:pPr lvl="0"/>
            <a:r>
              <a:rPr lang="en-US" sz="3900" b="1" u="sng" dirty="0"/>
              <a:t>Back</a:t>
            </a:r>
            <a:r>
              <a:rPr lang="en-US" sz="3900" dirty="0"/>
              <a:t> </a:t>
            </a:r>
            <a:r>
              <a:rPr lang="en-US" sz="3900" b="1" u="sng" dirty="0" smtClean="0"/>
              <a:t>End :</a:t>
            </a:r>
          </a:p>
          <a:p>
            <a:pPr lvl="0"/>
            <a:endParaRPr lang="en-US" dirty="0"/>
          </a:p>
          <a:p>
            <a:pPr lvl="0"/>
            <a:r>
              <a:rPr lang="en-US" sz="3000" b="1" u="sng" dirty="0"/>
              <a:t>Typescript</a:t>
            </a:r>
            <a:r>
              <a:rPr lang="en-US" sz="3000" dirty="0"/>
              <a:t> :- </a:t>
            </a:r>
            <a:r>
              <a:rPr lang="en-US" dirty="0"/>
              <a:t>Typescript is a typed superset of JavaScript that compiles to plain</a:t>
            </a:r>
            <a:r>
              <a:rPr lang="en-US" dirty="0" smtClean="0"/>
              <a:t>.</a:t>
            </a:r>
          </a:p>
          <a:p>
            <a:pPr marL="137160" lvl="0" indent="0">
              <a:buNone/>
            </a:pPr>
            <a:r>
              <a:rPr lang="en-US" dirty="0" smtClean="0"/>
              <a:t> </a:t>
            </a:r>
            <a:endParaRPr lang="en-US" dirty="0"/>
          </a:p>
          <a:p>
            <a:pPr lvl="0"/>
            <a:r>
              <a:rPr lang="en-US" sz="3000" b="1" u="sng" dirty="0"/>
              <a:t>Ajax</a:t>
            </a:r>
            <a:r>
              <a:rPr lang="en-US" sz="3000" dirty="0"/>
              <a:t> :- </a:t>
            </a:r>
            <a:r>
              <a:rPr lang="en-US" dirty="0"/>
              <a:t>Ajax is a set of web development techniques using many web technologies on the client side to create asynchronous web applications.</a:t>
            </a:r>
          </a:p>
          <a:p>
            <a:endParaRPr lang="en-US" dirty="0"/>
          </a:p>
        </p:txBody>
      </p:sp>
    </p:spTree>
    <p:extLst>
      <p:ext uri="{BB962C8B-B14F-4D97-AF65-F5344CB8AC3E}">
        <p14:creationId xmlns:p14="http://schemas.microsoft.com/office/powerpoint/2010/main" val="2600040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dirty="0"/>
          </a:p>
        </p:txBody>
      </p:sp>
      <p:sp>
        <p:nvSpPr>
          <p:cNvPr id="3" name="Content Placeholder 2"/>
          <p:cNvSpPr>
            <a:spLocks noGrp="1"/>
          </p:cNvSpPr>
          <p:nvPr>
            <p:ph idx="1"/>
          </p:nvPr>
        </p:nvSpPr>
        <p:spPr/>
        <p:txBody>
          <a:bodyPr>
            <a:normAutofit/>
          </a:bodyPr>
          <a:lstStyle/>
          <a:p>
            <a:pPr lvl="0"/>
            <a:r>
              <a:rPr lang="en-US" sz="2800" b="1" u="sng" dirty="0"/>
              <a:t>Jquery</a:t>
            </a:r>
            <a:r>
              <a:rPr lang="en-US" sz="2800" dirty="0"/>
              <a:t> :- </a:t>
            </a:r>
            <a:r>
              <a:rPr lang="en-US" dirty="0"/>
              <a:t>Jquery is a fast, small and feature-rich JavaScript library which makes things like HTML document traversal and manipulation , event handling, animation, and Ajax much simpler with an easy-to-use API  that works across a multitude of browsers</a:t>
            </a:r>
            <a:r>
              <a:rPr lang="en-US" dirty="0" smtClean="0"/>
              <a:t>.</a:t>
            </a:r>
          </a:p>
          <a:p>
            <a:pPr lvl="0"/>
            <a:endParaRPr lang="en-US" dirty="0"/>
          </a:p>
          <a:p>
            <a:r>
              <a:rPr lang="en-US" sz="2800" b="1" u="sng" dirty="0"/>
              <a:t>External</a:t>
            </a:r>
            <a:r>
              <a:rPr lang="en-US" sz="2800" dirty="0"/>
              <a:t> </a:t>
            </a:r>
            <a:r>
              <a:rPr lang="en-US" sz="2800" b="1" u="sng" dirty="0"/>
              <a:t>APIs </a:t>
            </a:r>
            <a:r>
              <a:rPr lang="en-US" sz="2800" dirty="0"/>
              <a:t>:- </a:t>
            </a:r>
            <a:r>
              <a:rPr lang="en-US" dirty="0"/>
              <a:t>External APIs is an API designed for access by a larger population as well as web developers</a:t>
            </a:r>
          </a:p>
          <a:p>
            <a:pPr lvl="0"/>
            <a:endParaRPr lang="en-US" dirty="0" smtClean="0"/>
          </a:p>
          <a:p>
            <a:pPr lvl="0"/>
            <a:endParaRPr lang="en-US" dirty="0"/>
          </a:p>
          <a:p>
            <a:endParaRPr lang="en-US" dirty="0"/>
          </a:p>
        </p:txBody>
      </p:sp>
    </p:spTree>
    <p:extLst>
      <p:ext uri="{BB962C8B-B14F-4D97-AF65-F5344CB8AC3E}">
        <p14:creationId xmlns:p14="http://schemas.microsoft.com/office/powerpoint/2010/main" val="1751299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dirty="0"/>
          </a:p>
        </p:txBody>
      </p:sp>
      <p:sp>
        <p:nvSpPr>
          <p:cNvPr id="3" name="Content Placeholder 2"/>
          <p:cNvSpPr>
            <a:spLocks noGrp="1"/>
          </p:cNvSpPr>
          <p:nvPr>
            <p:ph idx="1"/>
          </p:nvPr>
        </p:nvSpPr>
        <p:spPr/>
        <p:txBody>
          <a:bodyPr/>
          <a:lstStyle/>
          <a:p>
            <a:pPr lvl="0"/>
            <a:r>
              <a:rPr lang="en-US" sz="2800" b="1" u="sng" dirty="0"/>
              <a:t>Node-JS</a:t>
            </a:r>
            <a:r>
              <a:rPr lang="en-US" sz="2800" dirty="0"/>
              <a:t> :- </a:t>
            </a:r>
            <a:r>
              <a:rPr lang="en-US" dirty="0"/>
              <a:t>Node-JS is a JavaScript runtime that is designed to build scalable network applications</a:t>
            </a:r>
            <a:r>
              <a:rPr lang="en-US" dirty="0" smtClean="0"/>
              <a:t>.</a:t>
            </a:r>
          </a:p>
          <a:p>
            <a:pPr lvl="0"/>
            <a:endParaRPr lang="en-US" dirty="0"/>
          </a:p>
          <a:p>
            <a:r>
              <a:rPr lang="en-US" sz="2800" b="1" u="sng" dirty="0"/>
              <a:t>Express.js</a:t>
            </a:r>
            <a:r>
              <a:rPr lang="en-US" sz="2800" dirty="0"/>
              <a:t> :- </a:t>
            </a:r>
            <a:r>
              <a:rPr lang="en-US" dirty="0"/>
              <a:t>Express.js is a web </a:t>
            </a:r>
            <a:r>
              <a:rPr lang="en-US" dirty="0" smtClean="0"/>
              <a:t>application framework for Node.js, released as free and open-source software under the MIT License designed for building web applications and APIs.</a:t>
            </a:r>
            <a:endParaRPr lang="en-US" dirty="0"/>
          </a:p>
          <a:p>
            <a:pPr lvl="0"/>
            <a:endParaRPr lang="en-US" dirty="0" smtClean="0"/>
          </a:p>
          <a:p>
            <a:pPr lvl="0"/>
            <a:endParaRPr lang="en-US" dirty="0"/>
          </a:p>
          <a:p>
            <a:pPr lvl="0"/>
            <a:endParaRPr lang="en-US" dirty="0" smtClean="0"/>
          </a:p>
          <a:p>
            <a:pPr lvl="0"/>
            <a:endParaRPr lang="en-US" dirty="0"/>
          </a:p>
          <a:p>
            <a:endParaRPr lang="en-US" dirty="0"/>
          </a:p>
        </p:txBody>
      </p:sp>
    </p:spTree>
    <p:extLst>
      <p:ext uri="{BB962C8B-B14F-4D97-AF65-F5344CB8AC3E}">
        <p14:creationId xmlns:p14="http://schemas.microsoft.com/office/powerpoint/2010/main" val="4158090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dirty="0"/>
          </a:p>
        </p:txBody>
      </p:sp>
      <p:sp>
        <p:nvSpPr>
          <p:cNvPr id="3" name="Content Placeholder 2"/>
          <p:cNvSpPr>
            <a:spLocks noGrp="1"/>
          </p:cNvSpPr>
          <p:nvPr>
            <p:ph idx="1"/>
          </p:nvPr>
        </p:nvSpPr>
        <p:spPr/>
        <p:txBody>
          <a:bodyPr/>
          <a:lstStyle/>
          <a:p>
            <a:r>
              <a:rPr lang="en-US" sz="3600" b="1" u="sng" dirty="0" smtClean="0"/>
              <a:t>Database</a:t>
            </a:r>
          </a:p>
          <a:p>
            <a:endParaRPr lang="en-US" sz="2400" b="1" u="sng" dirty="0"/>
          </a:p>
          <a:p>
            <a:r>
              <a:rPr lang="en-US" sz="2800" b="1" u="sng" dirty="0"/>
              <a:t>Mongo</a:t>
            </a:r>
            <a:r>
              <a:rPr lang="en-US" sz="2800" dirty="0"/>
              <a:t> </a:t>
            </a:r>
            <a:r>
              <a:rPr lang="en-US" sz="2800" b="1" u="sng" dirty="0"/>
              <a:t>DB</a:t>
            </a:r>
            <a:r>
              <a:rPr lang="en-US" sz="2800" dirty="0"/>
              <a:t> </a:t>
            </a:r>
            <a:r>
              <a:rPr lang="en-US" sz="2800" b="1" u="sng" dirty="0"/>
              <a:t>Atlas</a:t>
            </a:r>
            <a:r>
              <a:rPr lang="en-US" sz="2800" dirty="0"/>
              <a:t> :- </a:t>
            </a:r>
            <a:r>
              <a:rPr lang="en-US" dirty="0"/>
              <a:t>Mongo DB Atlas is a fully-managed cloud database that handles all the complexity of deploying, managing, and healing our deployments on the cloud service provider of our choice (AWS, Azure and GCP).</a:t>
            </a:r>
          </a:p>
          <a:p>
            <a:endParaRPr lang="en-US" dirty="0"/>
          </a:p>
        </p:txBody>
      </p:sp>
    </p:spTree>
    <p:extLst>
      <p:ext uri="{BB962C8B-B14F-4D97-AF65-F5344CB8AC3E}">
        <p14:creationId xmlns:p14="http://schemas.microsoft.com/office/powerpoint/2010/main" val="1905066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465</TotalTime>
  <Words>944</Words>
  <Application>Microsoft Office PowerPoint</Application>
  <PresentationFormat>On-screen Show (4:3)</PresentationFormat>
  <Paragraphs>91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Century Gothic</vt:lpstr>
      <vt:lpstr>Wingdings 3</vt:lpstr>
      <vt:lpstr>Ion Boardroom</vt:lpstr>
      <vt:lpstr>PRESENTATION On web application</vt:lpstr>
      <vt:lpstr>PROJECT MEMBERS</vt:lpstr>
      <vt:lpstr>TECHNOLOGIES &amp; LANGUAGES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DESCRIPTION</vt:lpstr>
      <vt:lpstr>PowerPoint Presentation</vt:lpstr>
      <vt:lpstr>PowerPoint Presentation</vt:lpstr>
      <vt:lpstr>Way of Project Work</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Bharat</dc:title>
  <dc:creator>Admin</dc:creator>
  <cp:lastModifiedBy>win10</cp:lastModifiedBy>
  <cp:revision>46</cp:revision>
  <dcterms:created xsi:type="dcterms:W3CDTF">2020-06-30T10:22:02Z</dcterms:created>
  <dcterms:modified xsi:type="dcterms:W3CDTF">2020-07-12T18:01:26Z</dcterms:modified>
</cp:coreProperties>
</file>