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6925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0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1"/>
            <a:ext cx="7510506" cy="2593074"/>
          </a:xfrm>
        </p:spPr>
        <p:txBody>
          <a:bodyPr>
            <a:normAutofit/>
          </a:bodyPr>
          <a:lstStyle/>
          <a:p>
            <a:r>
              <a:rPr dirty="0">
                <a:latin typeface="+mn-lt"/>
              </a:rPr>
              <a:t>Course Registration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016155"/>
            <a:ext cx="7510506" cy="248389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Submitted By:</a:t>
            </a:r>
          </a:p>
          <a:p>
            <a:r>
              <a:rPr dirty="0" err="1"/>
              <a:t>Snehal</a:t>
            </a:r>
            <a:r>
              <a:rPr dirty="0"/>
              <a:t> </a:t>
            </a:r>
            <a:r>
              <a:rPr dirty="0" err="1"/>
              <a:t>Satre</a:t>
            </a:r>
            <a:r>
              <a:rPr dirty="0"/>
              <a:t>, Aditya </a:t>
            </a:r>
            <a:r>
              <a:rPr dirty="0" err="1" smtClean="0"/>
              <a:t>Anantwal</a:t>
            </a:r>
            <a:endParaRPr dirty="0"/>
          </a:p>
          <a:p>
            <a:r>
              <a:rPr dirty="0"/>
              <a:t>Under the Guidance of:</a:t>
            </a:r>
          </a:p>
          <a:p>
            <a:r>
              <a:rPr dirty="0" err="1"/>
              <a:t>Kajal</a:t>
            </a:r>
            <a:r>
              <a:rPr dirty="0"/>
              <a:t> </a:t>
            </a:r>
            <a:r>
              <a:rPr dirty="0" err="1"/>
              <a:t>Moghe</a:t>
            </a:r>
            <a:r>
              <a:rPr dirty="0"/>
              <a:t> Mam</a:t>
            </a:r>
          </a:p>
          <a:p>
            <a:endParaRPr dirty="0"/>
          </a:p>
          <a:p>
            <a:r>
              <a:rPr dirty="0"/>
              <a:t>Department: Computer Engineering</a:t>
            </a:r>
          </a:p>
          <a:p>
            <a:r>
              <a:rPr dirty="0"/>
              <a:t>College: Dr. D. Y. </a:t>
            </a:r>
            <a:r>
              <a:rPr dirty="0" err="1"/>
              <a:t>Patil</a:t>
            </a:r>
            <a:r>
              <a:rPr dirty="0"/>
              <a:t> Technical Campus, </a:t>
            </a:r>
            <a:r>
              <a:rPr dirty="0" err="1"/>
              <a:t>Varale</a:t>
            </a:r>
            <a:r>
              <a:rPr dirty="0"/>
              <a:t>, </a:t>
            </a:r>
            <a:r>
              <a:rPr dirty="0" err="1"/>
              <a:t>Talegaon</a:t>
            </a:r>
            <a:r>
              <a:rPr dirty="0"/>
              <a:t>, Pune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16258"/>
            <a:ext cx="7704667" cy="1398895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19368"/>
            <a:ext cx="7704667" cy="3939004"/>
          </a:xfrm>
        </p:spPr>
        <p:txBody>
          <a:bodyPr/>
          <a:lstStyle/>
          <a:p>
            <a:r>
              <a:rPr dirty="0" smtClean="0"/>
              <a:t>A </a:t>
            </a:r>
            <a:r>
              <a:rPr dirty="0"/>
              <a:t>console-based application to manage course registrations.</a:t>
            </a:r>
          </a:p>
          <a:p>
            <a:r>
              <a:rPr dirty="0" smtClean="0"/>
              <a:t>Built </a:t>
            </a:r>
            <a:r>
              <a:rPr dirty="0"/>
              <a:t>using Java and connected to a MySQL database.</a:t>
            </a:r>
          </a:p>
          <a:p>
            <a:r>
              <a:rPr dirty="0" smtClean="0"/>
              <a:t>Offers </a:t>
            </a:r>
            <a:r>
              <a:rPr dirty="0"/>
              <a:t>full CRUD operations for students and courses</a:t>
            </a:r>
            <a:r>
              <a:rPr dirty="0" smtClean="0"/>
              <a:t>.</a:t>
            </a:r>
          </a:p>
          <a:p>
            <a:r>
              <a:rPr dirty="0" smtClean="0"/>
              <a:t>Ensures </a:t>
            </a:r>
            <a:r>
              <a:rPr dirty="0"/>
              <a:t>smooth enrollment and data integrity.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2975"/>
            <a:ext cx="7704667" cy="3679209"/>
          </a:xfrm>
        </p:spPr>
        <p:txBody>
          <a:bodyPr/>
          <a:lstStyle/>
          <a:p>
            <a:r>
              <a:rPr lang="en-US" dirty="0"/>
              <a:t>J</a:t>
            </a:r>
            <a:r>
              <a:rPr dirty="0" smtClean="0"/>
              <a:t>ava </a:t>
            </a:r>
            <a:r>
              <a:rPr dirty="0"/>
              <a:t>console application with JDBC for MySQL connectivity.</a:t>
            </a:r>
          </a:p>
          <a:p>
            <a:r>
              <a:rPr dirty="0" smtClean="0"/>
              <a:t>Users </a:t>
            </a:r>
            <a:r>
              <a:rPr dirty="0"/>
              <a:t>can add, update, view, and delete courses and students.</a:t>
            </a:r>
          </a:p>
          <a:p>
            <a:r>
              <a:rPr dirty="0" smtClean="0"/>
              <a:t>Allows </a:t>
            </a:r>
            <a:r>
              <a:rPr dirty="0"/>
              <a:t>enrollment of students into courses with ID validation.</a:t>
            </a:r>
          </a:p>
          <a:p>
            <a:r>
              <a:rPr dirty="0" smtClean="0"/>
              <a:t>Displays </a:t>
            </a:r>
            <a:r>
              <a:rPr dirty="0"/>
              <a:t>stored data interactively through console.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21090"/>
            <a:ext cx="7704667" cy="3332816"/>
          </a:xfrm>
        </p:spPr>
        <p:txBody>
          <a:bodyPr/>
          <a:lstStyle/>
          <a:p>
            <a:r>
              <a:rPr dirty="0" smtClean="0"/>
              <a:t>Provide </a:t>
            </a:r>
            <a:r>
              <a:rPr dirty="0"/>
              <a:t>a basic backend system for course registration.</a:t>
            </a:r>
          </a:p>
          <a:p>
            <a:r>
              <a:rPr dirty="0" smtClean="0"/>
              <a:t>Implement </a:t>
            </a:r>
            <a:r>
              <a:rPr dirty="0"/>
              <a:t>core Java with JDBC for database operations.</a:t>
            </a:r>
          </a:p>
          <a:p>
            <a:r>
              <a:rPr dirty="0" smtClean="0"/>
              <a:t>Validate </a:t>
            </a:r>
            <a:r>
              <a:rPr dirty="0"/>
              <a:t>IDs and entries for accurate data handling.</a:t>
            </a:r>
          </a:p>
          <a:p>
            <a:r>
              <a:rPr dirty="0" smtClean="0"/>
              <a:t>Simplify </a:t>
            </a:r>
            <a:r>
              <a:rPr dirty="0"/>
              <a:t>course and student record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1908"/>
            <a:ext cx="7704667" cy="3332816"/>
          </a:xfrm>
        </p:spPr>
        <p:txBody>
          <a:bodyPr/>
          <a:lstStyle/>
          <a:p>
            <a:r>
              <a:rPr dirty="0" smtClean="0"/>
              <a:t>College </a:t>
            </a:r>
            <a:r>
              <a:rPr dirty="0"/>
              <a:t>and university backend management.</a:t>
            </a:r>
          </a:p>
          <a:p>
            <a:r>
              <a:rPr dirty="0" smtClean="0"/>
              <a:t>Training </a:t>
            </a:r>
            <a:r>
              <a:rPr dirty="0"/>
              <a:t>centers for course management.</a:t>
            </a:r>
          </a:p>
          <a:p>
            <a:r>
              <a:rPr dirty="0" smtClean="0"/>
              <a:t>Ideal </a:t>
            </a:r>
            <a:r>
              <a:rPr dirty="0"/>
              <a:t>for console-based educational software.</a:t>
            </a:r>
          </a:p>
          <a:p>
            <a:r>
              <a:rPr dirty="0" smtClean="0"/>
              <a:t>Base </a:t>
            </a:r>
            <a:r>
              <a:rPr dirty="0"/>
              <a:t>system to extend for GUI or web platforms.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and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71215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 smtClean="0"/>
              <a:t>Software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</a:t>
            </a:r>
            <a:r>
              <a:rPr dirty="0"/>
              <a:t>- Java (Core Java)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dirty="0" smtClean="0"/>
              <a:t>- </a:t>
            </a:r>
            <a:r>
              <a:rPr dirty="0"/>
              <a:t>MySQL Server and Workbench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</a:t>
            </a:r>
            <a:r>
              <a:rPr dirty="0" smtClean="0"/>
              <a:t>- </a:t>
            </a:r>
            <a:r>
              <a:rPr dirty="0"/>
              <a:t>JDBC Driver</a:t>
            </a:r>
          </a:p>
          <a:p>
            <a:r>
              <a:rPr dirty="0" smtClean="0"/>
              <a:t> </a:t>
            </a:r>
            <a:r>
              <a:rPr dirty="0"/>
              <a:t>Hardware: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dirty="0" smtClean="0"/>
              <a:t>- </a:t>
            </a:r>
            <a:r>
              <a:rPr dirty="0"/>
              <a:t>Computer with at least 4GB RAM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dirty="0" smtClean="0"/>
              <a:t>- </a:t>
            </a:r>
            <a:r>
              <a:rPr dirty="0"/>
              <a:t>MySQL-supported environment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15152"/>
            <a:ext cx="7704667" cy="4184664"/>
          </a:xfrm>
        </p:spPr>
        <p:txBody>
          <a:bodyPr/>
          <a:lstStyle/>
          <a:p>
            <a:r>
              <a:rPr dirty="0" smtClean="0"/>
              <a:t>The </a:t>
            </a:r>
            <a:r>
              <a:rPr dirty="0"/>
              <a:t>system handles course registration through a console interface.</a:t>
            </a:r>
          </a:p>
          <a:p>
            <a:r>
              <a:rPr dirty="0" smtClean="0"/>
              <a:t>Demonstrates </a:t>
            </a:r>
            <a:r>
              <a:rPr dirty="0"/>
              <a:t>Java and SQL integration in real-world applications.</a:t>
            </a:r>
          </a:p>
          <a:p>
            <a:r>
              <a:rPr dirty="0" smtClean="0"/>
              <a:t>Validates </a:t>
            </a:r>
            <a:r>
              <a:rPr dirty="0"/>
              <a:t>inputs, manages data, and provides real-time console interaction.</a:t>
            </a:r>
          </a:p>
          <a:p>
            <a:r>
              <a:rPr dirty="0" smtClean="0"/>
              <a:t>Scope </a:t>
            </a:r>
            <a:r>
              <a:rPr dirty="0"/>
              <a:t>for GUI or web-based future enhancements.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0310" y="1351128"/>
            <a:ext cx="646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8806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233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Course Registration System</vt:lpstr>
      <vt:lpstr>Introduction</vt:lpstr>
      <vt:lpstr>Proposed System</vt:lpstr>
      <vt:lpstr>Objectives</vt:lpstr>
      <vt:lpstr>Application of the System</vt:lpstr>
      <vt:lpstr>Software and Hardware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System</dc:title>
  <dc:subject/>
  <dc:creator>snehal</dc:creator>
  <cp:keywords/>
  <dc:description>generated using python-pptx</dc:description>
  <cp:lastModifiedBy>User</cp:lastModifiedBy>
  <cp:revision>5</cp:revision>
  <dcterms:created xsi:type="dcterms:W3CDTF">2013-01-27T09:14:16Z</dcterms:created>
  <dcterms:modified xsi:type="dcterms:W3CDTF">2025-07-09T13:31:31Z</dcterms:modified>
  <cp:category/>
</cp:coreProperties>
</file>