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63" r:id="rId8"/>
    <p:sldId id="267" r:id="rId9"/>
    <p:sldId id="265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8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5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2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8008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38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93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58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8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21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2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43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7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8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23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12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9566"/>
            <a:ext cx="7772400" cy="216862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+mn-lt"/>
              </a:rPr>
              <a:t/>
            </a:r>
            <a:br>
              <a:rPr lang="en-US" sz="5400" dirty="0" smtClean="0">
                <a:latin typeface="+mn-lt"/>
              </a:rPr>
            </a:br>
            <a:r>
              <a:rPr sz="5400" dirty="0" smtClean="0">
                <a:latin typeface="+mn-lt"/>
              </a:rPr>
              <a:t>Course </a:t>
            </a:r>
            <a:r>
              <a:rPr sz="4800" dirty="0">
                <a:latin typeface="+mn-lt"/>
              </a:rPr>
              <a:t>Registration</a:t>
            </a:r>
            <a:r>
              <a:rPr sz="5400" dirty="0">
                <a:latin typeface="+mn-lt"/>
              </a:rPr>
              <a:t>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16407"/>
            <a:ext cx="6400800" cy="230647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+mn-lt"/>
              </a:rPr>
              <a:t>Submitted By: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Snehal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Satre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, Aditya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Anantwal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Under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the Guidance of: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Kajal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Moghe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mam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+mn-lt"/>
              </a:rPr>
              <a:t>Department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: Computer Engineering 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+mn-lt"/>
              </a:rPr>
              <a:t>College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Name: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Dr.D.Y.Patil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Technical Campus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Varale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Talegaon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,Pune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8615" y="1951630"/>
            <a:ext cx="7888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Thank  you!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376629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console-based application for managing course enrollments</a:t>
            </a:r>
          </a:p>
          <a:p>
            <a:r>
              <a:rPr dirty="0"/>
              <a:t>Developed in Java using JDBC</a:t>
            </a:r>
          </a:p>
          <a:p>
            <a:r>
              <a:rPr dirty="0"/>
              <a:t>Connects to a MySQL database (</a:t>
            </a:r>
            <a:r>
              <a:rPr dirty="0" err="1"/>
              <a:t>coursedb</a:t>
            </a:r>
            <a:r>
              <a:rPr dirty="0"/>
              <a:t>)</a:t>
            </a:r>
          </a:p>
          <a:p>
            <a:r>
              <a:rPr dirty="0"/>
              <a:t>Supports full CRUD operations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Java (Core Java)</a:t>
            </a:r>
          </a:p>
          <a:p>
            <a:r>
              <a:rPr dirty="0"/>
              <a:t>MySQL</a:t>
            </a:r>
          </a:p>
          <a:p>
            <a:r>
              <a:rPr dirty="0"/>
              <a:t>JDBC (Java Database Connectivity)</a:t>
            </a:r>
          </a:p>
          <a:p>
            <a:r>
              <a:rPr dirty="0"/>
              <a:t>Tools: MySQL </a:t>
            </a:r>
            <a:r>
              <a:rPr dirty="0" smtClean="0"/>
              <a:t>Workbench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096" y="1825624"/>
            <a:ext cx="5936775" cy="4711653"/>
          </a:xfrm>
        </p:spPr>
      </p:pic>
    </p:spTree>
    <p:extLst>
      <p:ext uri="{BB962C8B-B14F-4D97-AF65-F5344CB8AC3E}">
        <p14:creationId xmlns:p14="http://schemas.microsoft.com/office/powerpoint/2010/main" val="127025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courses: id (PK), name, code, prerequisites</a:t>
            </a:r>
          </a:p>
          <a:p>
            <a:r>
              <a:t>students: id (PK), name</a:t>
            </a:r>
          </a:p>
          <a:p>
            <a:r>
              <a:t>enrollments: student_id (FK), course_id (FK)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of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 and update courses</a:t>
            </a:r>
          </a:p>
          <a:p>
            <a:r>
              <a:t>Register new students</a:t>
            </a:r>
          </a:p>
          <a:p>
            <a:r>
              <a:t>Enroll students in courses</a:t>
            </a:r>
          </a:p>
          <a:p>
            <a:r>
              <a:t>View all available courses</a:t>
            </a:r>
          </a:p>
          <a:p>
            <a:r>
              <a:t>View who enrolled in which course</a:t>
            </a:r>
          </a:p>
          <a:p>
            <a:r>
              <a:t>Delete courses</a:t>
            </a:r>
          </a:p>
          <a:p>
            <a:r>
              <a:t>Validate IDs before enrollment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Sample </a:t>
            </a:r>
            <a:r>
              <a:rPr dirty="0" smtClean="0"/>
              <a:t>Output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06" y="1690689"/>
            <a:ext cx="7973538" cy="46212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42" y="1856096"/>
            <a:ext cx="7363853" cy="4435522"/>
          </a:xfrm>
        </p:spPr>
      </p:pic>
    </p:spTree>
    <p:extLst>
      <p:ext uri="{BB962C8B-B14F-4D97-AF65-F5344CB8AC3E}">
        <p14:creationId xmlns:p14="http://schemas.microsoft.com/office/powerpoint/2010/main" val="76767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Working backend system for course enrollment</a:t>
            </a:r>
          </a:p>
          <a:p>
            <a:r>
              <a:rPr dirty="0"/>
              <a:t>Demonstrates Java + SQL integration</a:t>
            </a:r>
          </a:p>
          <a:p>
            <a:r>
              <a:rPr dirty="0"/>
              <a:t>Can be extended with GUI or web interface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89</TotalTime>
  <Words>161</Words>
  <Application>Microsoft Office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Depth</vt:lpstr>
      <vt:lpstr> Course Registration System</vt:lpstr>
      <vt:lpstr>Introduction</vt:lpstr>
      <vt:lpstr>Technologies Used</vt:lpstr>
      <vt:lpstr>Flowchart </vt:lpstr>
      <vt:lpstr>Database Tables</vt:lpstr>
      <vt:lpstr>Features of the System</vt:lpstr>
      <vt:lpstr>Sample Output</vt:lpstr>
      <vt:lpstr>Screenshot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Registration System</dc:title>
  <dc:subject/>
  <dc:creator>snehal</dc:creator>
  <cp:keywords/>
  <dc:description>generated using python-pptx</dc:description>
  <cp:lastModifiedBy>User</cp:lastModifiedBy>
  <cp:revision>11</cp:revision>
  <dcterms:created xsi:type="dcterms:W3CDTF">2013-01-27T09:14:16Z</dcterms:created>
  <dcterms:modified xsi:type="dcterms:W3CDTF">2025-07-09T13:00:14Z</dcterms:modified>
  <cp:category/>
</cp:coreProperties>
</file>