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 id="2147483677" r:id="rId3"/>
    <p:sldMasterId id="2147483689" r:id="rId4"/>
  </p:sldMasterIdLst>
  <p:notesMasterIdLst>
    <p:notesMasterId r:id="rId26"/>
  </p:notesMasterIdLst>
  <p:sldIdLst>
    <p:sldId id="290" r:id="rId5"/>
    <p:sldId id="259" r:id="rId6"/>
    <p:sldId id="273" r:id="rId7"/>
    <p:sldId id="261" r:id="rId8"/>
    <p:sldId id="263" r:id="rId9"/>
    <p:sldId id="277" r:id="rId10"/>
    <p:sldId id="275" r:id="rId11"/>
    <p:sldId id="264" r:id="rId12"/>
    <p:sldId id="274" r:id="rId13"/>
    <p:sldId id="281" r:id="rId14"/>
    <p:sldId id="282" r:id="rId15"/>
    <p:sldId id="278" r:id="rId16"/>
    <p:sldId id="279" r:id="rId17"/>
    <p:sldId id="280" r:id="rId18"/>
    <p:sldId id="283" r:id="rId19"/>
    <p:sldId id="285" r:id="rId20"/>
    <p:sldId id="286" r:id="rId21"/>
    <p:sldId id="287" r:id="rId22"/>
    <p:sldId id="288" r:id="rId23"/>
    <p:sldId id="291" r:id="rId24"/>
    <p:sldId id="292"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Century Gothic" panose="020B0502020202020204"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jGj7UnvJUH286dwwyqPvp4yEYO2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6A424D-5F9A-44FB-88C4-2873B3543A4D}" type="doc">
      <dgm:prSet loTypeId="urn:microsoft.com/office/officeart/2005/8/layout/cycle2" loCatId="cycle" qsTypeId="urn:microsoft.com/office/officeart/2005/8/quickstyle/simple1" qsCatId="simple" csTypeId="urn:microsoft.com/office/officeart/2005/8/colors/colorful3" csCatId="colorful" phldr="1"/>
      <dgm:spPr/>
      <dgm:t>
        <a:bodyPr/>
        <a:lstStyle/>
        <a:p>
          <a:endParaRPr lang="en-US"/>
        </a:p>
      </dgm:t>
    </dgm:pt>
    <dgm:pt modelId="{B915118B-F793-4933-9534-9402AE19CE37}">
      <dgm:prSet phldrT="[Text]" custT="1"/>
      <dgm:spPr/>
      <dgm:t>
        <a:bodyPr/>
        <a:lstStyle/>
        <a:p>
          <a:r>
            <a:rPr lang="en-US" sz="1600" b="0" i="0" u="none" dirty="0">
              <a:solidFill>
                <a:schemeClr val="bg2">
                  <a:lumMod val="50000"/>
                </a:schemeClr>
              </a:solidFill>
            </a:rPr>
            <a:t>Business Objective</a:t>
          </a:r>
          <a:endParaRPr lang="en-US" sz="1600" b="0" dirty="0">
            <a:solidFill>
              <a:schemeClr val="bg2">
                <a:lumMod val="50000"/>
              </a:schemeClr>
            </a:solidFill>
          </a:endParaRPr>
        </a:p>
      </dgm:t>
    </dgm:pt>
    <dgm:pt modelId="{E5C4E5A8-5FE7-4026-8E1D-FA3622A45E1E}" type="parTrans" cxnId="{A499B904-1195-4C8D-A0AE-A005B00F5ACB}">
      <dgm:prSet/>
      <dgm:spPr/>
      <dgm:t>
        <a:bodyPr/>
        <a:lstStyle/>
        <a:p>
          <a:endParaRPr lang="en-US"/>
        </a:p>
      </dgm:t>
    </dgm:pt>
    <dgm:pt modelId="{3A751DDB-DB93-4AF0-B008-949D4B78E68E}" type="sibTrans" cxnId="{A499B904-1195-4C8D-A0AE-A005B00F5ACB}">
      <dgm:prSet/>
      <dgm:spPr/>
      <dgm:t>
        <a:bodyPr/>
        <a:lstStyle/>
        <a:p>
          <a:endParaRPr lang="en-US"/>
        </a:p>
      </dgm:t>
    </dgm:pt>
    <dgm:pt modelId="{81A8AFCE-F348-46AE-A63A-0B197F7A41C9}">
      <dgm:prSet phldrT="[Text]" custT="1"/>
      <dgm:spPr/>
      <dgm:t>
        <a:bodyPr/>
        <a:lstStyle/>
        <a:p>
          <a:r>
            <a:rPr lang="en-US" sz="1600" b="0" i="0" u="none" dirty="0">
              <a:solidFill>
                <a:schemeClr val="bg2">
                  <a:lumMod val="50000"/>
                </a:schemeClr>
              </a:solidFill>
            </a:rPr>
            <a:t>Data set Details</a:t>
          </a:r>
          <a:endParaRPr lang="en-US" sz="1600" b="0" dirty="0">
            <a:solidFill>
              <a:schemeClr val="bg2">
                <a:lumMod val="50000"/>
              </a:schemeClr>
            </a:solidFill>
          </a:endParaRPr>
        </a:p>
      </dgm:t>
    </dgm:pt>
    <dgm:pt modelId="{3F6E6E2F-B6F8-4CC0-9444-9BB0B612EA00}" type="parTrans" cxnId="{A989882D-D61D-4BBE-84A0-D375195DF353}">
      <dgm:prSet/>
      <dgm:spPr/>
      <dgm:t>
        <a:bodyPr/>
        <a:lstStyle/>
        <a:p>
          <a:endParaRPr lang="en-US"/>
        </a:p>
      </dgm:t>
    </dgm:pt>
    <dgm:pt modelId="{1E133DDA-1ABE-487F-9C1B-0131C240EDDC}" type="sibTrans" cxnId="{A989882D-D61D-4BBE-84A0-D375195DF353}">
      <dgm:prSet/>
      <dgm:spPr/>
      <dgm:t>
        <a:bodyPr/>
        <a:lstStyle/>
        <a:p>
          <a:endParaRPr lang="en-US"/>
        </a:p>
      </dgm:t>
    </dgm:pt>
    <dgm:pt modelId="{631C1EB4-19CA-4B5B-8A27-2D297F3A76E9}">
      <dgm:prSet phldrT="[Text]" custT="1"/>
      <dgm:spPr/>
      <dgm:t>
        <a:bodyPr/>
        <a:lstStyle/>
        <a:p>
          <a:r>
            <a:rPr lang="en-US" sz="1600" b="0" i="0" u="none" dirty="0">
              <a:solidFill>
                <a:schemeClr val="bg2">
                  <a:lumMod val="50000"/>
                </a:schemeClr>
              </a:solidFill>
            </a:rPr>
            <a:t>EDA</a:t>
          </a:r>
          <a:endParaRPr lang="en-US" sz="1600" b="0" dirty="0">
            <a:solidFill>
              <a:schemeClr val="bg2">
                <a:lumMod val="50000"/>
              </a:schemeClr>
            </a:solidFill>
          </a:endParaRPr>
        </a:p>
      </dgm:t>
    </dgm:pt>
    <dgm:pt modelId="{ED58CB1E-BA7F-4A15-9B81-3C21055D2889}" type="parTrans" cxnId="{222E62BD-AF5B-4B6B-BDC7-8CC5740EA9AC}">
      <dgm:prSet/>
      <dgm:spPr/>
      <dgm:t>
        <a:bodyPr/>
        <a:lstStyle/>
        <a:p>
          <a:endParaRPr lang="en-US"/>
        </a:p>
      </dgm:t>
    </dgm:pt>
    <dgm:pt modelId="{35F4FD9B-8E5D-40E9-A4CE-5A3BFA1587F1}" type="sibTrans" cxnId="{222E62BD-AF5B-4B6B-BDC7-8CC5740EA9AC}">
      <dgm:prSet/>
      <dgm:spPr/>
      <dgm:t>
        <a:bodyPr/>
        <a:lstStyle/>
        <a:p>
          <a:endParaRPr lang="en-US"/>
        </a:p>
      </dgm:t>
    </dgm:pt>
    <dgm:pt modelId="{EF09C751-18C8-4B0D-B6D5-B556A3B2F05E}">
      <dgm:prSet phldrT="[Text]" custT="1"/>
      <dgm:spPr/>
      <dgm:t>
        <a:bodyPr/>
        <a:lstStyle/>
        <a:p>
          <a:r>
            <a:rPr lang="en-US" sz="1600" b="0" i="0" u="none" dirty="0">
              <a:solidFill>
                <a:schemeClr val="bg2">
                  <a:lumMod val="50000"/>
                </a:schemeClr>
              </a:solidFill>
            </a:rPr>
            <a:t>Model Building &amp; Evaluation</a:t>
          </a:r>
          <a:endParaRPr lang="en-US" sz="1600" b="0" dirty="0">
            <a:solidFill>
              <a:schemeClr val="bg2">
                <a:lumMod val="50000"/>
              </a:schemeClr>
            </a:solidFill>
          </a:endParaRPr>
        </a:p>
      </dgm:t>
    </dgm:pt>
    <dgm:pt modelId="{6332AE20-DCD1-4BEE-AF04-1D409D16BBAD}" type="parTrans" cxnId="{A53AFC78-EA5B-4CD5-B8AA-1076015FED04}">
      <dgm:prSet/>
      <dgm:spPr/>
      <dgm:t>
        <a:bodyPr/>
        <a:lstStyle/>
        <a:p>
          <a:endParaRPr lang="en-US"/>
        </a:p>
      </dgm:t>
    </dgm:pt>
    <dgm:pt modelId="{94BD946E-94A4-483B-A4F1-6AFE35D5F7C3}" type="sibTrans" cxnId="{A53AFC78-EA5B-4CD5-B8AA-1076015FED04}">
      <dgm:prSet/>
      <dgm:spPr/>
      <dgm:t>
        <a:bodyPr/>
        <a:lstStyle/>
        <a:p>
          <a:endParaRPr lang="en-US"/>
        </a:p>
      </dgm:t>
    </dgm:pt>
    <dgm:pt modelId="{01FAE836-07F0-4B52-A751-6452ADC7EA3F}">
      <dgm:prSet phldrT="[Text]" custT="1"/>
      <dgm:spPr/>
      <dgm:t>
        <a:bodyPr/>
        <a:lstStyle/>
        <a:p>
          <a:r>
            <a:rPr lang="en-US" sz="1500" b="0" dirty="0">
              <a:solidFill>
                <a:schemeClr val="bg2">
                  <a:lumMod val="50000"/>
                </a:schemeClr>
              </a:solidFill>
            </a:rPr>
            <a:t>Model Deployment</a:t>
          </a:r>
        </a:p>
      </dgm:t>
    </dgm:pt>
    <dgm:pt modelId="{F284082E-0382-4FFB-9390-86A8CE8B9A70}" type="parTrans" cxnId="{EEB384F5-6C37-4DF7-A84F-4D2E98710710}">
      <dgm:prSet/>
      <dgm:spPr/>
      <dgm:t>
        <a:bodyPr/>
        <a:lstStyle/>
        <a:p>
          <a:endParaRPr lang="en-US"/>
        </a:p>
      </dgm:t>
    </dgm:pt>
    <dgm:pt modelId="{E1A6A6E6-9E9C-49A5-B838-F3DBF1BE9CDC}" type="sibTrans" cxnId="{EEB384F5-6C37-4DF7-A84F-4D2E98710710}">
      <dgm:prSet/>
      <dgm:spPr/>
      <dgm:t>
        <a:bodyPr/>
        <a:lstStyle/>
        <a:p>
          <a:endParaRPr lang="en-US"/>
        </a:p>
      </dgm:t>
    </dgm:pt>
    <dgm:pt modelId="{AC6AABEC-2AAF-4B0D-96F3-221E93E26665}" type="pres">
      <dgm:prSet presAssocID="{C36A424D-5F9A-44FB-88C4-2873B3543A4D}" presName="cycle" presStyleCnt="0">
        <dgm:presLayoutVars>
          <dgm:dir/>
          <dgm:resizeHandles val="exact"/>
        </dgm:presLayoutVars>
      </dgm:prSet>
      <dgm:spPr/>
    </dgm:pt>
    <dgm:pt modelId="{3448F217-1980-48E9-9943-5FED6A09A54E}" type="pres">
      <dgm:prSet presAssocID="{B915118B-F793-4933-9534-9402AE19CE37}" presName="node" presStyleLbl="node1" presStyleIdx="0" presStyleCnt="5" custRadScaleRad="100597" custRadScaleInc="-941">
        <dgm:presLayoutVars>
          <dgm:bulletEnabled val="1"/>
        </dgm:presLayoutVars>
      </dgm:prSet>
      <dgm:spPr/>
    </dgm:pt>
    <dgm:pt modelId="{C761BC99-4F88-4EF1-AD8D-0C721714E96F}" type="pres">
      <dgm:prSet presAssocID="{3A751DDB-DB93-4AF0-B008-949D4B78E68E}" presName="sibTrans" presStyleLbl="sibTrans2D1" presStyleIdx="0" presStyleCnt="5"/>
      <dgm:spPr/>
    </dgm:pt>
    <dgm:pt modelId="{CA3E30EB-8ABB-4FD6-9A89-430443A00103}" type="pres">
      <dgm:prSet presAssocID="{3A751DDB-DB93-4AF0-B008-949D4B78E68E}" presName="connectorText" presStyleLbl="sibTrans2D1" presStyleIdx="0" presStyleCnt="5"/>
      <dgm:spPr/>
    </dgm:pt>
    <dgm:pt modelId="{A1AAE72C-8C22-42B3-995F-085C39EBA058}" type="pres">
      <dgm:prSet presAssocID="{81A8AFCE-F348-46AE-A63A-0B197F7A41C9}" presName="node" presStyleLbl="node1" presStyleIdx="1" presStyleCnt="5">
        <dgm:presLayoutVars>
          <dgm:bulletEnabled val="1"/>
        </dgm:presLayoutVars>
      </dgm:prSet>
      <dgm:spPr/>
    </dgm:pt>
    <dgm:pt modelId="{90B6AE2D-8F97-4DDC-816F-433D78907198}" type="pres">
      <dgm:prSet presAssocID="{1E133DDA-1ABE-487F-9C1B-0131C240EDDC}" presName="sibTrans" presStyleLbl="sibTrans2D1" presStyleIdx="1" presStyleCnt="5"/>
      <dgm:spPr/>
    </dgm:pt>
    <dgm:pt modelId="{BEC246DF-1AB3-4011-A778-F30AA80912CD}" type="pres">
      <dgm:prSet presAssocID="{1E133DDA-1ABE-487F-9C1B-0131C240EDDC}" presName="connectorText" presStyleLbl="sibTrans2D1" presStyleIdx="1" presStyleCnt="5"/>
      <dgm:spPr/>
    </dgm:pt>
    <dgm:pt modelId="{320F25B4-0EBD-4CCD-B587-FAEEFFBCE427}" type="pres">
      <dgm:prSet presAssocID="{631C1EB4-19CA-4B5B-8A27-2D297F3A76E9}" presName="node" presStyleLbl="node1" presStyleIdx="2" presStyleCnt="5">
        <dgm:presLayoutVars>
          <dgm:bulletEnabled val="1"/>
        </dgm:presLayoutVars>
      </dgm:prSet>
      <dgm:spPr/>
    </dgm:pt>
    <dgm:pt modelId="{C42B2FD8-F9E5-4BFA-96A9-5478AF6B6986}" type="pres">
      <dgm:prSet presAssocID="{35F4FD9B-8E5D-40E9-A4CE-5A3BFA1587F1}" presName="sibTrans" presStyleLbl="sibTrans2D1" presStyleIdx="2" presStyleCnt="5"/>
      <dgm:spPr/>
    </dgm:pt>
    <dgm:pt modelId="{DAAD4B4A-281D-4E8A-9789-1A1035E878D9}" type="pres">
      <dgm:prSet presAssocID="{35F4FD9B-8E5D-40E9-A4CE-5A3BFA1587F1}" presName="connectorText" presStyleLbl="sibTrans2D1" presStyleIdx="2" presStyleCnt="5"/>
      <dgm:spPr/>
    </dgm:pt>
    <dgm:pt modelId="{50FA47F0-B66E-4BF5-B424-795FFFF28953}" type="pres">
      <dgm:prSet presAssocID="{EF09C751-18C8-4B0D-B6D5-B556A3B2F05E}" presName="node" presStyleLbl="node1" presStyleIdx="3" presStyleCnt="5">
        <dgm:presLayoutVars>
          <dgm:bulletEnabled val="1"/>
        </dgm:presLayoutVars>
      </dgm:prSet>
      <dgm:spPr/>
    </dgm:pt>
    <dgm:pt modelId="{0601A3CB-97C8-4DB7-9AB2-0EA552320940}" type="pres">
      <dgm:prSet presAssocID="{94BD946E-94A4-483B-A4F1-6AFE35D5F7C3}" presName="sibTrans" presStyleLbl="sibTrans2D1" presStyleIdx="3" presStyleCnt="5"/>
      <dgm:spPr/>
    </dgm:pt>
    <dgm:pt modelId="{3B4B8403-E6BF-4C77-8AB6-FAC31A1B489C}" type="pres">
      <dgm:prSet presAssocID="{94BD946E-94A4-483B-A4F1-6AFE35D5F7C3}" presName="connectorText" presStyleLbl="sibTrans2D1" presStyleIdx="3" presStyleCnt="5"/>
      <dgm:spPr/>
    </dgm:pt>
    <dgm:pt modelId="{4E1104BD-EDE3-463D-AB3B-E726A74AFA0A}" type="pres">
      <dgm:prSet presAssocID="{01FAE836-07F0-4B52-A751-6452ADC7EA3F}" presName="node" presStyleLbl="node1" presStyleIdx="4" presStyleCnt="5">
        <dgm:presLayoutVars>
          <dgm:bulletEnabled val="1"/>
        </dgm:presLayoutVars>
      </dgm:prSet>
      <dgm:spPr/>
    </dgm:pt>
    <dgm:pt modelId="{77355368-3928-451C-BBCD-7C9F46FF9CA9}" type="pres">
      <dgm:prSet presAssocID="{E1A6A6E6-9E9C-49A5-B838-F3DBF1BE9CDC}" presName="sibTrans" presStyleLbl="sibTrans2D1" presStyleIdx="4" presStyleCnt="5"/>
      <dgm:spPr/>
    </dgm:pt>
    <dgm:pt modelId="{62ABC52B-80F0-4643-AC39-8671DB9F1233}" type="pres">
      <dgm:prSet presAssocID="{E1A6A6E6-9E9C-49A5-B838-F3DBF1BE9CDC}" presName="connectorText" presStyleLbl="sibTrans2D1" presStyleIdx="4" presStyleCnt="5"/>
      <dgm:spPr/>
    </dgm:pt>
  </dgm:ptLst>
  <dgm:cxnLst>
    <dgm:cxn modelId="{A499B904-1195-4C8D-A0AE-A005B00F5ACB}" srcId="{C36A424D-5F9A-44FB-88C4-2873B3543A4D}" destId="{B915118B-F793-4933-9534-9402AE19CE37}" srcOrd="0" destOrd="0" parTransId="{E5C4E5A8-5FE7-4026-8E1D-FA3622A45E1E}" sibTransId="{3A751DDB-DB93-4AF0-B008-949D4B78E68E}"/>
    <dgm:cxn modelId="{D8B2A50A-1A47-4773-B367-CE31C94F8D42}" type="presOf" srcId="{94BD946E-94A4-483B-A4F1-6AFE35D5F7C3}" destId="{0601A3CB-97C8-4DB7-9AB2-0EA552320940}" srcOrd="0" destOrd="0" presId="urn:microsoft.com/office/officeart/2005/8/layout/cycle2"/>
    <dgm:cxn modelId="{4B91F021-22E8-4FC8-A644-BC1B8AB4D53C}" type="presOf" srcId="{81A8AFCE-F348-46AE-A63A-0B197F7A41C9}" destId="{A1AAE72C-8C22-42B3-995F-085C39EBA058}" srcOrd="0" destOrd="0" presId="urn:microsoft.com/office/officeart/2005/8/layout/cycle2"/>
    <dgm:cxn modelId="{E26D4A25-8E42-4780-9C3B-7F0AFE1C4CC6}" type="presOf" srcId="{B915118B-F793-4933-9534-9402AE19CE37}" destId="{3448F217-1980-48E9-9943-5FED6A09A54E}" srcOrd="0" destOrd="0" presId="urn:microsoft.com/office/officeart/2005/8/layout/cycle2"/>
    <dgm:cxn modelId="{A989882D-D61D-4BBE-84A0-D375195DF353}" srcId="{C36A424D-5F9A-44FB-88C4-2873B3543A4D}" destId="{81A8AFCE-F348-46AE-A63A-0B197F7A41C9}" srcOrd="1" destOrd="0" parTransId="{3F6E6E2F-B6F8-4CC0-9444-9BB0B612EA00}" sibTransId="{1E133DDA-1ABE-487F-9C1B-0131C240EDDC}"/>
    <dgm:cxn modelId="{6DDB4A37-DD9B-4104-8A2A-8A2DCBA2C04A}" type="presOf" srcId="{3A751DDB-DB93-4AF0-B008-949D4B78E68E}" destId="{CA3E30EB-8ABB-4FD6-9A89-430443A00103}" srcOrd="1" destOrd="0" presId="urn:microsoft.com/office/officeart/2005/8/layout/cycle2"/>
    <dgm:cxn modelId="{6053806C-353D-4B8E-A67F-8FAA1F36F4D8}" type="presOf" srcId="{E1A6A6E6-9E9C-49A5-B838-F3DBF1BE9CDC}" destId="{62ABC52B-80F0-4643-AC39-8671DB9F1233}" srcOrd="1" destOrd="0" presId="urn:microsoft.com/office/officeart/2005/8/layout/cycle2"/>
    <dgm:cxn modelId="{2633F74F-8E13-44DC-AFB2-5C88B68FF6AE}" type="presOf" srcId="{1E133DDA-1ABE-487F-9C1B-0131C240EDDC}" destId="{BEC246DF-1AB3-4011-A778-F30AA80912CD}" srcOrd="1" destOrd="0" presId="urn:microsoft.com/office/officeart/2005/8/layout/cycle2"/>
    <dgm:cxn modelId="{A53AFC78-EA5B-4CD5-B8AA-1076015FED04}" srcId="{C36A424D-5F9A-44FB-88C4-2873B3543A4D}" destId="{EF09C751-18C8-4B0D-B6D5-B556A3B2F05E}" srcOrd="3" destOrd="0" parTransId="{6332AE20-DCD1-4BEE-AF04-1D409D16BBAD}" sibTransId="{94BD946E-94A4-483B-A4F1-6AFE35D5F7C3}"/>
    <dgm:cxn modelId="{1C452D59-51F7-421C-91B6-35A7AEACCA37}" type="presOf" srcId="{631C1EB4-19CA-4B5B-8A27-2D297F3A76E9}" destId="{320F25B4-0EBD-4CCD-B587-FAEEFFBCE427}" srcOrd="0" destOrd="0" presId="urn:microsoft.com/office/officeart/2005/8/layout/cycle2"/>
    <dgm:cxn modelId="{0D1D46A8-806E-40B4-BDBB-4C41055BAC68}" type="presOf" srcId="{94BD946E-94A4-483B-A4F1-6AFE35D5F7C3}" destId="{3B4B8403-E6BF-4C77-8AB6-FAC31A1B489C}" srcOrd="1" destOrd="0" presId="urn:microsoft.com/office/officeart/2005/8/layout/cycle2"/>
    <dgm:cxn modelId="{EBD38EAE-CAFA-45EA-B2D7-4359201F484F}" type="presOf" srcId="{3A751DDB-DB93-4AF0-B008-949D4B78E68E}" destId="{C761BC99-4F88-4EF1-AD8D-0C721714E96F}" srcOrd="0" destOrd="0" presId="urn:microsoft.com/office/officeart/2005/8/layout/cycle2"/>
    <dgm:cxn modelId="{222E62BD-AF5B-4B6B-BDC7-8CC5740EA9AC}" srcId="{C36A424D-5F9A-44FB-88C4-2873B3543A4D}" destId="{631C1EB4-19CA-4B5B-8A27-2D297F3A76E9}" srcOrd="2" destOrd="0" parTransId="{ED58CB1E-BA7F-4A15-9B81-3C21055D2889}" sibTransId="{35F4FD9B-8E5D-40E9-A4CE-5A3BFA1587F1}"/>
    <dgm:cxn modelId="{BDE42FCB-AE54-40AD-BF33-F30278E1539B}" type="presOf" srcId="{35F4FD9B-8E5D-40E9-A4CE-5A3BFA1587F1}" destId="{DAAD4B4A-281D-4E8A-9789-1A1035E878D9}" srcOrd="1" destOrd="0" presId="urn:microsoft.com/office/officeart/2005/8/layout/cycle2"/>
    <dgm:cxn modelId="{EC1B4CD5-E625-45E0-949C-A7F0B7012743}" type="presOf" srcId="{E1A6A6E6-9E9C-49A5-B838-F3DBF1BE9CDC}" destId="{77355368-3928-451C-BBCD-7C9F46FF9CA9}" srcOrd="0" destOrd="0" presId="urn:microsoft.com/office/officeart/2005/8/layout/cycle2"/>
    <dgm:cxn modelId="{105121EA-8167-4B8B-9A5F-F89FCC860937}" type="presOf" srcId="{C36A424D-5F9A-44FB-88C4-2873B3543A4D}" destId="{AC6AABEC-2AAF-4B0D-96F3-221E93E26665}" srcOrd="0" destOrd="0" presId="urn:microsoft.com/office/officeart/2005/8/layout/cycle2"/>
    <dgm:cxn modelId="{C98E95EC-803C-4ACE-89A2-EF768AA849EB}" type="presOf" srcId="{EF09C751-18C8-4B0D-B6D5-B556A3B2F05E}" destId="{50FA47F0-B66E-4BF5-B424-795FFFF28953}" srcOrd="0" destOrd="0" presId="urn:microsoft.com/office/officeart/2005/8/layout/cycle2"/>
    <dgm:cxn modelId="{AC26A6ED-FCE1-4779-A2BF-8D3C53E8DA34}" type="presOf" srcId="{35F4FD9B-8E5D-40E9-A4CE-5A3BFA1587F1}" destId="{C42B2FD8-F9E5-4BFA-96A9-5478AF6B6986}" srcOrd="0" destOrd="0" presId="urn:microsoft.com/office/officeart/2005/8/layout/cycle2"/>
    <dgm:cxn modelId="{9A2EEEEE-A2A5-475B-AF98-367D5E0E7A3C}" type="presOf" srcId="{1E133DDA-1ABE-487F-9C1B-0131C240EDDC}" destId="{90B6AE2D-8F97-4DDC-816F-433D78907198}" srcOrd="0" destOrd="0" presId="urn:microsoft.com/office/officeart/2005/8/layout/cycle2"/>
    <dgm:cxn modelId="{90ADC5F1-BA8E-46BB-A1E2-74282B5FC1A6}" type="presOf" srcId="{01FAE836-07F0-4B52-A751-6452ADC7EA3F}" destId="{4E1104BD-EDE3-463D-AB3B-E726A74AFA0A}" srcOrd="0" destOrd="0" presId="urn:microsoft.com/office/officeart/2005/8/layout/cycle2"/>
    <dgm:cxn modelId="{EEB384F5-6C37-4DF7-A84F-4D2E98710710}" srcId="{C36A424D-5F9A-44FB-88C4-2873B3543A4D}" destId="{01FAE836-07F0-4B52-A751-6452ADC7EA3F}" srcOrd="4" destOrd="0" parTransId="{F284082E-0382-4FFB-9390-86A8CE8B9A70}" sibTransId="{E1A6A6E6-9E9C-49A5-B838-F3DBF1BE9CDC}"/>
    <dgm:cxn modelId="{776E4E00-C270-428E-A3EF-4D4324663A9D}" type="presParOf" srcId="{AC6AABEC-2AAF-4B0D-96F3-221E93E26665}" destId="{3448F217-1980-48E9-9943-5FED6A09A54E}" srcOrd="0" destOrd="0" presId="urn:microsoft.com/office/officeart/2005/8/layout/cycle2"/>
    <dgm:cxn modelId="{AF196BBE-CD30-414F-A686-2733AE881F0D}" type="presParOf" srcId="{AC6AABEC-2AAF-4B0D-96F3-221E93E26665}" destId="{C761BC99-4F88-4EF1-AD8D-0C721714E96F}" srcOrd="1" destOrd="0" presId="urn:microsoft.com/office/officeart/2005/8/layout/cycle2"/>
    <dgm:cxn modelId="{CA381BAE-D8A4-4592-8D76-9AEA140ABBDC}" type="presParOf" srcId="{C761BC99-4F88-4EF1-AD8D-0C721714E96F}" destId="{CA3E30EB-8ABB-4FD6-9A89-430443A00103}" srcOrd="0" destOrd="0" presId="urn:microsoft.com/office/officeart/2005/8/layout/cycle2"/>
    <dgm:cxn modelId="{162E929B-07A6-4CF4-9AA1-B6E800E166F2}" type="presParOf" srcId="{AC6AABEC-2AAF-4B0D-96F3-221E93E26665}" destId="{A1AAE72C-8C22-42B3-995F-085C39EBA058}" srcOrd="2" destOrd="0" presId="urn:microsoft.com/office/officeart/2005/8/layout/cycle2"/>
    <dgm:cxn modelId="{80FF53FD-40CE-4ED8-9A5C-0100476EF2BB}" type="presParOf" srcId="{AC6AABEC-2AAF-4B0D-96F3-221E93E26665}" destId="{90B6AE2D-8F97-4DDC-816F-433D78907198}" srcOrd="3" destOrd="0" presId="urn:microsoft.com/office/officeart/2005/8/layout/cycle2"/>
    <dgm:cxn modelId="{BB394810-93B5-42B3-B4B6-42C1F97FCACB}" type="presParOf" srcId="{90B6AE2D-8F97-4DDC-816F-433D78907198}" destId="{BEC246DF-1AB3-4011-A778-F30AA80912CD}" srcOrd="0" destOrd="0" presId="urn:microsoft.com/office/officeart/2005/8/layout/cycle2"/>
    <dgm:cxn modelId="{ED57B086-1C07-4162-B8AC-3A89C5BC1B9F}" type="presParOf" srcId="{AC6AABEC-2AAF-4B0D-96F3-221E93E26665}" destId="{320F25B4-0EBD-4CCD-B587-FAEEFFBCE427}" srcOrd="4" destOrd="0" presId="urn:microsoft.com/office/officeart/2005/8/layout/cycle2"/>
    <dgm:cxn modelId="{885F2543-A4A6-43D7-B535-F6ABA5269E2D}" type="presParOf" srcId="{AC6AABEC-2AAF-4B0D-96F3-221E93E26665}" destId="{C42B2FD8-F9E5-4BFA-96A9-5478AF6B6986}" srcOrd="5" destOrd="0" presId="urn:microsoft.com/office/officeart/2005/8/layout/cycle2"/>
    <dgm:cxn modelId="{8823BA2E-B86E-44C9-A639-798615C0FFCD}" type="presParOf" srcId="{C42B2FD8-F9E5-4BFA-96A9-5478AF6B6986}" destId="{DAAD4B4A-281D-4E8A-9789-1A1035E878D9}" srcOrd="0" destOrd="0" presId="urn:microsoft.com/office/officeart/2005/8/layout/cycle2"/>
    <dgm:cxn modelId="{27CCAB15-480E-475A-BD84-4BB6F4DA335E}" type="presParOf" srcId="{AC6AABEC-2AAF-4B0D-96F3-221E93E26665}" destId="{50FA47F0-B66E-4BF5-B424-795FFFF28953}" srcOrd="6" destOrd="0" presId="urn:microsoft.com/office/officeart/2005/8/layout/cycle2"/>
    <dgm:cxn modelId="{E465E84F-099F-41F1-9675-F902B9D95973}" type="presParOf" srcId="{AC6AABEC-2AAF-4B0D-96F3-221E93E26665}" destId="{0601A3CB-97C8-4DB7-9AB2-0EA552320940}" srcOrd="7" destOrd="0" presId="urn:microsoft.com/office/officeart/2005/8/layout/cycle2"/>
    <dgm:cxn modelId="{67C92135-452E-4AAA-AF12-5EE852681E3E}" type="presParOf" srcId="{0601A3CB-97C8-4DB7-9AB2-0EA552320940}" destId="{3B4B8403-E6BF-4C77-8AB6-FAC31A1B489C}" srcOrd="0" destOrd="0" presId="urn:microsoft.com/office/officeart/2005/8/layout/cycle2"/>
    <dgm:cxn modelId="{12EA37FA-C362-453D-94C4-0733DACD5125}" type="presParOf" srcId="{AC6AABEC-2AAF-4B0D-96F3-221E93E26665}" destId="{4E1104BD-EDE3-463D-AB3B-E726A74AFA0A}" srcOrd="8" destOrd="0" presId="urn:microsoft.com/office/officeart/2005/8/layout/cycle2"/>
    <dgm:cxn modelId="{28A594A5-7CAB-4B0B-ADDE-DF0FEBC4AFB1}" type="presParOf" srcId="{AC6AABEC-2AAF-4B0D-96F3-221E93E26665}" destId="{77355368-3928-451C-BBCD-7C9F46FF9CA9}" srcOrd="9" destOrd="0" presId="urn:microsoft.com/office/officeart/2005/8/layout/cycle2"/>
    <dgm:cxn modelId="{F38072EB-5743-4A6C-B3EE-469E681FFB8A}" type="presParOf" srcId="{77355368-3928-451C-BBCD-7C9F46FF9CA9}" destId="{62ABC52B-80F0-4643-AC39-8671DB9F1233}" srcOrd="0" destOrd="0" presId="urn:microsoft.com/office/officeart/2005/8/layout/cycle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48F217-1980-48E9-9943-5FED6A09A54E}">
      <dsp:nvSpPr>
        <dsp:cNvPr id="0" name=""/>
        <dsp:cNvSpPr/>
      </dsp:nvSpPr>
      <dsp:spPr>
        <a:xfrm>
          <a:off x="2629642" y="0"/>
          <a:ext cx="1657532" cy="1657532"/>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solidFill>
                <a:schemeClr val="bg2">
                  <a:lumMod val="50000"/>
                </a:schemeClr>
              </a:solidFill>
            </a:rPr>
            <a:t>Business Objective</a:t>
          </a:r>
          <a:endParaRPr lang="en-US" sz="1600" b="0" kern="1200" dirty="0">
            <a:solidFill>
              <a:schemeClr val="bg2">
                <a:lumMod val="50000"/>
              </a:schemeClr>
            </a:solidFill>
          </a:endParaRPr>
        </a:p>
      </dsp:txBody>
      <dsp:txXfrm>
        <a:off x="2872382" y="242740"/>
        <a:ext cx="1172052" cy="1172052"/>
      </dsp:txXfrm>
    </dsp:sp>
    <dsp:sp modelId="{C761BC99-4F88-4EF1-AD8D-0C721714E96F}">
      <dsp:nvSpPr>
        <dsp:cNvPr id="0" name=""/>
        <dsp:cNvSpPr/>
      </dsp:nvSpPr>
      <dsp:spPr>
        <a:xfrm rot="2151403">
          <a:off x="4237674" y="1273095"/>
          <a:ext cx="445089" cy="559417"/>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250327" y="1345871"/>
        <a:ext cx="311562" cy="335651"/>
      </dsp:txXfrm>
    </dsp:sp>
    <dsp:sp modelId="{A1AAE72C-8C22-42B3-995F-085C39EBA058}">
      <dsp:nvSpPr>
        <dsp:cNvPr id="0" name=""/>
        <dsp:cNvSpPr/>
      </dsp:nvSpPr>
      <dsp:spPr>
        <a:xfrm>
          <a:off x="4653683" y="1462832"/>
          <a:ext cx="1657532" cy="1657532"/>
        </a:xfrm>
        <a:prstGeom prst="ellipse">
          <a:avLst/>
        </a:prstGeom>
        <a:solidFill>
          <a:schemeClr val="accent3">
            <a:hueOff val="2290595"/>
            <a:satOff val="-5042"/>
            <a:lumOff val="65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solidFill>
                <a:schemeClr val="bg2">
                  <a:lumMod val="50000"/>
                </a:schemeClr>
              </a:solidFill>
            </a:rPr>
            <a:t>Data set Details</a:t>
          </a:r>
          <a:endParaRPr lang="en-US" sz="1600" b="0" kern="1200" dirty="0">
            <a:solidFill>
              <a:schemeClr val="bg2">
                <a:lumMod val="50000"/>
              </a:schemeClr>
            </a:solidFill>
          </a:endParaRPr>
        </a:p>
      </dsp:txBody>
      <dsp:txXfrm>
        <a:off x="4896423" y="1705572"/>
        <a:ext cx="1172052" cy="1172052"/>
      </dsp:txXfrm>
    </dsp:sp>
    <dsp:sp modelId="{90B6AE2D-8F97-4DDC-816F-433D78907198}">
      <dsp:nvSpPr>
        <dsp:cNvPr id="0" name=""/>
        <dsp:cNvSpPr/>
      </dsp:nvSpPr>
      <dsp:spPr>
        <a:xfrm rot="6480000">
          <a:off x="4882511" y="3182374"/>
          <a:ext cx="439249" cy="559417"/>
        </a:xfrm>
        <a:prstGeom prst="rightArrow">
          <a:avLst>
            <a:gd name="adj1" fmla="val 60000"/>
            <a:gd name="adj2" fmla="val 50000"/>
          </a:avLst>
        </a:prstGeom>
        <a:solidFill>
          <a:schemeClr val="accent3">
            <a:hueOff val="2290595"/>
            <a:satOff val="-5042"/>
            <a:lumOff val="656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4968759" y="3231594"/>
        <a:ext cx="307474" cy="335651"/>
      </dsp:txXfrm>
    </dsp:sp>
    <dsp:sp modelId="{320F25B4-0EBD-4CCD-B587-FAEEFFBCE427}">
      <dsp:nvSpPr>
        <dsp:cNvPr id="0" name=""/>
        <dsp:cNvSpPr/>
      </dsp:nvSpPr>
      <dsp:spPr>
        <a:xfrm>
          <a:off x="3885373" y="3827448"/>
          <a:ext cx="1657532" cy="1657532"/>
        </a:xfrm>
        <a:prstGeom prst="ellipse">
          <a:avLst/>
        </a:prstGeom>
        <a:solidFill>
          <a:schemeClr val="accent3">
            <a:hueOff val="4581191"/>
            <a:satOff val="-10084"/>
            <a:lumOff val="131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solidFill>
                <a:schemeClr val="bg2">
                  <a:lumMod val="50000"/>
                </a:schemeClr>
              </a:solidFill>
            </a:rPr>
            <a:t>EDA</a:t>
          </a:r>
          <a:endParaRPr lang="en-US" sz="1600" b="0" kern="1200" dirty="0">
            <a:solidFill>
              <a:schemeClr val="bg2">
                <a:lumMod val="50000"/>
              </a:schemeClr>
            </a:solidFill>
          </a:endParaRPr>
        </a:p>
      </dsp:txBody>
      <dsp:txXfrm>
        <a:off x="4128113" y="4070188"/>
        <a:ext cx="1172052" cy="1172052"/>
      </dsp:txXfrm>
    </dsp:sp>
    <dsp:sp modelId="{C42B2FD8-F9E5-4BFA-96A9-5478AF6B6986}">
      <dsp:nvSpPr>
        <dsp:cNvPr id="0" name=""/>
        <dsp:cNvSpPr/>
      </dsp:nvSpPr>
      <dsp:spPr>
        <a:xfrm rot="10800000">
          <a:off x="3263794" y="4376505"/>
          <a:ext cx="439249" cy="559417"/>
        </a:xfrm>
        <a:prstGeom prst="rightArrow">
          <a:avLst>
            <a:gd name="adj1" fmla="val 60000"/>
            <a:gd name="adj2" fmla="val 50000"/>
          </a:avLst>
        </a:prstGeom>
        <a:solidFill>
          <a:schemeClr val="accent3">
            <a:hueOff val="4581191"/>
            <a:satOff val="-10084"/>
            <a:lumOff val="1313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3395569" y="4488388"/>
        <a:ext cx="307474" cy="335651"/>
      </dsp:txXfrm>
    </dsp:sp>
    <dsp:sp modelId="{50FA47F0-B66E-4BF5-B424-795FFFF28953}">
      <dsp:nvSpPr>
        <dsp:cNvPr id="0" name=""/>
        <dsp:cNvSpPr/>
      </dsp:nvSpPr>
      <dsp:spPr>
        <a:xfrm>
          <a:off x="1399069" y="3827448"/>
          <a:ext cx="1657532" cy="1657532"/>
        </a:xfrm>
        <a:prstGeom prst="ellipse">
          <a:avLst/>
        </a:prstGeom>
        <a:solidFill>
          <a:schemeClr val="accent3">
            <a:hueOff val="6871786"/>
            <a:satOff val="-15127"/>
            <a:lumOff val="197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solidFill>
                <a:schemeClr val="bg2">
                  <a:lumMod val="50000"/>
                </a:schemeClr>
              </a:solidFill>
            </a:rPr>
            <a:t>Model Building &amp; Evaluation</a:t>
          </a:r>
          <a:endParaRPr lang="en-US" sz="1600" b="0" kern="1200" dirty="0">
            <a:solidFill>
              <a:schemeClr val="bg2">
                <a:lumMod val="50000"/>
              </a:schemeClr>
            </a:solidFill>
          </a:endParaRPr>
        </a:p>
      </dsp:txBody>
      <dsp:txXfrm>
        <a:off x="1641809" y="4070188"/>
        <a:ext cx="1172052" cy="1172052"/>
      </dsp:txXfrm>
    </dsp:sp>
    <dsp:sp modelId="{0601A3CB-97C8-4DB7-9AB2-0EA552320940}">
      <dsp:nvSpPr>
        <dsp:cNvPr id="0" name=""/>
        <dsp:cNvSpPr/>
      </dsp:nvSpPr>
      <dsp:spPr>
        <a:xfrm rot="15120000">
          <a:off x="1627897" y="3206020"/>
          <a:ext cx="439249" cy="559417"/>
        </a:xfrm>
        <a:prstGeom prst="rightArrow">
          <a:avLst>
            <a:gd name="adj1" fmla="val 60000"/>
            <a:gd name="adj2" fmla="val 50000"/>
          </a:avLst>
        </a:prstGeom>
        <a:solidFill>
          <a:schemeClr val="accent3">
            <a:hueOff val="6871786"/>
            <a:satOff val="-15127"/>
            <a:lumOff val="197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rot="10800000">
        <a:off x="1714145" y="3380566"/>
        <a:ext cx="307474" cy="335651"/>
      </dsp:txXfrm>
    </dsp:sp>
    <dsp:sp modelId="{4E1104BD-EDE3-463D-AB3B-E726A74AFA0A}">
      <dsp:nvSpPr>
        <dsp:cNvPr id="0" name=""/>
        <dsp:cNvSpPr/>
      </dsp:nvSpPr>
      <dsp:spPr>
        <a:xfrm>
          <a:off x="630759" y="1462832"/>
          <a:ext cx="1657532" cy="1657532"/>
        </a:xfrm>
        <a:prstGeom prst="ellipse">
          <a:avLst/>
        </a:prstGeom>
        <a:solidFill>
          <a:schemeClr val="accent3">
            <a:hueOff val="9162382"/>
            <a:satOff val="-20169"/>
            <a:lumOff val="262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0" kern="1200" dirty="0">
              <a:solidFill>
                <a:schemeClr val="bg2">
                  <a:lumMod val="50000"/>
                </a:schemeClr>
              </a:solidFill>
            </a:rPr>
            <a:t>Model Deployment</a:t>
          </a:r>
        </a:p>
      </dsp:txBody>
      <dsp:txXfrm>
        <a:off x="873499" y="1705572"/>
        <a:ext cx="1172052" cy="1172052"/>
      </dsp:txXfrm>
    </dsp:sp>
    <dsp:sp modelId="{77355368-3928-451C-BBCD-7C9F46FF9CA9}">
      <dsp:nvSpPr>
        <dsp:cNvPr id="0" name=""/>
        <dsp:cNvSpPr/>
      </dsp:nvSpPr>
      <dsp:spPr>
        <a:xfrm rot="19428144">
          <a:off x="2231894" y="1287732"/>
          <a:ext cx="434305" cy="559417"/>
        </a:xfrm>
        <a:prstGeom prst="rightArrow">
          <a:avLst>
            <a:gd name="adj1" fmla="val 60000"/>
            <a:gd name="adj2" fmla="val 50000"/>
          </a:avLst>
        </a:prstGeom>
        <a:solidFill>
          <a:schemeClr val="accent3">
            <a:hueOff val="9162382"/>
            <a:satOff val="-20169"/>
            <a:lumOff val="262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2244468" y="1438088"/>
        <a:ext cx="304014" cy="33565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1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 name="Google Shape;18;p18"/>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3"/>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33"/>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3"/>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3"/>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4"/>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 name="Google Shape;102;p34"/>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lnSpc>
                <a:spcPct val="100000"/>
              </a:lnSpc>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4"/>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6"/>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6"/>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37"/>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7"/>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7"/>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3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38"/>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3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38"/>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38"/>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41"/>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1"/>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2"/>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2"/>
          <p:cNvSpPr>
            <a:spLocks noGrp="1"/>
          </p:cNvSpPr>
          <p:nvPr>
            <p:ph type="pic" idx="2"/>
          </p:nvPr>
        </p:nvSpPr>
        <p:spPr>
          <a:xfrm>
            <a:off x="3887391" y="987428"/>
            <a:ext cx="4629150" cy="4873625"/>
          </a:xfrm>
          <a:prstGeom prst="rect">
            <a:avLst/>
          </a:prstGeom>
          <a:noFill/>
          <a:ln>
            <a:noFill/>
          </a:ln>
        </p:spPr>
      </p:sp>
      <p:sp>
        <p:nvSpPr>
          <p:cNvPr id="162" name="Google Shape;162;p42"/>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3"/>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43"/>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 name="Google Shape;35;p24"/>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4"/>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lnSpc>
                <a:spcPct val="100000"/>
              </a:lnSpc>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4"/>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4"/>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4"/>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4"/>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6" name="Google Shape;176;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6"/>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46"/>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4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4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4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4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p4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48"/>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48"/>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1" name="Google Shape;201;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2" name="Google Shape;202;p4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49"/>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49"/>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49"/>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9" name="Google Shape;209;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0"/>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50"/>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0"/>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0"/>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0"/>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7" name="Google Shape;217;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8" name="Google Shape;218;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6" name="Google Shape;226;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3"/>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53"/>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3"/>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3" name="Google Shape;233;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4" name="Google Shape;234;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4"/>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54"/>
          <p:cNvSpPr>
            <a:spLocks noGrp="1"/>
          </p:cNvSpPr>
          <p:nvPr>
            <p:ph type="pic" idx="2"/>
          </p:nvPr>
        </p:nvSpPr>
        <p:spPr>
          <a:xfrm>
            <a:off x="3887788" y="987425"/>
            <a:ext cx="4629150" cy="4873625"/>
          </a:xfrm>
          <a:prstGeom prst="rect">
            <a:avLst/>
          </a:prstGeom>
          <a:noFill/>
          <a:ln>
            <a:noFill/>
          </a:ln>
        </p:spPr>
      </p:sp>
      <p:sp>
        <p:nvSpPr>
          <p:cNvPr id="238" name="Google Shape;238;p54"/>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1" name="Google Shape;41;p25"/>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5"/>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5"/>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5"/>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lnSpc>
                <a:spcPct val="100000"/>
              </a:lnSpc>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lnSpc>
                <a:spcPct val="100000"/>
              </a:lnSpc>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5"/>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5"/>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5"/>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5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7" name="Google Shape;24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5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58"/>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58"/>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pic>
        <p:nvPicPr>
          <p:cNvPr id="265" name="Google Shape;265;p58"/>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5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5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59"/>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270" name="Google Shape;270;p59"/>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5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0"/>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0"/>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228600" algn="l">
              <a:lnSpc>
                <a:spcPct val="100000"/>
              </a:lnSpc>
              <a:spcBef>
                <a:spcPts val="220"/>
              </a:spcBef>
              <a:spcAft>
                <a:spcPts val="0"/>
              </a:spcAft>
              <a:buSzPts val="1100"/>
              <a:buFont typeface="Arial"/>
              <a:buNone/>
              <a:defRPr sz="1100"/>
            </a:lvl6pPr>
            <a:lvl7pPr marL="3200400" lvl="6" indent="-228600" algn="l">
              <a:lnSpc>
                <a:spcPct val="100000"/>
              </a:lnSpc>
              <a:spcBef>
                <a:spcPts val="220"/>
              </a:spcBef>
              <a:spcAft>
                <a:spcPts val="0"/>
              </a:spcAft>
              <a:buSzPts val="1100"/>
              <a:buFont typeface="Arial"/>
              <a:buNone/>
              <a:defRPr sz="1100"/>
            </a:lvl7pPr>
            <a:lvl8pPr marL="3657600" lvl="7" indent="-228600" algn="l">
              <a:lnSpc>
                <a:spcPct val="100000"/>
              </a:lnSpc>
              <a:spcBef>
                <a:spcPts val="220"/>
              </a:spcBef>
              <a:spcAft>
                <a:spcPts val="0"/>
              </a:spcAft>
              <a:buSzPts val="1100"/>
              <a:buFont typeface="Arial"/>
              <a:buNone/>
              <a:defRPr sz="1100"/>
            </a:lvl8pPr>
            <a:lvl9pPr marL="4114800" lvl="8" indent="-228600" algn="l">
              <a:lnSpc>
                <a:spcPct val="100000"/>
              </a:lnSpc>
              <a:spcBef>
                <a:spcPts val="220"/>
              </a:spcBef>
              <a:spcAft>
                <a:spcPts val="0"/>
              </a:spcAft>
              <a:buSzPts val="1100"/>
              <a:buFont typeface="Arial"/>
              <a:buNone/>
              <a:defRPr sz="1100"/>
            </a:lvl9pPr>
          </a:lstStyle>
          <a:p>
            <a:endParaRPr/>
          </a:p>
        </p:txBody>
      </p:sp>
      <p:pic>
        <p:nvPicPr>
          <p:cNvPr id="275" name="Google Shape;275;p60"/>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1"/>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sp>
        <p:nvSpPr>
          <p:cNvPr id="280" name="Google Shape;280;p61"/>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lnSpc>
                <a:spcPct val="100000"/>
              </a:lnSpc>
              <a:spcBef>
                <a:spcPts val="280"/>
              </a:spcBef>
              <a:spcAft>
                <a:spcPts val="0"/>
              </a:spcAft>
              <a:buSzPts val="1400"/>
              <a:buFont typeface="Arial"/>
              <a:buChar char="–"/>
              <a:defRPr sz="1400"/>
            </a:lvl5pPr>
            <a:lvl6pPr marL="2743200" lvl="5" indent="-317500" algn="l">
              <a:lnSpc>
                <a:spcPct val="100000"/>
              </a:lnSpc>
              <a:spcBef>
                <a:spcPts val="280"/>
              </a:spcBef>
              <a:spcAft>
                <a:spcPts val="0"/>
              </a:spcAft>
              <a:buSzPts val="1400"/>
              <a:buFont typeface="Arial"/>
              <a:buChar char="–"/>
              <a:defRPr sz="1400"/>
            </a:lvl6pPr>
            <a:lvl7pPr marL="3200400" lvl="6" indent="-317500" algn="l">
              <a:lnSpc>
                <a:spcPct val="100000"/>
              </a:lnSpc>
              <a:spcBef>
                <a:spcPts val="280"/>
              </a:spcBef>
              <a:spcAft>
                <a:spcPts val="0"/>
              </a:spcAft>
              <a:buSzPts val="1400"/>
              <a:buFont typeface="Arial"/>
              <a:buChar char="–"/>
              <a:defRPr sz="1400"/>
            </a:lvl7pPr>
            <a:lvl8pPr marL="3657600" lvl="7" indent="-317500" algn="l">
              <a:lnSpc>
                <a:spcPct val="100000"/>
              </a:lnSpc>
              <a:spcBef>
                <a:spcPts val="280"/>
              </a:spcBef>
              <a:spcAft>
                <a:spcPts val="0"/>
              </a:spcAft>
              <a:buSzPts val="1400"/>
              <a:buFont typeface="Arial"/>
              <a:buChar char="–"/>
              <a:defRPr sz="1400"/>
            </a:lvl8pPr>
            <a:lvl9pPr marL="4114800" lvl="8" indent="-317500" algn="l">
              <a:lnSpc>
                <a:spcPct val="100000"/>
              </a:lnSpc>
              <a:spcBef>
                <a:spcPts val="280"/>
              </a:spcBef>
              <a:spcAft>
                <a:spcPts val="0"/>
              </a:spcAft>
              <a:buSzPts val="1400"/>
              <a:buFont typeface="Arial"/>
              <a:buChar char="–"/>
              <a:defRPr sz="1400"/>
            </a:lvl9pPr>
          </a:lstStyle>
          <a:p>
            <a:endParaRPr/>
          </a:p>
        </p:txBody>
      </p:sp>
      <p:pic>
        <p:nvPicPr>
          <p:cNvPr id="281" name="Google Shape;281;p61"/>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2"/>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2"/>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6" name="Google Shape;286;p62"/>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sp>
        <p:nvSpPr>
          <p:cNvPr id="287" name="Google Shape;287;p62"/>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lnSpc>
                <a:spcPct val="100000"/>
              </a:lnSpc>
              <a:spcBef>
                <a:spcPts val="240"/>
              </a:spcBef>
              <a:spcAft>
                <a:spcPts val="0"/>
              </a:spcAft>
              <a:buSzPts val="1200"/>
              <a:buFont typeface="Arial"/>
              <a:buNone/>
              <a:defRPr sz="1200" b="1"/>
            </a:lvl5pPr>
            <a:lvl6pPr marL="2743200" lvl="5" indent="-228600" algn="l">
              <a:lnSpc>
                <a:spcPct val="100000"/>
              </a:lnSpc>
              <a:spcBef>
                <a:spcPts val="240"/>
              </a:spcBef>
              <a:spcAft>
                <a:spcPts val="0"/>
              </a:spcAft>
              <a:buSzPts val="1200"/>
              <a:buFont typeface="Arial"/>
              <a:buNone/>
              <a:defRPr sz="1200" b="1"/>
            </a:lvl6pPr>
            <a:lvl7pPr marL="3200400" lvl="6" indent="-228600" algn="l">
              <a:lnSpc>
                <a:spcPct val="100000"/>
              </a:lnSpc>
              <a:spcBef>
                <a:spcPts val="240"/>
              </a:spcBef>
              <a:spcAft>
                <a:spcPts val="0"/>
              </a:spcAft>
              <a:buSzPts val="1200"/>
              <a:buFont typeface="Arial"/>
              <a:buNone/>
              <a:defRPr sz="1200" b="1"/>
            </a:lvl7pPr>
            <a:lvl8pPr marL="3657600" lvl="7" indent="-228600" algn="l">
              <a:lnSpc>
                <a:spcPct val="100000"/>
              </a:lnSpc>
              <a:spcBef>
                <a:spcPts val="240"/>
              </a:spcBef>
              <a:spcAft>
                <a:spcPts val="0"/>
              </a:spcAft>
              <a:buSzPts val="1200"/>
              <a:buFont typeface="Arial"/>
              <a:buNone/>
              <a:defRPr sz="1200" b="1"/>
            </a:lvl8pPr>
            <a:lvl9pPr marL="4114800" lvl="8" indent="-228600" algn="l">
              <a:lnSpc>
                <a:spcPct val="100000"/>
              </a:lnSpc>
              <a:spcBef>
                <a:spcPts val="240"/>
              </a:spcBef>
              <a:spcAft>
                <a:spcPts val="0"/>
              </a:spcAft>
              <a:buSzPts val="1200"/>
              <a:buFont typeface="Arial"/>
              <a:buNone/>
              <a:defRPr sz="1200" b="1"/>
            </a:lvl9pPr>
          </a:lstStyle>
          <a:p>
            <a:endParaRPr/>
          </a:p>
        </p:txBody>
      </p:sp>
      <p:sp>
        <p:nvSpPr>
          <p:cNvPr id="288" name="Google Shape;288;p62"/>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lnSpc>
                <a:spcPct val="100000"/>
              </a:lnSpc>
              <a:spcBef>
                <a:spcPts val="240"/>
              </a:spcBef>
              <a:spcAft>
                <a:spcPts val="0"/>
              </a:spcAft>
              <a:buSzPts val="1200"/>
              <a:buFont typeface="Arial"/>
              <a:buChar char="–"/>
              <a:defRPr sz="1200"/>
            </a:lvl5pPr>
            <a:lvl6pPr marL="2743200" lvl="5" indent="-304800" algn="l">
              <a:lnSpc>
                <a:spcPct val="100000"/>
              </a:lnSpc>
              <a:spcBef>
                <a:spcPts val="240"/>
              </a:spcBef>
              <a:spcAft>
                <a:spcPts val="0"/>
              </a:spcAft>
              <a:buSzPts val="1200"/>
              <a:buFont typeface="Arial"/>
              <a:buChar char="–"/>
              <a:defRPr sz="1200"/>
            </a:lvl6pPr>
            <a:lvl7pPr marL="3200400" lvl="6" indent="-304800" algn="l">
              <a:lnSpc>
                <a:spcPct val="100000"/>
              </a:lnSpc>
              <a:spcBef>
                <a:spcPts val="240"/>
              </a:spcBef>
              <a:spcAft>
                <a:spcPts val="0"/>
              </a:spcAft>
              <a:buSzPts val="1200"/>
              <a:buFont typeface="Arial"/>
              <a:buChar char="–"/>
              <a:defRPr sz="1200"/>
            </a:lvl7pPr>
            <a:lvl8pPr marL="3657600" lvl="7" indent="-304800" algn="l">
              <a:lnSpc>
                <a:spcPct val="100000"/>
              </a:lnSpc>
              <a:spcBef>
                <a:spcPts val="240"/>
              </a:spcBef>
              <a:spcAft>
                <a:spcPts val="0"/>
              </a:spcAft>
              <a:buSzPts val="1200"/>
              <a:buFont typeface="Arial"/>
              <a:buChar char="–"/>
              <a:defRPr sz="1200"/>
            </a:lvl8pPr>
            <a:lvl9pPr marL="4114800" lvl="8" indent="-304800" algn="l">
              <a:lnSpc>
                <a:spcPct val="100000"/>
              </a:lnSpc>
              <a:spcBef>
                <a:spcPts val="240"/>
              </a:spcBef>
              <a:spcAft>
                <a:spcPts val="0"/>
              </a:spcAft>
              <a:buSzPts val="1200"/>
              <a:buFont typeface="Arial"/>
              <a:buChar char="–"/>
              <a:defRPr sz="1200"/>
            </a:lvl9pPr>
          </a:lstStyle>
          <a:p>
            <a:endParaRPr/>
          </a:p>
        </p:txBody>
      </p:sp>
      <p:pic>
        <p:nvPicPr>
          <p:cNvPr id="289" name="Google Shape;289;p6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3"/>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4"/>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5"/>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5"/>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lnSpc>
                <a:spcPct val="100000"/>
              </a:lnSpc>
              <a:spcBef>
                <a:spcPts val="320"/>
              </a:spcBef>
              <a:spcAft>
                <a:spcPts val="0"/>
              </a:spcAft>
              <a:buSzPts val="1600"/>
              <a:buFont typeface="Arial"/>
              <a:buChar char="–"/>
              <a:defRPr sz="1600"/>
            </a:lvl5pPr>
            <a:lvl6pPr marL="2743200" lvl="5" indent="-330200" algn="l">
              <a:lnSpc>
                <a:spcPct val="100000"/>
              </a:lnSpc>
              <a:spcBef>
                <a:spcPts val="320"/>
              </a:spcBef>
              <a:spcAft>
                <a:spcPts val="0"/>
              </a:spcAft>
              <a:buSzPts val="1600"/>
              <a:buFont typeface="Arial"/>
              <a:buChar char="–"/>
              <a:defRPr sz="1600"/>
            </a:lvl6pPr>
            <a:lvl7pPr marL="3200400" lvl="6" indent="-330200" algn="l">
              <a:lnSpc>
                <a:spcPct val="100000"/>
              </a:lnSpc>
              <a:spcBef>
                <a:spcPts val="320"/>
              </a:spcBef>
              <a:spcAft>
                <a:spcPts val="0"/>
              </a:spcAft>
              <a:buSzPts val="1600"/>
              <a:buFont typeface="Arial"/>
              <a:buChar char="–"/>
              <a:defRPr sz="1600"/>
            </a:lvl7pPr>
            <a:lvl8pPr marL="3657600" lvl="7" indent="-330200" algn="l">
              <a:lnSpc>
                <a:spcPct val="100000"/>
              </a:lnSpc>
              <a:spcBef>
                <a:spcPts val="320"/>
              </a:spcBef>
              <a:spcAft>
                <a:spcPts val="0"/>
              </a:spcAft>
              <a:buSzPts val="1600"/>
              <a:buFont typeface="Arial"/>
              <a:buChar char="–"/>
              <a:defRPr sz="1600"/>
            </a:lvl8pPr>
            <a:lvl9pPr marL="4114800" lvl="8" indent="-330200" algn="l">
              <a:lnSpc>
                <a:spcPct val="100000"/>
              </a:lnSpc>
              <a:spcBef>
                <a:spcPts val="320"/>
              </a:spcBef>
              <a:spcAft>
                <a:spcPts val="0"/>
              </a:spcAft>
              <a:buSzPts val="1600"/>
              <a:buFont typeface="Arial"/>
              <a:buChar char="–"/>
              <a:defRPr sz="1600"/>
            </a:lvl9pPr>
          </a:lstStyle>
          <a:p>
            <a:endParaRPr/>
          </a:p>
        </p:txBody>
      </p:sp>
      <p:sp>
        <p:nvSpPr>
          <p:cNvPr id="301" name="Google Shape;301;p65"/>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2" name="Google Shape;302;p65"/>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5"/>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55" name="Google Shape;55;p26"/>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6"/>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6"/>
          <p:cNvSpPr>
            <a:spLocks noGrp="1"/>
          </p:cNvSpPr>
          <p:nvPr>
            <p:ph type="pic" idx="2"/>
          </p:nvPr>
        </p:nvSpPr>
        <p:spPr>
          <a:xfrm>
            <a:off x="1792288" y="612775"/>
            <a:ext cx="5486400" cy="4114800"/>
          </a:xfrm>
          <a:prstGeom prst="rect">
            <a:avLst/>
          </a:prstGeom>
          <a:noFill/>
          <a:ln>
            <a:noFill/>
          </a:ln>
        </p:spPr>
      </p:sp>
      <p:sp>
        <p:nvSpPr>
          <p:cNvPr id="307" name="Google Shape;307;p6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lnSpc>
                <a:spcPct val="100000"/>
              </a:lnSpc>
              <a:spcBef>
                <a:spcPts val="140"/>
              </a:spcBef>
              <a:spcAft>
                <a:spcPts val="0"/>
              </a:spcAft>
              <a:buSzPts val="700"/>
              <a:buFont typeface="Arial"/>
              <a:buNone/>
              <a:defRPr sz="700"/>
            </a:lvl5pPr>
            <a:lvl6pPr marL="2743200" lvl="5" indent="-228600" algn="l">
              <a:lnSpc>
                <a:spcPct val="100000"/>
              </a:lnSpc>
              <a:spcBef>
                <a:spcPts val="140"/>
              </a:spcBef>
              <a:spcAft>
                <a:spcPts val="0"/>
              </a:spcAft>
              <a:buSzPts val="700"/>
              <a:buFont typeface="Arial"/>
              <a:buNone/>
              <a:defRPr sz="700"/>
            </a:lvl6pPr>
            <a:lvl7pPr marL="3200400" lvl="6" indent="-228600" algn="l">
              <a:lnSpc>
                <a:spcPct val="100000"/>
              </a:lnSpc>
              <a:spcBef>
                <a:spcPts val="140"/>
              </a:spcBef>
              <a:spcAft>
                <a:spcPts val="0"/>
              </a:spcAft>
              <a:buSzPts val="700"/>
              <a:buFont typeface="Arial"/>
              <a:buNone/>
              <a:defRPr sz="700"/>
            </a:lvl7pPr>
            <a:lvl8pPr marL="3657600" lvl="7" indent="-228600" algn="l">
              <a:lnSpc>
                <a:spcPct val="100000"/>
              </a:lnSpc>
              <a:spcBef>
                <a:spcPts val="140"/>
              </a:spcBef>
              <a:spcAft>
                <a:spcPts val="0"/>
              </a:spcAft>
              <a:buSzPts val="700"/>
              <a:buFont typeface="Arial"/>
              <a:buNone/>
              <a:defRPr sz="700"/>
            </a:lvl8pPr>
            <a:lvl9pPr marL="4114800" lvl="8" indent="-228600" algn="l">
              <a:lnSpc>
                <a:spcPct val="100000"/>
              </a:lnSpc>
              <a:spcBef>
                <a:spcPts val="140"/>
              </a:spcBef>
              <a:spcAft>
                <a:spcPts val="0"/>
              </a:spcAft>
              <a:buSzPts val="700"/>
              <a:buFont typeface="Arial"/>
              <a:buNone/>
              <a:defRPr sz="700"/>
            </a:lvl9pPr>
          </a:lstStyle>
          <a:p>
            <a:endParaRPr/>
          </a:p>
        </p:txBody>
      </p:sp>
      <p:pic>
        <p:nvPicPr>
          <p:cNvPr id="308" name="Google Shape;308;p66"/>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6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67"/>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3" name="Google Shape;313;p67"/>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68"/>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68"/>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pic>
        <p:nvPicPr>
          <p:cNvPr id="318" name="Google Shape;318;p68"/>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68"/>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69"/>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69"/>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1"/>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2" name="Google Shape;62;p28"/>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lnSpc>
                <a:spcPct val="100000"/>
              </a:lnSpc>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lnSpc>
                <a:spcPct val="100000"/>
              </a:lnSpc>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lnSpc>
                <a:spcPct val="100000"/>
              </a:lnSpc>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lnSpc>
                <a:spcPct val="100000"/>
              </a:lnSpc>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lnSpc>
                <a:spcPct val="100000"/>
              </a:lnSpc>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28"/>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28"/>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28"/>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29"/>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lnSpc>
                <a:spcPct val="100000"/>
              </a:lnSpc>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8" name="Google Shape;68;p29"/>
          <p:cNvSpPr>
            <a:spLocks noGrp="1"/>
          </p:cNvSpPr>
          <p:nvPr>
            <p:ph type="pic" idx="2"/>
          </p:nvPr>
        </p:nvSpPr>
        <p:spPr>
          <a:xfrm>
            <a:off x="5487990" y="2048256"/>
            <a:ext cx="3427413" cy="4206240"/>
          </a:xfrm>
          <a:prstGeom prst="rect">
            <a:avLst/>
          </a:prstGeom>
          <a:noFill/>
          <a:ln>
            <a:noFill/>
          </a:ln>
        </p:spPr>
      </p:sp>
      <p:sp>
        <p:nvSpPr>
          <p:cNvPr id="69" name="Google Shape;69;p29"/>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lnSpc>
                <a:spcPct val="100000"/>
              </a:lnSpc>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lnSpc>
                <a:spcPct val="100000"/>
              </a:lnSpc>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lnSpc>
                <a:spcPct val="100000"/>
              </a:lnSpc>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lnSpc>
                <a:spcPct val="100000"/>
              </a:lnSpc>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lnSpc>
                <a:spcPct val="100000"/>
              </a:lnSpc>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lnSpc>
                <a:spcPct val="100000"/>
              </a:lnSpc>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lnSpc>
                <a:spcPct val="100000"/>
              </a:lnSpc>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29"/>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29"/>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0"/>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 name="Google Shape;74;p30"/>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0"/>
          <p:cNvSpPr>
            <a:spLocks noGrp="1"/>
          </p:cNvSpPr>
          <p:nvPr>
            <p:ph type="pic" idx="2"/>
          </p:nvPr>
        </p:nvSpPr>
        <p:spPr>
          <a:xfrm>
            <a:off x="927100" y="1129553"/>
            <a:ext cx="7988300" cy="2980944"/>
          </a:xfrm>
          <a:prstGeom prst="rect">
            <a:avLst/>
          </a:prstGeom>
          <a:noFill/>
          <a:ln>
            <a:noFill/>
          </a:ln>
        </p:spPr>
      </p:sp>
      <p:pic>
        <p:nvPicPr>
          <p:cNvPr id="76" name="Google Shape;76;p30"/>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0"/>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1"/>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0" name="Google Shape;80;p31"/>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1"/>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1"/>
          <p:cNvSpPr>
            <a:spLocks noGrp="1"/>
          </p:cNvSpPr>
          <p:nvPr>
            <p:ph type="pic" idx="2"/>
          </p:nvPr>
        </p:nvSpPr>
        <p:spPr>
          <a:xfrm>
            <a:off x="927100" y="1129553"/>
            <a:ext cx="3986784" cy="2980944"/>
          </a:xfrm>
          <a:prstGeom prst="rect">
            <a:avLst/>
          </a:prstGeom>
          <a:noFill/>
          <a:ln>
            <a:noFill/>
          </a:ln>
        </p:spPr>
      </p:sp>
      <p:sp>
        <p:nvSpPr>
          <p:cNvPr id="83" name="Google Shape;83;p31"/>
          <p:cNvSpPr>
            <a:spLocks noGrp="1"/>
          </p:cNvSpPr>
          <p:nvPr>
            <p:ph type="pic" idx="3"/>
          </p:nvPr>
        </p:nvSpPr>
        <p:spPr>
          <a:xfrm>
            <a:off x="4928616" y="1129553"/>
            <a:ext cx="3986784" cy="2980944"/>
          </a:xfrm>
          <a:prstGeom prst="rect">
            <a:avLst/>
          </a:prstGeom>
          <a:noFill/>
          <a:ln>
            <a:noFill/>
          </a:ln>
        </p:spPr>
      </p:sp>
      <p:sp>
        <p:nvSpPr>
          <p:cNvPr id="84" name="Google Shape;84;p31"/>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85" name="Google Shape;85;p31"/>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2"/>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lnSpc>
                <a:spcPct val="100000"/>
              </a:lnSpc>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8" name="Google Shape;88;p32"/>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lnSpc>
                <a:spcPct val="100000"/>
              </a:lnSpc>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lnSpc>
                <a:spcPct val="100000"/>
              </a:lnSpc>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lnSpc>
                <a:spcPct val="100000"/>
              </a:lnSpc>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lnSpc>
                <a:spcPct val="100000"/>
              </a:lnSpc>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lnSpc>
                <a:spcPct val="100000"/>
              </a:lnSpc>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2"/>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2"/>
          <p:cNvSpPr>
            <a:spLocks noGrp="1"/>
          </p:cNvSpPr>
          <p:nvPr>
            <p:ph type="pic" idx="2"/>
          </p:nvPr>
        </p:nvSpPr>
        <p:spPr>
          <a:xfrm>
            <a:off x="927100" y="1129553"/>
            <a:ext cx="6601968" cy="2980944"/>
          </a:xfrm>
          <a:prstGeom prst="rect">
            <a:avLst/>
          </a:prstGeom>
          <a:noFill/>
          <a:ln>
            <a:noFill/>
          </a:ln>
        </p:spPr>
      </p:sp>
      <p:sp>
        <p:nvSpPr>
          <p:cNvPr id="91" name="Google Shape;91;p32"/>
          <p:cNvSpPr>
            <a:spLocks noGrp="1"/>
          </p:cNvSpPr>
          <p:nvPr>
            <p:ph type="pic" idx="3"/>
          </p:nvPr>
        </p:nvSpPr>
        <p:spPr>
          <a:xfrm>
            <a:off x="7543800" y="1129553"/>
            <a:ext cx="1371600" cy="1481328"/>
          </a:xfrm>
          <a:prstGeom prst="rect">
            <a:avLst/>
          </a:prstGeom>
          <a:noFill/>
          <a:ln>
            <a:noFill/>
          </a:ln>
        </p:spPr>
      </p:sp>
      <p:sp>
        <p:nvSpPr>
          <p:cNvPr id="92" name="Google Shape;92;p32"/>
          <p:cNvSpPr>
            <a:spLocks noGrp="1"/>
          </p:cNvSpPr>
          <p:nvPr>
            <p:ph type="pic" idx="4"/>
          </p:nvPr>
        </p:nvSpPr>
        <p:spPr>
          <a:xfrm>
            <a:off x="7543800" y="2629169"/>
            <a:ext cx="1371600" cy="1481328"/>
          </a:xfrm>
          <a:prstGeom prst="rect">
            <a:avLst/>
          </a:prstGeom>
          <a:noFill/>
          <a:ln>
            <a:noFill/>
          </a:ln>
        </p:spPr>
      </p:sp>
      <p:pic>
        <p:nvPicPr>
          <p:cNvPr id="93" name="Google Shape;93;p32"/>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2"/>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1.jpe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2" Type="http://schemas.openxmlformats.org/officeDocument/2006/relationships/slideLayout" Target="../slideLayouts/slideLayout33.xml"/><Relationship Id="rId16" Type="http://schemas.openxmlformats.org/officeDocument/2006/relationships/image" Target="../media/image1.jpe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theme" Target="../theme/theme4.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6"/>
          <p:cNvPicPr preferRelativeResize="0"/>
          <p:nvPr/>
        </p:nvPicPr>
        <p:blipFill rotWithShape="1">
          <a:blip r:embed="rId13">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6"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19"/>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1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1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1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8" r:id="rId2"/>
    <p:sldLayoutId id="2147483669" r:id="rId3"/>
    <p:sldLayoutId id="2147483670" r:id="rId4"/>
    <p:sldLayoutId id="2147483671" r:id="rId5"/>
    <p:sldLayoutId id="2147483673" r:id="rId6"/>
    <p:sldLayoutId id="214748367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80" name="Google Shape;180;p4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5"/>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5"/>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Copyrights © 2017 Innodatatics Inc. All Rights Reserved</a:t>
            </a:r>
            <a:endParaRPr sz="9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57"/>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Clr>
                <a:srgbClr val="000000"/>
              </a:buClr>
              <a:buSzPts val="1400"/>
              <a:buFont typeface="Arial"/>
              <a:buNone/>
              <a:defRPr sz="1200" b="1" i="0" u="none" strike="noStrike" cap="none">
                <a:solidFill>
                  <a:schemeClr val="dk1"/>
                </a:solidFill>
                <a:latin typeface="Arial"/>
                <a:ea typeface="Arial"/>
                <a:cs typeface="Arial"/>
                <a:sym typeface="Arial"/>
              </a:defRPr>
            </a:lvl9pPr>
          </a:lstStyle>
          <a:p>
            <a:endParaRPr/>
          </a:p>
        </p:txBody>
      </p:sp>
      <p:sp>
        <p:nvSpPr>
          <p:cNvPr id="256" name="Google Shape;256;p57"/>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lnSpc>
                <a:spcPct val="100000"/>
              </a:lnSpc>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57"/>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Clr>
                <a:srgbClr val="000000"/>
              </a:buClr>
              <a:buSzPts val="3100"/>
              <a:buFont typeface="Arial"/>
              <a:buNone/>
            </a:pPr>
            <a:endParaRPr sz="3100" b="0" i="0" u="none" strike="noStrike" cap="none">
              <a:solidFill>
                <a:srgbClr val="AFAFAF"/>
              </a:solidFill>
              <a:latin typeface="Arial"/>
              <a:ea typeface="Arial"/>
              <a:cs typeface="Arial"/>
              <a:sym typeface="Arial"/>
            </a:endParaRPr>
          </a:p>
        </p:txBody>
      </p:sp>
      <p:cxnSp>
        <p:nvCxnSpPr>
          <p:cNvPr id="258" name="Google Shape;258;p57"/>
          <p:cNvCxnSpPr/>
          <p:nvPr/>
        </p:nvCxnSpPr>
        <p:spPr>
          <a:xfrm>
            <a:off x="469900" y="992188"/>
            <a:ext cx="8504238" cy="0"/>
          </a:xfrm>
          <a:prstGeom prst="straightConnector1">
            <a:avLst/>
          </a:prstGeom>
          <a:noFill/>
          <a:ln>
            <a:noFill/>
          </a:ln>
        </p:spPr>
      </p:cxnSp>
      <p:sp>
        <p:nvSpPr>
          <p:cNvPr id="259" name="Google Shape;259;p57"/>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rgbClr val="000000"/>
                </a:solidFill>
                <a:latin typeface="Arial"/>
                <a:ea typeface="Arial"/>
                <a:cs typeface="Arial"/>
                <a:sym typeface="Arial"/>
              </a:rPr>
              <a:pPr marL="0" marR="0" lvl="0" indent="0" algn="l" rtl="0">
                <a:lnSpc>
                  <a:spcPct val="100000"/>
                </a:lnSpc>
                <a:spcBef>
                  <a:spcPts val="0"/>
                </a:spcBef>
                <a:spcAft>
                  <a:spcPts val="0"/>
                </a:spcAft>
                <a:buClr>
                  <a:srgbClr val="000000"/>
                </a:buClr>
                <a:buSzPts val="600"/>
                <a:buFont typeface="Arial"/>
                <a:buNone/>
              </a:pPr>
              <a:t>‹#›</a:t>
            </a:fld>
            <a:endParaRPr sz="600" b="0" i="0" u="none" strike="noStrike" cap="none">
              <a:solidFill>
                <a:srgbClr val="000000"/>
              </a:solidFill>
              <a:latin typeface="Arial"/>
              <a:ea typeface="Arial"/>
              <a:cs typeface="Arial"/>
              <a:sym typeface="Arial"/>
            </a:endParaRPr>
          </a:p>
        </p:txBody>
      </p:sp>
      <p:pic>
        <p:nvPicPr>
          <p:cNvPr id="260" name="Google Shape;260;p57"/>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57"/>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chemeClr val="dk1"/>
                </a:solidFill>
                <a:latin typeface="Arial"/>
                <a:ea typeface="Arial"/>
                <a:cs typeface="Arial"/>
                <a:sym typeface="Arial"/>
              </a:rPr>
              <a:t>Copyrights © 2017 Innodatatics Inc. All Rights Reserved</a:t>
            </a:r>
            <a:endParaRPr sz="9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www.investing.com/commodities/crude-oil-historical-dat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397;p7">
            <a:extLst>
              <a:ext uri="{FF2B5EF4-FFF2-40B4-BE49-F238E27FC236}">
                <a16:creationId xmlns:a16="http://schemas.microsoft.com/office/drawing/2014/main" id="{D211235F-FF58-6F72-DBFF-D1EC9A3B4887}"/>
              </a:ext>
            </a:extLst>
          </p:cNvPr>
          <p:cNvPicPr preferRelativeResize="0"/>
          <p:nvPr/>
        </p:nvPicPr>
        <p:blipFill rotWithShape="1">
          <a:blip r:embed="rId2">
            <a:alphaModFix/>
          </a:blip>
          <a:srcRect/>
          <a:stretch/>
        </p:blipFill>
        <p:spPr>
          <a:xfrm>
            <a:off x="7455878" y="100245"/>
            <a:ext cx="1502928" cy="411359"/>
          </a:xfrm>
          <a:prstGeom prst="rect">
            <a:avLst/>
          </a:prstGeom>
          <a:noFill/>
          <a:ln>
            <a:noFill/>
          </a:ln>
        </p:spPr>
      </p:pic>
      <p:sp>
        <p:nvSpPr>
          <p:cNvPr id="3" name="TextBox 2">
            <a:extLst>
              <a:ext uri="{FF2B5EF4-FFF2-40B4-BE49-F238E27FC236}">
                <a16:creationId xmlns:a16="http://schemas.microsoft.com/office/drawing/2014/main" id="{53369C16-D290-3DF8-AF36-C085569744DB}"/>
              </a:ext>
            </a:extLst>
          </p:cNvPr>
          <p:cNvSpPr txBox="1"/>
          <p:nvPr/>
        </p:nvSpPr>
        <p:spPr>
          <a:xfrm>
            <a:off x="970670" y="511604"/>
            <a:ext cx="7427741" cy="646331"/>
          </a:xfrm>
          <a:prstGeom prst="rect">
            <a:avLst/>
          </a:prstGeom>
          <a:noFill/>
        </p:spPr>
        <p:txBody>
          <a:bodyPr wrap="square">
            <a:spAutoFit/>
          </a:bodyPr>
          <a:lstStyle/>
          <a:p>
            <a:pPr marL="0" marR="0" lvl="0" indent="0" algn="ctr" rtl="0">
              <a:lnSpc>
                <a:spcPct val="100000"/>
              </a:lnSpc>
              <a:spcBef>
                <a:spcPts val="0"/>
              </a:spcBef>
              <a:spcAft>
                <a:spcPts val="0"/>
              </a:spcAft>
              <a:buClr>
                <a:srgbClr val="002776"/>
              </a:buClr>
              <a:buSzPts val="3600"/>
              <a:buFont typeface="Verdana"/>
              <a:buNone/>
            </a:pPr>
            <a:r>
              <a:rPr lang="en-US" sz="3600" b="1" i="0" u="none" strike="noStrike" cap="none" dirty="0">
                <a:solidFill>
                  <a:schemeClr val="tx1"/>
                </a:solidFill>
                <a:latin typeface="+mj-lt"/>
                <a:ea typeface="Verdana"/>
                <a:cs typeface="Verdana"/>
                <a:sym typeface="Verdana"/>
              </a:rPr>
              <a:t>PROJECT : Oil Price Prediction</a:t>
            </a:r>
          </a:p>
        </p:txBody>
      </p:sp>
      <p:sp>
        <p:nvSpPr>
          <p:cNvPr id="9" name="TextBox 8">
            <a:extLst>
              <a:ext uri="{FF2B5EF4-FFF2-40B4-BE49-F238E27FC236}">
                <a16:creationId xmlns:a16="http://schemas.microsoft.com/office/drawing/2014/main" id="{4054CC8A-25B0-A692-C69C-C6B9A7AC6A78}"/>
              </a:ext>
            </a:extLst>
          </p:cNvPr>
          <p:cNvSpPr txBox="1"/>
          <p:nvPr/>
        </p:nvSpPr>
        <p:spPr>
          <a:xfrm>
            <a:off x="1097280" y="1978933"/>
            <a:ext cx="5760720" cy="3293209"/>
          </a:xfrm>
          <a:prstGeom prst="rect">
            <a:avLst/>
          </a:prstGeom>
          <a:noFill/>
        </p:spPr>
        <p:txBody>
          <a:bodyPr wrap="square">
            <a:spAutoFit/>
          </a:bodyPr>
          <a:lstStyle/>
          <a:p>
            <a:pPr marL="0" marR="0" lvl="0" indent="0" algn="l" rtl="0">
              <a:lnSpc>
                <a:spcPct val="100000"/>
              </a:lnSpc>
              <a:spcBef>
                <a:spcPts val="0"/>
              </a:spcBef>
              <a:spcAft>
                <a:spcPts val="0"/>
              </a:spcAft>
              <a:buClr>
                <a:srgbClr val="002776"/>
              </a:buClr>
              <a:buSzPts val="3600"/>
              <a:buFont typeface="Verdana"/>
              <a:buNone/>
            </a:pPr>
            <a:r>
              <a:rPr lang="en-US" sz="1600" b="1" dirty="0">
                <a:solidFill>
                  <a:schemeClr val="tx1"/>
                </a:solidFill>
                <a:latin typeface="+mn-lt"/>
                <a:ea typeface="Verdana"/>
                <a:cs typeface="Verdana"/>
                <a:sym typeface="Verdana"/>
              </a:rPr>
              <a:t>T</a:t>
            </a:r>
            <a:r>
              <a:rPr lang="en-US" sz="1600" b="1" i="0" u="none" strike="noStrike" cap="none" dirty="0">
                <a:solidFill>
                  <a:schemeClr val="tx1"/>
                </a:solidFill>
                <a:latin typeface="+mn-lt"/>
                <a:ea typeface="Verdana"/>
                <a:cs typeface="Verdana"/>
                <a:sym typeface="Verdana"/>
              </a:rPr>
              <a:t>eam </a:t>
            </a:r>
            <a:r>
              <a:rPr lang="en-US" sz="1600" b="1" dirty="0">
                <a:solidFill>
                  <a:schemeClr val="tx1"/>
                </a:solidFill>
                <a:latin typeface="+mn-lt"/>
                <a:ea typeface="Verdana"/>
                <a:cs typeface="Verdana"/>
                <a:sym typeface="Verdana"/>
              </a:rPr>
              <a:t>N</a:t>
            </a:r>
            <a:r>
              <a:rPr lang="en-US" sz="1600" b="1" i="0" u="none" strike="noStrike" cap="none" dirty="0">
                <a:solidFill>
                  <a:schemeClr val="tx1"/>
                </a:solidFill>
                <a:latin typeface="+mn-lt"/>
                <a:ea typeface="Verdana"/>
                <a:cs typeface="Verdana"/>
                <a:sym typeface="Verdana"/>
              </a:rPr>
              <a:t>ame</a:t>
            </a:r>
            <a:r>
              <a:rPr lang="en-US" sz="1600" b="1" dirty="0">
                <a:solidFill>
                  <a:schemeClr val="tx1"/>
                </a:solidFill>
                <a:latin typeface="+mn-lt"/>
                <a:ea typeface="Verdana"/>
                <a:cs typeface="Verdana"/>
                <a:sym typeface="Verdana"/>
              </a:rPr>
              <a:t> : Group 4</a:t>
            </a:r>
          </a:p>
          <a:p>
            <a:pPr marL="0" marR="0" lvl="0" indent="0" algn="l" rtl="0">
              <a:lnSpc>
                <a:spcPct val="100000"/>
              </a:lnSpc>
              <a:spcBef>
                <a:spcPts val="0"/>
              </a:spcBef>
              <a:spcAft>
                <a:spcPts val="0"/>
              </a:spcAft>
              <a:buClr>
                <a:srgbClr val="002776"/>
              </a:buClr>
              <a:buSzPts val="3600"/>
              <a:buFont typeface="Verdana"/>
              <a:buNone/>
            </a:pPr>
            <a:endParaRPr lang="en-US" sz="1600" b="1" i="0" u="none" strike="noStrike" cap="none" dirty="0">
              <a:solidFill>
                <a:schemeClr val="tx1"/>
              </a:solidFill>
              <a:latin typeface="+mn-lt"/>
              <a:ea typeface="Verdana"/>
              <a:cs typeface="Verdana"/>
              <a:sym typeface="Verdana"/>
            </a:endParaRPr>
          </a:p>
          <a:p>
            <a:pPr marL="0" marR="0" lvl="0" indent="0" algn="l" rtl="0">
              <a:lnSpc>
                <a:spcPct val="100000"/>
              </a:lnSpc>
              <a:spcBef>
                <a:spcPts val="0"/>
              </a:spcBef>
              <a:spcAft>
                <a:spcPts val="0"/>
              </a:spcAft>
              <a:buClr>
                <a:srgbClr val="002776"/>
              </a:buClr>
              <a:buSzPts val="2400"/>
              <a:buFont typeface="Verdana"/>
              <a:buNone/>
            </a:pPr>
            <a:r>
              <a:rPr lang="en-US" sz="1600" b="1" i="0" u="none" strike="noStrike" cap="none" dirty="0">
                <a:solidFill>
                  <a:schemeClr val="tx1"/>
                </a:solidFill>
                <a:latin typeface="+mn-lt"/>
                <a:ea typeface="Verdana"/>
                <a:cs typeface="Verdana"/>
                <a:sym typeface="Verdana"/>
              </a:rPr>
              <a:t> Mentor Name : Mr. </a:t>
            </a:r>
            <a:r>
              <a:rPr lang="en-US" sz="1600" b="1" dirty="0">
                <a:solidFill>
                  <a:schemeClr val="tx1"/>
                </a:solidFill>
                <a:latin typeface="+mn-lt"/>
                <a:ea typeface="Verdana"/>
                <a:cs typeface="Verdana"/>
                <a:sym typeface="Verdana"/>
              </a:rPr>
              <a:t>Karthik </a:t>
            </a:r>
            <a:r>
              <a:rPr lang="en-US" sz="1600" b="1" dirty="0" err="1">
                <a:solidFill>
                  <a:schemeClr val="tx1"/>
                </a:solidFill>
                <a:latin typeface="+mn-lt"/>
                <a:ea typeface="Verdana"/>
                <a:cs typeface="Verdana"/>
                <a:sym typeface="Verdana"/>
              </a:rPr>
              <a:t>Muskula</a:t>
            </a:r>
            <a:endParaRPr lang="en-US" sz="1600" b="1" dirty="0">
              <a:solidFill>
                <a:schemeClr val="tx1"/>
              </a:solidFill>
              <a:latin typeface="+mn-lt"/>
              <a:ea typeface="Verdana"/>
              <a:cs typeface="Verdana"/>
              <a:sym typeface="Verdana"/>
            </a:endParaRPr>
          </a:p>
          <a:p>
            <a:pPr marL="0" marR="0" lvl="0" indent="0" algn="l" rtl="0">
              <a:lnSpc>
                <a:spcPct val="100000"/>
              </a:lnSpc>
              <a:spcBef>
                <a:spcPts val="0"/>
              </a:spcBef>
              <a:spcAft>
                <a:spcPts val="0"/>
              </a:spcAft>
              <a:buClr>
                <a:srgbClr val="002776"/>
              </a:buClr>
              <a:buSzPts val="2400"/>
              <a:buFont typeface="Verdana"/>
              <a:buNone/>
            </a:pPr>
            <a:endParaRPr lang="en-US" sz="1600" b="1" dirty="0">
              <a:solidFill>
                <a:schemeClr val="tx1"/>
              </a:solidFill>
              <a:latin typeface="+mn-lt"/>
              <a:ea typeface="Verdana"/>
              <a:cs typeface="Arial"/>
              <a:sym typeface="Verdana"/>
            </a:endParaRPr>
          </a:p>
          <a:p>
            <a:pPr marL="0" marR="0" lvl="0" indent="0" algn="l" rtl="0">
              <a:lnSpc>
                <a:spcPct val="100000"/>
              </a:lnSpc>
              <a:spcBef>
                <a:spcPts val="0"/>
              </a:spcBef>
              <a:spcAft>
                <a:spcPts val="0"/>
              </a:spcAft>
              <a:buClr>
                <a:srgbClr val="002776"/>
              </a:buClr>
              <a:buSzPts val="2400"/>
              <a:buFont typeface="Verdana"/>
              <a:buNone/>
            </a:pPr>
            <a:r>
              <a:rPr lang="en-US" sz="1600" b="1" dirty="0">
                <a:solidFill>
                  <a:schemeClr val="tx1"/>
                </a:solidFill>
                <a:latin typeface="+mn-lt"/>
                <a:ea typeface="Verdana"/>
                <a:cs typeface="Arial"/>
                <a:sym typeface="Verdana"/>
              </a:rPr>
              <a:t>Team members:</a:t>
            </a:r>
          </a:p>
          <a:p>
            <a:pPr marL="0" marR="0" lvl="0" indent="0" algn="l" rtl="0">
              <a:lnSpc>
                <a:spcPct val="100000"/>
              </a:lnSpc>
              <a:spcBef>
                <a:spcPts val="0"/>
              </a:spcBef>
              <a:spcAft>
                <a:spcPts val="0"/>
              </a:spcAft>
              <a:buClr>
                <a:srgbClr val="002776"/>
              </a:buClr>
              <a:buSzPts val="2400"/>
              <a:buFont typeface="Verdana"/>
              <a:buNone/>
            </a:pPr>
            <a:endParaRPr lang="en-US" sz="1600" b="1" dirty="0">
              <a:solidFill>
                <a:schemeClr val="tx1"/>
              </a:solidFill>
              <a:latin typeface="+mn-lt"/>
              <a:ea typeface="Verdana"/>
              <a:cs typeface="Arial"/>
              <a:sym typeface="Verdana"/>
            </a:endParaRPr>
          </a:p>
          <a:p>
            <a:pPr marL="0" marR="0" lvl="0" indent="0" algn="l" rtl="0">
              <a:lnSpc>
                <a:spcPct val="100000"/>
              </a:lnSpc>
              <a:spcBef>
                <a:spcPts val="0"/>
              </a:spcBef>
              <a:spcAft>
                <a:spcPts val="0"/>
              </a:spcAft>
              <a:buClr>
                <a:srgbClr val="002776"/>
              </a:buClr>
              <a:buSzPts val="2400"/>
              <a:buFont typeface="Verdana"/>
              <a:buNone/>
            </a:pPr>
            <a:r>
              <a:rPr lang="en-US" sz="1600" b="1" dirty="0">
                <a:solidFill>
                  <a:schemeClr val="tx1"/>
                </a:solidFill>
                <a:latin typeface="+mn-lt"/>
                <a:ea typeface="Verdana"/>
                <a:cs typeface="Arial"/>
                <a:sym typeface="Verdana"/>
              </a:rPr>
              <a:t>Mr. Aditya Singh Rathore</a:t>
            </a:r>
          </a:p>
          <a:p>
            <a:pPr marL="0" marR="0" lvl="0" indent="0" algn="l" rtl="0">
              <a:lnSpc>
                <a:spcPct val="100000"/>
              </a:lnSpc>
              <a:spcBef>
                <a:spcPts val="0"/>
              </a:spcBef>
              <a:spcAft>
                <a:spcPts val="0"/>
              </a:spcAft>
              <a:buClr>
                <a:srgbClr val="002776"/>
              </a:buClr>
              <a:buSzPts val="2400"/>
              <a:buFont typeface="Verdana"/>
              <a:buNone/>
            </a:pPr>
            <a:r>
              <a:rPr lang="en-US" sz="1600" b="1" i="0" u="none" strike="noStrike" cap="none" dirty="0">
                <a:solidFill>
                  <a:schemeClr val="tx1"/>
                </a:solidFill>
                <a:latin typeface="+mn-lt"/>
                <a:ea typeface="Verdana"/>
                <a:sym typeface="Verdana"/>
              </a:rPr>
              <a:t>Mr. Harsh </a:t>
            </a:r>
            <a:r>
              <a:rPr lang="en-US" sz="1600" b="1" dirty="0" err="1">
                <a:solidFill>
                  <a:schemeClr val="tx1"/>
                </a:solidFill>
                <a:latin typeface="+mn-lt"/>
                <a:ea typeface="Verdana"/>
                <a:sym typeface="Verdana"/>
              </a:rPr>
              <a:t>B</a:t>
            </a:r>
            <a:r>
              <a:rPr lang="en-US" sz="1600" b="1" i="0" u="none" strike="noStrike" cap="none" dirty="0" err="1">
                <a:solidFill>
                  <a:schemeClr val="tx1"/>
                </a:solidFill>
                <a:latin typeface="+mn-lt"/>
                <a:ea typeface="Verdana"/>
                <a:sym typeface="Verdana"/>
              </a:rPr>
              <a:t>aid</a:t>
            </a:r>
            <a:endParaRPr lang="en-US" sz="1600" b="1" i="0" u="none" strike="noStrike" cap="none" dirty="0">
              <a:solidFill>
                <a:schemeClr val="tx1"/>
              </a:solidFill>
              <a:latin typeface="+mn-lt"/>
              <a:ea typeface="Verdana"/>
              <a:sym typeface="Verdana"/>
            </a:endParaRPr>
          </a:p>
          <a:p>
            <a:pPr marL="0" marR="0" lvl="0" indent="0" algn="l" rtl="0">
              <a:lnSpc>
                <a:spcPct val="100000"/>
              </a:lnSpc>
              <a:spcBef>
                <a:spcPts val="0"/>
              </a:spcBef>
              <a:spcAft>
                <a:spcPts val="0"/>
              </a:spcAft>
              <a:buClr>
                <a:srgbClr val="002776"/>
              </a:buClr>
              <a:buSzPts val="2400"/>
              <a:buFont typeface="Verdana"/>
              <a:buNone/>
            </a:pPr>
            <a:r>
              <a:rPr lang="en-US" sz="1600" b="1" dirty="0">
                <a:solidFill>
                  <a:schemeClr val="tx1"/>
                </a:solidFill>
                <a:latin typeface="+mn-lt"/>
                <a:ea typeface="Verdana"/>
                <a:cs typeface="Arial"/>
                <a:sym typeface="Verdana"/>
              </a:rPr>
              <a:t>Ms. Pallavi </a:t>
            </a:r>
            <a:r>
              <a:rPr lang="en-US" sz="1600" b="1" dirty="0" err="1">
                <a:solidFill>
                  <a:schemeClr val="tx1"/>
                </a:solidFill>
                <a:latin typeface="+mn-lt"/>
                <a:ea typeface="Verdana"/>
                <a:sym typeface="Verdana"/>
              </a:rPr>
              <a:t>P</a:t>
            </a:r>
            <a:r>
              <a:rPr lang="en-US" sz="1600" b="1" dirty="0" err="1">
                <a:solidFill>
                  <a:schemeClr val="tx1"/>
                </a:solidFill>
                <a:latin typeface="+mn-lt"/>
                <a:ea typeface="Verdana"/>
                <a:cs typeface="Arial"/>
                <a:sym typeface="Verdana"/>
              </a:rPr>
              <a:t>rakhya</a:t>
            </a:r>
            <a:endParaRPr lang="en-US" sz="1600" b="1" dirty="0">
              <a:solidFill>
                <a:schemeClr val="tx1"/>
              </a:solidFill>
              <a:latin typeface="+mn-lt"/>
              <a:ea typeface="Verdana"/>
              <a:cs typeface="Arial"/>
              <a:sym typeface="Verdana"/>
            </a:endParaRPr>
          </a:p>
          <a:p>
            <a:pPr marL="0" marR="0" lvl="0" indent="0" algn="l" rtl="0">
              <a:lnSpc>
                <a:spcPct val="100000"/>
              </a:lnSpc>
              <a:spcBef>
                <a:spcPts val="0"/>
              </a:spcBef>
              <a:spcAft>
                <a:spcPts val="0"/>
              </a:spcAft>
              <a:buClr>
                <a:srgbClr val="002776"/>
              </a:buClr>
              <a:buSzPts val="2400"/>
              <a:buFont typeface="Verdana"/>
              <a:buNone/>
            </a:pPr>
            <a:r>
              <a:rPr lang="en-US" sz="1600" b="1" dirty="0">
                <a:solidFill>
                  <a:schemeClr val="tx1"/>
                </a:solidFill>
                <a:latin typeface="+mn-lt"/>
                <a:ea typeface="Verdana"/>
                <a:sym typeface="Verdana"/>
              </a:rPr>
              <a:t>Mr. </a:t>
            </a:r>
            <a:r>
              <a:rPr lang="en-US" sz="1600" b="1" dirty="0" err="1">
                <a:solidFill>
                  <a:schemeClr val="tx1"/>
                </a:solidFill>
                <a:latin typeface="+mn-lt"/>
                <a:ea typeface="Verdana"/>
                <a:sym typeface="Verdana"/>
              </a:rPr>
              <a:t>Sreehari</a:t>
            </a:r>
            <a:r>
              <a:rPr lang="en-US" sz="1600" b="1" dirty="0">
                <a:solidFill>
                  <a:schemeClr val="tx1"/>
                </a:solidFill>
                <a:latin typeface="+mn-lt"/>
                <a:ea typeface="Verdana"/>
                <a:sym typeface="Verdana"/>
              </a:rPr>
              <a:t> Nair</a:t>
            </a:r>
            <a:endParaRPr lang="en-US" sz="1600" b="1" dirty="0">
              <a:solidFill>
                <a:schemeClr val="tx1"/>
              </a:solidFill>
              <a:latin typeface="+mn-lt"/>
              <a:ea typeface="Verdana"/>
              <a:cs typeface="Arial"/>
              <a:sym typeface="Verdana"/>
            </a:endParaRPr>
          </a:p>
          <a:p>
            <a:pPr marL="0" marR="0" lvl="0" indent="0" algn="l" rtl="0">
              <a:lnSpc>
                <a:spcPct val="100000"/>
              </a:lnSpc>
              <a:spcBef>
                <a:spcPts val="0"/>
              </a:spcBef>
              <a:spcAft>
                <a:spcPts val="0"/>
              </a:spcAft>
              <a:buClr>
                <a:srgbClr val="002776"/>
              </a:buClr>
              <a:buSzPts val="2400"/>
              <a:buFont typeface="Verdana"/>
              <a:buNone/>
            </a:pPr>
            <a:r>
              <a:rPr lang="en-US" sz="1600" b="1" i="0" u="none" strike="noStrike" cap="none" dirty="0">
                <a:solidFill>
                  <a:schemeClr val="tx1"/>
                </a:solidFill>
                <a:latin typeface="+mn-lt"/>
                <a:ea typeface="Verdana"/>
                <a:sym typeface="Verdana"/>
              </a:rPr>
              <a:t>Ms. </a:t>
            </a:r>
            <a:r>
              <a:rPr lang="en-US" sz="1600" b="1" i="0" u="none" strike="noStrike" cap="none" dirty="0" err="1">
                <a:solidFill>
                  <a:schemeClr val="tx1"/>
                </a:solidFill>
                <a:latin typeface="+mn-lt"/>
                <a:ea typeface="Verdana"/>
                <a:sym typeface="Verdana"/>
              </a:rPr>
              <a:t>Susmita</a:t>
            </a:r>
            <a:r>
              <a:rPr lang="en-US" sz="1600" b="1" i="0" u="none" strike="noStrike" cap="none" dirty="0">
                <a:solidFill>
                  <a:schemeClr val="tx1"/>
                </a:solidFill>
                <a:latin typeface="+mn-lt"/>
                <a:ea typeface="Verdana"/>
                <a:sym typeface="Verdana"/>
              </a:rPr>
              <a:t> </a:t>
            </a:r>
            <a:r>
              <a:rPr lang="en-US" sz="1600" b="1" i="0" u="none" strike="noStrike" cap="none" dirty="0" err="1">
                <a:solidFill>
                  <a:schemeClr val="tx1"/>
                </a:solidFill>
                <a:latin typeface="+mn-lt"/>
                <a:ea typeface="Verdana"/>
                <a:sym typeface="Verdana"/>
              </a:rPr>
              <a:t>Ajagekar</a:t>
            </a:r>
            <a:endParaRPr lang="en-US" sz="1600" b="1" i="0" u="none" strike="noStrike" cap="none" dirty="0">
              <a:solidFill>
                <a:schemeClr val="tx1"/>
              </a:solidFill>
              <a:latin typeface="+mn-lt"/>
              <a:ea typeface="Verdana"/>
              <a:sym typeface="Verdana"/>
            </a:endParaRPr>
          </a:p>
          <a:p>
            <a:pPr marL="0" marR="0" lvl="0" indent="0" algn="l" rtl="0">
              <a:lnSpc>
                <a:spcPct val="100000"/>
              </a:lnSpc>
              <a:spcBef>
                <a:spcPts val="0"/>
              </a:spcBef>
              <a:spcAft>
                <a:spcPts val="0"/>
              </a:spcAft>
              <a:buClr>
                <a:srgbClr val="002776"/>
              </a:buClr>
              <a:buSzPts val="2400"/>
              <a:buFont typeface="Verdana"/>
              <a:buNone/>
            </a:pPr>
            <a:r>
              <a:rPr lang="en-US" sz="1600" b="1" dirty="0">
                <a:solidFill>
                  <a:schemeClr val="tx1"/>
                </a:solidFill>
                <a:latin typeface="+mn-lt"/>
                <a:ea typeface="Verdana"/>
                <a:cs typeface="Arial"/>
                <a:sym typeface="Verdana"/>
              </a:rPr>
              <a:t>Ms. Swati </a:t>
            </a:r>
            <a:r>
              <a:rPr lang="en-US" sz="1600" b="1" dirty="0" err="1">
                <a:solidFill>
                  <a:schemeClr val="tx1"/>
                </a:solidFill>
                <a:latin typeface="+mn-lt"/>
                <a:ea typeface="Verdana"/>
                <a:sym typeface="Verdana"/>
              </a:rPr>
              <a:t>D</a:t>
            </a:r>
            <a:r>
              <a:rPr lang="en-US" sz="1600" b="1" dirty="0" err="1">
                <a:solidFill>
                  <a:schemeClr val="tx1"/>
                </a:solidFill>
                <a:latin typeface="+mn-lt"/>
                <a:ea typeface="Verdana"/>
                <a:cs typeface="Arial"/>
                <a:sym typeface="Verdana"/>
              </a:rPr>
              <a:t>hake</a:t>
            </a:r>
            <a:endParaRPr lang="en-US" sz="1600" b="1" dirty="0">
              <a:solidFill>
                <a:schemeClr val="tx1"/>
              </a:solidFill>
              <a:latin typeface="+mn-lt"/>
              <a:ea typeface="Verdana"/>
              <a:cs typeface="Arial"/>
              <a:sym typeface="Verdana"/>
            </a:endParaRPr>
          </a:p>
          <a:p>
            <a:pPr>
              <a:buClr>
                <a:srgbClr val="002776"/>
              </a:buClr>
              <a:buSzPts val="2400"/>
            </a:pPr>
            <a:r>
              <a:rPr lang="en-US" sz="1600" b="1" i="0" u="none" strike="noStrike" cap="none" dirty="0">
                <a:solidFill>
                  <a:schemeClr val="tx1"/>
                </a:solidFill>
                <a:latin typeface="+mn-lt"/>
                <a:ea typeface="Verdana"/>
                <a:sym typeface="Verdana"/>
              </a:rPr>
              <a:t>Mr. Venkat</a:t>
            </a:r>
            <a:r>
              <a:rPr lang="en-US" sz="1600" b="1" dirty="0">
                <a:solidFill>
                  <a:schemeClr val="tx1"/>
                </a:solidFill>
                <a:latin typeface="+mn-lt"/>
                <a:ea typeface="Verdana"/>
                <a:sym typeface="Verdana"/>
              </a:rPr>
              <a:t> </a:t>
            </a:r>
            <a:r>
              <a:rPr lang="en-US" sz="1600" b="1" dirty="0" err="1">
                <a:solidFill>
                  <a:schemeClr val="tx1"/>
                </a:solidFill>
                <a:latin typeface="+mn-lt"/>
                <a:ea typeface="Verdana"/>
                <a:sym typeface="Verdana"/>
              </a:rPr>
              <a:t>Pulavarthi</a:t>
            </a:r>
            <a:endParaRPr lang="en-US" sz="1600" b="0" i="0" u="none" strike="noStrike" cap="none" dirty="0">
              <a:solidFill>
                <a:schemeClr val="tx1"/>
              </a:solidFill>
              <a:latin typeface="+mn-lt"/>
              <a:ea typeface="Arial"/>
              <a:cs typeface="Arial"/>
              <a:sym typeface="Arial"/>
            </a:endParaRPr>
          </a:p>
        </p:txBody>
      </p:sp>
    </p:spTree>
    <p:extLst>
      <p:ext uri="{BB962C8B-B14F-4D97-AF65-F5344CB8AC3E}">
        <p14:creationId xmlns:p14="http://schemas.microsoft.com/office/powerpoint/2010/main" val="3068311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BAFC-C648-04A6-5616-405304D88404}"/>
              </a:ext>
            </a:extLst>
          </p:cNvPr>
          <p:cNvSpPr>
            <a:spLocks noGrp="1"/>
          </p:cNvSpPr>
          <p:nvPr>
            <p:ph type="title"/>
          </p:nvPr>
        </p:nvSpPr>
        <p:spPr>
          <a:xfrm>
            <a:off x="0" y="511604"/>
            <a:ext cx="8913813" cy="914400"/>
          </a:xfrm>
        </p:spPr>
        <p:txBody>
          <a:bodyPr/>
          <a:lstStyle/>
          <a:p>
            <a:pPr algn="ctr"/>
            <a:r>
              <a:rPr lang="en-IN" b="1" dirty="0">
                <a:solidFill>
                  <a:schemeClr val="tx1"/>
                </a:solidFill>
                <a:latin typeface="+mj-lt"/>
              </a:rPr>
              <a:t>Data Standardization </a:t>
            </a:r>
          </a:p>
        </p:txBody>
      </p:sp>
      <p:pic>
        <p:nvPicPr>
          <p:cNvPr id="5" name="Picture 4">
            <a:extLst>
              <a:ext uri="{FF2B5EF4-FFF2-40B4-BE49-F238E27FC236}">
                <a16:creationId xmlns:a16="http://schemas.microsoft.com/office/drawing/2014/main" id="{75A85BA9-C93B-ED03-6F50-16407B2765DB}"/>
              </a:ext>
            </a:extLst>
          </p:cNvPr>
          <p:cNvPicPr>
            <a:picLocks noChangeAspect="1"/>
          </p:cNvPicPr>
          <p:nvPr/>
        </p:nvPicPr>
        <p:blipFill>
          <a:blip r:embed="rId2"/>
          <a:stretch>
            <a:fillRect/>
          </a:stretch>
        </p:blipFill>
        <p:spPr>
          <a:xfrm>
            <a:off x="653912" y="2357550"/>
            <a:ext cx="5917287" cy="3376594"/>
          </a:xfrm>
          <a:prstGeom prst="rect">
            <a:avLst/>
          </a:prstGeom>
        </p:spPr>
      </p:pic>
      <p:pic>
        <p:nvPicPr>
          <p:cNvPr id="3" name="Google Shape;397;p7">
            <a:extLst>
              <a:ext uri="{FF2B5EF4-FFF2-40B4-BE49-F238E27FC236}">
                <a16:creationId xmlns:a16="http://schemas.microsoft.com/office/drawing/2014/main" id="{DDED4C02-D552-5AD8-28A8-541566B4927A}"/>
              </a:ext>
            </a:extLst>
          </p:cNvPr>
          <p:cNvPicPr preferRelativeResize="0"/>
          <p:nvPr/>
        </p:nvPicPr>
        <p:blipFill rotWithShape="1">
          <a:blip r:embed="rId3">
            <a:alphaModFix/>
          </a:blip>
          <a:srcRect/>
          <a:stretch/>
        </p:blipFill>
        <p:spPr>
          <a:xfrm>
            <a:off x="7455878" y="100245"/>
            <a:ext cx="1502928" cy="411359"/>
          </a:xfrm>
          <a:prstGeom prst="rect">
            <a:avLst/>
          </a:prstGeom>
          <a:noFill/>
          <a:ln>
            <a:noFill/>
          </a:ln>
        </p:spPr>
      </p:pic>
    </p:spTree>
    <p:extLst>
      <p:ext uri="{BB962C8B-B14F-4D97-AF65-F5344CB8AC3E}">
        <p14:creationId xmlns:p14="http://schemas.microsoft.com/office/powerpoint/2010/main" val="135247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F13C6F-1ED7-77AA-7128-DFE4C01F57C1}"/>
              </a:ext>
            </a:extLst>
          </p:cNvPr>
          <p:cNvSpPr>
            <a:spLocks noGrp="1"/>
          </p:cNvSpPr>
          <p:nvPr>
            <p:ph type="body" idx="1"/>
          </p:nvPr>
        </p:nvSpPr>
        <p:spPr>
          <a:xfrm>
            <a:off x="647114" y="511604"/>
            <a:ext cx="5936566" cy="761317"/>
          </a:xfrm>
        </p:spPr>
        <p:txBody>
          <a:bodyPr/>
          <a:lstStyle/>
          <a:p>
            <a:pPr marL="101600" indent="0">
              <a:buNone/>
            </a:pPr>
            <a:r>
              <a:rPr lang="en-IN" sz="2800" b="1" i="0" dirty="0">
                <a:solidFill>
                  <a:schemeClr val="bg2"/>
                </a:solidFill>
                <a:effectLst/>
                <a:latin typeface="+mn-lt"/>
              </a:rPr>
              <a:t>Moving Average Method</a:t>
            </a:r>
          </a:p>
          <a:p>
            <a:endParaRPr lang="en-IN" sz="2800" dirty="0">
              <a:solidFill>
                <a:schemeClr val="bg2"/>
              </a:solidFill>
            </a:endParaRPr>
          </a:p>
        </p:txBody>
      </p:sp>
      <p:sp>
        <p:nvSpPr>
          <p:cNvPr id="4" name="TextBox 3">
            <a:extLst>
              <a:ext uri="{FF2B5EF4-FFF2-40B4-BE49-F238E27FC236}">
                <a16:creationId xmlns:a16="http://schemas.microsoft.com/office/drawing/2014/main" id="{183D8CAA-74B5-F07D-1150-0A690610F706}"/>
              </a:ext>
            </a:extLst>
          </p:cNvPr>
          <p:cNvSpPr txBox="1"/>
          <p:nvPr/>
        </p:nvSpPr>
        <p:spPr>
          <a:xfrm>
            <a:off x="647114" y="1741630"/>
            <a:ext cx="5936566" cy="307777"/>
          </a:xfrm>
          <a:prstGeom prst="rect">
            <a:avLst/>
          </a:prstGeom>
          <a:noFill/>
        </p:spPr>
        <p:txBody>
          <a:bodyPr wrap="square" rtlCol="0">
            <a:spAutoFit/>
          </a:bodyPr>
          <a:lstStyle/>
          <a:p>
            <a:r>
              <a:rPr lang="en-US" dirty="0"/>
              <a:t>Moving average for next 30 days is shown in below graph.</a:t>
            </a:r>
          </a:p>
        </p:txBody>
      </p:sp>
      <p:pic>
        <p:nvPicPr>
          <p:cNvPr id="6" name="Google Shape;397;p7">
            <a:extLst>
              <a:ext uri="{FF2B5EF4-FFF2-40B4-BE49-F238E27FC236}">
                <a16:creationId xmlns:a16="http://schemas.microsoft.com/office/drawing/2014/main" id="{05BC6FAB-15D5-24D5-9F69-8693938066EA}"/>
              </a:ext>
            </a:extLst>
          </p:cNvPr>
          <p:cNvPicPr preferRelativeResize="0"/>
          <p:nvPr/>
        </p:nvPicPr>
        <p:blipFill rotWithShape="1">
          <a:blip r:embed="rId2">
            <a:alphaModFix/>
          </a:blip>
          <a:srcRect/>
          <a:stretch/>
        </p:blipFill>
        <p:spPr>
          <a:xfrm>
            <a:off x="7484012" y="100245"/>
            <a:ext cx="1474793" cy="411359"/>
          </a:xfrm>
          <a:prstGeom prst="rect">
            <a:avLst/>
          </a:prstGeom>
          <a:noFill/>
          <a:ln>
            <a:noFill/>
          </a:ln>
        </p:spPr>
      </p:pic>
      <p:pic>
        <p:nvPicPr>
          <p:cNvPr id="7" name="Picture 6">
            <a:extLst>
              <a:ext uri="{FF2B5EF4-FFF2-40B4-BE49-F238E27FC236}">
                <a16:creationId xmlns:a16="http://schemas.microsoft.com/office/drawing/2014/main" id="{6523F74B-6645-494A-5261-CBBE5B85DC55}"/>
              </a:ext>
            </a:extLst>
          </p:cNvPr>
          <p:cNvPicPr>
            <a:picLocks noChangeAspect="1"/>
          </p:cNvPicPr>
          <p:nvPr/>
        </p:nvPicPr>
        <p:blipFill>
          <a:blip r:embed="rId3"/>
          <a:stretch>
            <a:fillRect/>
          </a:stretch>
        </p:blipFill>
        <p:spPr>
          <a:xfrm>
            <a:off x="225083" y="2518116"/>
            <a:ext cx="8733722" cy="3956362"/>
          </a:xfrm>
          <a:prstGeom prst="rect">
            <a:avLst/>
          </a:prstGeom>
        </p:spPr>
      </p:pic>
    </p:spTree>
    <p:extLst>
      <p:ext uri="{BB962C8B-B14F-4D97-AF65-F5344CB8AC3E}">
        <p14:creationId xmlns:p14="http://schemas.microsoft.com/office/powerpoint/2010/main" val="225065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2875-477C-6F8F-ECC2-9844D972999D}"/>
              </a:ext>
            </a:extLst>
          </p:cNvPr>
          <p:cNvSpPr>
            <a:spLocks noGrp="1"/>
          </p:cNvSpPr>
          <p:nvPr>
            <p:ph type="title"/>
          </p:nvPr>
        </p:nvSpPr>
        <p:spPr>
          <a:xfrm>
            <a:off x="0" y="645672"/>
            <a:ext cx="8913813" cy="914400"/>
          </a:xfrm>
        </p:spPr>
        <p:txBody>
          <a:bodyPr/>
          <a:lstStyle/>
          <a:p>
            <a:pPr algn="ctr"/>
            <a:r>
              <a:rPr lang="en-US" sz="3200" b="1" i="0" u="none" strike="noStrike" cap="none" dirty="0">
                <a:solidFill>
                  <a:schemeClr val="tx1"/>
                </a:solidFill>
                <a:latin typeface="Arial"/>
                <a:ea typeface="Arial"/>
                <a:cs typeface="Arial"/>
                <a:sym typeface="Arial"/>
              </a:rPr>
              <a:t>Seasonally Plot</a:t>
            </a:r>
            <a:br>
              <a:rPr lang="en-US" sz="2000" b="0" i="0" u="none" strike="noStrike" cap="none" dirty="0">
                <a:solidFill>
                  <a:srgbClr val="000000"/>
                </a:solidFill>
                <a:latin typeface="Arial"/>
                <a:ea typeface="Arial"/>
                <a:cs typeface="Arial"/>
                <a:sym typeface="Arial"/>
              </a:rPr>
            </a:br>
            <a:endParaRPr lang="en-IN" sz="4000" dirty="0"/>
          </a:p>
        </p:txBody>
      </p:sp>
      <p:sp>
        <p:nvSpPr>
          <p:cNvPr id="5" name="TextBox 4">
            <a:extLst>
              <a:ext uri="{FF2B5EF4-FFF2-40B4-BE49-F238E27FC236}">
                <a16:creationId xmlns:a16="http://schemas.microsoft.com/office/drawing/2014/main" id="{08666EE9-38C4-F89D-DD71-FBDCF3D9B34B}"/>
              </a:ext>
            </a:extLst>
          </p:cNvPr>
          <p:cNvSpPr txBox="1"/>
          <p:nvPr/>
        </p:nvSpPr>
        <p:spPr>
          <a:xfrm>
            <a:off x="7443019" y="1917290"/>
            <a:ext cx="45719" cy="307777"/>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E6DFF783-64EF-4A40-CDB9-7C4A9F731D6C}"/>
              </a:ext>
            </a:extLst>
          </p:cNvPr>
          <p:cNvSpPr txBox="1"/>
          <p:nvPr/>
        </p:nvSpPr>
        <p:spPr>
          <a:xfrm>
            <a:off x="6459794" y="1917291"/>
            <a:ext cx="2526890" cy="4308872"/>
          </a:xfrm>
          <a:prstGeom prst="rect">
            <a:avLst/>
          </a:prstGeom>
          <a:noFill/>
        </p:spPr>
        <p:txBody>
          <a:bodyPr wrap="square" rtlCol="0">
            <a:spAutoFit/>
          </a:bodyPr>
          <a:lstStyle/>
          <a:p>
            <a:pPr marL="0" lvl="0" indent="0" algn="l" rtl="0">
              <a:spcBef>
                <a:spcPts val="0"/>
              </a:spcBef>
              <a:spcAft>
                <a:spcPts val="0"/>
              </a:spcAft>
              <a:buNone/>
            </a:pPr>
            <a:r>
              <a:rPr lang="en-US" sz="1400" dirty="0">
                <a:solidFill>
                  <a:schemeClr val="dk1"/>
                </a:solidFill>
              </a:rPr>
              <a:t>Using </a:t>
            </a:r>
            <a:r>
              <a:rPr lang="en-US" sz="1400" b="1" dirty="0">
                <a:solidFill>
                  <a:schemeClr val="dk1"/>
                </a:solidFill>
              </a:rPr>
              <a:t>seasonal decompose</a:t>
            </a:r>
            <a:r>
              <a:rPr lang="en-US" sz="1400" dirty="0">
                <a:solidFill>
                  <a:schemeClr val="dk1"/>
                </a:solidFill>
              </a:rPr>
              <a:t> function, timeseries data is divided into </a:t>
            </a:r>
            <a:r>
              <a:rPr lang="en-US" sz="1400" b="1" dirty="0">
                <a:solidFill>
                  <a:schemeClr val="dk1"/>
                </a:solidFill>
              </a:rPr>
              <a:t>trend, seasonal, and residual</a:t>
            </a:r>
            <a:r>
              <a:rPr lang="en-US" sz="1400" dirty="0">
                <a:solidFill>
                  <a:schemeClr val="dk1"/>
                </a:solidFill>
              </a:rPr>
              <a:t>.</a:t>
            </a:r>
          </a:p>
          <a:p>
            <a:pPr marL="0" lvl="0" indent="0" algn="l" rtl="0">
              <a:spcBef>
                <a:spcPts val="1200"/>
              </a:spcBef>
              <a:spcAft>
                <a:spcPts val="0"/>
              </a:spcAft>
              <a:buNone/>
            </a:pPr>
            <a:r>
              <a:rPr lang="en-US" sz="1400" dirty="0">
                <a:solidFill>
                  <a:schemeClr val="dk1"/>
                </a:solidFill>
              </a:rPr>
              <a:t>Additive Model</a:t>
            </a:r>
          </a:p>
          <a:p>
            <a:pPr marL="0" lvl="0" indent="0" algn="l" rtl="0">
              <a:spcBef>
                <a:spcPts val="1200"/>
              </a:spcBef>
              <a:spcAft>
                <a:spcPts val="0"/>
              </a:spcAft>
              <a:buNone/>
            </a:pPr>
            <a:r>
              <a:rPr lang="en-US" sz="1400" b="1" dirty="0">
                <a:solidFill>
                  <a:srgbClr val="980000"/>
                </a:solidFill>
              </a:rPr>
              <a:t>Trend:</a:t>
            </a:r>
            <a:r>
              <a:rPr lang="en-US" sz="1400" dirty="0">
                <a:solidFill>
                  <a:schemeClr val="dk1"/>
                </a:solidFill>
              </a:rPr>
              <a:t> Initially oil </a:t>
            </a:r>
            <a:r>
              <a:rPr lang="en-US" dirty="0">
                <a:solidFill>
                  <a:schemeClr val="dk1"/>
                </a:solidFill>
              </a:rPr>
              <a:t>price is stable</a:t>
            </a:r>
            <a:r>
              <a:rPr lang="en-US" sz="1400" dirty="0">
                <a:solidFill>
                  <a:schemeClr val="dk1"/>
                </a:solidFill>
              </a:rPr>
              <a:t> </a:t>
            </a:r>
            <a:r>
              <a:rPr lang="en-US" dirty="0">
                <a:solidFill>
                  <a:schemeClr val="dk1"/>
                </a:solidFill>
              </a:rPr>
              <a:t>.after 2001 there is sudden peak and </a:t>
            </a:r>
            <a:r>
              <a:rPr lang="en-US" sz="1400" dirty="0">
                <a:solidFill>
                  <a:schemeClr val="dk1"/>
                </a:solidFill>
              </a:rPr>
              <a:t> frequent up and down. then decreasing.</a:t>
            </a:r>
          </a:p>
          <a:p>
            <a:pPr marL="0" lvl="0" indent="0" algn="l" rtl="0">
              <a:spcBef>
                <a:spcPts val="1200"/>
              </a:spcBef>
              <a:spcAft>
                <a:spcPts val="0"/>
              </a:spcAft>
              <a:buNone/>
            </a:pPr>
            <a:r>
              <a:rPr lang="en-US" sz="1400" b="1" dirty="0">
                <a:solidFill>
                  <a:srgbClr val="0000FF"/>
                </a:solidFill>
              </a:rPr>
              <a:t>Seasonal: </a:t>
            </a:r>
            <a:r>
              <a:rPr lang="en-US" sz="1400" dirty="0">
                <a:solidFill>
                  <a:schemeClr val="dk1"/>
                </a:solidFill>
              </a:rPr>
              <a:t>Seasonality is present as we can clearly observe periodic pattern.</a:t>
            </a:r>
          </a:p>
          <a:p>
            <a:pPr marL="0" lvl="0" indent="0" algn="l" rtl="0">
              <a:spcBef>
                <a:spcPts val="1200"/>
              </a:spcBef>
              <a:spcAft>
                <a:spcPts val="1200"/>
              </a:spcAft>
              <a:buNone/>
            </a:pPr>
            <a:r>
              <a:rPr lang="en-US" sz="1400" b="1" dirty="0">
                <a:solidFill>
                  <a:schemeClr val="dk1"/>
                </a:solidFill>
              </a:rPr>
              <a:t>Residual: </a:t>
            </a:r>
            <a:r>
              <a:rPr lang="en-US" sz="1400" dirty="0">
                <a:solidFill>
                  <a:schemeClr val="dk1"/>
                </a:solidFill>
              </a:rPr>
              <a:t>It has higher variance at some point.</a:t>
            </a:r>
          </a:p>
          <a:p>
            <a:endParaRPr lang="en-IN" dirty="0"/>
          </a:p>
        </p:txBody>
      </p:sp>
      <p:pic>
        <p:nvPicPr>
          <p:cNvPr id="3" name="Google Shape;397;p7">
            <a:extLst>
              <a:ext uri="{FF2B5EF4-FFF2-40B4-BE49-F238E27FC236}">
                <a16:creationId xmlns:a16="http://schemas.microsoft.com/office/drawing/2014/main" id="{0603A32A-D741-C768-BE5E-622CC092535A}"/>
              </a:ext>
            </a:extLst>
          </p:cNvPr>
          <p:cNvPicPr preferRelativeResize="0"/>
          <p:nvPr/>
        </p:nvPicPr>
        <p:blipFill rotWithShape="1">
          <a:blip r:embed="rId2">
            <a:alphaModFix/>
          </a:blip>
          <a:srcRect/>
          <a:stretch/>
        </p:blipFill>
        <p:spPr>
          <a:xfrm>
            <a:off x="7258930" y="100245"/>
            <a:ext cx="1699876" cy="411359"/>
          </a:xfrm>
          <a:prstGeom prst="rect">
            <a:avLst/>
          </a:prstGeom>
          <a:noFill/>
          <a:ln>
            <a:noFill/>
          </a:ln>
        </p:spPr>
      </p:pic>
      <p:pic>
        <p:nvPicPr>
          <p:cNvPr id="8" name="Picture 7">
            <a:extLst>
              <a:ext uri="{FF2B5EF4-FFF2-40B4-BE49-F238E27FC236}">
                <a16:creationId xmlns:a16="http://schemas.microsoft.com/office/drawing/2014/main" id="{A5ACFAA7-C0E1-279A-D563-2FD3822F5BB6}"/>
              </a:ext>
            </a:extLst>
          </p:cNvPr>
          <p:cNvPicPr>
            <a:picLocks noChangeAspect="1"/>
          </p:cNvPicPr>
          <p:nvPr/>
        </p:nvPicPr>
        <p:blipFill>
          <a:blip r:embed="rId3"/>
          <a:stretch>
            <a:fillRect/>
          </a:stretch>
        </p:blipFill>
        <p:spPr>
          <a:xfrm>
            <a:off x="111502" y="1626894"/>
            <a:ext cx="6370206" cy="5010849"/>
          </a:xfrm>
          <a:prstGeom prst="rect">
            <a:avLst/>
          </a:prstGeom>
        </p:spPr>
      </p:pic>
    </p:spTree>
    <p:extLst>
      <p:ext uri="{BB962C8B-B14F-4D97-AF65-F5344CB8AC3E}">
        <p14:creationId xmlns:p14="http://schemas.microsoft.com/office/powerpoint/2010/main" val="2934595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A8A9-E8CB-F685-473A-1A0E72721E0C}"/>
              </a:ext>
            </a:extLst>
          </p:cNvPr>
          <p:cNvSpPr>
            <a:spLocks noGrp="1"/>
          </p:cNvSpPr>
          <p:nvPr>
            <p:ph type="title"/>
          </p:nvPr>
        </p:nvSpPr>
        <p:spPr>
          <a:xfrm>
            <a:off x="365763" y="519804"/>
            <a:ext cx="8913813" cy="914400"/>
          </a:xfrm>
        </p:spPr>
        <p:txBody>
          <a:bodyPr/>
          <a:lstStyle/>
          <a:p>
            <a:pPr algn="ctr"/>
            <a:r>
              <a:rPr lang="en-US" sz="3600" b="1" i="0" u="none" strike="noStrike" cap="none" dirty="0">
                <a:solidFill>
                  <a:schemeClr val="tx1"/>
                </a:solidFill>
                <a:latin typeface="Arial"/>
                <a:ea typeface="Arial"/>
                <a:cs typeface="Arial"/>
                <a:sym typeface="Arial"/>
              </a:rPr>
              <a:t>Stationarity Check</a:t>
            </a:r>
            <a:endParaRPr lang="en-IN" dirty="0">
              <a:solidFill>
                <a:schemeClr val="tx1"/>
              </a:solidFill>
            </a:endParaRPr>
          </a:p>
        </p:txBody>
      </p:sp>
      <p:sp>
        <p:nvSpPr>
          <p:cNvPr id="6" name="TextBox 5">
            <a:extLst>
              <a:ext uri="{FF2B5EF4-FFF2-40B4-BE49-F238E27FC236}">
                <a16:creationId xmlns:a16="http://schemas.microsoft.com/office/drawing/2014/main" id="{2AE3F3A9-BAB0-F2BE-147B-2FD039EEA4FE}"/>
              </a:ext>
            </a:extLst>
          </p:cNvPr>
          <p:cNvSpPr txBox="1"/>
          <p:nvPr/>
        </p:nvSpPr>
        <p:spPr>
          <a:xfrm>
            <a:off x="609600" y="1857086"/>
            <a:ext cx="7403690" cy="4185761"/>
          </a:xfrm>
          <a:prstGeom prst="rect">
            <a:avLst/>
          </a:prstGeom>
          <a:noFill/>
        </p:spPr>
        <p:txBody>
          <a:bodyPr wrap="square" rtlCol="0">
            <a:spAutoFit/>
          </a:bodyPr>
          <a:lstStyle/>
          <a:p>
            <a:pPr algn="l" fontAlgn="base"/>
            <a:r>
              <a:rPr lang="en-US" sz="1800" b="1" i="0" dirty="0">
                <a:solidFill>
                  <a:srgbClr val="232629"/>
                </a:solidFill>
                <a:effectLst/>
                <a:latin typeface="inherit"/>
              </a:rPr>
              <a:t>First data point:</a:t>
            </a:r>
            <a:r>
              <a:rPr lang="en-US" sz="1800" b="0" i="0" dirty="0">
                <a:solidFill>
                  <a:srgbClr val="232629"/>
                </a:solidFill>
                <a:effectLst/>
                <a:latin typeface="+mn-lt"/>
              </a:rPr>
              <a:t> </a:t>
            </a:r>
            <a:r>
              <a:rPr lang="en-US" sz="1800" dirty="0">
                <a:latin typeface="+mn-lt"/>
              </a:rPr>
              <a:t>-</a:t>
            </a:r>
            <a:r>
              <a:rPr kumimoji="0" lang="en-US" altLang="en-US" sz="1800" b="0" i="0" u="none" strike="noStrike" cap="none" normalizeH="0" baseline="0" dirty="0">
                <a:ln>
                  <a:noFill/>
                </a:ln>
                <a:solidFill>
                  <a:srgbClr val="000000"/>
                </a:solidFill>
                <a:effectLst/>
                <a:latin typeface="+mn-lt"/>
              </a:rPr>
              <a:t>2.290121018409085</a:t>
            </a:r>
            <a:r>
              <a:rPr kumimoji="0" lang="en-US" altLang="en-US" sz="1400" b="0" i="0" u="none" strike="noStrike" cap="none" normalizeH="0" baseline="0" dirty="0">
                <a:ln>
                  <a:noFill/>
                </a:ln>
                <a:solidFill>
                  <a:schemeClr val="tx1"/>
                </a:solidFill>
                <a:effectLst/>
                <a:latin typeface="+mn-lt"/>
              </a:rPr>
              <a:t> </a:t>
            </a:r>
            <a:r>
              <a:rPr lang="en-US" sz="1800" b="0" i="0" dirty="0">
                <a:solidFill>
                  <a:srgbClr val="232629"/>
                </a:solidFill>
                <a:effectLst/>
                <a:latin typeface="+mn-lt"/>
              </a:rPr>
              <a:t>: Critical value of the data in your case</a:t>
            </a:r>
          </a:p>
          <a:p>
            <a:pPr fontAlgn="base"/>
            <a:r>
              <a:rPr lang="en-US" sz="1800" b="1" i="0" dirty="0">
                <a:solidFill>
                  <a:srgbClr val="232629"/>
                </a:solidFill>
                <a:effectLst/>
                <a:latin typeface="+mn-lt"/>
              </a:rPr>
              <a:t>Second data point:</a:t>
            </a:r>
            <a:r>
              <a:rPr kumimoji="0" lang="en-US" altLang="en-US" sz="1800" b="0" i="0" u="none" strike="noStrike" cap="none" normalizeH="0" baseline="0" dirty="0">
                <a:ln>
                  <a:noFill/>
                </a:ln>
                <a:solidFill>
                  <a:srgbClr val="000000"/>
                </a:solidFill>
                <a:effectLst/>
                <a:latin typeface="+mn-lt"/>
              </a:rPr>
              <a:t> </a:t>
            </a:r>
            <a:r>
              <a:rPr kumimoji="0" lang="en-US" altLang="en-US" sz="1800" b="0" i="0" u="none" strike="noStrike" cap="none" normalizeH="0" baseline="0" dirty="0">
                <a:ln>
                  <a:noFill/>
                </a:ln>
                <a:solidFill>
                  <a:srgbClr val="000000"/>
                </a:solidFill>
                <a:effectLst/>
                <a:latin typeface="Courier New" panose="02070309020205020404" pitchFamily="49" charset="0"/>
              </a:rPr>
              <a:t>0.17517393813671528</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algn="l" fontAlgn="base"/>
            <a:r>
              <a:rPr kumimoji="0" lang="en-US" altLang="en-US" sz="1800" b="0" i="0" u="none" strike="noStrike" cap="none" normalizeH="0" baseline="0" dirty="0">
                <a:ln>
                  <a:noFill/>
                </a:ln>
                <a:solidFill>
                  <a:srgbClr val="000000"/>
                </a:solidFill>
                <a:effectLst/>
                <a:latin typeface="+mn-lt"/>
              </a:rPr>
              <a:t> </a:t>
            </a:r>
            <a:r>
              <a:rPr lang="en-US" sz="1800" b="0" i="0" dirty="0">
                <a:solidFill>
                  <a:srgbClr val="232629"/>
                </a:solidFill>
                <a:effectLst/>
                <a:latin typeface="-apple-system"/>
              </a:rPr>
              <a:t>: Probability that null hypothesis will not be rejected(p-value)</a:t>
            </a:r>
          </a:p>
          <a:p>
            <a:pPr algn="l" fontAlgn="base"/>
            <a:r>
              <a:rPr lang="en-US" sz="1800" b="1" i="0" dirty="0">
                <a:solidFill>
                  <a:srgbClr val="232629"/>
                </a:solidFill>
                <a:effectLst/>
                <a:latin typeface="inherit"/>
              </a:rPr>
              <a:t>Third data point:</a:t>
            </a:r>
            <a:r>
              <a:rPr lang="en-US" sz="1800" b="0" i="0" dirty="0">
                <a:solidFill>
                  <a:srgbClr val="232629"/>
                </a:solidFill>
                <a:effectLst/>
                <a:latin typeface="-apple-system"/>
              </a:rPr>
              <a:t> 1: Number of lags used in regression to determine t-statistic. So there are no auto correlations going back to '0' periods here.</a:t>
            </a:r>
          </a:p>
          <a:p>
            <a:pPr algn="l" fontAlgn="base"/>
            <a:r>
              <a:rPr lang="en-US" sz="1800" b="1" i="0" dirty="0">
                <a:solidFill>
                  <a:srgbClr val="232629"/>
                </a:solidFill>
                <a:effectLst/>
                <a:latin typeface="inherit"/>
              </a:rPr>
              <a:t>Forth data point:</a:t>
            </a:r>
            <a:r>
              <a:rPr lang="en-US" sz="1800" b="0" i="0" dirty="0">
                <a:solidFill>
                  <a:srgbClr val="232629"/>
                </a:solidFill>
                <a:effectLst/>
                <a:latin typeface="-apple-system"/>
              </a:rPr>
              <a:t> </a:t>
            </a:r>
            <a:r>
              <a:rPr lang="en-US" sz="1800" b="0" i="0" dirty="0">
                <a:solidFill>
                  <a:srgbClr val="232629"/>
                </a:solidFill>
                <a:effectLst/>
                <a:latin typeface="+mn-lt"/>
              </a:rPr>
              <a:t>467: Number of observations used in the analysis.</a:t>
            </a:r>
          </a:p>
          <a:p>
            <a:pPr fontAlgn="base"/>
            <a:r>
              <a:rPr lang="en-US" sz="1800" b="1" i="0" dirty="0">
                <a:solidFill>
                  <a:srgbClr val="232629"/>
                </a:solidFill>
                <a:effectLst/>
                <a:latin typeface="+mn-lt"/>
              </a:rPr>
              <a:t>Fifth data point:</a:t>
            </a:r>
            <a:r>
              <a:rPr lang="en-US" sz="1800" b="0" i="0" dirty="0">
                <a:solidFill>
                  <a:srgbClr val="232629"/>
                </a:solidFill>
                <a:effectLst/>
                <a:latin typeface="+mn-lt"/>
              </a:rPr>
              <a:t> {</a:t>
            </a:r>
            <a:r>
              <a:rPr kumimoji="0" lang="en-US" altLang="en-US" b="0" i="0" u="none" strike="noStrike" cap="none" normalizeH="0" baseline="0" dirty="0">
                <a:ln>
                  <a:noFill/>
                </a:ln>
                <a:solidFill>
                  <a:srgbClr val="000000"/>
                </a:solidFill>
                <a:effectLst/>
                <a:latin typeface="+mn-lt"/>
              </a:rPr>
              <a:t>'1%': -3.4444305322234365, '5%': -2.8677488864580885, '10%': -2.5700770984781443}, -303.7449485784539</a:t>
            </a:r>
            <a:endParaRPr kumimoji="0" lang="en-US" altLang="en-US" b="0" i="0" u="none" strike="noStrike" cap="none" normalizeH="0" baseline="0" dirty="0">
              <a:ln>
                <a:noFill/>
              </a:ln>
              <a:solidFill>
                <a:schemeClr val="tx1"/>
              </a:solidFill>
              <a:effectLst/>
              <a:latin typeface="+mn-lt"/>
            </a:endParaRPr>
          </a:p>
          <a:p>
            <a:pPr algn="l" fontAlgn="base"/>
            <a:r>
              <a:rPr lang="en-US" sz="1800" b="0" i="0" dirty="0">
                <a:solidFill>
                  <a:srgbClr val="232629"/>
                </a:solidFill>
                <a:effectLst/>
                <a:latin typeface="+mn-lt"/>
              </a:rPr>
              <a:t>}: T values corresponding to </a:t>
            </a:r>
            <a:r>
              <a:rPr lang="en-US" sz="1800" b="0" i="0" dirty="0" err="1">
                <a:solidFill>
                  <a:srgbClr val="232629"/>
                </a:solidFill>
                <a:effectLst/>
                <a:latin typeface="+mn-lt"/>
              </a:rPr>
              <a:t>adfuller</a:t>
            </a:r>
            <a:r>
              <a:rPr lang="en-US" sz="1800" b="0" i="0" dirty="0">
                <a:solidFill>
                  <a:srgbClr val="232629"/>
                </a:solidFill>
                <a:effectLst/>
                <a:latin typeface="+mn-lt"/>
              </a:rPr>
              <a:t> test.</a:t>
            </a:r>
          </a:p>
          <a:p>
            <a:pPr marL="114300" lvl="0" algn="l" rtl="0">
              <a:spcBef>
                <a:spcPts val="0"/>
              </a:spcBef>
              <a:spcAft>
                <a:spcPts val="0"/>
              </a:spcAft>
              <a:buClr>
                <a:schemeClr val="dk1"/>
              </a:buClr>
              <a:buSzPts val="1800"/>
            </a:pPr>
            <a:endParaRPr lang="en-US" sz="1800" dirty="0">
              <a:solidFill>
                <a:schemeClr val="dk1"/>
              </a:solidFill>
              <a:latin typeface="+mn-lt"/>
            </a:endParaRPr>
          </a:p>
          <a:p>
            <a:pPr marL="114300" lvl="0" algn="l" rtl="0">
              <a:spcBef>
                <a:spcPts val="0"/>
              </a:spcBef>
              <a:spcAft>
                <a:spcPts val="0"/>
              </a:spcAft>
              <a:buClr>
                <a:schemeClr val="dk1"/>
              </a:buClr>
              <a:buSzPts val="1800"/>
            </a:pPr>
            <a:r>
              <a:rPr lang="en-US" sz="1800" dirty="0">
                <a:solidFill>
                  <a:schemeClr val="dk1"/>
                </a:solidFill>
                <a:latin typeface="+mn-lt"/>
              </a:rPr>
              <a:t>Augmented Dickey Fuller (ADF Test)</a:t>
            </a:r>
          </a:p>
          <a:p>
            <a:pPr marL="114300" lvl="0" algn="l" rtl="0">
              <a:spcBef>
                <a:spcPts val="0"/>
              </a:spcBef>
              <a:spcAft>
                <a:spcPts val="0"/>
              </a:spcAft>
              <a:buClr>
                <a:schemeClr val="dk1"/>
              </a:buClr>
              <a:buSzPts val="1800"/>
            </a:pPr>
            <a:r>
              <a:rPr lang="en-US" sz="1800" dirty="0">
                <a:solidFill>
                  <a:schemeClr val="dk1"/>
                </a:solidFill>
                <a:latin typeface="+mn-lt"/>
              </a:rPr>
              <a:t>Result:  0.1751</a:t>
            </a:r>
            <a:r>
              <a:rPr lang="en-US" sz="1800" b="1" dirty="0">
                <a:solidFill>
                  <a:schemeClr val="dk1"/>
                </a:solidFill>
                <a:highlight>
                  <a:srgbClr val="FFFFFF"/>
                </a:highlight>
                <a:latin typeface="+mn-lt"/>
              </a:rPr>
              <a:t>, that is greater than 0.05</a:t>
            </a:r>
          </a:p>
          <a:p>
            <a:pPr marL="114300" lvl="0" algn="l" rtl="0">
              <a:spcBef>
                <a:spcPts val="0"/>
              </a:spcBef>
              <a:spcAft>
                <a:spcPts val="0"/>
              </a:spcAft>
              <a:buClr>
                <a:schemeClr val="dk1"/>
              </a:buClr>
              <a:buSzPts val="1800"/>
            </a:pPr>
            <a:r>
              <a:rPr lang="en-US" sz="1800" dirty="0">
                <a:solidFill>
                  <a:schemeClr val="dk1"/>
                </a:solidFill>
                <a:highlight>
                  <a:srgbClr val="FFFFFF"/>
                </a:highlight>
                <a:latin typeface="+mn-lt"/>
              </a:rPr>
              <a:t>The time series data is </a:t>
            </a:r>
            <a:r>
              <a:rPr lang="en-US" sz="1800" b="1" dirty="0">
                <a:solidFill>
                  <a:srgbClr val="FF0000"/>
                </a:solidFill>
                <a:highlight>
                  <a:srgbClr val="FFFFFF"/>
                </a:highlight>
                <a:latin typeface="+mn-lt"/>
              </a:rPr>
              <a:t>non-stationary.</a:t>
            </a:r>
          </a:p>
          <a:p>
            <a:pPr marL="114300" lvl="0" algn="l" rtl="0">
              <a:spcBef>
                <a:spcPts val="0"/>
              </a:spcBef>
              <a:spcAft>
                <a:spcPts val="0"/>
              </a:spcAft>
              <a:buClr>
                <a:schemeClr val="dk1"/>
              </a:buClr>
              <a:buSzPts val="1800"/>
            </a:pPr>
            <a:endParaRPr lang="en-US" sz="1800" b="1" dirty="0">
              <a:solidFill>
                <a:srgbClr val="FF0000"/>
              </a:solidFill>
              <a:highlight>
                <a:srgbClr val="FFFFFF"/>
              </a:highlight>
            </a:endParaRPr>
          </a:p>
        </p:txBody>
      </p:sp>
      <p:sp>
        <p:nvSpPr>
          <p:cNvPr id="8" name="TextBox 7">
            <a:extLst>
              <a:ext uri="{FF2B5EF4-FFF2-40B4-BE49-F238E27FC236}">
                <a16:creationId xmlns:a16="http://schemas.microsoft.com/office/drawing/2014/main" id="{277F08E7-FEB3-8156-4E43-3AF0623009E9}"/>
              </a:ext>
            </a:extLst>
          </p:cNvPr>
          <p:cNvSpPr txBox="1"/>
          <p:nvPr/>
        </p:nvSpPr>
        <p:spPr>
          <a:xfrm>
            <a:off x="678426" y="5788621"/>
            <a:ext cx="7266038" cy="369332"/>
          </a:xfrm>
          <a:prstGeom prst="rect">
            <a:avLst/>
          </a:prstGeom>
          <a:noFill/>
        </p:spPr>
        <p:txBody>
          <a:bodyPr wrap="square" rtlCol="0">
            <a:spAutoFit/>
          </a:bodyPr>
          <a:lstStyle/>
          <a:p>
            <a:r>
              <a:rPr lang="en-IN" sz="1800" dirty="0"/>
              <a:t>After differencing, the time series is Stationery.</a:t>
            </a:r>
            <a:endParaRPr lang="en-IN" dirty="0"/>
          </a:p>
        </p:txBody>
      </p:sp>
      <p:sp>
        <p:nvSpPr>
          <p:cNvPr id="5" name="Rectangle 3">
            <a:extLst>
              <a:ext uri="{FF2B5EF4-FFF2-40B4-BE49-F238E27FC236}">
                <a16:creationId xmlns:a16="http://schemas.microsoft.com/office/drawing/2014/main" id="{7C16A33F-EBBB-A386-772E-7D002B27C28A}"/>
              </a:ext>
            </a:extLst>
          </p:cNvPr>
          <p:cNvSpPr>
            <a:spLocks noChangeArrowheads="1"/>
          </p:cNvSpPr>
          <p:nvPr/>
        </p:nvSpPr>
        <p:spPr bwMode="auto">
          <a:xfrm>
            <a:off x="0" y="167044"/>
            <a:ext cx="28854"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Google Shape;397;p7">
            <a:extLst>
              <a:ext uri="{FF2B5EF4-FFF2-40B4-BE49-F238E27FC236}">
                <a16:creationId xmlns:a16="http://schemas.microsoft.com/office/drawing/2014/main" id="{2D2402B0-C2CF-BF7A-E2E5-AA85D629C5CD}"/>
              </a:ext>
            </a:extLst>
          </p:cNvPr>
          <p:cNvPicPr preferRelativeResize="0"/>
          <p:nvPr/>
        </p:nvPicPr>
        <p:blipFill rotWithShape="1">
          <a:blip r:embed="rId2">
            <a:alphaModFix/>
          </a:blip>
          <a:srcRect/>
          <a:stretch/>
        </p:blipFill>
        <p:spPr>
          <a:xfrm>
            <a:off x="7498080" y="100245"/>
            <a:ext cx="1460725" cy="411359"/>
          </a:xfrm>
          <a:prstGeom prst="rect">
            <a:avLst/>
          </a:prstGeom>
          <a:noFill/>
          <a:ln>
            <a:noFill/>
          </a:ln>
        </p:spPr>
      </p:pic>
      <p:sp>
        <p:nvSpPr>
          <p:cNvPr id="7" name="Rectangle 1">
            <a:extLst>
              <a:ext uri="{FF2B5EF4-FFF2-40B4-BE49-F238E27FC236}">
                <a16:creationId xmlns:a16="http://schemas.microsoft.com/office/drawing/2014/main" id="{F42CBE54-63B9-5D5F-52BC-DADCF14DF7FB}"/>
              </a:ext>
            </a:extLst>
          </p:cNvPr>
          <p:cNvSpPr>
            <a:spLocks noChangeArrowheads="1"/>
          </p:cNvSpPr>
          <p:nvPr/>
        </p:nvSpPr>
        <p:spPr bwMode="auto">
          <a:xfrm>
            <a:off x="250669" y="671460"/>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4067FC97-58F6-DC05-D900-AAB64376AE7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944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5F04-6E97-49CA-748B-984B32F20F1C}"/>
              </a:ext>
            </a:extLst>
          </p:cNvPr>
          <p:cNvSpPr>
            <a:spLocks noGrp="1"/>
          </p:cNvSpPr>
          <p:nvPr>
            <p:ph type="title"/>
          </p:nvPr>
        </p:nvSpPr>
        <p:spPr>
          <a:xfrm>
            <a:off x="0" y="228600"/>
            <a:ext cx="8913813" cy="914400"/>
          </a:xfrm>
        </p:spPr>
        <p:txBody>
          <a:bodyPr/>
          <a:lstStyle/>
          <a:p>
            <a:pPr algn="ctr"/>
            <a:br>
              <a:rPr lang="en-IN" dirty="0">
                <a:solidFill>
                  <a:srgbClr val="002060"/>
                </a:solidFill>
              </a:rPr>
            </a:br>
            <a:r>
              <a:rPr lang="en-IN" dirty="0">
                <a:solidFill>
                  <a:schemeClr val="tx1"/>
                </a:solidFill>
                <a:latin typeface="+mj-lt"/>
              </a:rPr>
              <a:t>MODEL </a:t>
            </a:r>
            <a:r>
              <a:rPr lang="en-IN" b="0" i="0" dirty="0">
                <a:solidFill>
                  <a:schemeClr val="tx1"/>
                </a:solidFill>
                <a:effectLst/>
                <a:latin typeface="+mj-lt"/>
              </a:rPr>
              <a:t>BUILDING</a:t>
            </a:r>
            <a:endParaRPr lang="en-IN" dirty="0">
              <a:solidFill>
                <a:schemeClr val="tx1"/>
              </a:solidFill>
              <a:latin typeface="+mj-lt"/>
            </a:endParaRPr>
          </a:p>
        </p:txBody>
      </p:sp>
      <p:sp>
        <p:nvSpPr>
          <p:cNvPr id="3" name="TextBox 2">
            <a:extLst>
              <a:ext uri="{FF2B5EF4-FFF2-40B4-BE49-F238E27FC236}">
                <a16:creationId xmlns:a16="http://schemas.microsoft.com/office/drawing/2014/main" id="{15E1B2F1-4AC0-C2D7-96FA-BC208543C48E}"/>
              </a:ext>
            </a:extLst>
          </p:cNvPr>
          <p:cNvSpPr txBox="1"/>
          <p:nvPr/>
        </p:nvSpPr>
        <p:spPr>
          <a:xfrm>
            <a:off x="301346" y="1683557"/>
            <a:ext cx="8541307" cy="2277547"/>
          </a:xfrm>
          <a:prstGeom prst="rect">
            <a:avLst/>
          </a:prstGeom>
          <a:noFill/>
        </p:spPr>
        <p:txBody>
          <a:bodyPr wrap="square" rtlCol="0">
            <a:spAutoFit/>
          </a:bodyPr>
          <a:lstStyle/>
          <a:p>
            <a:r>
              <a:rPr lang="en-IN" sz="1800" b="1" i="0" dirty="0">
                <a:solidFill>
                  <a:schemeClr val="tx1"/>
                </a:solidFill>
                <a:effectLst/>
                <a:latin typeface="+mn-lt"/>
              </a:rPr>
              <a:t>Data Driven Forecasting Methods</a:t>
            </a:r>
          </a:p>
          <a:p>
            <a:r>
              <a:rPr lang="en-IN" sz="2000" dirty="0">
                <a:solidFill>
                  <a:schemeClr val="tx1"/>
                </a:solidFill>
                <a:latin typeface="+mn-lt"/>
              </a:rPr>
              <a:t>Simple Exponential Method, Holt Method ,Holt exp smoothing additive seasonality, holt exp smoothing multiplicative seasonality.</a:t>
            </a:r>
          </a:p>
          <a:p>
            <a:r>
              <a:rPr lang="en-IN" sz="1800" b="1" i="0" dirty="0">
                <a:solidFill>
                  <a:schemeClr val="tx1"/>
                </a:solidFill>
                <a:effectLst/>
                <a:latin typeface="+mn-lt"/>
              </a:rPr>
              <a:t>Model Based Forecasting Methods</a:t>
            </a:r>
          </a:p>
          <a:p>
            <a:r>
              <a:rPr lang="en-IN" sz="1800" dirty="0">
                <a:solidFill>
                  <a:schemeClr val="tx1"/>
                </a:solidFill>
                <a:latin typeface="+mn-lt"/>
              </a:rPr>
              <a:t>Linear Model, Exponential Model, Quadratic Model.</a:t>
            </a:r>
            <a:endParaRPr lang="en-IN" sz="1800" i="0" dirty="0">
              <a:solidFill>
                <a:schemeClr val="tx1"/>
              </a:solidFill>
              <a:effectLst/>
              <a:latin typeface="+mn-lt"/>
            </a:endParaRPr>
          </a:p>
          <a:p>
            <a:r>
              <a:rPr lang="en-IN" sz="1600" b="1" dirty="0" err="1">
                <a:solidFill>
                  <a:schemeClr val="tx1"/>
                </a:solidFill>
                <a:latin typeface="-apple-system"/>
              </a:rPr>
              <a:t>Smiple</a:t>
            </a:r>
            <a:r>
              <a:rPr lang="en-IN" sz="1600" b="1" dirty="0">
                <a:solidFill>
                  <a:schemeClr val="tx1"/>
                </a:solidFill>
                <a:latin typeface="-apple-system"/>
              </a:rPr>
              <a:t> Exponential Model gave Least RMSE value  20</a:t>
            </a:r>
            <a:endParaRPr lang="en-IN" sz="1600" dirty="0">
              <a:solidFill>
                <a:schemeClr val="tx1"/>
              </a:solidFill>
              <a:latin typeface="-apple-system"/>
            </a:endParaRPr>
          </a:p>
          <a:p>
            <a:endParaRPr lang="en-IN" sz="1600" i="0" dirty="0">
              <a:solidFill>
                <a:schemeClr val="tx1"/>
              </a:solidFill>
              <a:effectLst/>
              <a:latin typeface="-apple-system"/>
            </a:endParaRPr>
          </a:p>
          <a:p>
            <a:endParaRPr lang="en-IN" sz="1600" i="0" dirty="0">
              <a:solidFill>
                <a:schemeClr val="tx1"/>
              </a:solidFill>
              <a:effectLst/>
              <a:latin typeface="-apple-system"/>
            </a:endParaRPr>
          </a:p>
        </p:txBody>
      </p:sp>
      <p:pic>
        <p:nvPicPr>
          <p:cNvPr id="10" name="Google Shape;397;p7">
            <a:extLst>
              <a:ext uri="{FF2B5EF4-FFF2-40B4-BE49-F238E27FC236}">
                <a16:creationId xmlns:a16="http://schemas.microsoft.com/office/drawing/2014/main" id="{2017CEA9-1D1E-AF3B-D500-1F62345A422E}"/>
              </a:ext>
            </a:extLst>
          </p:cNvPr>
          <p:cNvPicPr preferRelativeResize="0"/>
          <p:nvPr/>
        </p:nvPicPr>
        <p:blipFill rotWithShape="1">
          <a:blip r:embed="rId2">
            <a:alphaModFix/>
          </a:blip>
          <a:srcRect/>
          <a:stretch/>
        </p:blipFill>
        <p:spPr>
          <a:xfrm>
            <a:off x="7403422" y="86531"/>
            <a:ext cx="1510391" cy="411359"/>
          </a:xfrm>
          <a:prstGeom prst="rect">
            <a:avLst/>
          </a:prstGeom>
          <a:noFill/>
          <a:ln>
            <a:noFill/>
          </a:ln>
        </p:spPr>
      </p:pic>
      <p:pic>
        <p:nvPicPr>
          <p:cNvPr id="5" name="Picture 4">
            <a:extLst>
              <a:ext uri="{FF2B5EF4-FFF2-40B4-BE49-F238E27FC236}">
                <a16:creationId xmlns:a16="http://schemas.microsoft.com/office/drawing/2014/main" id="{D947AECF-330E-8917-5752-49A817992B36}"/>
              </a:ext>
            </a:extLst>
          </p:cNvPr>
          <p:cNvPicPr>
            <a:picLocks noChangeAspect="1"/>
          </p:cNvPicPr>
          <p:nvPr/>
        </p:nvPicPr>
        <p:blipFill>
          <a:blip r:embed="rId3"/>
          <a:stretch>
            <a:fillRect/>
          </a:stretch>
        </p:blipFill>
        <p:spPr>
          <a:xfrm>
            <a:off x="301345" y="3769485"/>
            <a:ext cx="7956389" cy="2687586"/>
          </a:xfrm>
          <a:prstGeom prst="rect">
            <a:avLst/>
          </a:prstGeom>
        </p:spPr>
      </p:pic>
    </p:spTree>
    <p:extLst>
      <p:ext uri="{BB962C8B-B14F-4D97-AF65-F5344CB8AC3E}">
        <p14:creationId xmlns:p14="http://schemas.microsoft.com/office/powerpoint/2010/main" val="3015329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1092E-8707-97BF-514F-B6EDF60B1605}"/>
              </a:ext>
            </a:extLst>
          </p:cNvPr>
          <p:cNvSpPr>
            <a:spLocks noGrp="1"/>
          </p:cNvSpPr>
          <p:nvPr>
            <p:ph type="title"/>
          </p:nvPr>
        </p:nvSpPr>
        <p:spPr>
          <a:xfrm>
            <a:off x="0" y="443615"/>
            <a:ext cx="8913813" cy="914400"/>
          </a:xfrm>
        </p:spPr>
        <p:txBody>
          <a:bodyPr/>
          <a:lstStyle/>
          <a:p>
            <a:pPr algn="ctr"/>
            <a:r>
              <a:rPr lang="en-IN" dirty="0">
                <a:solidFill>
                  <a:schemeClr val="tx1"/>
                </a:solidFill>
                <a:latin typeface="+mj-lt"/>
              </a:rPr>
              <a:t>ARIMA MODEL</a:t>
            </a:r>
          </a:p>
        </p:txBody>
      </p:sp>
      <p:pic>
        <p:nvPicPr>
          <p:cNvPr id="3" name="Picture 2">
            <a:extLst>
              <a:ext uri="{FF2B5EF4-FFF2-40B4-BE49-F238E27FC236}">
                <a16:creationId xmlns:a16="http://schemas.microsoft.com/office/drawing/2014/main" id="{B2AF4497-BAE2-9F25-7DFF-FA3BB8B3BC40}"/>
              </a:ext>
            </a:extLst>
          </p:cNvPr>
          <p:cNvPicPr>
            <a:picLocks noChangeAspect="1"/>
          </p:cNvPicPr>
          <p:nvPr/>
        </p:nvPicPr>
        <p:blipFill>
          <a:blip r:embed="rId2"/>
          <a:stretch>
            <a:fillRect/>
          </a:stretch>
        </p:blipFill>
        <p:spPr>
          <a:xfrm>
            <a:off x="429593" y="3355627"/>
            <a:ext cx="8484220" cy="3502373"/>
          </a:xfrm>
          <a:prstGeom prst="rect">
            <a:avLst/>
          </a:prstGeom>
        </p:spPr>
      </p:pic>
      <p:sp>
        <p:nvSpPr>
          <p:cNvPr id="4" name="TextBox 3">
            <a:extLst>
              <a:ext uri="{FF2B5EF4-FFF2-40B4-BE49-F238E27FC236}">
                <a16:creationId xmlns:a16="http://schemas.microsoft.com/office/drawing/2014/main" id="{451C7EBC-76A7-1097-3488-C5B4DD31C4B7}"/>
              </a:ext>
            </a:extLst>
          </p:cNvPr>
          <p:cNvSpPr txBox="1"/>
          <p:nvPr/>
        </p:nvSpPr>
        <p:spPr>
          <a:xfrm>
            <a:off x="759655" y="1547446"/>
            <a:ext cx="7954751" cy="1569660"/>
          </a:xfrm>
          <a:prstGeom prst="rect">
            <a:avLst/>
          </a:prstGeom>
          <a:noFill/>
        </p:spPr>
        <p:txBody>
          <a:bodyPr wrap="square" rtlCol="0">
            <a:spAutoFit/>
          </a:bodyPr>
          <a:lstStyle/>
          <a:p>
            <a:r>
              <a:rPr lang="en-US" sz="1600" dirty="0"/>
              <a:t>Data set splited 90%-training data and 10% test data.</a:t>
            </a:r>
          </a:p>
          <a:p>
            <a:r>
              <a:rPr lang="en-US" sz="1600" dirty="0"/>
              <a:t>Evaluated persistent base model. Walk through forward validation.</a:t>
            </a:r>
          </a:p>
          <a:p>
            <a:r>
              <a:rPr lang="en-US" sz="1600" dirty="0"/>
              <a:t>Used Arima Hyperparameter p=2,d=0,q=2.</a:t>
            </a:r>
          </a:p>
          <a:p>
            <a:r>
              <a:rPr lang="en-US" sz="1600" dirty="0"/>
              <a:t>RMSE =27 and MAPE =0.36</a:t>
            </a:r>
          </a:p>
          <a:p>
            <a:r>
              <a:rPr lang="en-US" sz="1600" dirty="0"/>
              <a:t>In below graph we can see how data forecast is visible at 95% Confidence Interval.</a:t>
            </a:r>
          </a:p>
          <a:p>
            <a:r>
              <a:rPr lang="en-US" sz="1600" dirty="0"/>
              <a:t>Forecast says oil price is decreasing gradually..</a:t>
            </a:r>
          </a:p>
        </p:txBody>
      </p:sp>
      <p:pic>
        <p:nvPicPr>
          <p:cNvPr id="6" name="Google Shape;397;p7">
            <a:extLst>
              <a:ext uri="{FF2B5EF4-FFF2-40B4-BE49-F238E27FC236}">
                <a16:creationId xmlns:a16="http://schemas.microsoft.com/office/drawing/2014/main" id="{29614151-4DAD-1664-94AA-882BBD03884F}"/>
              </a:ext>
            </a:extLst>
          </p:cNvPr>
          <p:cNvPicPr preferRelativeResize="0"/>
          <p:nvPr/>
        </p:nvPicPr>
        <p:blipFill rotWithShape="1">
          <a:blip r:embed="rId3">
            <a:alphaModFix/>
          </a:blip>
          <a:srcRect/>
          <a:stretch/>
        </p:blipFill>
        <p:spPr>
          <a:xfrm>
            <a:off x="7498080" y="100245"/>
            <a:ext cx="1460725" cy="411359"/>
          </a:xfrm>
          <a:prstGeom prst="rect">
            <a:avLst/>
          </a:prstGeom>
          <a:noFill/>
          <a:ln>
            <a:noFill/>
          </a:ln>
        </p:spPr>
      </p:pic>
    </p:spTree>
    <p:extLst>
      <p:ext uri="{BB962C8B-B14F-4D97-AF65-F5344CB8AC3E}">
        <p14:creationId xmlns:p14="http://schemas.microsoft.com/office/powerpoint/2010/main" val="3144918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8E96E5E-52DE-6CB4-B485-3BCD5984C489}"/>
              </a:ext>
            </a:extLst>
          </p:cNvPr>
          <p:cNvSpPr>
            <a:spLocks noGrp="1"/>
          </p:cNvSpPr>
          <p:nvPr>
            <p:ph type="title"/>
          </p:nvPr>
        </p:nvSpPr>
        <p:spPr>
          <a:xfrm>
            <a:off x="98474" y="1935738"/>
            <a:ext cx="8815342" cy="974188"/>
          </a:xfrm>
        </p:spPr>
        <p:txBody>
          <a:bodyPr/>
          <a:lstStyle/>
          <a:p>
            <a:pPr fontAlgn="base"/>
            <a:r>
              <a:rPr lang="en-US" sz="2000" dirty="0">
                <a:solidFill>
                  <a:srgbClr val="333D46"/>
                </a:solidFill>
                <a:latin typeface="+mn-lt"/>
              </a:rPr>
              <a:t>Arima Model is selected for Deployment. Fitted Model is saved on disk and dumped on pickle. Below is code Screenshot.</a:t>
            </a:r>
            <a:endParaRPr lang="en-US" sz="1800" dirty="0">
              <a:latin typeface="+mn-lt"/>
            </a:endParaRPr>
          </a:p>
        </p:txBody>
      </p:sp>
      <p:sp>
        <p:nvSpPr>
          <p:cNvPr id="8" name="TextBox 7">
            <a:extLst>
              <a:ext uri="{FF2B5EF4-FFF2-40B4-BE49-F238E27FC236}">
                <a16:creationId xmlns:a16="http://schemas.microsoft.com/office/drawing/2014/main" id="{4ECBD187-10D2-41D0-FC49-16EDCBC1755C}"/>
              </a:ext>
            </a:extLst>
          </p:cNvPr>
          <p:cNvSpPr txBox="1"/>
          <p:nvPr/>
        </p:nvSpPr>
        <p:spPr>
          <a:xfrm>
            <a:off x="625014" y="412659"/>
            <a:ext cx="8288802" cy="707886"/>
          </a:xfrm>
          <a:prstGeom prst="rect">
            <a:avLst/>
          </a:prstGeom>
          <a:noFill/>
        </p:spPr>
        <p:txBody>
          <a:bodyPr wrap="square" rtlCol="0">
            <a:spAutoFit/>
          </a:bodyPr>
          <a:lstStyle/>
          <a:p>
            <a:pPr algn="ctr"/>
            <a:r>
              <a:rPr lang="en-US" sz="4000" dirty="0"/>
              <a:t>Model Deployment </a:t>
            </a:r>
          </a:p>
        </p:txBody>
      </p:sp>
      <p:pic>
        <p:nvPicPr>
          <p:cNvPr id="13" name="Picture 12">
            <a:extLst>
              <a:ext uri="{FF2B5EF4-FFF2-40B4-BE49-F238E27FC236}">
                <a16:creationId xmlns:a16="http://schemas.microsoft.com/office/drawing/2014/main" id="{EFBBC754-909E-D71A-3F00-D9F337CF2DED}"/>
              </a:ext>
            </a:extLst>
          </p:cNvPr>
          <p:cNvPicPr>
            <a:picLocks noChangeAspect="1"/>
          </p:cNvPicPr>
          <p:nvPr/>
        </p:nvPicPr>
        <p:blipFill>
          <a:blip r:embed="rId2"/>
          <a:stretch>
            <a:fillRect/>
          </a:stretch>
        </p:blipFill>
        <p:spPr>
          <a:xfrm>
            <a:off x="365760" y="3613222"/>
            <a:ext cx="7335273" cy="1802018"/>
          </a:xfrm>
          <a:prstGeom prst="rect">
            <a:avLst/>
          </a:prstGeom>
        </p:spPr>
      </p:pic>
      <p:pic>
        <p:nvPicPr>
          <p:cNvPr id="14" name="Google Shape;397;p7">
            <a:extLst>
              <a:ext uri="{FF2B5EF4-FFF2-40B4-BE49-F238E27FC236}">
                <a16:creationId xmlns:a16="http://schemas.microsoft.com/office/drawing/2014/main" id="{4C78EF4F-88D0-0142-1B8A-1AF613AE18C2}"/>
              </a:ext>
            </a:extLst>
          </p:cNvPr>
          <p:cNvPicPr preferRelativeResize="0"/>
          <p:nvPr/>
        </p:nvPicPr>
        <p:blipFill rotWithShape="1">
          <a:blip r:embed="rId3">
            <a:alphaModFix/>
          </a:blip>
          <a:srcRect/>
          <a:stretch/>
        </p:blipFill>
        <p:spPr>
          <a:xfrm>
            <a:off x="7484012" y="100245"/>
            <a:ext cx="1474794" cy="411359"/>
          </a:xfrm>
          <a:prstGeom prst="rect">
            <a:avLst/>
          </a:prstGeom>
          <a:noFill/>
          <a:ln>
            <a:noFill/>
          </a:ln>
        </p:spPr>
      </p:pic>
    </p:spTree>
    <p:extLst>
      <p:ext uri="{BB962C8B-B14F-4D97-AF65-F5344CB8AC3E}">
        <p14:creationId xmlns:p14="http://schemas.microsoft.com/office/powerpoint/2010/main" val="1258804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6A12-5D02-C4FC-791D-3B88FF91A5E6}"/>
              </a:ext>
            </a:extLst>
          </p:cNvPr>
          <p:cNvSpPr>
            <a:spLocks noGrp="1"/>
          </p:cNvSpPr>
          <p:nvPr>
            <p:ph type="title"/>
          </p:nvPr>
        </p:nvSpPr>
        <p:spPr>
          <a:xfrm>
            <a:off x="168812" y="1123855"/>
            <a:ext cx="8745004" cy="1745953"/>
          </a:xfrm>
        </p:spPr>
        <p:txBody>
          <a:bodyPr/>
          <a:lstStyle/>
          <a:p>
            <a:r>
              <a:rPr lang="en-US" sz="1600" dirty="0">
                <a:solidFill>
                  <a:srgbClr val="333D46"/>
                </a:solidFill>
                <a:latin typeface="+mn-lt"/>
              </a:rPr>
              <a:t>In Our Project we did deployment using web services  with Streamlit for that Installed </a:t>
            </a:r>
            <a:r>
              <a:rPr lang="en-US" sz="1600" dirty="0" err="1">
                <a:solidFill>
                  <a:srgbClr val="333D46"/>
                </a:solidFill>
                <a:latin typeface="+mn-lt"/>
              </a:rPr>
              <a:t>streamlit</a:t>
            </a:r>
            <a:r>
              <a:rPr lang="en-US" sz="1600" dirty="0">
                <a:solidFill>
                  <a:srgbClr val="333D46"/>
                </a:solidFill>
                <a:latin typeface="+mn-lt"/>
              </a:rPr>
              <a:t> using below command on anaconda command prompt.</a:t>
            </a:r>
            <a:br>
              <a:rPr lang="en-US" sz="1600" b="1" dirty="0">
                <a:solidFill>
                  <a:srgbClr val="333D46"/>
                </a:solidFill>
                <a:latin typeface="+mn-lt"/>
              </a:rPr>
            </a:br>
            <a:r>
              <a:rPr lang="en-US" sz="1600" b="1" dirty="0">
                <a:solidFill>
                  <a:srgbClr val="333D46"/>
                </a:solidFill>
                <a:latin typeface="+mn-lt"/>
              </a:rPr>
              <a:t>		</a:t>
            </a:r>
            <a:r>
              <a:rPr lang="en-US" sz="1600" b="0" i="0" dirty="0">
                <a:solidFill>
                  <a:srgbClr val="4D5156"/>
                </a:solidFill>
                <a:effectLst/>
                <a:latin typeface="+mn-lt"/>
              </a:rPr>
              <a:t>pip install </a:t>
            </a:r>
            <a:r>
              <a:rPr lang="en-US" sz="1600" b="0" i="0" dirty="0" err="1">
                <a:solidFill>
                  <a:srgbClr val="4D5156"/>
                </a:solidFill>
                <a:effectLst/>
                <a:latin typeface="+mn-lt"/>
              </a:rPr>
              <a:t>streamlit</a:t>
            </a:r>
            <a:r>
              <a:rPr lang="en-US" sz="1600" b="0" i="0" dirty="0">
                <a:solidFill>
                  <a:srgbClr val="4D5156"/>
                </a:solidFill>
                <a:effectLst/>
                <a:latin typeface="+mn-lt"/>
              </a:rPr>
              <a:t> </a:t>
            </a:r>
            <a:br>
              <a:rPr lang="en-US" sz="1600" b="0" i="0" dirty="0">
                <a:solidFill>
                  <a:srgbClr val="4D5156"/>
                </a:solidFill>
                <a:effectLst/>
                <a:latin typeface="+mn-lt"/>
              </a:rPr>
            </a:br>
            <a:r>
              <a:rPr lang="en-US" sz="1600" b="0" i="0" dirty="0">
                <a:solidFill>
                  <a:srgbClr val="4D5156"/>
                </a:solidFill>
                <a:effectLst/>
                <a:latin typeface="+mn-lt"/>
              </a:rPr>
              <a:t>Created a python file called “app.py” for creating web page form for future oil price prediction.</a:t>
            </a:r>
            <a:br>
              <a:rPr lang="en-US" sz="1600" b="0" i="0" dirty="0">
                <a:solidFill>
                  <a:srgbClr val="4D5156"/>
                </a:solidFill>
                <a:effectLst/>
                <a:latin typeface="+mn-lt"/>
              </a:rPr>
            </a:br>
            <a:r>
              <a:rPr lang="en-US" sz="1600" dirty="0">
                <a:solidFill>
                  <a:srgbClr val="4D5156"/>
                </a:solidFill>
                <a:latin typeface="+mn-lt"/>
              </a:rPr>
              <a:t>Below are imported libraries in .</a:t>
            </a:r>
            <a:r>
              <a:rPr lang="en-US" sz="1600" dirty="0" err="1">
                <a:solidFill>
                  <a:srgbClr val="4D5156"/>
                </a:solidFill>
                <a:latin typeface="+mn-lt"/>
              </a:rPr>
              <a:t>py</a:t>
            </a:r>
            <a:r>
              <a:rPr lang="en-US" sz="1600" dirty="0">
                <a:solidFill>
                  <a:srgbClr val="4D5156"/>
                </a:solidFill>
                <a:latin typeface="+mn-lt"/>
              </a:rPr>
              <a:t> file.</a:t>
            </a:r>
            <a:br>
              <a:rPr lang="en-US" sz="1600" dirty="0">
                <a:solidFill>
                  <a:srgbClr val="4D5156"/>
                </a:solidFill>
                <a:latin typeface="+mn-lt"/>
              </a:rPr>
            </a:br>
            <a:r>
              <a:rPr lang="en-US" sz="1600" dirty="0">
                <a:solidFill>
                  <a:srgbClr val="4D5156"/>
                </a:solidFill>
                <a:latin typeface="+mn-lt"/>
              </a:rPr>
              <a:t>Opened the .</a:t>
            </a:r>
            <a:r>
              <a:rPr lang="en-US" sz="1600" dirty="0" err="1">
                <a:solidFill>
                  <a:srgbClr val="4D5156"/>
                </a:solidFill>
                <a:latin typeface="+mn-lt"/>
              </a:rPr>
              <a:t>pkl</a:t>
            </a:r>
            <a:r>
              <a:rPr lang="en-US" sz="1600" dirty="0">
                <a:solidFill>
                  <a:srgbClr val="4D5156"/>
                </a:solidFill>
                <a:latin typeface="+mn-lt"/>
              </a:rPr>
              <a:t> file in read format and loaded using </a:t>
            </a:r>
            <a:r>
              <a:rPr lang="en-US" sz="1600" dirty="0" err="1">
                <a:solidFill>
                  <a:srgbClr val="4D5156"/>
                </a:solidFill>
                <a:latin typeface="+mn-lt"/>
              </a:rPr>
              <a:t>pickle.load</a:t>
            </a:r>
            <a:r>
              <a:rPr lang="en-US" sz="1600" dirty="0">
                <a:solidFill>
                  <a:srgbClr val="4D5156"/>
                </a:solidFill>
                <a:latin typeface="+mn-lt"/>
              </a:rPr>
              <a:t>.</a:t>
            </a:r>
            <a:br>
              <a:rPr lang="en-US" sz="1600" b="1" dirty="0">
                <a:solidFill>
                  <a:srgbClr val="333D46"/>
                </a:solidFill>
                <a:latin typeface="+mn-lt"/>
              </a:rPr>
            </a:br>
            <a:endParaRPr lang="en-US" dirty="0"/>
          </a:p>
        </p:txBody>
      </p:sp>
      <p:pic>
        <p:nvPicPr>
          <p:cNvPr id="5" name="Picture 4">
            <a:extLst>
              <a:ext uri="{FF2B5EF4-FFF2-40B4-BE49-F238E27FC236}">
                <a16:creationId xmlns:a16="http://schemas.microsoft.com/office/drawing/2014/main" id="{8F7158F1-FEB2-1B88-45CB-9E6090289D10}"/>
              </a:ext>
            </a:extLst>
          </p:cNvPr>
          <p:cNvPicPr>
            <a:picLocks noChangeAspect="1"/>
          </p:cNvPicPr>
          <p:nvPr/>
        </p:nvPicPr>
        <p:blipFill>
          <a:blip r:embed="rId2"/>
          <a:stretch>
            <a:fillRect/>
          </a:stretch>
        </p:blipFill>
        <p:spPr>
          <a:xfrm>
            <a:off x="413064" y="3277771"/>
            <a:ext cx="4848064" cy="1705213"/>
          </a:xfrm>
          <a:prstGeom prst="rect">
            <a:avLst/>
          </a:prstGeom>
        </p:spPr>
      </p:pic>
      <p:sp>
        <p:nvSpPr>
          <p:cNvPr id="6" name="TextBox 5">
            <a:extLst>
              <a:ext uri="{FF2B5EF4-FFF2-40B4-BE49-F238E27FC236}">
                <a16:creationId xmlns:a16="http://schemas.microsoft.com/office/drawing/2014/main" id="{605C7598-6E21-68DF-5A57-2E2495D0C03B}"/>
              </a:ext>
            </a:extLst>
          </p:cNvPr>
          <p:cNvSpPr txBox="1"/>
          <p:nvPr/>
        </p:nvSpPr>
        <p:spPr>
          <a:xfrm>
            <a:off x="576775" y="5500468"/>
            <a:ext cx="8060788" cy="738664"/>
          </a:xfrm>
          <a:prstGeom prst="rect">
            <a:avLst/>
          </a:prstGeom>
          <a:noFill/>
        </p:spPr>
        <p:txBody>
          <a:bodyPr wrap="square" rtlCol="0">
            <a:spAutoFit/>
          </a:bodyPr>
          <a:lstStyle/>
          <a:p>
            <a:r>
              <a:rPr lang="en-US" dirty="0"/>
              <a:t>Defined a function </a:t>
            </a:r>
            <a:r>
              <a:rPr lang="en-US" dirty="0" err="1"/>
              <a:t>predict_oil_price</a:t>
            </a:r>
            <a:r>
              <a:rPr lang="en-US" dirty="0"/>
              <a:t>() to forecast the </a:t>
            </a:r>
            <a:r>
              <a:rPr lang="en-US" dirty="0" err="1"/>
              <a:t>the</a:t>
            </a:r>
            <a:r>
              <a:rPr lang="en-US" dirty="0"/>
              <a:t> prices.</a:t>
            </a:r>
          </a:p>
          <a:p>
            <a:r>
              <a:rPr lang="en-US" dirty="0"/>
              <a:t>In main() function taken user input as date . And given starting date </a:t>
            </a:r>
          </a:p>
          <a:p>
            <a:r>
              <a:rPr lang="en-US" dirty="0"/>
              <a:t>s = </a:t>
            </a:r>
            <a:r>
              <a:rPr lang="en-US" dirty="0" err="1"/>
              <a:t>datetime.date</a:t>
            </a:r>
            <a:r>
              <a:rPr lang="en-US" dirty="0"/>
              <a:t>(2022,3,22).</a:t>
            </a:r>
          </a:p>
        </p:txBody>
      </p:sp>
      <p:pic>
        <p:nvPicPr>
          <p:cNvPr id="7" name="Google Shape;397;p7">
            <a:extLst>
              <a:ext uri="{FF2B5EF4-FFF2-40B4-BE49-F238E27FC236}">
                <a16:creationId xmlns:a16="http://schemas.microsoft.com/office/drawing/2014/main" id="{24A0E8ED-3A65-4D05-C7E0-3E409A9AC089}"/>
              </a:ext>
            </a:extLst>
          </p:cNvPr>
          <p:cNvPicPr preferRelativeResize="0"/>
          <p:nvPr/>
        </p:nvPicPr>
        <p:blipFill rotWithShape="1">
          <a:blip r:embed="rId3">
            <a:alphaModFix/>
          </a:blip>
          <a:srcRect/>
          <a:stretch/>
        </p:blipFill>
        <p:spPr>
          <a:xfrm>
            <a:off x="7610622" y="100245"/>
            <a:ext cx="1348183" cy="411359"/>
          </a:xfrm>
          <a:prstGeom prst="rect">
            <a:avLst/>
          </a:prstGeom>
          <a:noFill/>
          <a:ln>
            <a:noFill/>
          </a:ln>
        </p:spPr>
      </p:pic>
    </p:spTree>
    <p:extLst>
      <p:ext uri="{BB962C8B-B14F-4D97-AF65-F5344CB8AC3E}">
        <p14:creationId xmlns:p14="http://schemas.microsoft.com/office/powerpoint/2010/main" val="98666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E15F9A3F-2011-C565-FC56-6E067A5CED20}"/>
              </a:ext>
            </a:extLst>
          </p:cNvPr>
          <p:cNvSpPr txBox="1"/>
          <p:nvPr/>
        </p:nvSpPr>
        <p:spPr>
          <a:xfrm>
            <a:off x="942535" y="436098"/>
            <a:ext cx="7793502" cy="307777"/>
          </a:xfrm>
          <a:prstGeom prst="rect">
            <a:avLst/>
          </a:prstGeom>
          <a:noFill/>
        </p:spPr>
        <p:txBody>
          <a:bodyPr wrap="square" rtlCol="0">
            <a:spAutoFit/>
          </a:bodyPr>
          <a:lstStyle/>
          <a:p>
            <a:r>
              <a:rPr lang="en-US" dirty="0"/>
              <a:t>User have to enter the ending date for oil price prediction.</a:t>
            </a:r>
          </a:p>
        </p:txBody>
      </p:sp>
      <p:pic>
        <p:nvPicPr>
          <p:cNvPr id="12" name="Google Shape;397;p7">
            <a:extLst>
              <a:ext uri="{FF2B5EF4-FFF2-40B4-BE49-F238E27FC236}">
                <a16:creationId xmlns:a16="http://schemas.microsoft.com/office/drawing/2014/main" id="{D309808F-3CC9-4C66-5CBE-6BD8DC9191EF}"/>
              </a:ext>
            </a:extLst>
          </p:cNvPr>
          <p:cNvPicPr preferRelativeResize="0"/>
          <p:nvPr/>
        </p:nvPicPr>
        <p:blipFill rotWithShape="1">
          <a:blip r:embed="rId2">
            <a:alphaModFix/>
          </a:blip>
          <a:srcRect/>
          <a:stretch/>
        </p:blipFill>
        <p:spPr>
          <a:xfrm>
            <a:off x="7469946" y="100245"/>
            <a:ext cx="1488860" cy="411359"/>
          </a:xfrm>
          <a:prstGeom prst="rect">
            <a:avLst/>
          </a:prstGeom>
          <a:noFill/>
          <a:ln>
            <a:noFill/>
          </a:ln>
        </p:spPr>
      </p:pic>
      <p:pic>
        <p:nvPicPr>
          <p:cNvPr id="3" name="Picture 2">
            <a:extLst>
              <a:ext uri="{FF2B5EF4-FFF2-40B4-BE49-F238E27FC236}">
                <a16:creationId xmlns:a16="http://schemas.microsoft.com/office/drawing/2014/main" id="{B0B3EC99-1C5C-407C-68CB-0E7C6FB16201}"/>
              </a:ext>
            </a:extLst>
          </p:cNvPr>
          <p:cNvPicPr>
            <a:picLocks noChangeAspect="1"/>
          </p:cNvPicPr>
          <p:nvPr/>
        </p:nvPicPr>
        <p:blipFill>
          <a:blip r:embed="rId3"/>
          <a:stretch>
            <a:fillRect/>
          </a:stretch>
        </p:blipFill>
        <p:spPr>
          <a:xfrm>
            <a:off x="610937" y="1079728"/>
            <a:ext cx="7956288" cy="5734850"/>
          </a:xfrm>
          <a:prstGeom prst="rect">
            <a:avLst/>
          </a:prstGeom>
        </p:spPr>
      </p:pic>
    </p:spTree>
    <p:extLst>
      <p:ext uri="{BB962C8B-B14F-4D97-AF65-F5344CB8AC3E}">
        <p14:creationId xmlns:p14="http://schemas.microsoft.com/office/powerpoint/2010/main" val="989615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867F54-2B58-0508-0CD4-7C8BE46C1831}"/>
              </a:ext>
            </a:extLst>
          </p:cNvPr>
          <p:cNvSpPr txBox="1"/>
          <p:nvPr/>
        </p:nvSpPr>
        <p:spPr>
          <a:xfrm>
            <a:off x="759655" y="338480"/>
            <a:ext cx="7976382" cy="461665"/>
          </a:xfrm>
          <a:prstGeom prst="rect">
            <a:avLst/>
          </a:prstGeom>
          <a:noFill/>
        </p:spPr>
        <p:txBody>
          <a:bodyPr wrap="square" rtlCol="0">
            <a:spAutoFit/>
          </a:bodyPr>
          <a:lstStyle/>
          <a:p>
            <a:pPr algn="ctr"/>
            <a:r>
              <a:rPr lang="en-US" sz="2400" b="1" dirty="0"/>
              <a:t>Oil price prediction line chart</a:t>
            </a:r>
          </a:p>
        </p:txBody>
      </p:sp>
      <p:sp>
        <p:nvSpPr>
          <p:cNvPr id="7" name="TextBox 6">
            <a:extLst>
              <a:ext uri="{FF2B5EF4-FFF2-40B4-BE49-F238E27FC236}">
                <a16:creationId xmlns:a16="http://schemas.microsoft.com/office/drawing/2014/main" id="{855B5284-FB55-1670-6160-B3DDCD34F2F5}"/>
              </a:ext>
            </a:extLst>
          </p:cNvPr>
          <p:cNvSpPr txBox="1"/>
          <p:nvPr/>
        </p:nvSpPr>
        <p:spPr>
          <a:xfrm>
            <a:off x="759655" y="1294228"/>
            <a:ext cx="7455877" cy="523220"/>
          </a:xfrm>
          <a:prstGeom prst="rect">
            <a:avLst/>
          </a:prstGeom>
          <a:noFill/>
        </p:spPr>
        <p:txBody>
          <a:bodyPr wrap="square" rtlCol="0">
            <a:spAutoFit/>
          </a:bodyPr>
          <a:lstStyle/>
          <a:p>
            <a:r>
              <a:rPr lang="en-US" dirty="0"/>
              <a:t>In below line chart it is clearly visible that there is down trend and after few months price is stable.</a:t>
            </a:r>
          </a:p>
        </p:txBody>
      </p:sp>
      <p:pic>
        <p:nvPicPr>
          <p:cNvPr id="8" name="Google Shape;397;p7">
            <a:extLst>
              <a:ext uri="{FF2B5EF4-FFF2-40B4-BE49-F238E27FC236}">
                <a16:creationId xmlns:a16="http://schemas.microsoft.com/office/drawing/2014/main" id="{D211235F-FF58-6F72-DBFF-D1EC9A3B4887}"/>
              </a:ext>
            </a:extLst>
          </p:cNvPr>
          <p:cNvPicPr preferRelativeResize="0"/>
          <p:nvPr/>
        </p:nvPicPr>
        <p:blipFill rotWithShape="1">
          <a:blip r:embed="rId2">
            <a:alphaModFix/>
          </a:blip>
          <a:srcRect/>
          <a:stretch/>
        </p:blipFill>
        <p:spPr>
          <a:xfrm>
            <a:off x="7455878" y="100245"/>
            <a:ext cx="1502928" cy="411359"/>
          </a:xfrm>
          <a:prstGeom prst="rect">
            <a:avLst/>
          </a:prstGeom>
          <a:noFill/>
          <a:ln>
            <a:noFill/>
          </a:ln>
        </p:spPr>
      </p:pic>
      <p:pic>
        <p:nvPicPr>
          <p:cNvPr id="3" name="Picture 2">
            <a:extLst>
              <a:ext uri="{FF2B5EF4-FFF2-40B4-BE49-F238E27FC236}">
                <a16:creationId xmlns:a16="http://schemas.microsoft.com/office/drawing/2014/main" id="{A6B90C0E-5C11-15AE-B6BA-BCCBE1516187}"/>
              </a:ext>
            </a:extLst>
          </p:cNvPr>
          <p:cNvPicPr>
            <a:picLocks noChangeAspect="1"/>
          </p:cNvPicPr>
          <p:nvPr/>
        </p:nvPicPr>
        <p:blipFill>
          <a:blip r:embed="rId3"/>
          <a:stretch>
            <a:fillRect/>
          </a:stretch>
        </p:blipFill>
        <p:spPr>
          <a:xfrm>
            <a:off x="466279" y="2710965"/>
            <a:ext cx="8269758" cy="3808555"/>
          </a:xfrm>
          <a:prstGeom prst="rect">
            <a:avLst/>
          </a:prstGeom>
        </p:spPr>
      </p:pic>
    </p:spTree>
    <p:extLst>
      <p:ext uri="{BB962C8B-B14F-4D97-AF65-F5344CB8AC3E}">
        <p14:creationId xmlns:p14="http://schemas.microsoft.com/office/powerpoint/2010/main" val="545426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57" name="Google Shape;357;p3"/>
          <p:cNvSpPr txBox="1"/>
          <p:nvPr/>
        </p:nvSpPr>
        <p:spPr>
          <a:xfrm>
            <a:off x="328187" y="341068"/>
            <a:ext cx="8630618"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3600" b="1" i="0" u="none" strike="noStrike" cap="none" dirty="0">
                <a:solidFill>
                  <a:schemeClr val="tx1"/>
                </a:solidFill>
                <a:latin typeface="+mj-lt"/>
                <a:ea typeface="Arial"/>
                <a:cs typeface="Arial"/>
                <a:sym typeface="Arial"/>
              </a:rPr>
              <a:t>Project Architecture / Project Flow</a:t>
            </a:r>
            <a:endParaRPr sz="3600" b="0" i="0" u="none" strike="noStrike" cap="none" dirty="0">
              <a:solidFill>
                <a:schemeClr val="tx1"/>
              </a:solidFill>
              <a:latin typeface="+mj-lt"/>
              <a:ea typeface="Arial"/>
              <a:cs typeface="Arial"/>
              <a:sym typeface="Arial"/>
            </a:endParaRPr>
          </a:p>
        </p:txBody>
      </p:sp>
      <p:graphicFrame>
        <p:nvGraphicFramePr>
          <p:cNvPr id="5" name="Diagram 4"/>
          <p:cNvGraphicFramePr/>
          <p:nvPr/>
        </p:nvGraphicFramePr>
        <p:xfrm>
          <a:off x="1138335" y="1035699"/>
          <a:ext cx="6941975" cy="548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397;p7">
            <a:extLst>
              <a:ext uri="{FF2B5EF4-FFF2-40B4-BE49-F238E27FC236}">
                <a16:creationId xmlns:a16="http://schemas.microsoft.com/office/drawing/2014/main" id="{D211235F-FF58-6F72-DBFF-D1EC9A3B4887}"/>
              </a:ext>
            </a:extLst>
          </p:cNvPr>
          <p:cNvPicPr preferRelativeResize="0"/>
          <p:nvPr/>
        </p:nvPicPr>
        <p:blipFill rotWithShape="1">
          <a:blip r:embed="rId2">
            <a:alphaModFix/>
          </a:blip>
          <a:srcRect/>
          <a:stretch/>
        </p:blipFill>
        <p:spPr>
          <a:xfrm>
            <a:off x="7455878" y="100245"/>
            <a:ext cx="1502928" cy="411359"/>
          </a:xfrm>
          <a:prstGeom prst="rect">
            <a:avLst/>
          </a:prstGeom>
          <a:noFill/>
          <a:ln>
            <a:noFill/>
          </a:ln>
        </p:spPr>
      </p:pic>
      <p:sp>
        <p:nvSpPr>
          <p:cNvPr id="3" name="TextBox 2">
            <a:extLst>
              <a:ext uri="{FF2B5EF4-FFF2-40B4-BE49-F238E27FC236}">
                <a16:creationId xmlns:a16="http://schemas.microsoft.com/office/drawing/2014/main" id="{BF1AD577-6455-073B-47ED-FC73B9583C5F}"/>
              </a:ext>
            </a:extLst>
          </p:cNvPr>
          <p:cNvSpPr txBox="1"/>
          <p:nvPr/>
        </p:nvSpPr>
        <p:spPr>
          <a:xfrm>
            <a:off x="1041010" y="1997839"/>
            <a:ext cx="5887329" cy="2862322"/>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rgbClr val="202124"/>
                </a:solidFill>
                <a:effectLst/>
                <a:latin typeface="+mn-lt"/>
              </a:rPr>
              <a:t> </a:t>
            </a:r>
            <a:r>
              <a:rPr lang="en-US" sz="2000" dirty="0">
                <a:solidFill>
                  <a:srgbClr val="040C28"/>
                </a:solidFill>
                <a:latin typeface="+mn-lt"/>
              </a:rPr>
              <a:t>F</a:t>
            </a:r>
            <a:r>
              <a:rPr lang="en-US" sz="2000" b="0" i="0" dirty="0">
                <a:solidFill>
                  <a:srgbClr val="040C28"/>
                </a:solidFill>
                <a:effectLst/>
                <a:latin typeface="+mn-lt"/>
              </a:rPr>
              <a:t>inding the right data</a:t>
            </a:r>
          </a:p>
          <a:p>
            <a:pPr marL="342900" indent="-342900">
              <a:buFont typeface="Wingdings" panose="05000000000000000000" pitchFamily="2" charset="2"/>
              <a:buChar char="Ø"/>
            </a:pPr>
            <a:r>
              <a:rPr lang="en-US" sz="2000" b="0" i="0" dirty="0">
                <a:solidFill>
                  <a:srgbClr val="040C28"/>
                </a:solidFill>
                <a:effectLst/>
                <a:latin typeface="+mn-lt"/>
              </a:rPr>
              <a:t> Getting access to it</a:t>
            </a:r>
          </a:p>
          <a:p>
            <a:pPr marL="342900" indent="-342900">
              <a:buFont typeface="Wingdings" panose="05000000000000000000" pitchFamily="2" charset="2"/>
              <a:buChar char="Ø"/>
            </a:pPr>
            <a:r>
              <a:rPr lang="en-US" sz="2000" b="0" i="0" dirty="0">
                <a:solidFill>
                  <a:srgbClr val="040C28"/>
                </a:solidFill>
                <a:effectLst/>
                <a:latin typeface="+mn-lt"/>
              </a:rPr>
              <a:t> </a:t>
            </a:r>
            <a:r>
              <a:rPr lang="en-US" sz="2000" dirty="0">
                <a:solidFill>
                  <a:srgbClr val="040C28"/>
                </a:solidFill>
                <a:latin typeface="+mn-lt"/>
              </a:rPr>
              <a:t>U</a:t>
            </a:r>
            <a:r>
              <a:rPr lang="en-US" sz="2000" b="0" i="0" dirty="0">
                <a:solidFill>
                  <a:srgbClr val="040C28"/>
                </a:solidFill>
                <a:effectLst/>
                <a:latin typeface="+mn-lt"/>
              </a:rPr>
              <a:t>nderstanding tables and their purpose</a:t>
            </a:r>
            <a:endParaRPr lang="en-US" sz="2000" dirty="0">
              <a:solidFill>
                <a:srgbClr val="040C28"/>
              </a:solidFill>
              <a:latin typeface="+mn-lt"/>
            </a:endParaRPr>
          </a:p>
          <a:p>
            <a:pPr marL="342900" indent="-342900">
              <a:buFont typeface="Wingdings" panose="05000000000000000000" pitchFamily="2" charset="2"/>
              <a:buChar char="Ø"/>
            </a:pPr>
            <a:r>
              <a:rPr lang="en-US" sz="2000" dirty="0">
                <a:solidFill>
                  <a:srgbClr val="040C28"/>
                </a:solidFill>
                <a:latin typeface="+mn-lt"/>
              </a:rPr>
              <a:t>C</a:t>
            </a:r>
            <a:r>
              <a:rPr lang="en-US" sz="2000" b="0" i="0" dirty="0">
                <a:solidFill>
                  <a:srgbClr val="040C28"/>
                </a:solidFill>
                <a:effectLst/>
                <a:latin typeface="+mn-lt"/>
              </a:rPr>
              <a:t>lean the data</a:t>
            </a:r>
            <a:endParaRPr lang="en-US" sz="2000" dirty="0">
              <a:solidFill>
                <a:srgbClr val="040C28"/>
              </a:solidFill>
              <a:latin typeface="+mn-lt"/>
            </a:endParaRPr>
          </a:p>
          <a:p>
            <a:pPr marL="342900" indent="-342900">
              <a:buFont typeface="Wingdings" panose="05000000000000000000" pitchFamily="2" charset="2"/>
              <a:buChar char="Ø"/>
            </a:pPr>
            <a:r>
              <a:rPr lang="en-US" sz="2000" b="0" i="0" dirty="0">
                <a:solidFill>
                  <a:srgbClr val="040C28"/>
                </a:solidFill>
                <a:effectLst/>
                <a:latin typeface="+mn-lt"/>
              </a:rPr>
              <a:t>and explain in laypeople's terms how they work links to the organization's performance</a:t>
            </a:r>
            <a:r>
              <a:rPr lang="en-US" sz="2000" b="0" i="0" dirty="0">
                <a:solidFill>
                  <a:srgbClr val="202124"/>
                </a:solidFill>
                <a:effectLst/>
                <a:latin typeface="+mn-lt"/>
              </a:rPr>
              <a:t>.</a:t>
            </a:r>
          </a:p>
          <a:p>
            <a:pPr marL="342900" indent="-342900">
              <a:buFont typeface="Wingdings" panose="05000000000000000000" pitchFamily="2" charset="2"/>
              <a:buChar char="Ø"/>
            </a:pPr>
            <a:r>
              <a:rPr lang="en-US" sz="2000" dirty="0">
                <a:solidFill>
                  <a:srgbClr val="202124"/>
                </a:solidFill>
                <a:latin typeface="+mn-lt"/>
              </a:rPr>
              <a:t>Making data  stationary ,standardizing data, hyper tunning parameters for model building</a:t>
            </a:r>
          </a:p>
          <a:p>
            <a:pPr marL="342900" indent="-342900">
              <a:buFont typeface="Wingdings" panose="05000000000000000000" pitchFamily="2" charset="2"/>
              <a:buChar char="Ø"/>
            </a:pPr>
            <a:r>
              <a:rPr lang="en-US" sz="2000" dirty="0">
                <a:solidFill>
                  <a:srgbClr val="202124"/>
                </a:solidFill>
                <a:latin typeface="+mn-lt"/>
              </a:rPr>
              <a:t>Selecting model for deployment</a:t>
            </a:r>
            <a:endParaRPr lang="en-US" sz="2000" dirty="0">
              <a:latin typeface="+mn-lt"/>
            </a:endParaRPr>
          </a:p>
        </p:txBody>
      </p:sp>
      <p:sp>
        <p:nvSpPr>
          <p:cNvPr id="4" name="TextBox 3">
            <a:extLst>
              <a:ext uri="{FF2B5EF4-FFF2-40B4-BE49-F238E27FC236}">
                <a16:creationId xmlns:a16="http://schemas.microsoft.com/office/drawing/2014/main" id="{CBE00A33-A013-8EC4-0068-0D534BC3C95F}"/>
              </a:ext>
            </a:extLst>
          </p:cNvPr>
          <p:cNvSpPr txBox="1"/>
          <p:nvPr/>
        </p:nvSpPr>
        <p:spPr>
          <a:xfrm>
            <a:off x="185195" y="511604"/>
            <a:ext cx="8621180" cy="646331"/>
          </a:xfrm>
          <a:prstGeom prst="rect">
            <a:avLst/>
          </a:prstGeom>
          <a:noFill/>
        </p:spPr>
        <p:txBody>
          <a:bodyPr wrap="square" rtlCol="0">
            <a:spAutoFit/>
          </a:bodyPr>
          <a:lstStyle/>
          <a:p>
            <a:r>
              <a:rPr lang="en-US" sz="3600" b="1" dirty="0">
                <a:latin typeface="+mj-lt"/>
              </a:rPr>
              <a:t>Challenges faced By a Data Scientist?</a:t>
            </a:r>
          </a:p>
        </p:txBody>
      </p:sp>
    </p:spTree>
    <p:extLst>
      <p:ext uri="{BB962C8B-B14F-4D97-AF65-F5344CB8AC3E}">
        <p14:creationId xmlns:p14="http://schemas.microsoft.com/office/powerpoint/2010/main" val="2162986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397;p7">
            <a:extLst>
              <a:ext uri="{FF2B5EF4-FFF2-40B4-BE49-F238E27FC236}">
                <a16:creationId xmlns:a16="http://schemas.microsoft.com/office/drawing/2014/main" id="{D211235F-FF58-6F72-DBFF-D1EC9A3B4887}"/>
              </a:ext>
            </a:extLst>
          </p:cNvPr>
          <p:cNvPicPr preferRelativeResize="0"/>
          <p:nvPr/>
        </p:nvPicPr>
        <p:blipFill rotWithShape="1">
          <a:blip r:embed="rId2">
            <a:alphaModFix/>
          </a:blip>
          <a:srcRect/>
          <a:stretch/>
        </p:blipFill>
        <p:spPr>
          <a:xfrm>
            <a:off x="7455878" y="100245"/>
            <a:ext cx="1502928" cy="411359"/>
          </a:xfrm>
          <a:prstGeom prst="rect">
            <a:avLst/>
          </a:prstGeom>
          <a:noFill/>
          <a:ln>
            <a:noFill/>
          </a:ln>
        </p:spPr>
      </p:pic>
      <p:sp>
        <p:nvSpPr>
          <p:cNvPr id="3" name="TextBox 2">
            <a:extLst>
              <a:ext uri="{FF2B5EF4-FFF2-40B4-BE49-F238E27FC236}">
                <a16:creationId xmlns:a16="http://schemas.microsoft.com/office/drawing/2014/main" id="{BF1AD577-6455-073B-47ED-FC73B9583C5F}"/>
              </a:ext>
            </a:extLst>
          </p:cNvPr>
          <p:cNvSpPr txBox="1"/>
          <p:nvPr/>
        </p:nvSpPr>
        <p:spPr>
          <a:xfrm>
            <a:off x="970671" y="2948430"/>
            <a:ext cx="7835704" cy="2246769"/>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rgbClr val="202124"/>
                </a:solidFill>
                <a:effectLst/>
                <a:latin typeface="+mn-lt"/>
              </a:rPr>
              <a:t>Selected dataset from Investing.com.</a:t>
            </a:r>
          </a:p>
          <a:p>
            <a:pPr marL="342900" indent="-342900">
              <a:buFont typeface="Wingdings" panose="05000000000000000000" pitchFamily="2" charset="2"/>
              <a:buChar char="Ø"/>
            </a:pPr>
            <a:r>
              <a:rPr lang="en-US" sz="2000" b="0" i="0" dirty="0">
                <a:solidFill>
                  <a:srgbClr val="202124"/>
                </a:solidFill>
                <a:effectLst/>
                <a:latin typeface="+mn-lt"/>
              </a:rPr>
              <a:t> </a:t>
            </a:r>
            <a:r>
              <a:rPr lang="en-US" sz="2000" dirty="0">
                <a:solidFill>
                  <a:srgbClr val="202124"/>
                </a:solidFill>
                <a:latin typeface="+mn-lt"/>
              </a:rPr>
              <a:t>We standardize data by differencing to make the time series stationary</a:t>
            </a:r>
          </a:p>
          <a:p>
            <a:pPr marL="342900" indent="-342900">
              <a:buFont typeface="Wingdings" panose="05000000000000000000" pitchFamily="2" charset="2"/>
              <a:buChar char="Ø"/>
            </a:pPr>
            <a:r>
              <a:rPr lang="en-US" sz="2000" dirty="0">
                <a:solidFill>
                  <a:srgbClr val="202124"/>
                </a:solidFill>
                <a:latin typeface="+mn-lt"/>
              </a:rPr>
              <a:t>Selected model for deployment who gives least RMSE value and predicting accurate value for oil prediction</a:t>
            </a:r>
          </a:p>
          <a:p>
            <a:pPr marL="342900" indent="-342900">
              <a:buFont typeface="Wingdings" panose="05000000000000000000" pitchFamily="2" charset="2"/>
              <a:buChar char="Ø"/>
            </a:pPr>
            <a:endParaRPr lang="en-US" sz="2000" dirty="0">
              <a:solidFill>
                <a:srgbClr val="202124"/>
              </a:solidFill>
              <a:latin typeface="+mn-lt"/>
            </a:endParaRPr>
          </a:p>
          <a:p>
            <a:pPr marL="342900" indent="-342900">
              <a:buFont typeface="Wingdings" panose="05000000000000000000" pitchFamily="2" charset="2"/>
              <a:buChar char="Ø"/>
            </a:pPr>
            <a:endParaRPr lang="en-US" sz="2000" dirty="0">
              <a:latin typeface="+mn-lt"/>
            </a:endParaRPr>
          </a:p>
        </p:txBody>
      </p:sp>
      <p:sp>
        <p:nvSpPr>
          <p:cNvPr id="4" name="TextBox 3">
            <a:extLst>
              <a:ext uri="{FF2B5EF4-FFF2-40B4-BE49-F238E27FC236}">
                <a16:creationId xmlns:a16="http://schemas.microsoft.com/office/drawing/2014/main" id="{CBE00A33-A013-8EC4-0068-0D534BC3C95F}"/>
              </a:ext>
            </a:extLst>
          </p:cNvPr>
          <p:cNvSpPr txBox="1"/>
          <p:nvPr/>
        </p:nvSpPr>
        <p:spPr>
          <a:xfrm>
            <a:off x="185195" y="511604"/>
            <a:ext cx="8621180" cy="646331"/>
          </a:xfrm>
          <a:prstGeom prst="rect">
            <a:avLst/>
          </a:prstGeom>
          <a:noFill/>
        </p:spPr>
        <p:txBody>
          <a:bodyPr wrap="square" rtlCol="0">
            <a:spAutoFit/>
          </a:bodyPr>
          <a:lstStyle/>
          <a:p>
            <a:r>
              <a:rPr lang="en-US" sz="3600" b="1" dirty="0">
                <a:latin typeface="+mj-lt"/>
              </a:rPr>
              <a:t>How did you overcome?</a:t>
            </a:r>
          </a:p>
        </p:txBody>
      </p:sp>
    </p:spTree>
    <p:extLst>
      <p:ext uri="{BB962C8B-B14F-4D97-AF65-F5344CB8AC3E}">
        <p14:creationId xmlns:p14="http://schemas.microsoft.com/office/powerpoint/2010/main" val="208034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70" name="Google Shape;370;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8" name="Rectangle 7"/>
          <p:cNvSpPr/>
          <p:nvPr/>
        </p:nvSpPr>
        <p:spPr>
          <a:xfrm>
            <a:off x="709127" y="2951947"/>
            <a:ext cx="7856375" cy="1508105"/>
          </a:xfrm>
          <a:prstGeom prst="rect">
            <a:avLst/>
          </a:prstGeom>
        </p:spPr>
        <p:txBody>
          <a:bodyPr wrap="square">
            <a:spAutoFit/>
          </a:bodyPr>
          <a:lstStyle/>
          <a:p>
            <a:pPr algn="ctr"/>
            <a:r>
              <a:rPr lang="en-US" sz="3200" b="1" dirty="0">
                <a:solidFill>
                  <a:srgbClr val="002776"/>
                </a:solidFill>
                <a:latin typeface="+mj-lt"/>
              </a:rPr>
              <a:t>Exploratory Data Analysis (EDA) and </a:t>
            </a:r>
            <a:endParaRPr lang="en-US" sz="3200" dirty="0">
              <a:latin typeface="+mj-lt"/>
            </a:endParaRPr>
          </a:p>
          <a:p>
            <a:pPr algn="ctr"/>
            <a:r>
              <a:rPr lang="en-US" sz="3200" b="1" dirty="0">
                <a:solidFill>
                  <a:srgbClr val="002776"/>
                </a:solidFill>
                <a:latin typeface="+mj-lt"/>
              </a:rPr>
              <a:t>Feature Engineering</a:t>
            </a:r>
            <a:endParaRPr lang="en-US" sz="3200" dirty="0">
              <a:latin typeface="+mj-lt"/>
            </a:endParaRPr>
          </a:p>
          <a:p>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
          <p:cNvSpPr txBox="1"/>
          <p:nvPr/>
        </p:nvSpPr>
        <p:spPr>
          <a:xfrm>
            <a:off x="0" y="0"/>
            <a:ext cx="3020992"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2776"/>
                </a:solidFill>
                <a:latin typeface="+mj-lt"/>
                <a:ea typeface="Arial"/>
                <a:cs typeface="Arial"/>
                <a:sym typeface="Arial"/>
              </a:rPr>
              <a:t>Data set details</a:t>
            </a:r>
            <a:endParaRPr sz="1400" b="0" i="0" u="none" strike="noStrike" cap="none" dirty="0">
              <a:solidFill>
                <a:srgbClr val="000000"/>
              </a:solidFill>
              <a:latin typeface="+mj-lt"/>
              <a:ea typeface="Arial"/>
              <a:cs typeface="Arial"/>
              <a:sym typeface="Arial"/>
            </a:endParaRPr>
          </a:p>
        </p:txBody>
      </p:sp>
      <p:pic>
        <p:nvPicPr>
          <p:cNvPr id="370" name="Google Shape;370;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72" name="Google Shape;372;p5"/>
          <p:cNvSpPr txBox="1"/>
          <p:nvPr/>
        </p:nvSpPr>
        <p:spPr>
          <a:xfrm>
            <a:off x="185195" y="937549"/>
            <a:ext cx="8725540" cy="1200288"/>
          </a:xfrm>
          <a:prstGeom prst="rect">
            <a:avLst/>
          </a:prstGeom>
          <a:noFill/>
          <a:ln>
            <a:noFill/>
          </a:ln>
        </p:spPr>
        <p:txBody>
          <a:bodyPr spcFirstLastPara="1" wrap="square" lIns="91425" tIns="45700" rIns="91425" bIns="45700" anchor="t" anchorCtr="0">
            <a:spAutoFit/>
          </a:bodyPr>
          <a:lstStyle/>
          <a:p>
            <a:pPr fontAlgn="base"/>
            <a:r>
              <a:rPr lang="en-US" sz="1800" dirty="0"/>
              <a:t>The following data set is extracted form the Investing.com. It is a popular financial website that provides a wide range of information and tools for investors. It provides a platform for users to access financial data, research investment opportunities, and stay updated on market trends and news.</a:t>
            </a:r>
          </a:p>
        </p:txBody>
      </p:sp>
      <p:sp>
        <p:nvSpPr>
          <p:cNvPr id="7" name="Rectangle 6"/>
          <p:cNvSpPr/>
          <p:nvPr/>
        </p:nvSpPr>
        <p:spPr>
          <a:xfrm>
            <a:off x="1446245" y="2150354"/>
            <a:ext cx="6167535" cy="307777"/>
          </a:xfrm>
          <a:prstGeom prst="rect">
            <a:avLst/>
          </a:prstGeom>
        </p:spPr>
        <p:txBody>
          <a:bodyPr wrap="square">
            <a:spAutoFit/>
          </a:bodyPr>
          <a:lstStyle/>
          <a:p>
            <a:r>
              <a:rPr lang="en-US" b="1" dirty="0"/>
              <a:t>Link</a:t>
            </a:r>
            <a:r>
              <a:rPr lang="en-US" dirty="0"/>
              <a:t> :- </a:t>
            </a:r>
            <a:r>
              <a:rPr lang="en-US" u="sng" dirty="0">
                <a:hlinkClick r:id="rId4"/>
              </a:rPr>
              <a:t>https://www.investing.com/commodities/crude-oil-historical-data</a:t>
            </a:r>
            <a:endParaRPr lang="en-US" dirty="0"/>
          </a:p>
        </p:txBody>
      </p:sp>
      <p:sp>
        <p:nvSpPr>
          <p:cNvPr id="10" name="TextBox 9"/>
          <p:cNvSpPr txBox="1"/>
          <p:nvPr/>
        </p:nvSpPr>
        <p:spPr>
          <a:xfrm>
            <a:off x="307910" y="2659224"/>
            <a:ext cx="5178489" cy="830997"/>
          </a:xfrm>
          <a:prstGeom prst="rect">
            <a:avLst/>
          </a:prstGeom>
          <a:noFill/>
        </p:spPr>
        <p:txBody>
          <a:bodyPr wrap="square" rtlCol="0">
            <a:spAutoFit/>
          </a:bodyPr>
          <a:lstStyle/>
          <a:p>
            <a:pPr>
              <a:buFont typeface="Arial" pitchFamily="34" charset="0"/>
              <a:buChar char="•"/>
            </a:pPr>
            <a:r>
              <a:rPr lang="en-US" sz="1600" dirty="0"/>
              <a:t> Dataset consists of 469 Rows and 7 Features.</a:t>
            </a:r>
          </a:p>
          <a:p>
            <a:pPr>
              <a:buFont typeface="Arial" pitchFamily="34" charset="0"/>
              <a:buChar char="•"/>
            </a:pPr>
            <a:endParaRPr lang="en-US" sz="1600" dirty="0"/>
          </a:p>
          <a:p>
            <a:pPr>
              <a:buFont typeface="Arial" pitchFamily="34" charset="0"/>
              <a:buChar char="•"/>
            </a:pPr>
            <a:r>
              <a:rPr lang="en-US" sz="1600" dirty="0"/>
              <a:t> Below image shows statistic's of dataset.</a:t>
            </a:r>
            <a:endParaRPr lang="en-US" sz="1600" b="1" dirty="0">
              <a:solidFill>
                <a:srgbClr val="002060"/>
              </a:solidFill>
            </a:endParaRPr>
          </a:p>
        </p:txBody>
      </p:sp>
      <p:pic>
        <p:nvPicPr>
          <p:cNvPr id="5" name="Picture 4">
            <a:extLst>
              <a:ext uri="{FF2B5EF4-FFF2-40B4-BE49-F238E27FC236}">
                <a16:creationId xmlns:a16="http://schemas.microsoft.com/office/drawing/2014/main" id="{5A98D685-7032-B865-24B0-9D1A59F6BD29}"/>
              </a:ext>
            </a:extLst>
          </p:cNvPr>
          <p:cNvPicPr>
            <a:picLocks noChangeAspect="1"/>
          </p:cNvPicPr>
          <p:nvPr/>
        </p:nvPicPr>
        <p:blipFill>
          <a:blip r:embed="rId5"/>
          <a:stretch>
            <a:fillRect/>
          </a:stretch>
        </p:blipFill>
        <p:spPr>
          <a:xfrm>
            <a:off x="307909" y="3875933"/>
            <a:ext cx="8146773" cy="222916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sp>
        <p:nvSpPr>
          <p:cNvPr id="384" name="Google Shape;384;p6"/>
          <p:cNvSpPr txBox="1"/>
          <p:nvPr/>
        </p:nvSpPr>
        <p:spPr>
          <a:xfrm>
            <a:off x="139808" y="406753"/>
            <a:ext cx="8503149" cy="85853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2776"/>
              </a:buClr>
              <a:buSzPts val="2800"/>
              <a:buFont typeface="Arial"/>
              <a:buNone/>
            </a:pPr>
            <a:r>
              <a:rPr lang="en-US" sz="3600" b="1" i="0" u="none" strike="noStrike" cap="none" dirty="0">
                <a:solidFill>
                  <a:srgbClr val="002776"/>
                </a:solidFill>
                <a:latin typeface="Arial"/>
                <a:ea typeface="Arial"/>
                <a:cs typeface="Arial"/>
                <a:sym typeface="Arial"/>
              </a:rPr>
              <a:t>Exploratory Data Analysis (EDA)</a:t>
            </a:r>
            <a:endParaRPr sz="3600" b="0" i="0" u="none" strike="noStrike" cap="none" dirty="0">
              <a:solidFill>
                <a:srgbClr val="000000"/>
              </a:solidFill>
              <a:latin typeface="Arial"/>
              <a:ea typeface="Arial"/>
              <a:cs typeface="Arial"/>
              <a:sym typeface="Arial"/>
            </a:endParaRPr>
          </a:p>
        </p:txBody>
      </p:sp>
      <p:sp>
        <p:nvSpPr>
          <p:cNvPr id="385" name="Google Shape;385;p6"/>
          <p:cNvSpPr/>
          <p:nvPr/>
        </p:nvSpPr>
        <p:spPr>
          <a:xfrm>
            <a:off x="139808" y="1558997"/>
            <a:ext cx="8533972" cy="1631175"/>
          </a:xfrm>
          <a:prstGeom prst="rect">
            <a:avLst/>
          </a:prstGeom>
          <a:noFill/>
          <a:ln>
            <a:noFill/>
          </a:ln>
        </p:spPr>
        <p:txBody>
          <a:bodyPr spcFirstLastPara="1" wrap="square" lIns="91425" tIns="45700" rIns="91425" bIns="45700" anchor="t" anchorCtr="0">
            <a:spAutoFit/>
          </a:bodyPr>
          <a:lstStyle/>
          <a:p>
            <a:pPr marL="344678" indent="-285750" fontAlgn="base">
              <a:spcBef>
                <a:spcPts val="300"/>
              </a:spcBef>
              <a:buFont typeface="Wingdings" panose="05000000000000000000" pitchFamily="2" charset="2"/>
              <a:buChar char="Ø"/>
            </a:pPr>
            <a:r>
              <a:rPr lang="en-US" sz="1800" dirty="0">
                <a:solidFill>
                  <a:srgbClr val="A04DA3"/>
                </a:solidFill>
                <a:latin typeface="+mn-lt"/>
              </a:rPr>
              <a:t> </a:t>
            </a:r>
            <a:r>
              <a:rPr lang="en-US" sz="1800" dirty="0">
                <a:latin typeface="+mn-lt"/>
              </a:rPr>
              <a:t>No missing value found</a:t>
            </a:r>
            <a:endParaRPr lang="en-US" sz="1800" dirty="0">
              <a:solidFill>
                <a:srgbClr val="A04DA3"/>
              </a:solidFill>
              <a:latin typeface="+mn-lt"/>
            </a:endParaRPr>
          </a:p>
          <a:p>
            <a:pPr marL="344678" indent="-285750" fontAlgn="base">
              <a:spcBef>
                <a:spcPts val="300"/>
              </a:spcBef>
              <a:buFont typeface="Wingdings" panose="05000000000000000000" pitchFamily="2" charset="2"/>
              <a:buChar char="Ø"/>
            </a:pPr>
            <a:r>
              <a:rPr lang="en-US" sz="1800" dirty="0">
                <a:latin typeface="+mn-lt"/>
              </a:rPr>
              <a:t> There is only one extreme observation</a:t>
            </a:r>
          </a:p>
          <a:p>
            <a:pPr marL="344678" indent="-285750" fontAlgn="base">
              <a:spcBef>
                <a:spcPts val="300"/>
              </a:spcBef>
              <a:buFont typeface="Wingdings" panose="05000000000000000000" pitchFamily="2" charset="2"/>
              <a:buChar char="Ø"/>
            </a:pPr>
            <a:r>
              <a:rPr lang="en-US" sz="1800" dirty="0">
                <a:solidFill>
                  <a:srgbClr val="A04DA3"/>
                </a:solidFill>
                <a:latin typeface="+mn-lt"/>
              </a:rPr>
              <a:t> </a:t>
            </a:r>
            <a:r>
              <a:rPr lang="en-US" sz="1800" dirty="0">
                <a:solidFill>
                  <a:schemeClr val="tx1"/>
                </a:solidFill>
                <a:latin typeface="+mn-lt"/>
              </a:rPr>
              <a:t>No duplicated found in dataset</a:t>
            </a:r>
          </a:p>
          <a:p>
            <a:pPr marL="344678" indent="-285750" fontAlgn="base">
              <a:spcBef>
                <a:spcPts val="300"/>
              </a:spcBef>
              <a:buFont typeface="Wingdings" panose="05000000000000000000" pitchFamily="2" charset="2"/>
              <a:buChar char="Ø"/>
            </a:pPr>
            <a:r>
              <a:rPr lang="en-US" sz="1800" dirty="0">
                <a:solidFill>
                  <a:schemeClr val="tx1"/>
                </a:solidFill>
                <a:latin typeface="+mn-lt"/>
              </a:rPr>
              <a:t> No null values found in dataset</a:t>
            </a:r>
          </a:p>
          <a:p>
            <a:pPr marL="457200" marR="0" lvl="1" indent="0" algn="just" rtl="0">
              <a:lnSpc>
                <a:spcPct val="100000"/>
              </a:lnSpc>
              <a:spcBef>
                <a:spcPts val="0"/>
              </a:spcBef>
              <a:spcAft>
                <a:spcPts val="0"/>
              </a:spcAft>
              <a:buClr>
                <a:srgbClr val="000000"/>
              </a:buClr>
              <a:buSzPts val="1600"/>
              <a:buFont typeface="Arial"/>
              <a:buNone/>
            </a:pPr>
            <a:endParaRPr sz="1800" b="0" i="1" u="none" strike="noStrike" cap="none" dirty="0">
              <a:solidFill>
                <a:srgbClr val="385623"/>
              </a:solidFill>
              <a:latin typeface="Verdana"/>
              <a:ea typeface="Verdana"/>
              <a:cs typeface="Verdana"/>
              <a:sym typeface="Verdana"/>
            </a:endParaRPr>
          </a:p>
        </p:txBody>
      </p:sp>
      <p:pic>
        <p:nvPicPr>
          <p:cNvPr id="386" name="Google Shape;386;p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23554" name="Picture 2" descr="https://lh4.googleusercontent.com/M9zXwxaWmfog5du2UTTRMoqcEvs2Sh-u6dTgPsM962YnaHjSxFPkzN0SGvIbFkSaLHWH-5mAI1zuKjyNjWQWwQ3ofhBjV7zi1zCu-NaC3x8XlW0edW3B8Rdi2vSVOJPiCZKiXzrr0X9_2Nlgr9BRKg=s2048"/>
          <p:cNvPicPr>
            <a:picLocks noChangeAspect="1" noChangeArrowheads="1"/>
          </p:cNvPicPr>
          <p:nvPr/>
        </p:nvPicPr>
        <p:blipFill>
          <a:blip r:embed="rId4"/>
          <a:srcRect/>
          <a:stretch>
            <a:fillRect/>
          </a:stretch>
        </p:blipFill>
        <p:spPr bwMode="auto">
          <a:xfrm>
            <a:off x="139808" y="3667829"/>
            <a:ext cx="7934325" cy="23050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02CC-9A08-C46A-5075-9C47FCB262AA}"/>
              </a:ext>
            </a:extLst>
          </p:cNvPr>
          <p:cNvSpPr>
            <a:spLocks noGrp="1"/>
          </p:cNvSpPr>
          <p:nvPr>
            <p:ph type="title"/>
          </p:nvPr>
        </p:nvSpPr>
        <p:spPr>
          <a:xfrm>
            <a:off x="244060" y="209555"/>
            <a:ext cx="7886700" cy="709902"/>
          </a:xfrm>
        </p:spPr>
        <p:txBody>
          <a:bodyPr>
            <a:normAutofit/>
          </a:bodyPr>
          <a:lstStyle/>
          <a:p>
            <a:pPr algn="ctr"/>
            <a:r>
              <a:rPr lang="en-US" sz="3600" b="1" dirty="0">
                <a:latin typeface="+mj-lt"/>
              </a:rPr>
              <a:t>Visualization</a:t>
            </a:r>
          </a:p>
        </p:txBody>
      </p:sp>
      <p:sp>
        <p:nvSpPr>
          <p:cNvPr id="8" name="TextBox 7">
            <a:extLst>
              <a:ext uri="{FF2B5EF4-FFF2-40B4-BE49-F238E27FC236}">
                <a16:creationId xmlns:a16="http://schemas.microsoft.com/office/drawing/2014/main" id="{F9171B8F-CB72-89B0-86D3-AC14A7ACD126}"/>
              </a:ext>
            </a:extLst>
          </p:cNvPr>
          <p:cNvSpPr txBox="1"/>
          <p:nvPr/>
        </p:nvSpPr>
        <p:spPr>
          <a:xfrm>
            <a:off x="244060" y="919457"/>
            <a:ext cx="8655880" cy="1323439"/>
          </a:xfrm>
          <a:prstGeom prst="rect">
            <a:avLst/>
          </a:prstGeom>
          <a:noFill/>
        </p:spPr>
        <p:txBody>
          <a:bodyPr wrap="square" rtlCol="0">
            <a:spAutoFit/>
          </a:bodyPr>
          <a:lstStyle/>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mn-lt"/>
                <a:ea typeface="Georgia"/>
                <a:cs typeface="Georgia"/>
                <a:sym typeface="Georgia"/>
              </a:rPr>
              <a:t>Highest average Price of crude oil in 2008 was 132.</a:t>
            </a:r>
          </a:p>
          <a:p>
            <a:pPr marL="285750" marR="0" lvl="0" indent="-285750" algn="l" rtl="0">
              <a:lnSpc>
                <a:spcPct val="100000"/>
              </a:lnSpc>
              <a:spcBef>
                <a:spcPts val="0"/>
              </a:spcBef>
              <a:spcAft>
                <a:spcPts val="0"/>
              </a:spcAft>
              <a:buClr>
                <a:srgbClr val="000000"/>
              </a:buClr>
              <a:buSzPts val="2000"/>
              <a:buFont typeface="Arial"/>
              <a:buChar char="•"/>
            </a:pPr>
            <a:r>
              <a:rPr lang="en-US" sz="2000" dirty="0">
                <a:latin typeface="+mn-lt"/>
                <a:ea typeface="Georgia"/>
                <a:cs typeface="Georgia"/>
                <a:sym typeface="Georgia"/>
              </a:rPr>
              <a:t>From 1984 to 2001 oil price is between 10-40. </a:t>
            </a:r>
            <a:endParaRPr lang="en-US" sz="2000" b="0" i="0" u="none" strike="noStrike" cap="none" dirty="0">
              <a:solidFill>
                <a:srgbClr val="000000"/>
              </a:solidFill>
              <a:latin typeface="+mn-lt"/>
              <a:ea typeface="Georgia"/>
              <a:cs typeface="Georgia"/>
              <a:sym typeface="Georgia"/>
            </a:endParaRPr>
          </a:p>
          <a:p>
            <a:pPr marL="285750" marR="0" lvl="0" indent="-28575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mn-lt"/>
                <a:ea typeface="Georgia"/>
                <a:cs typeface="Georgia"/>
                <a:sym typeface="Georgia"/>
              </a:rPr>
              <a:t>From 2001, the average price of crude oil started increasing gradually. And after 2008 </a:t>
            </a:r>
            <a:r>
              <a:rPr lang="en-US" sz="2000" dirty="0">
                <a:latin typeface="+mn-lt"/>
                <a:ea typeface="Georgia"/>
                <a:cs typeface="Georgia"/>
                <a:sym typeface="Georgia"/>
              </a:rPr>
              <a:t>there are up and down in oil price.</a:t>
            </a:r>
            <a:endParaRPr lang="en-US" sz="2000" dirty="0">
              <a:latin typeface="+mn-lt"/>
            </a:endParaRPr>
          </a:p>
        </p:txBody>
      </p:sp>
      <p:pic>
        <p:nvPicPr>
          <p:cNvPr id="4" name="Picture 3">
            <a:extLst>
              <a:ext uri="{FF2B5EF4-FFF2-40B4-BE49-F238E27FC236}">
                <a16:creationId xmlns:a16="http://schemas.microsoft.com/office/drawing/2014/main" id="{C3BA03B2-F8CA-54C7-D58D-13B92C026709}"/>
              </a:ext>
            </a:extLst>
          </p:cNvPr>
          <p:cNvPicPr>
            <a:picLocks noChangeAspect="1"/>
          </p:cNvPicPr>
          <p:nvPr/>
        </p:nvPicPr>
        <p:blipFill>
          <a:blip r:embed="rId2"/>
          <a:stretch>
            <a:fillRect/>
          </a:stretch>
        </p:blipFill>
        <p:spPr>
          <a:xfrm>
            <a:off x="244059" y="2242896"/>
            <a:ext cx="8655879" cy="4405549"/>
          </a:xfrm>
          <a:prstGeom prst="rect">
            <a:avLst/>
          </a:prstGeom>
        </p:spPr>
      </p:pic>
    </p:spTree>
    <p:extLst>
      <p:ext uri="{BB962C8B-B14F-4D97-AF65-F5344CB8AC3E}">
        <p14:creationId xmlns:p14="http://schemas.microsoft.com/office/powerpoint/2010/main" val="155168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7"/>
          <p:cNvSpPr txBox="1"/>
          <p:nvPr/>
        </p:nvSpPr>
        <p:spPr>
          <a:xfrm>
            <a:off x="185195" y="511604"/>
            <a:ext cx="8773610" cy="646290"/>
          </a:xfrm>
          <a:prstGeom prst="rect">
            <a:avLst/>
          </a:prstGeom>
          <a:noFill/>
          <a:ln>
            <a:noFill/>
          </a:ln>
        </p:spPr>
        <p:txBody>
          <a:bodyPr spcFirstLastPara="1" wrap="square" lIns="91425" tIns="45700" rIns="91425" bIns="45700" anchor="t" anchorCtr="0">
            <a:spAutoFit/>
          </a:bodyPr>
          <a:lstStyle/>
          <a:p>
            <a:pPr lvl="0" algn="ctr">
              <a:buClr>
                <a:srgbClr val="002776"/>
              </a:buClr>
              <a:buSzPts val="2800"/>
            </a:pPr>
            <a:r>
              <a:rPr lang="en-US" sz="3600" b="1" dirty="0">
                <a:solidFill>
                  <a:schemeClr val="tx1"/>
                </a:solidFill>
                <a:latin typeface="+mj-lt"/>
              </a:rPr>
              <a:t>Box Plot Yearly Oil Price Distribution</a:t>
            </a:r>
            <a:endParaRPr sz="3600" b="1" i="0" u="none" strike="noStrike" cap="none" dirty="0">
              <a:solidFill>
                <a:schemeClr val="tx1"/>
              </a:solidFill>
              <a:latin typeface="+mj-lt"/>
              <a:ea typeface="Arial"/>
              <a:cs typeface="Arial"/>
              <a:sym typeface="Arial"/>
            </a:endParaRPr>
          </a:p>
        </p:txBody>
      </p:sp>
      <p:pic>
        <p:nvPicPr>
          <p:cNvPr id="397" name="Google Shape;397;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 name="Picture 2">
            <a:extLst>
              <a:ext uri="{FF2B5EF4-FFF2-40B4-BE49-F238E27FC236}">
                <a16:creationId xmlns:a16="http://schemas.microsoft.com/office/drawing/2014/main" id="{7840FF7D-D16A-5151-EADD-84AABE0B13A6}"/>
              </a:ext>
            </a:extLst>
          </p:cNvPr>
          <p:cNvPicPr>
            <a:picLocks noChangeAspect="1"/>
          </p:cNvPicPr>
          <p:nvPr/>
        </p:nvPicPr>
        <p:blipFill>
          <a:blip r:embed="rId4"/>
          <a:stretch>
            <a:fillRect/>
          </a:stretch>
        </p:blipFill>
        <p:spPr>
          <a:xfrm>
            <a:off x="185195" y="2034668"/>
            <a:ext cx="8844504" cy="46774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7"/>
          <p:cNvSpPr txBox="1"/>
          <p:nvPr/>
        </p:nvSpPr>
        <p:spPr>
          <a:xfrm>
            <a:off x="185195" y="272574"/>
            <a:ext cx="8663383"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2776"/>
              </a:buClr>
              <a:buSzPts val="2800"/>
              <a:buFont typeface="Arial"/>
              <a:buNone/>
            </a:pPr>
            <a:r>
              <a:rPr lang="en-US" sz="3600" b="1" i="0" u="none" strike="noStrike" cap="none" dirty="0">
                <a:solidFill>
                  <a:schemeClr val="tx1"/>
                </a:solidFill>
                <a:latin typeface="+mj-lt"/>
                <a:ea typeface="Arial"/>
                <a:cs typeface="Arial"/>
                <a:sym typeface="Arial"/>
              </a:rPr>
              <a:t>Density Plot</a:t>
            </a:r>
            <a:endParaRPr sz="3600" b="0" i="0" u="none" strike="noStrike" cap="none" dirty="0">
              <a:solidFill>
                <a:schemeClr val="tx1"/>
              </a:solidFill>
              <a:latin typeface="+mj-lt"/>
              <a:ea typeface="Arial"/>
              <a:cs typeface="Arial"/>
              <a:sym typeface="Arial"/>
            </a:endParaRPr>
          </a:p>
        </p:txBody>
      </p:sp>
      <p:pic>
        <p:nvPicPr>
          <p:cNvPr id="397" name="Google Shape;397;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5" name="Picture 4">
            <a:extLst>
              <a:ext uri="{FF2B5EF4-FFF2-40B4-BE49-F238E27FC236}">
                <a16:creationId xmlns:a16="http://schemas.microsoft.com/office/drawing/2014/main" id="{585DF1AE-23A6-9838-9A1C-E388BBE2625C}"/>
              </a:ext>
            </a:extLst>
          </p:cNvPr>
          <p:cNvPicPr>
            <a:picLocks noChangeAspect="1"/>
          </p:cNvPicPr>
          <p:nvPr/>
        </p:nvPicPr>
        <p:blipFill>
          <a:blip r:embed="rId4"/>
          <a:stretch>
            <a:fillRect/>
          </a:stretch>
        </p:blipFill>
        <p:spPr>
          <a:xfrm>
            <a:off x="-9331" y="2180572"/>
            <a:ext cx="4718858" cy="4677428"/>
          </a:xfrm>
          <a:prstGeom prst="rect">
            <a:avLst/>
          </a:prstGeom>
        </p:spPr>
      </p:pic>
      <p:sp>
        <p:nvSpPr>
          <p:cNvPr id="9" name="TextBox 8">
            <a:extLst>
              <a:ext uri="{FF2B5EF4-FFF2-40B4-BE49-F238E27FC236}">
                <a16:creationId xmlns:a16="http://schemas.microsoft.com/office/drawing/2014/main" id="{CE96BDD6-0F41-C53D-A0CF-87995CC1A8C2}"/>
              </a:ext>
            </a:extLst>
          </p:cNvPr>
          <p:cNvSpPr txBox="1"/>
          <p:nvPr/>
        </p:nvSpPr>
        <p:spPr>
          <a:xfrm>
            <a:off x="407963" y="1065275"/>
            <a:ext cx="8328074" cy="830997"/>
          </a:xfrm>
          <a:prstGeom prst="rect">
            <a:avLst/>
          </a:prstGeom>
          <a:noFill/>
        </p:spPr>
        <p:txBody>
          <a:bodyPr wrap="square" rtlCol="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600" b="0" i="0" u="none" strike="noStrike" cap="none" dirty="0">
                <a:solidFill>
                  <a:srgbClr val="000000"/>
                </a:solidFill>
                <a:latin typeface="+mn-lt"/>
                <a:ea typeface="Georgia"/>
                <a:cs typeface="Georgia"/>
                <a:sym typeface="Georgia"/>
              </a:rPr>
              <a:t>For more than 180 months in the selected time range the price point of crude oil  has been in the range of 0 to 20 dollar/barrel.</a:t>
            </a:r>
            <a:endParaRPr lang="en-US" sz="1600" dirty="0">
              <a:latin typeface="+mn-lt"/>
            </a:endParaRPr>
          </a:p>
          <a:p>
            <a:pPr marL="285750" marR="0" lvl="0" indent="-285750" algn="l" rtl="0">
              <a:lnSpc>
                <a:spcPct val="100000"/>
              </a:lnSpc>
              <a:spcBef>
                <a:spcPts val="0"/>
              </a:spcBef>
              <a:spcAft>
                <a:spcPts val="0"/>
              </a:spcAft>
              <a:buClr>
                <a:srgbClr val="000000"/>
              </a:buClr>
              <a:buSzPts val="1800"/>
              <a:buFont typeface="Arial"/>
              <a:buChar char="•"/>
            </a:pPr>
            <a:r>
              <a:rPr lang="en-US" sz="1600" b="0" i="0" u="none" strike="noStrike" cap="none" dirty="0">
                <a:solidFill>
                  <a:srgbClr val="000000"/>
                </a:solidFill>
                <a:latin typeface="+mn-lt"/>
                <a:ea typeface="Georgia"/>
                <a:cs typeface="Georgia"/>
                <a:sym typeface="Georgia"/>
              </a:rPr>
              <a:t>The price point of crude oil has surpassed 125dollar  for few no. of times</a:t>
            </a:r>
          </a:p>
        </p:txBody>
      </p:sp>
      <p:pic>
        <p:nvPicPr>
          <p:cNvPr id="10" name="Picture 9">
            <a:extLst>
              <a:ext uri="{FF2B5EF4-FFF2-40B4-BE49-F238E27FC236}">
                <a16:creationId xmlns:a16="http://schemas.microsoft.com/office/drawing/2014/main" id="{B47BBE96-C863-0D2A-C457-8127E77DABD9}"/>
              </a:ext>
            </a:extLst>
          </p:cNvPr>
          <p:cNvPicPr>
            <a:picLocks noChangeAspect="1"/>
          </p:cNvPicPr>
          <p:nvPr/>
        </p:nvPicPr>
        <p:blipFill>
          <a:blip r:embed="rId5"/>
          <a:stretch>
            <a:fillRect/>
          </a:stretch>
        </p:blipFill>
        <p:spPr>
          <a:xfrm>
            <a:off x="4709527" y="2180572"/>
            <a:ext cx="4320173" cy="45771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7"/>
          <p:cNvSpPr txBox="1"/>
          <p:nvPr/>
        </p:nvSpPr>
        <p:spPr>
          <a:xfrm>
            <a:off x="394635" y="305924"/>
            <a:ext cx="7679094" cy="1200288"/>
          </a:xfrm>
          <a:prstGeom prst="rect">
            <a:avLst/>
          </a:prstGeom>
          <a:noFill/>
          <a:ln>
            <a:noFill/>
          </a:ln>
        </p:spPr>
        <p:txBody>
          <a:bodyPr spcFirstLastPara="1" wrap="square" lIns="91425" tIns="45700" rIns="91425" bIns="45700" anchor="t" anchorCtr="0">
            <a:spAutoFit/>
          </a:bodyPr>
          <a:lstStyle/>
          <a:p>
            <a:pPr lvl="0" algn="ctr">
              <a:buClr>
                <a:srgbClr val="002776"/>
              </a:buClr>
              <a:buSzPts val="2800"/>
            </a:pPr>
            <a:r>
              <a:rPr lang="en-US" sz="3600" b="1" dirty="0">
                <a:solidFill>
                  <a:schemeClr val="tx1"/>
                </a:solidFill>
                <a:latin typeface="+mj-lt"/>
              </a:rPr>
              <a:t>Histogram and Q-Q Plot To Check Distribution Errors</a:t>
            </a:r>
            <a:endParaRPr sz="3600" b="1" i="0" u="none" strike="noStrike" cap="none" dirty="0">
              <a:solidFill>
                <a:schemeClr val="tx1"/>
              </a:solidFill>
              <a:latin typeface="+mj-lt"/>
              <a:ea typeface="Arial"/>
              <a:cs typeface="Arial"/>
              <a:sym typeface="Arial"/>
            </a:endParaRPr>
          </a:p>
        </p:txBody>
      </p:sp>
      <p:pic>
        <p:nvPicPr>
          <p:cNvPr id="397" name="Google Shape;397;p7"/>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5" name="Text Placeholder 4"/>
          <p:cNvSpPr>
            <a:spLocks noGrp="1"/>
          </p:cNvSpPr>
          <p:nvPr>
            <p:ph type="body" idx="1"/>
          </p:nvPr>
        </p:nvSpPr>
        <p:spPr/>
        <p:txBody>
          <a:bodyPr/>
          <a:lstStyle/>
          <a:p>
            <a:endParaRPr lang="en-US" dirty="0"/>
          </a:p>
        </p:txBody>
      </p:sp>
      <p:sp>
        <p:nvSpPr>
          <p:cNvPr id="3" name="Text Placeholder 2">
            <a:extLst>
              <a:ext uri="{FF2B5EF4-FFF2-40B4-BE49-F238E27FC236}">
                <a16:creationId xmlns:a16="http://schemas.microsoft.com/office/drawing/2014/main" id="{1CC83C71-F036-735A-1B5C-81DB98082B92}"/>
              </a:ext>
            </a:extLst>
          </p:cNvPr>
          <p:cNvSpPr>
            <a:spLocks noGrp="1"/>
          </p:cNvSpPr>
          <p:nvPr>
            <p:ph type="body" idx="1"/>
          </p:nvPr>
        </p:nvSpPr>
        <p:spPr/>
        <p:txBody>
          <a:bodyPr/>
          <a:lstStyle/>
          <a:p>
            <a:endParaRPr lang="en-US"/>
          </a:p>
        </p:txBody>
      </p:sp>
      <p:pic>
        <p:nvPicPr>
          <p:cNvPr id="6" name="Picture 5">
            <a:extLst>
              <a:ext uri="{FF2B5EF4-FFF2-40B4-BE49-F238E27FC236}">
                <a16:creationId xmlns:a16="http://schemas.microsoft.com/office/drawing/2014/main" id="{A47DC1E0-82D2-BAA0-D534-E7E987EE00F0}"/>
              </a:ext>
            </a:extLst>
          </p:cNvPr>
          <p:cNvPicPr>
            <a:picLocks noChangeAspect="1"/>
          </p:cNvPicPr>
          <p:nvPr/>
        </p:nvPicPr>
        <p:blipFill>
          <a:blip r:embed="rId4"/>
          <a:stretch>
            <a:fillRect/>
          </a:stretch>
        </p:blipFill>
        <p:spPr>
          <a:xfrm>
            <a:off x="394635" y="2595564"/>
            <a:ext cx="8564170" cy="3762900"/>
          </a:xfrm>
          <a:prstGeom prst="rect">
            <a:avLst/>
          </a:prstGeom>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5250</TotalTime>
  <Words>925</Words>
  <Application>Microsoft Office PowerPoint</Application>
  <PresentationFormat>On-screen Show (4:3)</PresentationFormat>
  <Paragraphs>101</Paragraphs>
  <Slides>21</Slides>
  <Notes>7</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21</vt:i4>
      </vt:variant>
    </vt:vector>
  </HeadingPairs>
  <TitlesOfParts>
    <vt:vector size="34" baseType="lpstr">
      <vt:lpstr>Arial</vt:lpstr>
      <vt:lpstr>inherit</vt:lpstr>
      <vt:lpstr>Wingdings</vt:lpstr>
      <vt:lpstr>Calibri</vt:lpstr>
      <vt:lpstr>Courier New</vt:lpstr>
      <vt:lpstr>Noto Sans Symbols</vt:lpstr>
      <vt:lpstr>Century Gothic</vt:lpstr>
      <vt:lpstr>Verdana</vt:lpstr>
      <vt:lpstr>-apple-system</vt:lpstr>
      <vt:lpstr>Perception</vt:lpstr>
      <vt:lpstr>Office Theme</vt:lpstr>
      <vt:lpstr>Custom Design</vt:lpstr>
      <vt:lpstr>Theme2</vt:lpstr>
      <vt:lpstr>PowerPoint Presentation</vt:lpstr>
      <vt:lpstr>PowerPoint Presentation</vt:lpstr>
      <vt:lpstr>PowerPoint Presentation</vt:lpstr>
      <vt:lpstr>PowerPoint Presentation</vt:lpstr>
      <vt:lpstr>PowerPoint Presentation</vt:lpstr>
      <vt:lpstr>Visualization</vt:lpstr>
      <vt:lpstr>PowerPoint Presentation</vt:lpstr>
      <vt:lpstr>PowerPoint Presentation</vt:lpstr>
      <vt:lpstr>PowerPoint Presentation</vt:lpstr>
      <vt:lpstr>Data Standardization </vt:lpstr>
      <vt:lpstr>PowerPoint Presentation</vt:lpstr>
      <vt:lpstr>Seasonally Plot </vt:lpstr>
      <vt:lpstr>Stationarity Check</vt:lpstr>
      <vt:lpstr> MODEL BUILDING</vt:lpstr>
      <vt:lpstr>ARIMA MODEL</vt:lpstr>
      <vt:lpstr>Arima Model is selected for Deployment. Fitted Model is saved on disk and dumped on pickle. Below is code Screenshot.</vt:lpstr>
      <vt:lpstr>In Our Project we did deployment using web services  with Streamlit for that Installed streamlit using below command on anaconda command prompt.   pip install streamlit  Created a python file called “app.py” for creating web page form for future oil price prediction. Below are imported libraries in .py file. Opened the .pkl file in read format and loaded using pickle.load.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Gonala, Shirish</dc:creator>
  <cp:lastModifiedBy>HP</cp:lastModifiedBy>
  <cp:revision>55</cp:revision>
  <dcterms:created xsi:type="dcterms:W3CDTF">2012-08-17T07:00:49Z</dcterms:created>
  <dcterms:modified xsi:type="dcterms:W3CDTF">2023-06-05T13:06:36Z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