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92" r:id="rId5"/>
    <p:sldId id="410" r:id="rId6"/>
    <p:sldId id="409" r:id="rId7"/>
    <p:sldId id="411" r:id="rId8"/>
    <p:sldId id="415" r:id="rId9"/>
    <p:sldId id="412" r:id="rId10"/>
    <p:sldId id="413" r:id="rId11"/>
    <p:sldId id="414" r:id="rId12"/>
    <p:sldId id="418" r:id="rId13"/>
    <p:sldId id="417" r:id="rId1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46B6EBC-30E6-07F5-5141-870651751D65}" name="Sarah Hills" initials="SH" userId="S::shills@eipc.eu::44873a2d-f5db-4ae6-8e64-29d28bae5d7c"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BD4823-7143-9DB4-90DA-35BD050726AE}" v="16" dt="2024-04-17T13:35:08.174"/>
    <p1510:client id="{5403DB04-8CF6-4A68-864E-93D6955DB61F}" v="825" dt="2024-04-17T16:15:52.152"/>
    <p1510:client id="{CB218A2D-C94E-5109-CC24-1206044A083E}" v="16" dt="2024-04-17T14:59:10.9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792" y="8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Platten" userId="1fb86d89-a59d-41b8-8e12-3b7805dabebe" providerId="ADAL" clId="{5403DB04-8CF6-4A68-864E-93D6955DB61F}"/>
    <pc:docChg chg="custSel addSld delSld modSld sldOrd">
      <pc:chgData name="John Platten" userId="1fb86d89-a59d-41b8-8e12-3b7805dabebe" providerId="ADAL" clId="{5403DB04-8CF6-4A68-864E-93D6955DB61F}" dt="2024-04-17T16:32:14.108" v="2952" actId="6549"/>
      <pc:docMkLst>
        <pc:docMk/>
      </pc:docMkLst>
      <pc:sldChg chg="del">
        <pc:chgData name="John Platten" userId="1fb86d89-a59d-41b8-8e12-3b7805dabebe" providerId="ADAL" clId="{5403DB04-8CF6-4A68-864E-93D6955DB61F}" dt="2024-04-17T16:22:39.690" v="2187" actId="47"/>
        <pc:sldMkLst>
          <pc:docMk/>
          <pc:sldMk cId="2214962495" sldId="385"/>
        </pc:sldMkLst>
      </pc:sldChg>
      <pc:sldChg chg="modSp mod">
        <pc:chgData name="John Platten" userId="1fb86d89-a59d-41b8-8e12-3b7805dabebe" providerId="ADAL" clId="{5403DB04-8CF6-4A68-864E-93D6955DB61F}" dt="2024-04-17T15:46:36.209" v="124" actId="20577"/>
        <pc:sldMkLst>
          <pc:docMk/>
          <pc:sldMk cId="3040811037" sldId="409"/>
        </pc:sldMkLst>
        <pc:spChg chg="mod">
          <ac:chgData name="John Platten" userId="1fb86d89-a59d-41b8-8e12-3b7805dabebe" providerId="ADAL" clId="{5403DB04-8CF6-4A68-864E-93D6955DB61F}" dt="2024-04-17T15:46:36.209" v="124" actId="20577"/>
          <ac:spMkLst>
            <pc:docMk/>
            <pc:sldMk cId="3040811037" sldId="409"/>
            <ac:spMk id="3" creationId="{CC81981A-CB03-54A7-16DF-F47791954432}"/>
          </ac:spMkLst>
        </pc:spChg>
      </pc:sldChg>
      <pc:sldChg chg="modSp mod">
        <pc:chgData name="John Platten" userId="1fb86d89-a59d-41b8-8e12-3b7805dabebe" providerId="ADAL" clId="{5403DB04-8CF6-4A68-864E-93D6955DB61F}" dt="2024-04-17T15:44:04.339" v="15" actId="6549"/>
        <pc:sldMkLst>
          <pc:docMk/>
          <pc:sldMk cId="4055216107" sldId="410"/>
        </pc:sldMkLst>
        <pc:spChg chg="mod">
          <ac:chgData name="John Platten" userId="1fb86d89-a59d-41b8-8e12-3b7805dabebe" providerId="ADAL" clId="{5403DB04-8CF6-4A68-864E-93D6955DB61F}" dt="2024-04-17T15:44:04.339" v="15" actId="6549"/>
          <ac:spMkLst>
            <pc:docMk/>
            <pc:sldMk cId="4055216107" sldId="410"/>
            <ac:spMk id="3" creationId="{647040D4-29A8-97F1-AE0D-6875DF213B8D}"/>
          </ac:spMkLst>
        </pc:spChg>
      </pc:sldChg>
      <pc:sldChg chg="modSp mod">
        <pc:chgData name="John Platten" userId="1fb86d89-a59d-41b8-8e12-3b7805dabebe" providerId="ADAL" clId="{5403DB04-8CF6-4A68-864E-93D6955DB61F}" dt="2024-04-17T15:51:37.153" v="473" actId="20577"/>
        <pc:sldMkLst>
          <pc:docMk/>
          <pc:sldMk cId="984680283" sldId="411"/>
        </pc:sldMkLst>
        <pc:spChg chg="mod">
          <ac:chgData name="John Platten" userId="1fb86d89-a59d-41b8-8e12-3b7805dabebe" providerId="ADAL" clId="{5403DB04-8CF6-4A68-864E-93D6955DB61F}" dt="2024-04-17T15:51:37.153" v="473" actId="20577"/>
          <ac:spMkLst>
            <pc:docMk/>
            <pc:sldMk cId="984680283" sldId="411"/>
            <ac:spMk id="3" creationId="{CC81981A-CB03-54A7-16DF-F47791954432}"/>
          </ac:spMkLst>
        </pc:spChg>
      </pc:sldChg>
      <pc:sldChg chg="modSp mod">
        <pc:chgData name="John Platten" userId="1fb86d89-a59d-41b8-8e12-3b7805dabebe" providerId="ADAL" clId="{5403DB04-8CF6-4A68-864E-93D6955DB61F}" dt="2024-04-17T15:54:15.195" v="639" actId="20577"/>
        <pc:sldMkLst>
          <pc:docMk/>
          <pc:sldMk cId="3298791437" sldId="412"/>
        </pc:sldMkLst>
        <pc:spChg chg="mod">
          <ac:chgData name="John Platten" userId="1fb86d89-a59d-41b8-8e12-3b7805dabebe" providerId="ADAL" clId="{5403DB04-8CF6-4A68-864E-93D6955DB61F}" dt="2024-04-17T15:54:15.195" v="639" actId="20577"/>
          <ac:spMkLst>
            <pc:docMk/>
            <pc:sldMk cId="3298791437" sldId="412"/>
            <ac:spMk id="3" creationId="{CC81981A-CB03-54A7-16DF-F47791954432}"/>
          </ac:spMkLst>
        </pc:spChg>
      </pc:sldChg>
      <pc:sldChg chg="modSp mod">
        <pc:chgData name="John Platten" userId="1fb86d89-a59d-41b8-8e12-3b7805dabebe" providerId="ADAL" clId="{5403DB04-8CF6-4A68-864E-93D6955DB61F}" dt="2024-04-17T15:55:44.832" v="725" actId="14100"/>
        <pc:sldMkLst>
          <pc:docMk/>
          <pc:sldMk cId="3532926747" sldId="413"/>
        </pc:sldMkLst>
        <pc:spChg chg="mod">
          <ac:chgData name="John Platten" userId="1fb86d89-a59d-41b8-8e12-3b7805dabebe" providerId="ADAL" clId="{5403DB04-8CF6-4A68-864E-93D6955DB61F}" dt="2024-04-17T15:55:44.832" v="725" actId="14100"/>
          <ac:spMkLst>
            <pc:docMk/>
            <pc:sldMk cId="3532926747" sldId="413"/>
            <ac:spMk id="3" creationId="{CC81981A-CB03-54A7-16DF-F47791954432}"/>
          </ac:spMkLst>
        </pc:spChg>
      </pc:sldChg>
      <pc:sldChg chg="modSp mod">
        <pc:chgData name="John Platten" userId="1fb86d89-a59d-41b8-8e12-3b7805dabebe" providerId="ADAL" clId="{5403DB04-8CF6-4A68-864E-93D6955DB61F}" dt="2024-04-17T15:53:46.235" v="615" actId="20577"/>
        <pc:sldMkLst>
          <pc:docMk/>
          <pc:sldMk cId="2181170901" sldId="415"/>
        </pc:sldMkLst>
        <pc:spChg chg="mod">
          <ac:chgData name="John Platten" userId="1fb86d89-a59d-41b8-8e12-3b7805dabebe" providerId="ADAL" clId="{5403DB04-8CF6-4A68-864E-93D6955DB61F}" dt="2024-04-17T15:53:46.235" v="615" actId="20577"/>
          <ac:spMkLst>
            <pc:docMk/>
            <pc:sldMk cId="2181170901" sldId="415"/>
            <ac:spMk id="3" creationId="{CC81981A-CB03-54A7-16DF-F47791954432}"/>
          </ac:spMkLst>
        </pc:spChg>
        <pc:graphicFrameChg chg="mod modGraphic">
          <ac:chgData name="John Platten" userId="1fb86d89-a59d-41b8-8e12-3b7805dabebe" providerId="ADAL" clId="{5403DB04-8CF6-4A68-864E-93D6955DB61F}" dt="2024-04-17T15:52:35.388" v="527" actId="20577"/>
          <ac:graphicFrameMkLst>
            <pc:docMk/>
            <pc:sldMk cId="2181170901" sldId="415"/>
            <ac:graphicFrameMk id="6" creationId="{09F37509-9127-71FD-6A23-AA3976F3928F}"/>
          </ac:graphicFrameMkLst>
        </pc:graphicFrameChg>
      </pc:sldChg>
      <pc:sldChg chg="del">
        <pc:chgData name="John Platten" userId="1fb86d89-a59d-41b8-8e12-3b7805dabebe" providerId="ADAL" clId="{5403DB04-8CF6-4A68-864E-93D6955DB61F}" dt="2024-04-17T16:22:18.326" v="2173" actId="2696"/>
        <pc:sldMkLst>
          <pc:docMk/>
          <pc:sldMk cId="4076288821" sldId="416"/>
        </pc:sldMkLst>
      </pc:sldChg>
      <pc:sldChg chg="modSp mod">
        <pc:chgData name="John Platten" userId="1fb86d89-a59d-41b8-8e12-3b7805dabebe" providerId="ADAL" clId="{5403DB04-8CF6-4A68-864E-93D6955DB61F}" dt="2024-04-17T16:27:43.439" v="2815" actId="5793"/>
        <pc:sldMkLst>
          <pc:docMk/>
          <pc:sldMk cId="1855991854" sldId="417"/>
        </pc:sldMkLst>
        <pc:spChg chg="mod">
          <ac:chgData name="John Platten" userId="1fb86d89-a59d-41b8-8e12-3b7805dabebe" providerId="ADAL" clId="{5403DB04-8CF6-4A68-864E-93D6955DB61F}" dt="2024-04-17T16:22:46.048" v="2196" actId="6549"/>
          <ac:spMkLst>
            <pc:docMk/>
            <pc:sldMk cId="1855991854" sldId="417"/>
            <ac:spMk id="2" creationId="{E257A517-2163-E2A3-6FB5-BC44105BB19F}"/>
          </ac:spMkLst>
        </pc:spChg>
        <pc:spChg chg="mod">
          <ac:chgData name="John Platten" userId="1fb86d89-a59d-41b8-8e12-3b7805dabebe" providerId="ADAL" clId="{5403DB04-8CF6-4A68-864E-93D6955DB61F}" dt="2024-04-17T16:27:43.439" v="2815" actId="5793"/>
          <ac:spMkLst>
            <pc:docMk/>
            <pc:sldMk cId="1855991854" sldId="417"/>
            <ac:spMk id="3" creationId="{62282214-C269-91FD-5AAC-949C4FD83AA0}"/>
          </ac:spMkLst>
        </pc:spChg>
      </pc:sldChg>
      <pc:sldChg chg="addSp delSp modSp add mod ord">
        <pc:chgData name="John Platten" userId="1fb86d89-a59d-41b8-8e12-3b7805dabebe" providerId="ADAL" clId="{5403DB04-8CF6-4A68-864E-93D6955DB61F}" dt="2024-04-17T16:32:14.108" v="2952" actId="6549"/>
        <pc:sldMkLst>
          <pc:docMk/>
          <pc:sldMk cId="4283178594" sldId="418"/>
        </pc:sldMkLst>
        <pc:spChg chg="mod">
          <ac:chgData name="John Platten" userId="1fb86d89-a59d-41b8-8e12-3b7805dabebe" providerId="ADAL" clId="{5403DB04-8CF6-4A68-864E-93D6955DB61F}" dt="2024-04-17T16:20:12.142" v="2020" actId="20577"/>
          <ac:spMkLst>
            <pc:docMk/>
            <pc:sldMk cId="4283178594" sldId="418"/>
            <ac:spMk id="2" creationId="{605D4F5E-5C2C-CF5E-2625-F1583C4E372B}"/>
          </ac:spMkLst>
        </pc:spChg>
        <pc:spChg chg="mod">
          <ac:chgData name="John Platten" userId="1fb86d89-a59d-41b8-8e12-3b7805dabebe" providerId="ADAL" clId="{5403DB04-8CF6-4A68-864E-93D6955DB61F}" dt="2024-04-17T16:32:14.108" v="2952" actId="6549"/>
          <ac:spMkLst>
            <pc:docMk/>
            <pc:sldMk cId="4283178594" sldId="418"/>
            <ac:spMk id="3" creationId="{CC81981A-CB03-54A7-16DF-F47791954432}"/>
          </ac:spMkLst>
        </pc:spChg>
        <pc:spChg chg="add del mod">
          <ac:chgData name="John Platten" userId="1fb86d89-a59d-41b8-8e12-3b7805dabebe" providerId="ADAL" clId="{5403DB04-8CF6-4A68-864E-93D6955DB61F}" dt="2024-04-17T16:16:29.299" v="1726" actId="478"/>
          <ac:spMkLst>
            <pc:docMk/>
            <pc:sldMk cId="4283178594" sldId="418"/>
            <ac:spMk id="6" creationId="{919F1BE4-9B32-D94D-0C0A-707B7C5D95C5}"/>
          </ac:spMkLst>
        </pc:spChg>
        <pc:graphicFrameChg chg="del">
          <ac:chgData name="John Platten" userId="1fb86d89-a59d-41b8-8e12-3b7805dabebe" providerId="ADAL" clId="{5403DB04-8CF6-4A68-864E-93D6955DB61F}" dt="2024-04-17T15:56:26.266" v="748" actId="478"/>
          <ac:graphicFrameMkLst>
            <pc:docMk/>
            <pc:sldMk cId="4283178594" sldId="418"/>
            <ac:graphicFrameMk id="4" creationId="{39CBE6F6-2264-659F-3C6E-554688DC547A}"/>
          </ac:graphicFrameMkLst>
        </pc:graphicFrameChg>
        <pc:graphicFrameChg chg="add mod modGraphic">
          <ac:chgData name="John Platten" userId="1fb86d89-a59d-41b8-8e12-3b7805dabebe" providerId="ADAL" clId="{5403DB04-8CF6-4A68-864E-93D6955DB61F}" dt="2024-04-17T16:22:07.227" v="2172" actId="207"/>
          <ac:graphicFrameMkLst>
            <pc:docMk/>
            <pc:sldMk cId="4283178594" sldId="418"/>
            <ac:graphicFrameMk id="5" creationId="{42EAF2C8-C53D-4A91-0340-5450C285A8DF}"/>
          </ac:graphicFrameMkLst>
        </pc:graphicFrameChg>
      </pc:sldChg>
    </pc:docChg>
  </pc:docChgLst>
  <pc:docChgLst>
    <pc:chgData name="Toby Hudson" userId="S::thudson@eipc.eu::8d6e20e7-df43-41db-a0c6-bc365ede778d" providerId="AD" clId="Web-{11BD4823-7143-9DB4-90DA-35BD050726AE}"/>
    <pc:docChg chg="modSld">
      <pc:chgData name="Toby Hudson" userId="S::thudson@eipc.eu::8d6e20e7-df43-41db-a0c6-bc365ede778d" providerId="AD" clId="Web-{11BD4823-7143-9DB4-90DA-35BD050726AE}" dt="2024-04-17T13:35:06.611" v="5" actId="20577"/>
      <pc:docMkLst>
        <pc:docMk/>
      </pc:docMkLst>
      <pc:sldChg chg="modSp">
        <pc:chgData name="Toby Hudson" userId="S::thudson@eipc.eu::8d6e20e7-df43-41db-a0c6-bc365ede778d" providerId="AD" clId="Web-{11BD4823-7143-9DB4-90DA-35BD050726AE}" dt="2024-04-17T13:33:02.543" v="1" actId="20577"/>
        <pc:sldMkLst>
          <pc:docMk/>
          <pc:sldMk cId="984680283" sldId="411"/>
        </pc:sldMkLst>
        <pc:spChg chg="mod">
          <ac:chgData name="Toby Hudson" userId="S::thudson@eipc.eu::8d6e20e7-df43-41db-a0c6-bc365ede778d" providerId="AD" clId="Web-{11BD4823-7143-9DB4-90DA-35BD050726AE}" dt="2024-04-17T13:33:02.543" v="1" actId="20577"/>
          <ac:spMkLst>
            <pc:docMk/>
            <pc:sldMk cId="984680283" sldId="411"/>
            <ac:spMk id="3" creationId="{CC81981A-CB03-54A7-16DF-F47791954432}"/>
          </ac:spMkLst>
        </pc:spChg>
      </pc:sldChg>
      <pc:sldChg chg="modSp">
        <pc:chgData name="Toby Hudson" userId="S::thudson@eipc.eu::8d6e20e7-df43-41db-a0c6-bc365ede778d" providerId="AD" clId="Web-{11BD4823-7143-9DB4-90DA-35BD050726AE}" dt="2024-04-17T13:35:06.611" v="5" actId="20577"/>
        <pc:sldMkLst>
          <pc:docMk/>
          <pc:sldMk cId="3532926747" sldId="413"/>
        </pc:sldMkLst>
        <pc:spChg chg="mod">
          <ac:chgData name="Toby Hudson" userId="S::thudson@eipc.eu::8d6e20e7-df43-41db-a0c6-bc365ede778d" providerId="AD" clId="Web-{11BD4823-7143-9DB4-90DA-35BD050726AE}" dt="2024-04-17T13:35:06.611" v="5" actId="20577"/>
          <ac:spMkLst>
            <pc:docMk/>
            <pc:sldMk cId="3532926747" sldId="413"/>
            <ac:spMk id="3" creationId="{CC81981A-CB03-54A7-16DF-F47791954432}"/>
          </ac:spMkLst>
        </pc:spChg>
      </pc:sldChg>
    </pc:docChg>
  </pc:docChgLst>
  <pc:docChgLst>
    <pc:chgData name="Steven Jones" userId="S::sjones@eipc.eu::f462d4c8-12dc-4b9b-98b9-882a4bf9f09b" providerId="AD" clId="Web-{CB218A2D-C94E-5109-CC24-1206044A083E}"/>
    <pc:docChg chg="modSld">
      <pc:chgData name="Steven Jones" userId="S::sjones@eipc.eu::f462d4c8-12dc-4b9b-98b9-882a4bf9f09b" providerId="AD" clId="Web-{CB218A2D-C94E-5109-CC24-1206044A083E}" dt="2024-04-17T14:59:10.912" v="2" actId="1076"/>
      <pc:docMkLst>
        <pc:docMk/>
      </pc:docMkLst>
      <pc:sldChg chg="modSp">
        <pc:chgData name="Steven Jones" userId="S::sjones@eipc.eu::f462d4c8-12dc-4b9b-98b9-882a4bf9f09b" providerId="AD" clId="Web-{CB218A2D-C94E-5109-CC24-1206044A083E}" dt="2024-04-17T14:59:10.912" v="2" actId="1076"/>
        <pc:sldMkLst>
          <pc:docMk/>
          <pc:sldMk cId="2181170901" sldId="415"/>
        </pc:sldMkLst>
        <pc:graphicFrameChg chg="modGraphic">
          <ac:chgData name="Steven Jones" userId="S::sjones@eipc.eu::f462d4c8-12dc-4b9b-98b9-882a4bf9f09b" providerId="AD" clId="Web-{CB218A2D-C94E-5109-CC24-1206044A083E}" dt="2024-04-17T14:59:02.334" v="1"/>
          <ac:graphicFrameMkLst>
            <pc:docMk/>
            <pc:sldMk cId="2181170901" sldId="415"/>
            <ac:graphicFrameMk id="5" creationId="{00956B99-CD63-4C45-1B19-8382EA86A315}"/>
          </ac:graphicFrameMkLst>
        </pc:graphicFrameChg>
        <pc:graphicFrameChg chg="mod">
          <ac:chgData name="Steven Jones" userId="S::sjones@eipc.eu::f462d4c8-12dc-4b9b-98b9-882a4bf9f09b" providerId="AD" clId="Web-{CB218A2D-C94E-5109-CC24-1206044A083E}" dt="2024-04-17T14:59:10.912" v="2" actId="1076"/>
          <ac:graphicFrameMkLst>
            <pc:docMk/>
            <pc:sldMk cId="2181170901" sldId="415"/>
            <ac:graphicFrameMk id="6" creationId="{09F37509-9127-71FD-6A23-AA3976F3928F}"/>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3C23E79-3965-AA5B-133F-3B85926B898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98671339-F87B-B2D7-B689-1441546EDA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FFD2FA-BC04-465B-90C3-B84AAF74CC16}" type="datetimeFigureOut">
              <a:rPr lang="en-GB" smtClean="0"/>
              <a:t>17/04/2024</a:t>
            </a:fld>
            <a:endParaRPr lang="en-GB"/>
          </a:p>
        </p:txBody>
      </p:sp>
      <p:sp>
        <p:nvSpPr>
          <p:cNvPr id="4" name="Footer Placeholder 3">
            <a:extLst>
              <a:ext uri="{FF2B5EF4-FFF2-40B4-BE49-F238E27FC236}">
                <a16:creationId xmlns:a16="http://schemas.microsoft.com/office/drawing/2014/main" id="{ACC95619-B85A-9887-A967-6FBFF7C170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0812C322-E66D-A9B1-BE85-ABC5C301EDA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A4876D-29F7-47B8-8301-874B27149F91}" type="slidenum">
              <a:rPr lang="en-GB" smtClean="0"/>
              <a:t>‹#›</a:t>
            </a:fld>
            <a:endParaRPr lang="en-GB"/>
          </a:p>
        </p:txBody>
      </p:sp>
    </p:spTree>
    <p:extLst>
      <p:ext uri="{BB962C8B-B14F-4D97-AF65-F5344CB8AC3E}">
        <p14:creationId xmlns:p14="http://schemas.microsoft.com/office/powerpoint/2010/main" val="2167467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68206C-7AD1-4C0F-9FEF-6E092889EFB0}" type="datetimeFigureOut">
              <a:rPr lang="en-GB" smtClean="0"/>
              <a:t>17/04/2024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F5D4E3-3D8A-4324-A76F-65153CF654EA}" type="slidenum">
              <a:rPr lang="en-GB" smtClean="0"/>
              <a:t>‹#›</a:t>
            </a:fld>
            <a:endParaRPr lang="en-GB"/>
          </a:p>
        </p:txBody>
      </p:sp>
    </p:spTree>
    <p:extLst>
      <p:ext uri="{BB962C8B-B14F-4D97-AF65-F5344CB8AC3E}">
        <p14:creationId xmlns:p14="http://schemas.microsoft.com/office/powerpoint/2010/main" val="2971350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D8E0D9F-B946-4AF0-A15F-F95FA6F7EB7C}"/>
              </a:ext>
            </a:extLst>
          </p:cNvPr>
          <p:cNvSpPr/>
          <p:nvPr userDrawn="1"/>
        </p:nvSpPr>
        <p:spPr>
          <a:xfrm>
            <a:off x="6067425" y="1219200"/>
            <a:ext cx="85725" cy="480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1C87FDA-0321-4EDB-96E9-CFC3681524E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0820467" y="6252921"/>
            <a:ext cx="1140178" cy="461240"/>
          </a:xfrm>
          <a:prstGeom prst="rect">
            <a:avLst/>
          </a:prstGeom>
        </p:spPr>
      </p:pic>
      <p:sp>
        <p:nvSpPr>
          <p:cNvPr id="9" name="Text Placeholder 7">
            <a:extLst>
              <a:ext uri="{FF2B5EF4-FFF2-40B4-BE49-F238E27FC236}">
                <a16:creationId xmlns:a16="http://schemas.microsoft.com/office/drawing/2014/main" id="{A553ED13-8499-47E9-BDD8-4F061FEFC933}"/>
              </a:ext>
            </a:extLst>
          </p:cNvPr>
          <p:cNvSpPr>
            <a:spLocks noGrp="1"/>
          </p:cNvSpPr>
          <p:nvPr>
            <p:ph type="body" sz="quarter" idx="10" hasCustomPrompt="1"/>
          </p:nvPr>
        </p:nvSpPr>
        <p:spPr>
          <a:xfrm>
            <a:off x="6600825" y="1219200"/>
            <a:ext cx="5102225" cy="4800598"/>
          </a:xfrm>
          <a:prstGeom prst="rect">
            <a:avLst/>
          </a:prstGeom>
        </p:spPr>
        <p:txBody>
          <a:bodyPr anchor="ctr"/>
          <a:lstStyle>
            <a:lvl1pPr marL="0" indent="0">
              <a:lnSpc>
                <a:spcPct val="100000"/>
              </a:lnSpc>
              <a:spcBef>
                <a:spcPts val="0"/>
              </a:spcBef>
              <a:buNone/>
              <a:defRPr sz="4400">
                <a:solidFill>
                  <a:schemeClr val="bg1"/>
                </a:solidFill>
                <a:latin typeface="+mj-lt"/>
              </a:defRPr>
            </a:lvl1pPr>
          </a:lstStyle>
          <a:p>
            <a:pPr lvl="0"/>
            <a:r>
              <a:rPr lang="en-US"/>
              <a:t>Subtitle or </a:t>
            </a:r>
            <a:br>
              <a:rPr lang="en-US"/>
            </a:br>
            <a:r>
              <a:rPr lang="en-US"/>
              <a:t>Presenter Name</a:t>
            </a:r>
          </a:p>
        </p:txBody>
      </p:sp>
      <p:sp>
        <p:nvSpPr>
          <p:cNvPr id="10" name="Text Placeholder 9">
            <a:extLst>
              <a:ext uri="{FF2B5EF4-FFF2-40B4-BE49-F238E27FC236}">
                <a16:creationId xmlns:a16="http://schemas.microsoft.com/office/drawing/2014/main" id="{E7622A1D-AB1B-4642-8FD4-564ABB6CE83C}"/>
              </a:ext>
            </a:extLst>
          </p:cNvPr>
          <p:cNvSpPr>
            <a:spLocks noGrp="1"/>
          </p:cNvSpPr>
          <p:nvPr>
            <p:ph type="body" sz="quarter" idx="11" hasCustomPrompt="1"/>
          </p:nvPr>
        </p:nvSpPr>
        <p:spPr>
          <a:xfrm>
            <a:off x="762000" y="1219199"/>
            <a:ext cx="4876800" cy="4800599"/>
          </a:xfrm>
          <a:prstGeom prst="rect">
            <a:avLst/>
          </a:prstGeom>
        </p:spPr>
        <p:txBody>
          <a:bodyPr anchor="ctr"/>
          <a:lstStyle>
            <a:lvl1pPr marL="0" indent="0">
              <a:lnSpc>
                <a:spcPct val="100000"/>
              </a:lnSpc>
              <a:spcBef>
                <a:spcPts val="0"/>
              </a:spcBef>
              <a:buNone/>
              <a:defRPr sz="6000">
                <a:solidFill>
                  <a:schemeClr val="bg1"/>
                </a:solidFill>
                <a:latin typeface="+mj-lt"/>
              </a:defRPr>
            </a:lvl1pPr>
          </a:lstStyle>
          <a:p>
            <a:pPr lvl="0"/>
            <a:r>
              <a:rPr lang="en-US"/>
              <a:t>Presentation title</a:t>
            </a:r>
            <a:endParaRPr lang="en-GB"/>
          </a:p>
        </p:txBody>
      </p:sp>
    </p:spTree>
    <p:extLst>
      <p:ext uri="{BB962C8B-B14F-4D97-AF65-F5344CB8AC3E}">
        <p14:creationId xmlns:p14="http://schemas.microsoft.com/office/powerpoint/2010/main" val="1410943587"/>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8 items">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85192896-3B53-428E-ABBB-FDAADC808C9E}"/>
              </a:ext>
            </a:extLst>
          </p:cNvPr>
          <p:cNvSpPr/>
          <p:nvPr userDrawn="1"/>
        </p:nvSpPr>
        <p:spPr>
          <a:xfrm>
            <a:off x="714375" y="1006772"/>
            <a:ext cx="914400" cy="914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a:latin typeface="+mn-lt"/>
              </a:rPr>
              <a:t>1</a:t>
            </a:r>
          </a:p>
        </p:txBody>
      </p:sp>
      <p:sp>
        <p:nvSpPr>
          <p:cNvPr id="6" name="Rectangle 5">
            <a:extLst>
              <a:ext uri="{FF2B5EF4-FFF2-40B4-BE49-F238E27FC236}">
                <a16:creationId xmlns:a16="http://schemas.microsoft.com/office/drawing/2014/main" id="{C027AD6B-3F7D-4EB2-8B89-443DDFDD2C2A}"/>
              </a:ext>
            </a:extLst>
          </p:cNvPr>
          <p:cNvSpPr/>
          <p:nvPr userDrawn="1"/>
        </p:nvSpPr>
        <p:spPr>
          <a:xfrm>
            <a:off x="1524000" y="1197272"/>
            <a:ext cx="4045064" cy="533400"/>
          </a:xfrm>
          <a:prstGeom prst="rect">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12">
            <a:extLst>
              <a:ext uri="{FF2B5EF4-FFF2-40B4-BE49-F238E27FC236}">
                <a16:creationId xmlns:a16="http://schemas.microsoft.com/office/drawing/2014/main" id="{E6358214-4642-49C1-B682-E1B29BD295C1}"/>
              </a:ext>
            </a:extLst>
          </p:cNvPr>
          <p:cNvSpPr>
            <a:spLocks noGrp="1"/>
          </p:cNvSpPr>
          <p:nvPr>
            <p:ph type="body" sz="quarter" idx="13"/>
          </p:nvPr>
        </p:nvSpPr>
        <p:spPr>
          <a:xfrm>
            <a:off x="1628775" y="1197272"/>
            <a:ext cx="3933825" cy="533400"/>
          </a:xfrm>
          <a:prstGeom prst="rect">
            <a:avLst/>
          </a:prstGeom>
        </p:spPr>
        <p:txBody>
          <a:bodyPr anchor="ctr"/>
          <a:lstStyle>
            <a:lvl1pPr marL="0" indent="0">
              <a:buNone/>
              <a:defRPr sz="2400" b="1">
                <a:solidFill>
                  <a:schemeClr val="bg1"/>
                </a:solidFill>
              </a:defRPr>
            </a:lvl1pPr>
          </a:lstStyle>
          <a:p>
            <a:pPr lvl="0"/>
            <a:r>
              <a:rPr lang="en-US"/>
              <a:t>Click to edit Master text styles</a:t>
            </a:r>
          </a:p>
        </p:txBody>
      </p:sp>
      <p:sp>
        <p:nvSpPr>
          <p:cNvPr id="9" name="Oval 8">
            <a:extLst>
              <a:ext uri="{FF2B5EF4-FFF2-40B4-BE49-F238E27FC236}">
                <a16:creationId xmlns:a16="http://schemas.microsoft.com/office/drawing/2014/main" id="{06950F2B-222D-452C-B10C-E0EC225DC678}"/>
              </a:ext>
            </a:extLst>
          </p:cNvPr>
          <p:cNvSpPr/>
          <p:nvPr userDrawn="1"/>
        </p:nvSpPr>
        <p:spPr>
          <a:xfrm>
            <a:off x="714375" y="2283070"/>
            <a:ext cx="914400" cy="9144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a:latin typeface="+mn-lt"/>
              </a:rPr>
              <a:t>2</a:t>
            </a:r>
          </a:p>
        </p:txBody>
      </p:sp>
      <p:sp>
        <p:nvSpPr>
          <p:cNvPr id="10" name="Rectangle 9">
            <a:extLst>
              <a:ext uri="{FF2B5EF4-FFF2-40B4-BE49-F238E27FC236}">
                <a16:creationId xmlns:a16="http://schemas.microsoft.com/office/drawing/2014/main" id="{1A1BD078-0950-4E3A-BAF2-2A9CA9FFF19A}"/>
              </a:ext>
            </a:extLst>
          </p:cNvPr>
          <p:cNvSpPr/>
          <p:nvPr userDrawn="1"/>
        </p:nvSpPr>
        <p:spPr>
          <a:xfrm>
            <a:off x="1524000" y="2473570"/>
            <a:ext cx="4045064" cy="533400"/>
          </a:xfrm>
          <a:prstGeom prst="rect">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12">
            <a:extLst>
              <a:ext uri="{FF2B5EF4-FFF2-40B4-BE49-F238E27FC236}">
                <a16:creationId xmlns:a16="http://schemas.microsoft.com/office/drawing/2014/main" id="{E55D5372-B668-446D-A810-F1DF8ECAD0F3}"/>
              </a:ext>
            </a:extLst>
          </p:cNvPr>
          <p:cNvSpPr>
            <a:spLocks noGrp="1"/>
          </p:cNvSpPr>
          <p:nvPr>
            <p:ph type="body" sz="quarter" idx="15"/>
          </p:nvPr>
        </p:nvSpPr>
        <p:spPr>
          <a:xfrm>
            <a:off x="1628775" y="2473570"/>
            <a:ext cx="3933825" cy="533400"/>
          </a:xfrm>
          <a:prstGeom prst="rect">
            <a:avLst/>
          </a:prstGeom>
        </p:spPr>
        <p:txBody>
          <a:bodyPr anchor="ctr"/>
          <a:lstStyle>
            <a:lvl1pPr marL="0" indent="0">
              <a:buNone/>
              <a:defRPr sz="2400" b="1">
                <a:solidFill>
                  <a:schemeClr val="bg1"/>
                </a:solidFill>
              </a:defRPr>
            </a:lvl1pPr>
          </a:lstStyle>
          <a:p>
            <a:pPr lvl="0"/>
            <a:r>
              <a:rPr lang="en-US"/>
              <a:t>Click to edit Master text styles</a:t>
            </a:r>
          </a:p>
        </p:txBody>
      </p:sp>
      <p:sp>
        <p:nvSpPr>
          <p:cNvPr id="13" name="Oval 12">
            <a:extLst>
              <a:ext uri="{FF2B5EF4-FFF2-40B4-BE49-F238E27FC236}">
                <a16:creationId xmlns:a16="http://schemas.microsoft.com/office/drawing/2014/main" id="{A192A7D2-80BA-42C4-AC88-2EF84EFCCBF3}"/>
              </a:ext>
            </a:extLst>
          </p:cNvPr>
          <p:cNvSpPr/>
          <p:nvPr userDrawn="1"/>
        </p:nvSpPr>
        <p:spPr>
          <a:xfrm>
            <a:off x="714375" y="3559368"/>
            <a:ext cx="914400" cy="914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a:latin typeface="+mn-lt"/>
              </a:rPr>
              <a:t>3</a:t>
            </a:r>
          </a:p>
        </p:txBody>
      </p:sp>
      <p:sp>
        <p:nvSpPr>
          <p:cNvPr id="14" name="Rectangle 13">
            <a:extLst>
              <a:ext uri="{FF2B5EF4-FFF2-40B4-BE49-F238E27FC236}">
                <a16:creationId xmlns:a16="http://schemas.microsoft.com/office/drawing/2014/main" id="{F8AA83C9-285C-4E46-8478-110942FF1440}"/>
              </a:ext>
            </a:extLst>
          </p:cNvPr>
          <p:cNvSpPr/>
          <p:nvPr userDrawn="1"/>
        </p:nvSpPr>
        <p:spPr>
          <a:xfrm>
            <a:off x="1524000" y="3749868"/>
            <a:ext cx="4045064" cy="533400"/>
          </a:xfrm>
          <a:prstGeom prst="rect">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 Placeholder 12">
            <a:extLst>
              <a:ext uri="{FF2B5EF4-FFF2-40B4-BE49-F238E27FC236}">
                <a16:creationId xmlns:a16="http://schemas.microsoft.com/office/drawing/2014/main" id="{9E06AFC7-1253-483C-AC76-69FF87481F2F}"/>
              </a:ext>
            </a:extLst>
          </p:cNvPr>
          <p:cNvSpPr>
            <a:spLocks noGrp="1"/>
          </p:cNvSpPr>
          <p:nvPr>
            <p:ph type="body" sz="quarter" idx="17"/>
          </p:nvPr>
        </p:nvSpPr>
        <p:spPr>
          <a:xfrm>
            <a:off x="1628775" y="3749868"/>
            <a:ext cx="3933825" cy="533400"/>
          </a:xfrm>
          <a:prstGeom prst="rect">
            <a:avLst/>
          </a:prstGeom>
          <a:ln>
            <a:noFill/>
          </a:ln>
        </p:spPr>
        <p:txBody>
          <a:bodyPr anchor="ctr"/>
          <a:lstStyle>
            <a:lvl1pPr marL="0" indent="0">
              <a:buNone/>
              <a:defRPr sz="2400" b="1">
                <a:solidFill>
                  <a:schemeClr val="bg1"/>
                </a:solidFill>
              </a:defRPr>
            </a:lvl1pPr>
          </a:lstStyle>
          <a:p>
            <a:pPr lvl="0"/>
            <a:r>
              <a:rPr lang="en-US"/>
              <a:t>Click to edit Master text styles</a:t>
            </a:r>
          </a:p>
        </p:txBody>
      </p:sp>
      <p:sp>
        <p:nvSpPr>
          <p:cNvPr id="17" name="Oval 16">
            <a:extLst>
              <a:ext uri="{FF2B5EF4-FFF2-40B4-BE49-F238E27FC236}">
                <a16:creationId xmlns:a16="http://schemas.microsoft.com/office/drawing/2014/main" id="{9152960D-899B-4C48-A255-E20C9F58BFEA}"/>
              </a:ext>
            </a:extLst>
          </p:cNvPr>
          <p:cNvSpPr/>
          <p:nvPr userDrawn="1"/>
        </p:nvSpPr>
        <p:spPr>
          <a:xfrm>
            <a:off x="6629400" y="1006772"/>
            <a:ext cx="914400" cy="914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a:latin typeface="+mn-lt"/>
              </a:rPr>
              <a:t>5</a:t>
            </a:r>
          </a:p>
        </p:txBody>
      </p:sp>
      <p:sp>
        <p:nvSpPr>
          <p:cNvPr id="18" name="Rectangle 17">
            <a:extLst>
              <a:ext uri="{FF2B5EF4-FFF2-40B4-BE49-F238E27FC236}">
                <a16:creationId xmlns:a16="http://schemas.microsoft.com/office/drawing/2014/main" id="{BCCED3E6-B962-4D22-9EE0-CA94ABB9FD84}"/>
              </a:ext>
            </a:extLst>
          </p:cNvPr>
          <p:cNvSpPr/>
          <p:nvPr userDrawn="1"/>
        </p:nvSpPr>
        <p:spPr>
          <a:xfrm>
            <a:off x="7439025" y="1197272"/>
            <a:ext cx="4045064" cy="533400"/>
          </a:xfrm>
          <a:prstGeom prst="rect">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 Placeholder 12">
            <a:extLst>
              <a:ext uri="{FF2B5EF4-FFF2-40B4-BE49-F238E27FC236}">
                <a16:creationId xmlns:a16="http://schemas.microsoft.com/office/drawing/2014/main" id="{98C3093B-CCBB-4132-86C7-25E80CFF678A}"/>
              </a:ext>
            </a:extLst>
          </p:cNvPr>
          <p:cNvSpPr>
            <a:spLocks noGrp="1"/>
          </p:cNvSpPr>
          <p:nvPr>
            <p:ph type="body" sz="quarter" idx="19"/>
          </p:nvPr>
        </p:nvSpPr>
        <p:spPr>
          <a:xfrm>
            <a:off x="7543800" y="1197272"/>
            <a:ext cx="3933825" cy="533400"/>
          </a:xfrm>
          <a:prstGeom prst="rect">
            <a:avLst/>
          </a:prstGeom>
        </p:spPr>
        <p:txBody>
          <a:bodyPr anchor="ctr"/>
          <a:lstStyle>
            <a:lvl1pPr marL="0" indent="0">
              <a:buNone/>
              <a:defRPr sz="2400" b="1">
                <a:solidFill>
                  <a:schemeClr val="bg1"/>
                </a:solidFill>
              </a:defRPr>
            </a:lvl1pPr>
          </a:lstStyle>
          <a:p>
            <a:pPr lvl="0"/>
            <a:r>
              <a:rPr lang="en-US"/>
              <a:t>Click to edit Master text styles</a:t>
            </a:r>
          </a:p>
        </p:txBody>
      </p:sp>
      <p:sp>
        <p:nvSpPr>
          <p:cNvPr id="21" name="Oval 20">
            <a:extLst>
              <a:ext uri="{FF2B5EF4-FFF2-40B4-BE49-F238E27FC236}">
                <a16:creationId xmlns:a16="http://schemas.microsoft.com/office/drawing/2014/main" id="{557BC767-0554-4030-B23B-3D79869F922C}"/>
              </a:ext>
            </a:extLst>
          </p:cNvPr>
          <p:cNvSpPr/>
          <p:nvPr userDrawn="1"/>
        </p:nvSpPr>
        <p:spPr>
          <a:xfrm>
            <a:off x="6629400" y="2283070"/>
            <a:ext cx="914400" cy="914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a:latin typeface="+mn-lt"/>
              </a:rPr>
              <a:t>6</a:t>
            </a:r>
          </a:p>
        </p:txBody>
      </p:sp>
      <p:sp>
        <p:nvSpPr>
          <p:cNvPr id="22" name="Rectangle 21">
            <a:extLst>
              <a:ext uri="{FF2B5EF4-FFF2-40B4-BE49-F238E27FC236}">
                <a16:creationId xmlns:a16="http://schemas.microsoft.com/office/drawing/2014/main" id="{EA7CB1F1-9FA5-48F4-86EA-6B3688EDD1AB}"/>
              </a:ext>
            </a:extLst>
          </p:cNvPr>
          <p:cNvSpPr/>
          <p:nvPr userDrawn="1"/>
        </p:nvSpPr>
        <p:spPr>
          <a:xfrm>
            <a:off x="7439025" y="2473570"/>
            <a:ext cx="4045064" cy="5334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 Placeholder 12">
            <a:extLst>
              <a:ext uri="{FF2B5EF4-FFF2-40B4-BE49-F238E27FC236}">
                <a16:creationId xmlns:a16="http://schemas.microsoft.com/office/drawing/2014/main" id="{689C67F0-9812-476A-A976-24859F067DD0}"/>
              </a:ext>
            </a:extLst>
          </p:cNvPr>
          <p:cNvSpPr>
            <a:spLocks noGrp="1"/>
          </p:cNvSpPr>
          <p:nvPr>
            <p:ph type="body" sz="quarter" idx="21"/>
          </p:nvPr>
        </p:nvSpPr>
        <p:spPr>
          <a:xfrm>
            <a:off x="7543800" y="2473570"/>
            <a:ext cx="3933825" cy="533400"/>
          </a:xfrm>
          <a:prstGeom prst="rect">
            <a:avLst/>
          </a:prstGeom>
        </p:spPr>
        <p:txBody>
          <a:bodyPr anchor="ctr"/>
          <a:lstStyle>
            <a:lvl1pPr marL="0" indent="0">
              <a:buNone/>
              <a:defRPr sz="2400" b="1">
                <a:solidFill>
                  <a:schemeClr val="bg1"/>
                </a:solidFill>
              </a:defRPr>
            </a:lvl1pPr>
          </a:lstStyle>
          <a:p>
            <a:pPr lvl="0"/>
            <a:r>
              <a:rPr lang="en-US"/>
              <a:t>Click to edit Master text styles</a:t>
            </a:r>
          </a:p>
        </p:txBody>
      </p:sp>
      <p:sp>
        <p:nvSpPr>
          <p:cNvPr id="25" name="Oval 24">
            <a:extLst>
              <a:ext uri="{FF2B5EF4-FFF2-40B4-BE49-F238E27FC236}">
                <a16:creationId xmlns:a16="http://schemas.microsoft.com/office/drawing/2014/main" id="{F6FD47E8-FF1F-4852-AC84-B1074C0416FA}"/>
              </a:ext>
            </a:extLst>
          </p:cNvPr>
          <p:cNvSpPr/>
          <p:nvPr userDrawn="1"/>
        </p:nvSpPr>
        <p:spPr>
          <a:xfrm>
            <a:off x="6629400" y="3559368"/>
            <a:ext cx="914400" cy="914400"/>
          </a:xfrm>
          <a:prstGeom prst="ellipse">
            <a:avLst/>
          </a:prstGeom>
          <a:solidFill>
            <a:srgbClr val="044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a:latin typeface="+mn-lt"/>
              </a:rPr>
              <a:t>7</a:t>
            </a:r>
          </a:p>
        </p:txBody>
      </p:sp>
      <p:sp>
        <p:nvSpPr>
          <p:cNvPr id="26" name="Rectangle 25">
            <a:extLst>
              <a:ext uri="{FF2B5EF4-FFF2-40B4-BE49-F238E27FC236}">
                <a16:creationId xmlns:a16="http://schemas.microsoft.com/office/drawing/2014/main" id="{D344611F-B81E-47F8-A828-D6FCAEE60561}"/>
              </a:ext>
            </a:extLst>
          </p:cNvPr>
          <p:cNvSpPr/>
          <p:nvPr userDrawn="1"/>
        </p:nvSpPr>
        <p:spPr>
          <a:xfrm>
            <a:off x="7439025" y="3749868"/>
            <a:ext cx="4045064" cy="533400"/>
          </a:xfrm>
          <a:prstGeom prst="rect">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 Placeholder 12">
            <a:extLst>
              <a:ext uri="{FF2B5EF4-FFF2-40B4-BE49-F238E27FC236}">
                <a16:creationId xmlns:a16="http://schemas.microsoft.com/office/drawing/2014/main" id="{CD60536C-0C14-4C21-BF18-F21142A15797}"/>
              </a:ext>
            </a:extLst>
          </p:cNvPr>
          <p:cNvSpPr>
            <a:spLocks noGrp="1"/>
          </p:cNvSpPr>
          <p:nvPr>
            <p:ph type="body" sz="quarter" idx="23"/>
          </p:nvPr>
        </p:nvSpPr>
        <p:spPr>
          <a:xfrm>
            <a:off x="7543800" y="3749868"/>
            <a:ext cx="3933825" cy="533400"/>
          </a:xfrm>
          <a:prstGeom prst="rect">
            <a:avLst/>
          </a:prstGeom>
        </p:spPr>
        <p:txBody>
          <a:bodyPr anchor="ctr"/>
          <a:lstStyle>
            <a:lvl1pPr marL="0" indent="0">
              <a:buNone/>
              <a:defRPr sz="2400" b="1">
                <a:solidFill>
                  <a:schemeClr val="bg1"/>
                </a:solidFill>
              </a:defRPr>
            </a:lvl1pPr>
          </a:lstStyle>
          <a:p>
            <a:pPr lvl="0"/>
            <a:r>
              <a:rPr lang="en-US"/>
              <a:t>Click to edit Master text styles</a:t>
            </a:r>
          </a:p>
        </p:txBody>
      </p:sp>
      <p:sp>
        <p:nvSpPr>
          <p:cNvPr id="32" name="Rectangle 31">
            <a:extLst>
              <a:ext uri="{FF2B5EF4-FFF2-40B4-BE49-F238E27FC236}">
                <a16:creationId xmlns:a16="http://schemas.microsoft.com/office/drawing/2014/main" id="{45AF96A7-26C8-4E28-A009-093FCD5ADFC3}"/>
              </a:ext>
            </a:extLst>
          </p:cNvPr>
          <p:cNvSpPr/>
          <p:nvPr userDrawn="1"/>
        </p:nvSpPr>
        <p:spPr>
          <a:xfrm>
            <a:off x="0" y="6054585"/>
            <a:ext cx="12192000" cy="82550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ubway Six-Inch Office"/>
              <a:ea typeface="+mn-ea"/>
              <a:cs typeface="+mn-cs"/>
            </a:endParaRPr>
          </a:p>
        </p:txBody>
      </p:sp>
      <p:sp>
        <p:nvSpPr>
          <p:cNvPr id="33" name="Rectangle 32">
            <a:extLst>
              <a:ext uri="{FF2B5EF4-FFF2-40B4-BE49-F238E27FC236}">
                <a16:creationId xmlns:a16="http://schemas.microsoft.com/office/drawing/2014/main" id="{27BA2641-A0D8-45D3-9F1F-DE7933178DED}"/>
              </a:ext>
            </a:extLst>
          </p:cNvPr>
          <p:cNvSpPr/>
          <p:nvPr userDrawn="1"/>
        </p:nvSpPr>
        <p:spPr>
          <a:xfrm flipV="1">
            <a:off x="0" y="6127884"/>
            <a:ext cx="121920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ubway Six-Inch Office"/>
              <a:ea typeface="+mn-ea"/>
              <a:cs typeface="+mn-cs"/>
            </a:endParaRPr>
          </a:p>
        </p:txBody>
      </p:sp>
      <p:sp>
        <p:nvSpPr>
          <p:cNvPr id="29" name="Text Placeholder 9">
            <a:extLst>
              <a:ext uri="{FF2B5EF4-FFF2-40B4-BE49-F238E27FC236}">
                <a16:creationId xmlns:a16="http://schemas.microsoft.com/office/drawing/2014/main" id="{8DA172BB-FA29-4ABC-9E7B-75D0DFDB799A}"/>
              </a:ext>
            </a:extLst>
          </p:cNvPr>
          <p:cNvSpPr>
            <a:spLocks noGrp="1"/>
          </p:cNvSpPr>
          <p:nvPr>
            <p:ph type="body" sz="quarter" idx="24" hasCustomPrompt="1"/>
          </p:nvPr>
        </p:nvSpPr>
        <p:spPr>
          <a:xfrm>
            <a:off x="380998" y="149476"/>
            <a:ext cx="11430000" cy="793750"/>
          </a:xfrm>
          <a:prstGeom prst="rect">
            <a:avLst/>
          </a:prstGeom>
        </p:spPr>
        <p:txBody>
          <a:bodyPr anchor="t"/>
          <a:lstStyle>
            <a:lvl1pPr marL="0" indent="0" algn="l">
              <a:lnSpc>
                <a:spcPct val="100000"/>
              </a:lnSpc>
              <a:spcBef>
                <a:spcPts val="0"/>
              </a:spcBef>
              <a:buNone/>
              <a:defRPr sz="2800" b="1">
                <a:solidFill>
                  <a:schemeClr val="accent1"/>
                </a:solidFill>
                <a:latin typeface="+mj-lt"/>
              </a:defRPr>
            </a:lvl1pPr>
          </a:lstStyle>
          <a:p>
            <a:pPr lvl="0"/>
            <a:r>
              <a:rPr lang="en-US"/>
              <a:t>Agenda or Title</a:t>
            </a:r>
            <a:endParaRPr lang="en-GB"/>
          </a:p>
        </p:txBody>
      </p:sp>
      <p:sp>
        <p:nvSpPr>
          <p:cNvPr id="30" name="Oval 29">
            <a:extLst>
              <a:ext uri="{FF2B5EF4-FFF2-40B4-BE49-F238E27FC236}">
                <a16:creationId xmlns:a16="http://schemas.microsoft.com/office/drawing/2014/main" id="{886EC7C2-A16C-A611-947E-6EB25A39E29F}"/>
              </a:ext>
            </a:extLst>
          </p:cNvPr>
          <p:cNvSpPr/>
          <p:nvPr userDrawn="1"/>
        </p:nvSpPr>
        <p:spPr>
          <a:xfrm>
            <a:off x="714375" y="4836836"/>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a:latin typeface="+mn-lt"/>
              </a:rPr>
              <a:t>4</a:t>
            </a:r>
          </a:p>
        </p:txBody>
      </p:sp>
      <p:sp>
        <p:nvSpPr>
          <p:cNvPr id="31" name="Rectangle 30">
            <a:extLst>
              <a:ext uri="{FF2B5EF4-FFF2-40B4-BE49-F238E27FC236}">
                <a16:creationId xmlns:a16="http://schemas.microsoft.com/office/drawing/2014/main" id="{762CAF20-F295-DFBE-E628-D6BA5E82D768}"/>
              </a:ext>
            </a:extLst>
          </p:cNvPr>
          <p:cNvSpPr/>
          <p:nvPr userDrawn="1"/>
        </p:nvSpPr>
        <p:spPr>
          <a:xfrm>
            <a:off x="1524000" y="5027336"/>
            <a:ext cx="4045064" cy="533400"/>
          </a:xfrm>
          <a:prstGeom prst="rect">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 Placeholder 12">
            <a:extLst>
              <a:ext uri="{FF2B5EF4-FFF2-40B4-BE49-F238E27FC236}">
                <a16:creationId xmlns:a16="http://schemas.microsoft.com/office/drawing/2014/main" id="{9AF81BAD-3B6F-8FA1-675C-A81FEA37ED01}"/>
              </a:ext>
            </a:extLst>
          </p:cNvPr>
          <p:cNvSpPr>
            <a:spLocks noGrp="1"/>
          </p:cNvSpPr>
          <p:nvPr>
            <p:ph type="body" sz="quarter" idx="25"/>
          </p:nvPr>
        </p:nvSpPr>
        <p:spPr>
          <a:xfrm>
            <a:off x="1628775" y="5027336"/>
            <a:ext cx="3933825" cy="533400"/>
          </a:xfrm>
          <a:prstGeom prst="rect">
            <a:avLst/>
          </a:prstGeom>
          <a:ln>
            <a:noFill/>
          </a:ln>
        </p:spPr>
        <p:txBody>
          <a:bodyPr anchor="ctr"/>
          <a:lstStyle>
            <a:lvl1pPr marL="0" indent="0">
              <a:buNone/>
              <a:defRPr sz="2400" b="1">
                <a:solidFill>
                  <a:schemeClr val="bg1"/>
                </a:solidFill>
              </a:defRPr>
            </a:lvl1pPr>
          </a:lstStyle>
          <a:p>
            <a:pPr lvl="0"/>
            <a:r>
              <a:rPr lang="en-US"/>
              <a:t>Click to edit Master text styles</a:t>
            </a:r>
          </a:p>
        </p:txBody>
      </p:sp>
      <p:sp>
        <p:nvSpPr>
          <p:cNvPr id="35" name="Oval 34">
            <a:extLst>
              <a:ext uri="{FF2B5EF4-FFF2-40B4-BE49-F238E27FC236}">
                <a16:creationId xmlns:a16="http://schemas.microsoft.com/office/drawing/2014/main" id="{9A9E36EE-97DA-E08E-2B4E-C1B603617C6A}"/>
              </a:ext>
            </a:extLst>
          </p:cNvPr>
          <p:cNvSpPr/>
          <p:nvPr userDrawn="1"/>
        </p:nvSpPr>
        <p:spPr>
          <a:xfrm>
            <a:off x="6629400" y="4836836"/>
            <a:ext cx="914400" cy="9144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a:latin typeface="+mn-lt"/>
              </a:rPr>
              <a:t>8</a:t>
            </a:r>
          </a:p>
        </p:txBody>
      </p:sp>
      <p:sp>
        <p:nvSpPr>
          <p:cNvPr id="36" name="Rectangle 35">
            <a:extLst>
              <a:ext uri="{FF2B5EF4-FFF2-40B4-BE49-F238E27FC236}">
                <a16:creationId xmlns:a16="http://schemas.microsoft.com/office/drawing/2014/main" id="{88547FF1-FCAA-D6FE-5A0F-B33AA6026691}"/>
              </a:ext>
            </a:extLst>
          </p:cNvPr>
          <p:cNvSpPr/>
          <p:nvPr userDrawn="1"/>
        </p:nvSpPr>
        <p:spPr>
          <a:xfrm>
            <a:off x="7439025" y="5027336"/>
            <a:ext cx="4045064" cy="533400"/>
          </a:xfrm>
          <a:prstGeom prst="rect">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 Placeholder 12">
            <a:extLst>
              <a:ext uri="{FF2B5EF4-FFF2-40B4-BE49-F238E27FC236}">
                <a16:creationId xmlns:a16="http://schemas.microsoft.com/office/drawing/2014/main" id="{3AE538F5-F5F7-C72B-3288-6B90B25E357F}"/>
              </a:ext>
            </a:extLst>
          </p:cNvPr>
          <p:cNvSpPr>
            <a:spLocks noGrp="1"/>
          </p:cNvSpPr>
          <p:nvPr>
            <p:ph type="body" sz="quarter" idx="26"/>
          </p:nvPr>
        </p:nvSpPr>
        <p:spPr>
          <a:xfrm>
            <a:off x="7543800" y="5027336"/>
            <a:ext cx="3933825" cy="533400"/>
          </a:xfrm>
          <a:prstGeom prst="rect">
            <a:avLst/>
          </a:prstGeom>
        </p:spPr>
        <p:txBody>
          <a:bodyPr anchor="ctr"/>
          <a:lstStyle>
            <a:lvl1pPr marL="0" indent="0">
              <a:buNone/>
              <a:defRPr sz="2400" b="1">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588483110"/>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6 items">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85192896-3B53-428E-ABBB-FDAADC808C9E}"/>
              </a:ext>
            </a:extLst>
          </p:cNvPr>
          <p:cNvSpPr/>
          <p:nvPr userDrawn="1"/>
        </p:nvSpPr>
        <p:spPr>
          <a:xfrm>
            <a:off x="714375" y="1006772"/>
            <a:ext cx="914400" cy="914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a:latin typeface="+mn-lt"/>
              </a:rPr>
              <a:t>1</a:t>
            </a:r>
          </a:p>
        </p:txBody>
      </p:sp>
      <p:sp>
        <p:nvSpPr>
          <p:cNvPr id="6" name="Rectangle 5">
            <a:extLst>
              <a:ext uri="{FF2B5EF4-FFF2-40B4-BE49-F238E27FC236}">
                <a16:creationId xmlns:a16="http://schemas.microsoft.com/office/drawing/2014/main" id="{C027AD6B-3F7D-4EB2-8B89-443DDFDD2C2A}"/>
              </a:ext>
            </a:extLst>
          </p:cNvPr>
          <p:cNvSpPr/>
          <p:nvPr userDrawn="1"/>
        </p:nvSpPr>
        <p:spPr>
          <a:xfrm>
            <a:off x="1524000" y="1197272"/>
            <a:ext cx="4045064" cy="533400"/>
          </a:xfrm>
          <a:prstGeom prst="rect">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 Placeholder 7">
            <a:extLst>
              <a:ext uri="{FF2B5EF4-FFF2-40B4-BE49-F238E27FC236}">
                <a16:creationId xmlns:a16="http://schemas.microsoft.com/office/drawing/2014/main" id="{2F5AE62B-4FA3-4077-91EF-0893298DBCE0}"/>
              </a:ext>
            </a:extLst>
          </p:cNvPr>
          <p:cNvSpPr>
            <a:spLocks noGrp="1"/>
          </p:cNvSpPr>
          <p:nvPr>
            <p:ph type="body" sz="quarter" idx="12"/>
          </p:nvPr>
        </p:nvSpPr>
        <p:spPr>
          <a:xfrm>
            <a:off x="1628775" y="1730672"/>
            <a:ext cx="3933825" cy="914400"/>
          </a:xfrm>
          <a:prstGeom prst="rect">
            <a:avLst/>
          </a:prstGeom>
        </p:spPr>
        <p:txBody>
          <a:bodyPr/>
          <a:lstStyle>
            <a:lvl1pPr>
              <a:defRPr sz="1800"/>
            </a:lvl1pPr>
          </a:lstStyle>
          <a:p>
            <a:pPr lvl="0"/>
            <a:r>
              <a:rPr lang="en-US"/>
              <a:t>Click to edit Master text styles</a:t>
            </a:r>
          </a:p>
        </p:txBody>
      </p:sp>
      <p:sp>
        <p:nvSpPr>
          <p:cNvPr id="8" name="Text Placeholder 12">
            <a:extLst>
              <a:ext uri="{FF2B5EF4-FFF2-40B4-BE49-F238E27FC236}">
                <a16:creationId xmlns:a16="http://schemas.microsoft.com/office/drawing/2014/main" id="{E6358214-4642-49C1-B682-E1B29BD295C1}"/>
              </a:ext>
            </a:extLst>
          </p:cNvPr>
          <p:cNvSpPr>
            <a:spLocks noGrp="1"/>
          </p:cNvSpPr>
          <p:nvPr>
            <p:ph type="body" sz="quarter" idx="13"/>
          </p:nvPr>
        </p:nvSpPr>
        <p:spPr>
          <a:xfrm>
            <a:off x="1628775" y="1197272"/>
            <a:ext cx="3933825" cy="533400"/>
          </a:xfrm>
          <a:prstGeom prst="rect">
            <a:avLst/>
          </a:prstGeom>
        </p:spPr>
        <p:txBody>
          <a:bodyPr anchor="ctr"/>
          <a:lstStyle>
            <a:lvl1pPr marL="0" indent="0">
              <a:buNone/>
              <a:defRPr sz="2400" b="1">
                <a:solidFill>
                  <a:schemeClr val="bg1"/>
                </a:solidFill>
              </a:defRPr>
            </a:lvl1pPr>
          </a:lstStyle>
          <a:p>
            <a:pPr lvl="0"/>
            <a:r>
              <a:rPr lang="en-US"/>
              <a:t>Click to edit Master text styles</a:t>
            </a:r>
          </a:p>
        </p:txBody>
      </p:sp>
      <p:sp>
        <p:nvSpPr>
          <p:cNvPr id="9" name="Oval 8">
            <a:extLst>
              <a:ext uri="{FF2B5EF4-FFF2-40B4-BE49-F238E27FC236}">
                <a16:creationId xmlns:a16="http://schemas.microsoft.com/office/drawing/2014/main" id="{06950F2B-222D-452C-B10C-E0EC225DC678}"/>
              </a:ext>
            </a:extLst>
          </p:cNvPr>
          <p:cNvSpPr/>
          <p:nvPr userDrawn="1"/>
        </p:nvSpPr>
        <p:spPr>
          <a:xfrm>
            <a:off x="714375" y="2749847"/>
            <a:ext cx="914400" cy="9144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a:latin typeface="+mn-lt"/>
              </a:rPr>
              <a:t>2</a:t>
            </a:r>
          </a:p>
        </p:txBody>
      </p:sp>
      <p:sp>
        <p:nvSpPr>
          <p:cNvPr id="10" name="Rectangle 9">
            <a:extLst>
              <a:ext uri="{FF2B5EF4-FFF2-40B4-BE49-F238E27FC236}">
                <a16:creationId xmlns:a16="http://schemas.microsoft.com/office/drawing/2014/main" id="{1A1BD078-0950-4E3A-BAF2-2A9CA9FFF19A}"/>
              </a:ext>
            </a:extLst>
          </p:cNvPr>
          <p:cNvSpPr/>
          <p:nvPr userDrawn="1"/>
        </p:nvSpPr>
        <p:spPr>
          <a:xfrm>
            <a:off x="1524000" y="2940347"/>
            <a:ext cx="4045064" cy="533400"/>
          </a:xfrm>
          <a:prstGeom prst="rect">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7">
            <a:extLst>
              <a:ext uri="{FF2B5EF4-FFF2-40B4-BE49-F238E27FC236}">
                <a16:creationId xmlns:a16="http://schemas.microsoft.com/office/drawing/2014/main" id="{CC30F064-B34C-4B73-8DA9-0F9226F6176C}"/>
              </a:ext>
            </a:extLst>
          </p:cNvPr>
          <p:cNvSpPr>
            <a:spLocks noGrp="1"/>
          </p:cNvSpPr>
          <p:nvPr>
            <p:ph type="body" sz="quarter" idx="14"/>
          </p:nvPr>
        </p:nvSpPr>
        <p:spPr>
          <a:xfrm>
            <a:off x="1628775" y="3473747"/>
            <a:ext cx="3933825" cy="914400"/>
          </a:xfrm>
          <a:prstGeom prst="rect">
            <a:avLst/>
          </a:prstGeom>
        </p:spPr>
        <p:txBody>
          <a:bodyPr/>
          <a:lstStyle>
            <a:lvl1pPr>
              <a:defRPr sz="1800"/>
            </a:lvl1pPr>
          </a:lstStyle>
          <a:p>
            <a:pPr lvl="0"/>
            <a:r>
              <a:rPr lang="en-US"/>
              <a:t>Click to edit Master text styles</a:t>
            </a:r>
          </a:p>
        </p:txBody>
      </p:sp>
      <p:sp>
        <p:nvSpPr>
          <p:cNvPr id="12" name="Text Placeholder 12">
            <a:extLst>
              <a:ext uri="{FF2B5EF4-FFF2-40B4-BE49-F238E27FC236}">
                <a16:creationId xmlns:a16="http://schemas.microsoft.com/office/drawing/2014/main" id="{E55D5372-B668-446D-A810-F1DF8ECAD0F3}"/>
              </a:ext>
            </a:extLst>
          </p:cNvPr>
          <p:cNvSpPr>
            <a:spLocks noGrp="1"/>
          </p:cNvSpPr>
          <p:nvPr>
            <p:ph type="body" sz="quarter" idx="15"/>
          </p:nvPr>
        </p:nvSpPr>
        <p:spPr>
          <a:xfrm>
            <a:off x="1628775" y="2940347"/>
            <a:ext cx="3933825" cy="533400"/>
          </a:xfrm>
          <a:prstGeom prst="rect">
            <a:avLst/>
          </a:prstGeom>
        </p:spPr>
        <p:txBody>
          <a:bodyPr anchor="ctr"/>
          <a:lstStyle>
            <a:lvl1pPr marL="0" indent="0">
              <a:buNone/>
              <a:defRPr sz="2400" b="1">
                <a:solidFill>
                  <a:schemeClr val="bg1"/>
                </a:solidFill>
              </a:defRPr>
            </a:lvl1pPr>
          </a:lstStyle>
          <a:p>
            <a:pPr lvl="0"/>
            <a:r>
              <a:rPr lang="en-US"/>
              <a:t>Click to edit Master text styles</a:t>
            </a:r>
          </a:p>
        </p:txBody>
      </p:sp>
      <p:sp>
        <p:nvSpPr>
          <p:cNvPr id="13" name="Oval 12">
            <a:extLst>
              <a:ext uri="{FF2B5EF4-FFF2-40B4-BE49-F238E27FC236}">
                <a16:creationId xmlns:a16="http://schemas.microsoft.com/office/drawing/2014/main" id="{A192A7D2-80BA-42C4-AC88-2EF84EFCCBF3}"/>
              </a:ext>
            </a:extLst>
          </p:cNvPr>
          <p:cNvSpPr/>
          <p:nvPr userDrawn="1"/>
        </p:nvSpPr>
        <p:spPr>
          <a:xfrm>
            <a:off x="714375" y="4492922"/>
            <a:ext cx="914400" cy="914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a:latin typeface="+mn-lt"/>
              </a:rPr>
              <a:t>3</a:t>
            </a:r>
          </a:p>
        </p:txBody>
      </p:sp>
      <p:sp>
        <p:nvSpPr>
          <p:cNvPr id="14" name="Rectangle 13">
            <a:extLst>
              <a:ext uri="{FF2B5EF4-FFF2-40B4-BE49-F238E27FC236}">
                <a16:creationId xmlns:a16="http://schemas.microsoft.com/office/drawing/2014/main" id="{F8AA83C9-285C-4E46-8478-110942FF1440}"/>
              </a:ext>
            </a:extLst>
          </p:cNvPr>
          <p:cNvSpPr/>
          <p:nvPr userDrawn="1"/>
        </p:nvSpPr>
        <p:spPr>
          <a:xfrm>
            <a:off x="1524000" y="4683422"/>
            <a:ext cx="4045064" cy="533400"/>
          </a:xfrm>
          <a:prstGeom prst="rect">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 Placeholder 7">
            <a:extLst>
              <a:ext uri="{FF2B5EF4-FFF2-40B4-BE49-F238E27FC236}">
                <a16:creationId xmlns:a16="http://schemas.microsoft.com/office/drawing/2014/main" id="{8E219E1D-A9A7-4C5B-AC68-26B1BF2A5A4B}"/>
              </a:ext>
            </a:extLst>
          </p:cNvPr>
          <p:cNvSpPr>
            <a:spLocks noGrp="1"/>
          </p:cNvSpPr>
          <p:nvPr>
            <p:ph type="body" sz="quarter" idx="16"/>
          </p:nvPr>
        </p:nvSpPr>
        <p:spPr>
          <a:xfrm>
            <a:off x="1628775" y="5216822"/>
            <a:ext cx="3933825" cy="914400"/>
          </a:xfrm>
          <a:prstGeom prst="rect">
            <a:avLst/>
          </a:prstGeom>
        </p:spPr>
        <p:txBody>
          <a:bodyPr/>
          <a:lstStyle>
            <a:lvl1pPr>
              <a:defRPr sz="1800"/>
            </a:lvl1pPr>
          </a:lstStyle>
          <a:p>
            <a:pPr lvl="0"/>
            <a:r>
              <a:rPr lang="en-US"/>
              <a:t>Click to edit Master text styles</a:t>
            </a:r>
          </a:p>
        </p:txBody>
      </p:sp>
      <p:sp>
        <p:nvSpPr>
          <p:cNvPr id="16" name="Text Placeholder 12">
            <a:extLst>
              <a:ext uri="{FF2B5EF4-FFF2-40B4-BE49-F238E27FC236}">
                <a16:creationId xmlns:a16="http://schemas.microsoft.com/office/drawing/2014/main" id="{9E06AFC7-1253-483C-AC76-69FF87481F2F}"/>
              </a:ext>
            </a:extLst>
          </p:cNvPr>
          <p:cNvSpPr>
            <a:spLocks noGrp="1"/>
          </p:cNvSpPr>
          <p:nvPr>
            <p:ph type="body" sz="quarter" idx="17"/>
          </p:nvPr>
        </p:nvSpPr>
        <p:spPr>
          <a:xfrm>
            <a:off x="1628775" y="4683422"/>
            <a:ext cx="3933825" cy="533400"/>
          </a:xfrm>
          <a:prstGeom prst="rect">
            <a:avLst/>
          </a:prstGeom>
          <a:ln>
            <a:noFill/>
          </a:ln>
        </p:spPr>
        <p:txBody>
          <a:bodyPr anchor="ctr"/>
          <a:lstStyle>
            <a:lvl1pPr marL="0" indent="0">
              <a:buNone/>
              <a:defRPr sz="2400" b="1">
                <a:solidFill>
                  <a:schemeClr val="bg1"/>
                </a:solidFill>
              </a:defRPr>
            </a:lvl1pPr>
          </a:lstStyle>
          <a:p>
            <a:pPr lvl="0"/>
            <a:r>
              <a:rPr lang="en-US"/>
              <a:t>Click to edit Master text styles</a:t>
            </a:r>
          </a:p>
        </p:txBody>
      </p:sp>
      <p:sp>
        <p:nvSpPr>
          <p:cNvPr id="17" name="Oval 16">
            <a:extLst>
              <a:ext uri="{FF2B5EF4-FFF2-40B4-BE49-F238E27FC236}">
                <a16:creationId xmlns:a16="http://schemas.microsoft.com/office/drawing/2014/main" id="{9152960D-899B-4C48-A255-E20C9F58BFEA}"/>
              </a:ext>
            </a:extLst>
          </p:cNvPr>
          <p:cNvSpPr/>
          <p:nvPr userDrawn="1"/>
        </p:nvSpPr>
        <p:spPr>
          <a:xfrm>
            <a:off x="6629400" y="1006772"/>
            <a:ext cx="914400" cy="914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a:latin typeface="+mn-lt"/>
              </a:rPr>
              <a:t>4</a:t>
            </a:r>
          </a:p>
        </p:txBody>
      </p:sp>
      <p:sp>
        <p:nvSpPr>
          <p:cNvPr id="18" name="Rectangle 17">
            <a:extLst>
              <a:ext uri="{FF2B5EF4-FFF2-40B4-BE49-F238E27FC236}">
                <a16:creationId xmlns:a16="http://schemas.microsoft.com/office/drawing/2014/main" id="{BCCED3E6-B962-4D22-9EE0-CA94ABB9FD84}"/>
              </a:ext>
            </a:extLst>
          </p:cNvPr>
          <p:cNvSpPr/>
          <p:nvPr userDrawn="1"/>
        </p:nvSpPr>
        <p:spPr>
          <a:xfrm>
            <a:off x="7439025" y="1197272"/>
            <a:ext cx="4045064" cy="533400"/>
          </a:xfrm>
          <a:prstGeom prst="rect">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 Placeholder 7">
            <a:extLst>
              <a:ext uri="{FF2B5EF4-FFF2-40B4-BE49-F238E27FC236}">
                <a16:creationId xmlns:a16="http://schemas.microsoft.com/office/drawing/2014/main" id="{E6D019A3-BA0D-4DF6-94B3-C458AD50798B}"/>
              </a:ext>
            </a:extLst>
          </p:cNvPr>
          <p:cNvSpPr>
            <a:spLocks noGrp="1"/>
          </p:cNvSpPr>
          <p:nvPr>
            <p:ph type="body" sz="quarter" idx="18"/>
          </p:nvPr>
        </p:nvSpPr>
        <p:spPr>
          <a:xfrm>
            <a:off x="7543800" y="1730672"/>
            <a:ext cx="3933825" cy="914400"/>
          </a:xfrm>
          <a:prstGeom prst="rect">
            <a:avLst/>
          </a:prstGeom>
        </p:spPr>
        <p:txBody>
          <a:bodyPr/>
          <a:lstStyle>
            <a:lvl1pPr>
              <a:defRPr sz="1800"/>
            </a:lvl1pPr>
          </a:lstStyle>
          <a:p>
            <a:pPr lvl="0"/>
            <a:r>
              <a:rPr lang="en-US"/>
              <a:t>Click to edit Master text styles</a:t>
            </a:r>
          </a:p>
        </p:txBody>
      </p:sp>
      <p:sp>
        <p:nvSpPr>
          <p:cNvPr id="20" name="Text Placeholder 12">
            <a:extLst>
              <a:ext uri="{FF2B5EF4-FFF2-40B4-BE49-F238E27FC236}">
                <a16:creationId xmlns:a16="http://schemas.microsoft.com/office/drawing/2014/main" id="{98C3093B-CCBB-4132-86C7-25E80CFF678A}"/>
              </a:ext>
            </a:extLst>
          </p:cNvPr>
          <p:cNvSpPr>
            <a:spLocks noGrp="1"/>
          </p:cNvSpPr>
          <p:nvPr>
            <p:ph type="body" sz="quarter" idx="19"/>
          </p:nvPr>
        </p:nvSpPr>
        <p:spPr>
          <a:xfrm>
            <a:off x="7543800" y="1197272"/>
            <a:ext cx="3933825" cy="533400"/>
          </a:xfrm>
          <a:prstGeom prst="rect">
            <a:avLst/>
          </a:prstGeom>
        </p:spPr>
        <p:txBody>
          <a:bodyPr anchor="ctr"/>
          <a:lstStyle>
            <a:lvl1pPr marL="0" indent="0">
              <a:buNone/>
              <a:defRPr sz="2400" b="1">
                <a:solidFill>
                  <a:schemeClr val="bg1"/>
                </a:solidFill>
              </a:defRPr>
            </a:lvl1pPr>
          </a:lstStyle>
          <a:p>
            <a:pPr lvl="0"/>
            <a:r>
              <a:rPr lang="en-US"/>
              <a:t>Click to edit Master text styles</a:t>
            </a:r>
          </a:p>
        </p:txBody>
      </p:sp>
      <p:sp>
        <p:nvSpPr>
          <p:cNvPr id="21" name="Oval 20">
            <a:extLst>
              <a:ext uri="{FF2B5EF4-FFF2-40B4-BE49-F238E27FC236}">
                <a16:creationId xmlns:a16="http://schemas.microsoft.com/office/drawing/2014/main" id="{557BC767-0554-4030-B23B-3D79869F922C}"/>
              </a:ext>
            </a:extLst>
          </p:cNvPr>
          <p:cNvSpPr/>
          <p:nvPr userDrawn="1"/>
        </p:nvSpPr>
        <p:spPr>
          <a:xfrm>
            <a:off x="6629400" y="2749847"/>
            <a:ext cx="914400" cy="914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a:latin typeface="+mn-lt"/>
              </a:rPr>
              <a:t>5</a:t>
            </a:r>
          </a:p>
        </p:txBody>
      </p:sp>
      <p:sp>
        <p:nvSpPr>
          <p:cNvPr id="22" name="Rectangle 21">
            <a:extLst>
              <a:ext uri="{FF2B5EF4-FFF2-40B4-BE49-F238E27FC236}">
                <a16:creationId xmlns:a16="http://schemas.microsoft.com/office/drawing/2014/main" id="{EA7CB1F1-9FA5-48F4-86EA-6B3688EDD1AB}"/>
              </a:ext>
            </a:extLst>
          </p:cNvPr>
          <p:cNvSpPr/>
          <p:nvPr userDrawn="1"/>
        </p:nvSpPr>
        <p:spPr>
          <a:xfrm>
            <a:off x="7439025" y="2940347"/>
            <a:ext cx="4045064" cy="5334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 Placeholder 7">
            <a:extLst>
              <a:ext uri="{FF2B5EF4-FFF2-40B4-BE49-F238E27FC236}">
                <a16:creationId xmlns:a16="http://schemas.microsoft.com/office/drawing/2014/main" id="{C73837FC-8FCD-4916-8F0C-5C782C532E90}"/>
              </a:ext>
            </a:extLst>
          </p:cNvPr>
          <p:cNvSpPr>
            <a:spLocks noGrp="1"/>
          </p:cNvSpPr>
          <p:nvPr>
            <p:ph type="body" sz="quarter" idx="20"/>
          </p:nvPr>
        </p:nvSpPr>
        <p:spPr>
          <a:xfrm>
            <a:off x="7543800" y="3473747"/>
            <a:ext cx="3933825" cy="914400"/>
          </a:xfrm>
          <a:prstGeom prst="rect">
            <a:avLst/>
          </a:prstGeom>
        </p:spPr>
        <p:txBody>
          <a:bodyPr/>
          <a:lstStyle>
            <a:lvl1pPr>
              <a:defRPr sz="1800"/>
            </a:lvl1pPr>
          </a:lstStyle>
          <a:p>
            <a:pPr lvl="0"/>
            <a:r>
              <a:rPr lang="en-US"/>
              <a:t>Click to edit Master text styles</a:t>
            </a:r>
          </a:p>
        </p:txBody>
      </p:sp>
      <p:sp>
        <p:nvSpPr>
          <p:cNvPr id="24" name="Text Placeholder 12">
            <a:extLst>
              <a:ext uri="{FF2B5EF4-FFF2-40B4-BE49-F238E27FC236}">
                <a16:creationId xmlns:a16="http://schemas.microsoft.com/office/drawing/2014/main" id="{689C67F0-9812-476A-A976-24859F067DD0}"/>
              </a:ext>
            </a:extLst>
          </p:cNvPr>
          <p:cNvSpPr>
            <a:spLocks noGrp="1"/>
          </p:cNvSpPr>
          <p:nvPr>
            <p:ph type="body" sz="quarter" idx="21"/>
          </p:nvPr>
        </p:nvSpPr>
        <p:spPr>
          <a:xfrm>
            <a:off x="7543800" y="2940347"/>
            <a:ext cx="3933825" cy="533400"/>
          </a:xfrm>
          <a:prstGeom prst="rect">
            <a:avLst/>
          </a:prstGeom>
        </p:spPr>
        <p:txBody>
          <a:bodyPr anchor="ctr"/>
          <a:lstStyle>
            <a:lvl1pPr marL="0" indent="0">
              <a:buNone/>
              <a:defRPr sz="2400" b="1">
                <a:solidFill>
                  <a:schemeClr val="bg1"/>
                </a:solidFill>
              </a:defRPr>
            </a:lvl1pPr>
          </a:lstStyle>
          <a:p>
            <a:pPr lvl="0"/>
            <a:r>
              <a:rPr lang="en-US"/>
              <a:t>Click to edit Master text styles</a:t>
            </a:r>
          </a:p>
        </p:txBody>
      </p:sp>
      <p:sp>
        <p:nvSpPr>
          <p:cNvPr id="25" name="Oval 24">
            <a:extLst>
              <a:ext uri="{FF2B5EF4-FFF2-40B4-BE49-F238E27FC236}">
                <a16:creationId xmlns:a16="http://schemas.microsoft.com/office/drawing/2014/main" id="{F6FD47E8-FF1F-4852-AC84-B1074C0416FA}"/>
              </a:ext>
            </a:extLst>
          </p:cNvPr>
          <p:cNvSpPr/>
          <p:nvPr userDrawn="1"/>
        </p:nvSpPr>
        <p:spPr>
          <a:xfrm>
            <a:off x="6629400" y="4492922"/>
            <a:ext cx="914400" cy="914400"/>
          </a:xfrm>
          <a:prstGeom prst="ellipse">
            <a:avLst/>
          </a:prstGeom>
          <a:solidFill>
            <a:srgbClr val="044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a:latin typeface="+mn-lt"/>
              </a:rPr>
              <a:t>6</a:t>
            </a:r>
          </a:p>
        </p:txBody>
      </p:sp>
      <p:sp>
        <p:nvSpPr>
          <p:cNvPr id="26" name="Rectangle 25">
            <a:extLst>
              <a:ext uri="{FF2B5EF4-FFF2-40B4-BE49-F238E27FC236}">
                <a16:creationId xmlns:a16="http://schemas.microsoft.com/office/drawing/2014/main" id="{D344611F-B81E-47F8-A828-D6FCAEE60561}"/>
              </a:ext>
            </a:extLst>
          </p:cNvPr>
          <p:cNvSpPr/>
          <p:nvPr userDrawn="1"/>
        </p:nvSpPr>
        <p:spPr>
          <a:xfrm>
            <a:off x="7439025" y="4683422"/>
            <a:ext cx="4045064" cy="533400"/>
          </a:xfrm>
          <a:prstGeom prst="rect">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 Placeholder 7">
            <a:extLst>
              <a:ext uri="{FF2B5EF4-FFF2-40B4-BE49-F238E27FC236}">
                <a16:creationId xmlns:a16="http://schemas.microsoft.com/office/drawing/2014/main" id="{91896559-667A-4804-9F63-4F1AB7FA32C7}"/>
              </a:ext>
            </a:extLst>
          </p:cNvPr>
          <p:cNvSpPr>
            <a:spLocks noGrp="1"/>
          </p:cNvSpPr>
          <p:nvPr>
            <p:ph type="body" sz="quarter" idx="22"/>
          </p:nvPr>
        </p:nvSpPr>
        <p:spPr>
          <a:xfrm>
            <a:off x="7543800" y="5216822"/>
            <a:ext cx="3933825" cy="914400"/>
          </a:xfrm>
          <a:prstGeom prst="rect">
            <a:avLst/>
          </a:prstGeom>
        </p:spPr>
        <p:txBody>
          <a:bodyPr/>
          <a:lstStyle>
            <a:lvl1pPr>
              <a:defRPr sz="1800"/>
            </a:lvl1pPr>
          </a:lstStyle>
          <a:p>
            <a:pPr lvl="0"/>
            <a:r>
              <a:rPr lang="en-US"/>
              <a:t>Click to edit Master text styles</a:t>
            </a:r>
          </a:p>
        </p:txBody>
      </p:sp>
      <p:sp>
        <p:nvSpPr>
          <p:cNvPr id="28" name="Text Placeholder 12">
            <a:extLst>
              <a:ext uri="{FF2B5EF4-FFF2-40B4-BE49-F238E27FC236}">
                <a16:creationId xmlns:a16="http://schemas.microsoft.com/office/drawing/2014/main" id="{CD60536C-0C14-4C21-BF18-F21142A15797}"/>
              </a:ext>
            </a:extLst>
          </p:cNvPr>
          <p:cNvSpPr>
            <a:spLocks noGrp="1"/>
          </p:cNvSpPr>
          <p:nvPr>
            <p:ph type="body" sz="quarter" idx="23"/>
          </p:nvPr>
        </p:nvSpPr>
        <p:spPr>
          <a:xfrm>
            <a:off x="7543800" y="4683422"/>
            <a:ext cx="3933825" cy="533400"/>
          </a:xfrm>
          <a:prstGeom prst="rect">
            <a:avLst/>
          </a:prstGeom>
        </p:spPr>
        <p:txBody>
          <a:bodyPr anchor="ctr"/>
          <a:lstStyle>
            <a:lvl1pPr marL="0" indent="0">
              <a:buNone/>
              <a:defRPr sz="2400" b="1">
                <a:solidFill>
                  <a:schemeClr val="bg1"/>
                </a:solidFill>
              </a:defRPr>
            </a:lvl1pPr>
          </a:lstStyle>
          <a:p>
            <a:pPr lvl="0"/>
            <a:r>
              <a:rPr lang="en-US"/>
              <a:t>Click to edit Master text styles</a:t>
            </a:r>
          </a:p>
        </p:txBody>
      </p:sp>
      <p:sp>
        <p:nvSpPr>
          <p:cNvPr id="32" name="Rectangle 31">
            <a:extLst>
              <a:ext uri="{FF2B5EF4-FFF2-40B4-BE49-F238E27FC236}">
                <a16:creationId xmlns:a16="http://schemas.microsoft.com/office/drawing/2014/main" id="{45AF96A7-26C8-4E28-A009-093FCD5ADFC3}"/>
              </a:ext>
            </a:extLst>
          </p:cNvPr>
          <p:cNvSpPr/>
          <p:nvPr userDrawn="1"/>
        </p:nvSpPr>
        <p:spPr>
          <a:xfrm>
            <a:off x="0" y="6054585"/>
            <a:ext cx="12192000" cy="82550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ubway Six-Inch Office"/>
              <a:ea typeface="+mn-ea"/>
              <a:cs typeface="+mn-cs"/>
            </a:endParaRPr>
          </a:p>
        </p:txBody>
      </p:sp>
      <p:sp>
        <p:nvSpPr>
          <p:cNvPr id="33" name="Rectangle 32">
            <a:extLst>
              <a:ext uri="{FF2B5EF4-FFF2-40B4-BE49-F238E27FC236}">
                <a16:creationId xmlns:a16="http://schemas.microsoft.com/office/drawing/2014/main" id="{27BA2641-A0D8-45D3-9F1F-DE7933178DED}"/>
              </a:ext>
            </a:extLst>
          </p:cNvPr>
          <p:cNvSpPr/>
          <p:nvPr userDrawn="1"/>
        </p:nvSpPr>
        <p:spPr>
          <a:xfrm flipV="1">
            <a:off x="0" y="6127884"/>
            <a:ext cx="121920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ubway Six-Inch Office"/>
              <a:ea typeface="+mn-ea"/>
              <a:cs typeface="+mn-cs"/>
            </a:endParaRPr>
          </a:p>
        </p:txBody>
      </p:sp>
      <p:sp>
        <p:nvSpPr>
          <p:cNvPr id="29" name="Text Placeholder 9">
            <a:extLst>
              <a:ext uri="{FF2B5EF4-FFF2-40B4-BE49-F238E27FC236}">
                <a16:creationId xmlns:a16="http://schemas.microsoft.com/office/drawing/2014/main" id="{8DA172BB-FA29-4ABC-9E7B-75D0DFDB799A}"/>
              </a:ext>
            </a:extLst>
          </p:cNvPr>
          <p:cNvSpPr>
            <a:spLocks noGrp="1"/>
          </p:cNvSpPr>
          <p:nvPr>
            <p:ph type="body" sz="quarter" idx="24" hasCustomPrompt="1"/>
          </p:nvPr>
        </p:nvSpPr>
        <p:spPr>
          <a:xfrm>
            <a:off x="380998" y="149476"/>
            <a:ext cx="11430000" cy="793750"/>
          </a:xfrm>
          <a:prstGeom prst="rect">
            <a:avLst/>
          </a:prstGeom>
        </p:spPr>
        <p:txBody>
          <a:bodyPr anchor="t"/>
          <a:lstStyle>
            <a:lvl1pPr marL="0" indent="0" algn="l">
              <a:lnSpc>
                <a:spcPct val="100000"/>
              </a:lnSpc>
              <a:spcBef>
                <a:spcPts val="0"/>
              </a:spcBef>
              <a:buNone/>
              <a:defRPr sz="2800" b="1">
                <a:solidFill>
                  <a:schemeClr val="accent1"/>
                </a:solidFill>
                <a:latin typeface="+mj-lt"/>
              </a:defRPr>
            </a:lvl1pPr>
          </a:lstStyle>
          <a:p>
            <a:pPr lvl="0"/>
            <a:r>
              <a:rPr lang="en-US"/>
              <a:t>Agenda or Title</a:t>
            </a:r>
            <a:endParaRPr lang="en-GB"/>
          </a:p>
        </p:txBody>
      </p:sp>
    </p:spTree>
    <p:extLst>
      <p:ext uri="{BB962C8B-B14F-4D97-AF65-F5344CB8AC3E}">
        <p14:creationId xmlns:p14="http://schemas.microsoft.com/office/powerpoint/2010/main" val="714681371"/>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4 items">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85192896-3B53-428E-ABBB-FDAADC808C9E}"/>
              </a:ext>
            </a:extLst>
          </p:cNvPr>
          <p:cNvSpPr/>
          <p:nvPr userDrawn="1"/>
        </p:nvSpPr>
        <p:spPr>
          <a:xfrm>
            <a:off x="714375" y="1771699"/>
            <a:ext cx="914400" cy="914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a:latin typeface="+mn-lt"/>
              </a:rPr>
              <a:t>1</a:t>
            </a:r>
          </a:p>
        </p:txBody>
      </p:sp>
      <p:sp>
        <p:nvSpPr>
          <p:cNvPr id="6" name="Rectangle 5">
            <a:extLst>
              <a:ext uri="{FF2B5EF4-FFF2-40B4-BE49-F238E27FC236}">
                <a16:creationId xmlns:a16="http://schemas.microsoft.com/office/drawing/2014/main" id="{C027AD6B-3F7D-4EB2-8B89-443DDFDD2C2A}"/>
              </a:ext>
            </a:extLst>
          </p:cNvPr>
          <p:cNvSpPr/>
          <p:nvPr userDrawn="1"/>
        </p:nvSpPr>
        <p:spPr>
          <a:xfrm>
            <a:off x="1524000" y="1962199"/>
            <a:ext cx="4045064" cy="533400"/>
          </a:xfrm>
          <a:prstGeom prst="rect">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 Placeholder 7">
            <a:extLst>
              <a:ext uri="{FF2B5EF4-FFF2-40B4-BE49-F238E27FC236}">
                <a16:creationId xmlns:a16="http://schemas.microsoft.com/office/drawing/2014/main" id="{2F5AE62B-4FA3-4077-91EF-0893298DBCE0}"/>
              </a:ext>
            </a:extLst>
          </p:cNvPr>
          <p:cNvSpPr>
            <a:spLocks noGrp="1"/>
          </p:cNvSpPr>
          <p:nvPr>
            <p:ph type="body" sz="quarter" idx="12"/>
          </p:nvPr>
        </p:nvSpPr>
        <p:spPr>
          <a:xfrm>
            <a:off x="1628775" y="2495599"/>
            <a:ext cx="3933825" cy="914400"/>
          </a:xfrm>
          <a:prstGeom prst="rect">
            <a:avLst/>
          </a:prstGeom>
        </p:spPr>
        <p:txBody>
          <a:bodyPr/>
          <a:lstStyle>
            <a:lvl1pPr>
              <a:defRPr sz="1800"/>
            </a:lvl1pPr>
          </a:lstStyle>
          <a:p>
            <a:pPr lvl="0"/>
            <a:r>
              <a:rPr lang="en-US"/>
              <a:t>Click to edit Master text styles</a:t>
            </a:r>
          </a:p>
        </p:txBody>
      </p:sp>
      <p:sp>
        <p:nvSpPr>
          <p:cNvPr id="8" name="Text Placeholder 12">
            <a:extLst>
              <a:ext uri="{FF2B5EF4-FFF2-40B4-BE49-F238E27FC236}">
                <a16:creationId xmlns:a16="http://schemas.microsoft.com/office/drawing/2014/main" id="{E6358214-4642-49C1-B682-E1B29BD295C1}"/>
              </a:ext>
            </a:extLst>
          </p:cNvPr>
          <p:cNvSpPr>
            <a:spLocks noGrp="1"/>
          </p:cNvSpPr>
          <p:nvPr>
            <p:ph type="body" sz="quarter" idx="13"/>
          </p:nvPr>
        </p:nvSpPr>
        <p:spPr>
          <a:xfrm>
            <a:off x="1628775" y="1962199"/>
            <a:ext cx="3933825" cy="533400"/>
          </a:xfrm>
          <a:prstGeom prst="rect">
            <a:avLst/>
          </a:prstGeom>
        </p:spPr>
        <p:txBody>
          <a:bodyPr anchor="ctr"/>
          <a:lstStyle>
            <a:lvl1pPr marL="0" indent="0">
              <a:buNone/>
              <a:defRPr sz="2400" b="1">
                <a:solidFill>
                  <a:schemeClr val="bg1"/>
                </a:solidFill>
              </a:defRPr>
            </a:lvl1pPr>
          </a:lstStyle>
          <a:p>
            <a:pPr lvl="0"/>
            <a:r>
              <a:rPr lang="en-US"/>
              <a:t>Click to edit Master text styles</a:t>
            </a:r>
          </a:p>
        </p:txBody>
      </p:sp>
      <p:sp>
        <p:nvSpPr>
          <p:cNvPr id="9" name="Oval 8">
            <a:extLst>
              <a:ext uri="{FF2B5EF4-FFF2-40B4-BE49-F238E27FC236}">
                <a16:creationId xmlns:a16="http://schemas.microsoft.com/office/drawing/2014/main" id="{06950F2B-222D-452C-B10C-E0EC225DC678}"/>
              </a:ext>
            </a:extLst>
          </p:cNvPr>
          <p:cNvSpPr/>
          <p:nvPr userDrawn="1"/>
        </p:nvSpPr>
        <p:spPr>
          <a:xfrm>
            <a:off x="714375" y="3514774"/>
            <a:ext cx="914400" cy="9144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a:latin typeface="+mn-lt"/>
              </a:rPr>
              <a:t>2</a:t>
            </a:r>
          </a:p>
        </p:txBody>
      </p:sp>
      <p:sp>
        <p:nvSpPr>
          <p:cNvPr id="10" name="Rectangle 9">
            <a:extLst>
              <a:ext uri="{FF2B5EF4-FFF2-40B4-BE49-F238E27FC236}">
                <a16:creationId xmlns:a16="http://schemas.microsoft.com/office/drawing/2014/main" id="{1A1BD078-0950-4E3A-BAF2-2A9CA9FFF19A}"/>
              </a:ext>
            </a:extLst>
          </p:cNvPr>
          <p:cNvSpPr/>
          <p:nvPr userDrawn="1"/>
        </p:nvSpPr>
        <p:spPr>
          <a:xfrm>
            <a:off x="1524000" y="3705274"/>
            <a:ext cx="4045064" cy="533400"/>
          </a:xfrm>
          <a:prstGeom prst="rect">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7">
            <a:extLst>
              <a:ext uri="{FF2B5EF4-FFF2-40B4-BE49-F238E27FC236}">
                <a16:creationId xmlns:a16="http://schemas.microsoft.com/office/drawing/2014/main" id="{CC30F064-B34C-4B73-8DA9-0F9226F6176C}"/>
              </a:ext>
            </a:extLst>
          </p:cNvPr>
          <p:cNvSpPr>
            <a:spLocks noGrp="1"/>
          </p:cNvSpPr>
          <p:nvPr>
            <p:ph type="body" sz="quarter" idx="14"/>
          </p:nvPr>
        </p:nvSpPr>
        <p:spPr>
          <a:xfrm>
            <a:off x="1628775" y="4238674"/>
            <a:ext cx="3933825" cy="914400"/>
          </a:xfrm>
          <a:prstGeom prst="rect">
            <a:avLst/>
          </a:prstGeom>
        </p:spPr>
        <p:txBody>
          <a:bodyPr/>
          <a:lstStyle>
            <a:lvl1pPr>
              <a:defRPr sz="1800"/>
            </a:lvl1pPr>
          </a:lstStyle>
          <a:p>
            <a:pPr lvl="0"/>
            <a:r>
              <a:rPr lang="en-US"/>
              <a:t>Click to edit Master text styles</a:t>
            </a:r>
          </a:p>
        </p:txBody>
      </p:sp>
      <p:sp>
        <p:nvSpPr>
          <p:cNvPr id="12" name="Text Placeholder 12">
            <a:extLst>
              <a:ext uri="{FF2B5EF4-FFF2-40B4-BE49-F238E27FC236}">
                <a16:creationId xmlns:a16="http://schemas.microsoft.com/office/drawing/2014/main" id="{E55D5372-B668-446D-A810-F1DF8ECAD0F3}"/>
              </a:ext>
            </a:extLst>
          </p:cNvPr>
          <p:cNvSpPr>
            <a:spLocks noGrp="1"/>
          </p:cNvSpPr>
          <p:nvPr>
            <p:ph type="body" sz="quarter" idx="15"/>
          </p:nvPr>
        </p:nvSpPr>
        <p:spPr>
          <a:xfrm>
            <a:off x="1628775" y="3705274"/>
            <a:ext cx="3933825" cy="533400"/>
          </a:xfrm>
          <a:prstGeom prst="rect">
            <a:avLst/>
          </a:prstGeom>
        </p:spPr>
        <p:txBody>
          <a:bodyPr anchor="ctr"/>
          <a:lstStyle>
            <a:lvl1pPr marL="0" indent="0">
              <a:buNone/>
              <a:defRPr sz="2400" b="1">
                <a:solidFill>
                  <a:schemeClr val="bg1"/>
                </a:solidFill>
              </a:defRPr>
            </a:lvl1pPr>
          </a:lstStyle>
          <a:p>
            <a:pPr lvl="0"/>
            <a:r>
              <a:rPr lang="en-US"/>
              <a:t>Click to edit Master text styles</a:t>
            </a:r>
          </a:p>
        </p:txBody>
      </p:sp>
      <p:sp>
        <p:nvSpPr>
          <p:cNvPr id="17" name="Oval 16">
            <a:extLst>
              <a:ext uri="{FF2B5EF4-FFF2-40B4-BE49-F238E27FC236}">
                <a16:creationId xmlns:a16="http://schemas.microsoft.com/office/drawing/2014/main" id="{9152960D-899B-4C48-A255-E20C9F58BFEA}"/>
              </a:ext>
            </a:extLst>
          </p:cNvPr>
          <p:cNvSpPr/>
          <p:nvPr userDrawn="1"/>
        </p:nvSpPr>
        <p:spPr>
          <a:xfrm>
            <a:off x="6629400" y="1771699"/>
            <a:ext cx="914400" cy="914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a:latin typeface="+mn-lt"/>
              </a:rPr>
              <a:t>3</a:t>
            </a:r>
          </a:p>
        </p:txBody>
      </p:sp>
      <p:sp>
        <p:nvSpPr>
          <p:cNvPr id="18" name="Rectangle 17">
            <a:extLst>
              <a:ext uri="{FF2B5EF4-FFF2-40B4-BE49-F238E27FC236}">
                <a16:creationId xmlns:a16="http://schemas.microsoft.com/office/drawing/2014/main" id="{BCCED3E6-B962-4D22-9EE0-CA94ABB9FD84}"/>
              </a:ext>
            </a:extLst>
          </p:cNvPr>
          <p:cNvSpPr/>
          <p:nvPr userDrawn="1"/>
        </p:nvSpPr>
        <p:spPr>
          <a:xfrm>
            <a:off x="7439025" y="1962199"/>
            <a:ext cx="4045064" cy="5334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 Placeholder 7">
            <a:extLst>
              <a:ext uri="{FF2B5EF4-FFF2-40B4-BE49-F238E27FC236}">
                <a16:creationId xmlns:a16="http://schemas.microsoft.com/office/drawing/2014/main" id="{E6D019A3-BA0D-4DF6-94B3-C458AD50798B}"/>
              </a:ext>
            </a:extLst>
          </p:cNvPr>
          <p:cNvSpPr>
            <a:spLocks noGrp="1"/>
          </p:cNvSpPr>
          <p:nvPr>
            <p:ph type="body" sz="quarter" idx="18"/>
          </p:nvPr>
        </p:nvSpPr>
        <p:spPr>
          <a:xfrm>
            <a:off x="7543800" y="2495599"/>
            <a:ext cx="3933825" cy="914400"/>
          </a:xfrm>
          <a:prstGeom prst="rect">
            <a:avLst/>
          </a:prstGeom>
        </p:spPr>
        <p:txBody>
          <a:bodyPr/>
          <a:lstStyle>
            <a:lvl1pPr>
              <a:defRPr sz="1800"/>
            </a:lvl1pPr>
          </a:lstStyle>
          <a:p>
            <a:pPr lvl="0"/>
            <a:r>
              <a:rPr lang="en-US"/>
              <a:t>Click to edit Master text styles</a:t>
            </a:r>
          </a:p>
        </p:txBody>
      </p:sp>
      <p:sp>
        <p:nvSpPr>
          <p:cNvPr id="20" name="Text Placeholder 12">
            <a:extLst>
              <a:ext uri="{FF2B5EF4-FFF2-40B4-BE49-F238E27FC236}">
                <a16:creationId xmlns:a16="http://schemas.microsoft.com/office/drawing/2014/main" id="{98C3093B-CCBB-4132-86C7-25E80CFF678A}"/>
              </a:ext>
            </a:extLst>
          </p:cNvPr>
          <p:cNvSpPr>
            <a:spLocks noGrp="1"/>
          </p:cNvSpPr>
          <p:nvPr>
            <p:ph type="body" sz="quarter" idx="19"/>
          </p:nvPr>
        </p:nvSpPr>
        <p:spPr>
          <a:xfrm>
            <a:off x="7543800" y="1962199"/>
            <a:ext cx="3933825" cy="533400"/>
          </a:xfrm>
          <a:prstGeom prst="rect">
            <a:avLst/>
          </a:prstGeom>
        </p:spPr>
        <p:txBody>
          <a:bodyPr anchor="ctr"/>
          <a:lstStyle>
            <a:lvl1pPr marL="0" indent="0">
              <a:buNone/>
              <a:defRPr sz="2400" b="1">
                <a:solidFill>
                  <a:schemeClr val="bg1"/>
                </a:solidFill>
              </a:defRPr>
            </a:lvl1pPr>
          </a:lstStyle>
          <a:p>
            <a:pPr lvl="0"/>
            <a:r>
              <a:rPr lang="en-US"/>
              <a:t>Click to edit Master text styles</a:t>
            </a:r>
          </a:p>
        </p:txBody>
      </p:sp>
      <p:sp>
        <p:nvSpPr>
          <p:cNvPr id="21" name="Oval 20">
            <a:extLst>
              <a:ext uri="{FF2B5EF4-FFF2-40B4-BE49-F238E27FC236}">
                <a16:creationId xmlns:a16="http://schemas.microsoft.com/office/drawing/2014/main" id="{557BC767-0554-4030-B23B-3D79869F922C}"/>
              </a:ext>
            </a:extLst>
          </p:cNvPr>
          <p:cNvSpPr/>
          <p:nvPr userDrawn="1"/>
        </p:nvSpPr>
        <p:spPr>
          <a:xfrm>
            <a:off x="6629400" y="3514774"/>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a:latin typeface="+mn-lt"/>
              </a:rPr>
              <a:t>4</a:t>
            </a:r>
          </a:p>
        </p:txBody>
      </p:sp>
      <p:sp>
        <p:nvSpPr>
          <p:cNvPr id="22" name="Rectangle 21">
            <a:extLst>
              <a:ext uri="{FF2B5EF4-FFF2-40B4-BE49-F238E27FC236}">
                <a16:creationId xmlns:a16="http://schemas.microsoft.com/office/drawing/2014/main" id="{EA7CB1F1-9FA5-48F4-86EA-6B3688EDD1AB}"/>
              </a:ext>
            </a:extLst>
          </p:cNvPr>
          <p:cNvSpPr/>
          <p:nvPr userDrawn="1"/>
        </p:nvSpPr>
        <p:spPr>
          <a:xfrm>
            <a:off x="7439025" y="3705274"/>
            <a:ext cx="4045064" cy="533400"/>
          </a:xfrm>
          <a:prstGeom prst="rect">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 Placeholder 7">
            <a:extLst>
              <a:ext uri="{FF2B5EF4-FFF2-40B4-BE49-F238E27FC236}">
                <a16:creationId xmlns:a16="http://schemas.microsoft.com/office/drawing/2014/main" id="{C73837FC-8FCD-4916-8F0C-5C782C532E90}"/>
              </a:ext>
            </a:extLst>
          </p:cNvPr>
          <p:cNvSpPr>
            <a:spLocks noGrp="1"/>
          </p:cNvSpPr>
          <p:nvPr>
            <p:ph type="body" sz="quarter" idx="20"/>
          </p:nvPr>
        </p:nvSpPr>
        <p:spPr>
          <a:xfrm>
            <a:off x="7543800" y="4238674"/>
            <a:ext cx="3933825" cy="914400"/>
          </a:xfrm>
          <a:prstGeom prst="rect">
            <a:avLst/>
          </a:prstGeom>
        </p:spPr>
        <p:txBody>
          <a:bodyPr/>
          <a:lstStyle>
            <a:lvl1pPr>
              <a:defRPr sz="1800"/>
            </a:lvl1pPr>
          </a:lstStyle>
          <a:p>
            <a:pPr lvl="0"/>
            <a:r>
              <a:rPr lang="en-US"/>
              <a:t>Click to edit Master text styles</a:t>
            </a:r>
          </a:p>
        </p:txBody>
      </p:sp>
      <p:sp>
        <p:nvSpPr>
          <p:cNvPr id="24" name="Text Placeholder 12">
            <a:extLst>
              <a:ext uri="{FF2B5EF4-FFF2-40B4-BE49-F238E27FC236}">
                <a16:creationId xmlns:a16="http://schemas.microsoft.com/office/drawing/2014/main" id="{689C67F0-9812-476A-A976-24859F067DD0}"/>
              </a:ext>
            </a:extLst>
          </p:cNvPr>
          <p:cNvSpPr>
            <a:spLocks noGrp="1"/>
          </p:cNvSpPr>
          <p:nvPr>
            <p:ph type="body" sz="quarter" idx="21"/>
          </p:nvPr>
        </p:nvSpPr>
        <p:spPr>
          <a:xfrm>
            <a:off x="7543800" y="3705274"/>
            <a:ext cx="3933825" cy="533400"/>
          </a:xfrm>
          <a:prstGeom prst="rect">
            <a:avLst/>
          </a:prstGeom>
        </p:spPr>
        <p:txBody>
          <a:bodyPr anchor="ctr"/>
          <a:lstStyle>
            <a:lvl1pPr marL="0" indent="0">
              <a:buNone/>
              <a:defRPr sz="2400" b="1">
                <a:solidFill>
                  <a:schemeClr val="bg1"/>
                </a:solidFill>
              </a:defRPr>
            </a:lvl1pPr>
          </a:lstStyle>
          <a:p>
            <a:pPr lvl="0"/>
            <a:r>
              <a:rPr lang="en-US"/>
              <a:t>Click to edit Master text styles</a:t>
            </a:r>
          </a:p>
        </p:txBody>
      </p:sp>
      <p:sp>
        <p:nvSpPr>
          <p:cNvPr id="32" name="Rectangle 31">
            <a:extLst>
              <a:ext uri="{FF2B5EF4-FFF2-40B4-BE49-F238E27FC236}">
                <a16:creationId xmlns:a16="http://schemas.microsoft.com/office/drawing/2014/main" id="{45AF96A7-26C8-4E28-A009-093FCD5ADFC3}"/>
              </a:ext>
            </a:extLst>
          </p:cNvPr>
          <p:cNvSpPr/>
          <p:nvPr userDrawn="1"/>
        </p:nvSpPr>
        <p:spPr>
          <a:xfrm>
            <a:off x="0" y="6054585"/>
            <a:ext cx="12192000" cy="82550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ubway Six-Inch Office"/>
              <a:ea typeface="+mn-ea"/>
              <a:cs typeface="+mn-cs"/>
            </a:endParaRPr>
          </a:p>
        </p:txBody>
      </p:sp>
      <p:sp>
        <p:nvSpPr>
          <p:cNvPr id="33" name="Rectangle 32">
            <a:extLst>
              <a:ext uri="{FF2B5EF4-FFF2-40B4-BE49-F238E27FC236}">
                <a16:creationId xmlns:a16="http://schemas.microsoft.com/office/drawing/2014/main" id="{27BA2641-A0D8-45D3-9F1F-DE7933178DED}"/>
              </a:ext>
            </a:extLst>
          </p:cNvPr>
          <p:cNvSpPr/>
          <p:nvPr userDrawn="1"/>
        </p:nvSpPr>
        <p:spPr>
          <a:xfrm flipV="1">
            <a:off x="0" y="6127884"/>
            <a:ext cx="121920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ubway Six-Inch Office"/>
              <a:ea typeface="+mn-ea"/>
              <a:cs typeface="+mn-cs"/>
            </a:endParaRPr>
          </a:p>
        </p:txBody>
      </p:sp>
      <p:sp>
        <p:nvSpPr>
          <p:cNvPr id="29" name="Text Placeholder 9">
            <a:extLst>
              <a:ext uri="{FF2B5EF4-FFF2-40B4-BE49-F238E27FC236}">
                <a16:creationId xmlns:a16="http://schemas.microsoft.com/office/drawing/2014/main" id="{8DA172BB-FA29-4ABC-9E7B-75D0DFDB799A}"/>
              </a:ext>
            </a:extLst>
          </p:cNvPr>
          <p:cNvSpPr>
            <a:spLocks noGrp="1"/>
          </p:cNvSpPr>
          <p:nvPr>
            <p:ph type="body" sz="quarter" idx="24" hasCustomPrompt="1"/>
          </p:nvPr>
        </p:nvSpPr>
        <p:spPr>
          <a:xfrm>
            <a:off x="380998" y="149476"/>
            <a:ext cx="11430000" cy="793750"/>
          </a:xfrm>
          <a:prstGeom prst="rect">
            <a:avLst/>
          </a:prstGeom>
        </p:spPr>
        <p:txBody>
          <a:bodyPr anchor="t"/>
          <a:lstStyle>
            <a:lvl1pPr marL="0" indent="0" algn="l">
              <a:lnSpc>
                <a:spcPct val="100000"/>
              </a:lnSpc>
              <a:spcBef>
                <a:spcPts val="0"/>
              </a:spcBef>
              <a:buNone/>
              <a:defRPr sz="2800" b="1">
                <a:solidFill>
                  <a:schemeClr val="accent1"/>
                </a:solidFill>
                <a:latin typeface="+mj-lt"/>
              </a:defRPr>
            </a:lvl1pPr>
          </a:lstStyle>
          <a:p>
            <a:pPr lvl="0"/>
            <a:r>
              <a:rPr lang="en-US"/>
              <a:t>Agenda or Title</a:t>
            </a:r>
            <a:endParaRPr lang="en-GB"/>
          </a:p>
        </p:txBody>
      </p:sp>
    </p:spTree>
    <p:extLst>
      <p:ext uri="{BB962C8B-B14F-4D97-AF65-F5344CB8AC3E}">
        <p14:creationId xmlns:p14="http://schemas.microsoft.com/office/powerpoint/2010/main" val="3150737927"/>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5 items">
    <p:bg>
      <p:bgPr>
        <a:solidFill>
          <a:schemeClr val="accent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67DA540B-47FB-40C0-A371-5D733F960B9C}"/>
              </a:ext>
            </a:extLst>
          </p:cNvPr>
          <p:cNvSpPr/>
          <p:nvPr userDrawn="1"/>
        </p:nvSpPr>
        <p:spPr>
          <a:xfrm>
            <a:off x="2125196" y="0"/>
            <a:ext cx="4571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8C73F13F-BA26-4F2D-9C28-F147E885CBBC}"/>
              </a:ext>
            </a:extLst>
          </p:cNvPr>
          <p:cNvSpPr/>
          <p:nvPr userDrawn="1"/>
        </p:nvSpPr>
        <p:spPr>
          <a:xfrm>
            <a:off x="123212" y="0"/>
            <a:ext cx="19663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DDD09591-8D8D-454D-909A-552CAF340994}"/>
              </a:ext>
            </a:extLst>
          </p:cNvPr>
          <p:cNvSpPr/>
          <p:nvPr userDrawn="1"/>
        </p:nvSpPr>
        <p:spPr>
          <a:xfrm rot="10800000">
            <a:off x="517642" y="0"/>
            <a:ext cx="153151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620DF81E-40EE-4A2B-9652-F34C6CD6530A}"/>
              </a:ext>
            </a:extLst>
          </p:cNvPr>
          <p:cNvSpPr/>
          <p:nvPr userDrawn="1"/>
        </p:nvSpPr>
        <p:spPr>
          <a:xfrm>
            <a:off x="395887" y="0"/>
            <a:ext cx="4571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val 2">
            <a:extLst>
              <a:ext uri="{FF2B5EF4-FFF2-40B4-BE49-F238E27FC236}">
                <a16:creationId xmlns:a16="http://schemas.microsoft.com/office/drawing/2014/main" id="{2952EC04-EB0E-4B42-92B6-601317D08BB2}"/>
              </a:ext>
            </a:extLst>
          </p:cNvPr>
          <p:cNvSpPr/>
          <p:nvPr userDrawn="1"/>
        </p:nvSpPr>
        <p:spPr>
          <a:xfrm>
            <a:off x="756476" y="949780"/>
            <a:ext cx="1044000" cy="104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kern="100" spc="-100" baseline="0"/>
              <a:t>1</a:t>
            </a:r>
          </a:p>
        </p:txBody>
      </p:sp>
      <p:sp>
        <p:nvSpPr>
          <p:cNvPr id="14" name="Oval 13">
            <a:extLst>
              <a:ext uri="{FF2B5EF4-FFF2-40B4-BE49-F238E27FC236}">
                <a16:creationId xmlns:a16="http://schemas.microsoft.com/office/drawing/2014/main" id="{DA77716E-20B1-4F06-808D-FD095911FF67}"/>
              </a:ext>
            </a:extLst>
          </p:cNvPr>
          <p:cNvSpPr/>
          <p:nvPr userDrawn="1"/>
        </p:nvSpPr>
        <p:spPr>
          <a:xfrm>
            <a:off x="756476" y="2160320"/>
            <a:ext cx="1044000" cy="104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sz="4400" b="1" kern="100" spc="-100" baseline="0"/>
              <a:t>2</a:t>
            </a:r>
          </a:p>
        </p:txBody>
      </p:sp>
      <p:sp>
        <p:nvSpPr>
          <p:cNvPr id="15" name="Oval 14">
            <a:extLst>
              <a:ext uri="{FF2B5EF4-FFF2-40B4-BE49-F238E27FC236}">
                <a16:creationId xmlns:a16="http://schemas.microsoft.com/office/drawing/2014/main" id="{CF8AD254-E218-43DB-9B02-17D244457323}"/>
              </a:ext>
            </a:extLst>
          </p:cNvPr>
          <p:cNvSpPr/>
          <p:nvPr userDrawn="1"/>
        </p:nvSpPr>
        <p:spPr>
          <a:xfrm>
            <a:off x="756476" y="3359940"/>
            <a:ext cx="1044000" cy="1044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sz="4400" b="1" kern="100" spc="-100" baseline="0"/>
              <a:t>3</a:t>
            </a:r>
          </a:p>
        </p:txBody>
      </p:sp>
      <p:sp>
        <p:nvSpPr>
          <p:cNvPr id="16" name="Oval 15">
            <a:extLst>
              <a:ext uri="{FF2B5EF4-FFF2-40B4-BE49-F238E27FC236}">
                <a16:creationId xmlns:a16="http://schemas.microsoft.com/office/drawing/2014/main" id="{7851AD0A-1960-4454-92D7-7D9A7DD79094}"/>
              </a:ext>
            </a:extLst>
          </p:cNvPr>
          <p:cNvSpPr/>
          <p:nvPr userDrawn="1"/>
        </p:nvSpPr>
        <p:spPr>
          <a:xfrm>
            <a:off x="756476" y="4553620"/>
            <a:ext cx="1044000" cy="104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sz="4400" b="1" kern="100" spc="-100" baseline="0"/>
              <a:t>4</a:t>
            </a:r>
          </a:p>
        </p:txBody>
      </p:sp>
      <p:sp>
        <p:nvSpPr>
          <p:cNvPr id="25" name="Text Placeholder 12">
            <a:extLst>
              <a:ext uri="{FF2B5EF4-FFF2-40B4-BE49-F238E27FC236}">
                <a16:creationId xmlns:a16="http://schemas.microsoft.com/office/drawing/2014/main" id="{D31695CC-2B17-4965-BB18-B2648977F0CB}"/>
              </a:ext>
            </a:extLst>
          </p:cNvPr>
          <p:cNvSpPr>
            <a:spLocks noGrp="1"/>
          </p:cNvSpPr>
          <p:nvPr>
            <p:ph type="body" sz="quarter" idx="13"/>
          </p:nvPr>
        </p:nvSpPr>
        <p:spPr>
          <a:xfrm>
            <a:off x="2246949" y="1205080"/>
            <a:ext cx="9564047" cy="533400"/>
          </a:xfrm>
          <a:prstGeom prst="rect">
            <a:avLst/>
          </a:prstGeom>
        </p:spPr>
        <p:txBody>
          <a:bodyPr anchor="ctr"/>
          <a:lstStyle>
            <a:lvl1pPr marL="0" indent="0">
              <a:buNone/>
              <a:defRPr sz="2400" b="1">
                <a:solidFill>
                  <a:schemeClr val="tx1"/>
                </a:solidFill>
              </a:defRPr>
            </a:lvl1pPr>
          </a:lstStyle>
          <a:p>
            <a:pPr lvl="0"/>
            <a:r>
              <a:rPr lang="en-US"/>
              <a:t>Click to edit Master text styles</a:t>
            </a:r>
          </a:p>
        </p:txBody>
      </p:sp>
      <p:sp>
        <p:nvSpPr>
          <p:cNvPr id="30" name="Text Placeholder 12">
            <a:extLst>
              <a:ext uri="{FF2B5EF4-FFF2-40B4-BE49-F238E27FC236}">
                <a16:creationId xmlns:a16="http://schemas.microsoft.com/office/drawing/2014/main" id="{FEFB866E-E7BA-4897-BE97-38B0111B3E8E}"/>
              </a:ext>
            </a:extLst>
          </p:cNvPr>
          <p:cNvSpPr>
            <a:spLocks noGrp="1"/>
          </p:cNvSpPr>
          <p:nvPr>
            <p:ph type="body" sz="quarter" idx="21"/>
          </p:nvPr>
        </p:nvSpPr>
        <p:spPr>
          <a:xfrm>
            <a:off x="2246949" y="2410160"/>
            <a:ext cx="9564047" cy="533400"/>
          </a:xfrm>
          <a:prstGeom prst="rect">
            <a:avLst/>
          </a:prstGeom>
        </p:spPr>
        <p:txBody>
          <a:bodyPr anchor="ctr"/>
          <a:lstStyle>
            <a:lvl1pPr marL="0" indent="0">
              <a:buNone/>
              <a:defRPr sz="2400" b="1">
                <a:solidFill>
                  <a:schemeClr val="tx1"/>
                </a:solidFill>
              </a:defRPr>
            </a:lvl1pPr>
          </a:lstStyle>
          <a:p>
            <a:pPr lvl="0"/>
            <a:r>
              <a:rPr lang="en-US"/>
              <a:t>Click to edit Master text styles</a:t>
            </a:r>
          </a:p>
        </p:txBody>
      </p:sp>
      <p:sp>
        <p:nvSpPr>
          <p:cNvPr id="31" name="Text Placeholder 12">
            <a:extLst>
              <a:ext uri="{FF2B5EF4-FFF2-40B4-BE49-F238E27FC236}">
                <a16:creationId xmlns:a16="http://schemas.microsoft.com/office/drawing/2014/main" id="{9B337359-C3C3-4633-A8C7-B0C6AFFE539F}"/>
              </a:ext>
            </a:extLst>
          </p:cNvPr>
          <p:cNvSpPr>
            <a:spLocks noGrp="1"/>
          </p:cNvSpPr>
          <p:nvPr>
            <p:ph type="body" sz="quarter" idx="23"/>
          </p:nvPr>
        </p:nvSpPr>
        <p:spPr>
          <a:xfrm>
            <a:off x="2246949" y="3615240"/>
            <a:ext cx="9564047" cy="533400"/>
          </a:xfrm>
          <a:prstGeom prst="rect">
            <a:avLst/>
          </a:prstGeom>
        </p:spPr>
        <p:txBody>
          <a:bodyPr anchor="ctr"/>
          <a:lstStyle>
            <a:lvl1pPr marL="0" indent="0">
              <a:buNone/>
              <a:defRPr sz="2400" b="1">
                <a:solidFill>
                  <a:schemeClr val="tx1"/>
                </a:solidFill>
              </a:defRPr>
            </a:lvl1pPr>
          </a:lstStyle>
          <a:p>
            <a:pPr lvl="0"/>
            <a:r>
              <a:rPr lang="en-US"/>
              <a:t>Click to edit Master text styles</a:t>
            </a:r>
          </a:p>
        </p:txBody>
      </p:sp>
      <p:sp>
        <p:nvSpPr>
          <p:cNvPr id="32" name="Text Placeholder 12">
            <a:extLst>
              <a:ext uri="{FF2B5EF4-FFF2-40B4-BE49-F238E27FC236}">
                <a16:creationId xmlns:a16="http://schemas.microsoft.com/office/drawing/2014/main" id="{096EFCD3-8384-4F1F-B5C2-F2795E9B269F}"/>
              </a:ext>
            </a:extLst>
          </p:cNvPr>
          <p:cNvSpPr>
            <a:spLocks noGrp="1"/>
          </p:cNvSpPr>
          <p:nvPr>
            <p:ph type="body" sz="quarter" idx="25"/>
          </p:nvPr>
        </p:nvSpPr>
        <p:spPr>
          <a:xfrm>
            <a:off x="2246949" y="4808920"/>
            <a:ext cx="9564047" cy="533400"/>
          </a:xfrm>
          <a:prstGeom prst="rect">
            <a:avLst/>
          </a:prstGeom>
        </p:spPr>
        <p:txBody>
          <a:bodyPr anchor="ctr"/>
          <a:lstStyle>
            <a:lvl1pPr marL="0" indent="0">
              <a:buNone/>
              <a:defRPr sz="2400" b="1">
                <a:solidFill>
                  <a:schemeClr val="tx1"/>
                </a:solidFill>
              </a:defRPr>
            </a:lvl1pPr>
          </a:lstStyle>
          <a:p>
            <a:pPr lvl="0"/>
            <a:r>
              <a:rPr lang="en-US"/>
              <a:t>Click to edit Master text styles</a:t>
            </a:r>
          </a:p>
        </p:txBody>
      </p:sp>
      <p:sp>
        <p:nvSpPr>
          <p:cNvPr id="17" name="Text Placeholder 9">
            <a:extLst>
              <a:ext uri="{FF2B5EF4-FFF2-40B4-BE49-F238E27FC236}">
                <a16:creationId xmlns:a16="http://schemas.microsoft.com/office/drawing/2014/main" id="{F2C9992A-8F9C-4B6A-9A78-79EFF88D4065}"/>
              </a:ext>
            </a:extLst>
          </p:cNvPr>
          <p:cNvSpPr>
            <a:spLocks noGrp="1"/>
          </p:cNvSpPr>
          <p:nvPr>
            <p:ph type="body" sz="quarter" idx="24" hasCustomPrompt="1"/>
          </p:nvPr>
        </p:nvSpPr>
        <p:spPr>
          <a:xfrm>
            <a:off x="2246948" y="149476"/>
            <a:ext cx="9564049" cy="793750"/>
          </a:xfrm>
          <a:prstGeom prst="rect">
            <a:avLst/>
          </a:prstGeom>
        </p:spPr>
        <p:txBody>
          <a:bodyPr anchor="t"/>
          <a:lstStyle>
            <a:lvl1pPr marL="0" indent="0" algn="l">
              <a:lnSpc>
                <a:spcPct val="100000"/>
              </a:lnSpc>
              <a:spcBef>
                <a:spcPts val="0"/>
              </a:spcBef>
              <a:buNone/>
              <a:defRPr sz="2800" b="1">
                <a:solidFill>
                  <a:schemeClr val="tx1"/>
                </a:solidFill>
                <a:latin typeface="+mj-lt"/>
              </a:defRPr>
            </a:lvl1pPr>
          </a:lstStyle>
          <a:p>
            <a:pPr lvl="0"/>
            <a:r>
              <a:rPr lang="en-US"/>
              <a:t>Agenda or Title</a:t>
            </a:r>
            <a:endParaRPr lang="en-GB"/>
          </a:p>
        </p:txBody>
      </p:sp>
      <p:sp>
        <p:nvSpPr>
          <p:cNvPr id="19" name="Oval 18">
            <a:extLst>
              <a:ext uri="{FF2B5EF4-FFF2-40B4-BE49-F238E27FC236}">
                <a16:creationId xmlns:a16="http://schemas.microsoft.com/office/drawing/2014/main" id="{9A15E794-D410-EE6B-5947-36E58EAC126F}"/>
              </a:ext>
            </a:extLst>
          </p:cNvPr>
          <p:cNvSpPr/>
          <p:nvPr userDrawn="1"/>
        </p:nvSpPr>
        <p:spPr>
          <a:xfrm>
            <a:off x="756476" y="5747300"/>
            <a:ext cx="1044000" cy="1044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sz="4400" b="1" kern="100" spc="-100" baseline="0"/>
              <a:t>5</a:t>
            </a:r>
          </a:p>
        </p:txBody>
      </p:sp>
      <p:sp>
        <p:nvSpPr>
          <p:cNvPr id="20" name="Text Placeholder 12">
            <a:extLst>
              <a:ext uri="{FF2B5EF4-FFF2-40B4-BE49-F238E27FC236}">
                <a16:creationId xmlns:a16="http://schemas.microsoft.com/office/drawing/2014/main" id="{21B27CBB-C323-DF1B-1967-37523EA07C51}"/>
              </a:ext>
            </a:extLst>
          </p:cNvPr>
          <p:cNvSpPr>
            <a:spLocks noGrp="1"/>
          </p:cNvSpPr>
          <p:nvPr>
            <p:ph type="body" sz="quarter" idx="26"/>
          </p:nvPr>
        </p:nvSpPr>
        <p:spPr>
          <a:xfrm>
            <a:off x="2246949" y="6002600"/>
            <a:ext cx="9564047" cy="533400"/>
          </a:xfrm>
          <a:prstGeom prst="rect">
            <a:avLst/>
          </a:prstGeom>
        </p:spPr>
        <p:txBody>
          <a:bodyPr anchor="ctr"/>
          <a:lstStyle>
            <a:lvl1pPr marL="0" indent="0">
              <a:buNone/>
              <a:defRPr sz="2400" b="1">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839214233"/>
      </p:ext>
    </p:extLst>
  </p:cSld>
  <p:clrMapOvr>
    <a:overrideClrMapping bg1="dk1" tx1="lt1" bg2="dk2" tx2="lt2" accent1="accent1" accent2="accent2" accent3="accent3" accent4="accent4" accent5="accent5" accent6="accent6" hlink="hlink" folHlink="folHlink"/>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3 items">
    <p:bg>
      <p:bgPr>
        <a:solidFill>
          <a:schemeClr val="accent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67DA540B-47FB-40C0-A371-5D733F960B9C}"/>
              </a:ext>
            </a:extLst>
          </p:cNvPr>
          <p:cNvSpPr/>
          <p:nvPr userDrawn="1"/>
        </p:nvSpPr>
        <p:spPr>
          <a:xfrm>
            <a:off x="2125196" y="0"/>
            <a:ext cx="4571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8C73F13F-BA26-4F2D-9C28-F147E885CBBC}"/>
              </a:ext>
            </a:extLst>
          </p:cNvPr>
          <p:cNvSpPr/>
          <p:nvPr userDrawn="1"/>
        </p:nvSpPr>
        <p:spPr>
          <a:xfrm>
            <a:off x="123212" y="0"/>
            <a:ext cx="19663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DDD09591-8D8D-454D-909A-552CAF340994}"/>
              </a:ext>
            </a:extLst>
          </p:cNvPr>
          <p:cNvSpPr/>
          <p:nvPr userDrawn="1"/>
        </p:nvSpPr>
        <p:spPr>
          <a:xfrm rot="10800000">
            <a:off x="517642" y="0"/>
            <a:ext cx="153151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620DF81E-40EE-4A2B-9652-F34C6CD6530A}"/>
              </a:ext>
            </a:extLst>
          </p:cNvPr>
          <p:cNvSpPr/>
          <p:nvPr userDrawn="1"/>
        </p:nvSpPr>
        <p:spPr>
          <a:xfrm>
            <a:off x="395887" y="0"/>
            <a:ext cx="4571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val 2">
            <a:extLst>
              <a:ext uri="{FF2B5EF4-FFF2-40B4-BE49-F238E27FC236}">
                <a16:creationId xmlns:a16="http://schemas.microsoft.com/office/drawing/2014/main" id="{2952EC04-EB0E-4B42-92B6-601317D08BB2}"/>
              </a:ext>
            </a:extLst>
          </p:cNvPr>
          <p:cNvSpPr/>
          <p:nvPr userDrawn="1"/>
        </p:nvSpPr>
        <p:spPr>
          <a:xfrm>
            <a:off x="756476" y="949780"/>
            <a:ext cx="1044000" cy="104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kern="100" spc="-100" baseline="0"/>
              <a:t>1</a:t>
            </a:r>
          </a:p>
        </p:txBody>
      </p:sp>
      <p:sp>
        <p:nvSpPr>
          <p:cNvPr id="14" name="Oval 13">
            <a:extLst>
              <a:ext uri="{FF2B5EF4-FFF2-40B4-BE49-F238E27FC236}">
                <a16:creationId xmlns:a16="http://schemas.microsoft.com/office/drawing/2014/main" id="{DA77716E-20B1-4F06-808D-FD095911FF67}"/>
              </a:ext>
            </a:extLst>
          </p:cNvPr>
          <p:cNvSpPr/>
          <p:nvPr userDrawn="1"/>
        </p:nvSpPr>
        <p:spPr>
          <a:xfrm>
            <a:off x="756476" y="2723029"/>
            <a:ext cx="1044000" cy="104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sz="4400" b="1" kern="100" spc="-100" baseline="0"/>
              <a:t>2</a:t>
            </a:r>
          </a:p>
        </p:txBody>
      </p:sp>
      <p:sp>
        <p:nvSpPr>
          <p:cNvPr id="15" name="Oval 14">
            <a:extLst>
              <a:ext uri="{FF2B5EF4-FFF2-40B4-BE49-F238E27FC236}">
                <a16:creationId xmlns:a16="http://schemas.microsoft.com/office/drawing/2014/main" id="{CF8AD254-E218-43DB-9B02-17D244457323}"/>
              </a:ext>
            </a:extLst>
          </p:cNvPr>
          <p:cNvSpPr/>
          <p:nvPr userDrawn="1"/>
        </p:nvSpPr>
        <p:spPr>
          <a:xfrm>
            <a:off x="756476" y="4496278"/>
            <a:ext cx="1044000" cy="1044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sz="4400" b="1" kern="100" spc="-100" baseline="0"/>
              <a:t>3</a:t>
            </a:r>
          </a:p>
        </p:txBody>
      </p:sp>
      <p:sp>
        <p:nvSpPr>
          <p:cNvPr id="25" name="Text Placeholder 12">
            <a:extLst>
              <a:ext uri="{FF2B5EF4-FFF2-40B4-BE49-F238E27FC236}">
                <a16:creationId xmlns:a16="http://schemas.microsoft.com/office/drawing/2014/main" id="{D31695CC-2B17-4965-BB18-B2648977F0CB}"/>
              </a:ext>
            </a:extLst>
          </p:cNvPr>
          <p:cNvSpPr>
            <a:spLocks noGrp="1"/>
          </p:cNvSpPr>
          <p:nvPr>
            <p:ph type="body" sz="quarter" idx="13"/>
          </p:nvPr>
        </p:nvSpPr>
        <p:spPr>
          <a:xfrm>
            <a:off x="2246949" y="1205080"/>
            <a:ext cx="9564047" cy="533400"/>
          </a:xfrm>
          <a:prstGeom prst="rect">
            <a:avLst/>
          </a:prstGeom>
        </p:spPr>
        <p:txBody>
          <a:bodyPr anchor="ctr"/>
          <a:lstStyle>
            <a:lvl1pPr marL="0" indent="0">
              <a:buNone/>
              <a:defRPr sz="2400" b="1">
                <a:solidFill>
                  <a:schemeClr val="tx1"/>
                </a:solidFill>
              </a:defRPr>
            </a:lvl1pPr>
          </a:lstStyle>
          <a:p>
            <a:pPr lvl="0"/>
            <a:r>
              <a:rPr lang="en-US"/>
              <a:t>Click to edit Master text styles</a:t>
            </a:r>
          </a:p>
        </p:txBody>
      </p:sp>
      <p:sp>
        <p:nvSpPr>
          <p:cNvPr id="30" name="Text Placeholder 12">
            <a:extLst>
              <a:ext uri="{FF2B5EF4-FFF2-40B4-BE49-F238E27FC236}">
                <a16:creationId xmlns:a16="http://schemas.microsoft.com/office/drawing/2014/main" id="{FEFB866E-E7BA-4897-BE97-38B0111B3E8E}"/>
              </a:ext>
            </a:extLst>
          </p:cNvPr>
          <p:cNvSpPr>
            <a:spLocks noGrp="1"/>
          </p:cNvSpPr>
          <p:nvPr>
            <p:ph type="body" sz="quarter" idx="21"/>
          </p:nvPr>
        </p:nvSpPr>
        <p:spPr>
          <a:xfrm>
            <a:off x="2246949" y="2972869"/>
            <a:ext cx="9564047" cy="533400"/>
          </a:xfrm>
          <a:prstGeom prst="rect">
            <a:avLst/>
          </a:prstGeom>
        </p:spPr>
        <p:txBody>
          <a:bodyPr anchor="ctr"/>
          <a:lstStyle>
            <a:lvl1pPr marL="0" indent="0">
              <a:buNone/>
              <a:defRPr sz="2400" b="1">
                <a:solidFill>
                  <a:schemeClr val="tx1"/>
                </a:solidFill>
              </a:defRPr>
            </a:lvl1pPr>
          </a:lstStyle>
          <a:p>
            <a:pPr lvl="0"/>
            <a:r>
              <a:rPr lang="en-US"/>
              <a:t>Click to edit Master text styles</a:t>
            </a:r>
          </a:p>
        </p:txBody>
      </p:sp>
      <p:sp>
        <p:nvSpPr>
          <p:cNvPr id="31" name="Text Placeholder 12">
            <a:extLst>
              <a:ext uri="{FF2B5EF4-FFF2-40B4-BE49-F238E27FC236}">
                <a16:creationId xmlns:a16="http://schemas.microsoft.com/office/drawing/2014/main" id="{9B337359-C3C3-4633-A8C7-B0C6AFFE539F}"/>
              </a:ext>
            </a:extLst>
          </p:cNvPr>
          <p:cNvSpPr>
            <a:spLocks noGrp="1"/>
          </p:cNvSpPr>
          <p:nvPr>
            <p:ph type="body" sz="quarter" idx="23"/>
          </p:nvPr>
        </p:nvSpPr>
        <p:spPr>
          <a:xfrm>
            <a:off x="2246949" y="4751578"/>
            <a:ext cx="9564047" cy="533400"/>
          </a:xfrm>
          <a:prstGeom prst="rect">
            <a:avLst/>
          </a:prstGeom>
        </p:spPr>
        <p:txBody>
          <a:bodyPr anchor="ctr"/>
          <a:lstStyle>
            <a:lvl1pPr marL="0" indent="0">
              <a:buNone/>
              <a:defRPr sz="2400" b="1">
                <a:solidFill>
                  <a:schemeClr val="tx1"/>
                </a:solidFill>
              </a:defRPr>
            </a:lvl1pPr>
          </a:lstStyle>
          <a:p>
            <a:pPr lvl="0"/>
            <a:r>
              <a:rPr lang="en-US"/>
              <a:t>Click to edit Master text styles</a:t>
            </a:r>
          </a:p>
        </p:txBody>
      </p:sp>
      <p:sp>
        <p:nvSpPr>
          <p:cNvPr id="17" name="Text Placeholder 9">
            <a:extLst>
              <a:ext uri="{FF2B5EF4-FFF2-40B4-BE49-F238E27FC236}">
                <a16:creationId xmlns:a16="http://schemas.microsoft.com/office/drawing/2014/main" id="{F2C9992A-8F9C-4B6A-9A78-79EFF88D4065}"/>
              </a:ext>
            </a:extLst>
          </p:cNvPr>
          <p:cNvSpPr>
            <a:spLocks noGrp="1"/>
          </p:cNvSpPr>
          <p:nvPr>
            <p:ph type="body" sz="quarter" idx="24" hasCustomPrompt="1"/>
          </p:nvPr>
        </p:nvSpPr>
        <p:spPr>
          <a:xfrm>
            <a:off x="2246948" y="149476"/>
            <a:ext cx="9564049" cy="793750"/>
          </a:xfrm>
          <a:prstGeom prst="rect">
            <a:avLst/>
          </a:prstGeom>
        </p:spPr>
        <p:txBody>
          <a:bodyPr anchor="t"/>
          <a:lstStyle>
            <a:lvl1pPr marL="0" indent="0" algn="l">
              <a:lnSpc>
                <a:spcPct val="100000"/>
              </a:lnSpc>
              <a:spcBef>
                <a:spcPts val="0"/>
              </a:spcBef>
              <a:buNone/>
              <a:defRPr sz="2800" b="1">
                <a:solidFill>
                  <a:schemeClr val="tx1"/>
                </a:solidFill>
                <a:latin typeface="+mj-lt"/>
              </a:defRPr>
            </a:lvl1pPr>
          </a:lstStyle>
          <a:p>
            <a:pPr lvl="0"/>
            <a:r>
              <a:rPr lang="en-US"/>
              <a:t>Agenda or Title</a:t>
            </a:r>
            <a:endParaRPr lang="en-GB"/>
          </a:p>
        </p:txBody>
      </p:sp>
      <p:sp>
        <p:nvSpPr>
          <p:cNvPr id="18" name="Text Placeholder 7">
            <a:extLst>
              <a:ext uri="{FF2B5EF4-FFF2-40B4-BE49-F238E27FC236}">
                <a16:creationId xmlns:a16="http://schemas.microsoft.com/office/drawing/2014/main" id="{80E18C9D-3785-B9F7-CA8D-3987E572B15B}"/>
              </a:ext>
            </a:extLst>
          </p:cNvPr>
          <p:cNvSpPr>
            <a:spLocks noGrp="1"/>
          </p:cNvSpPr>
          <p:nvPr>
            <p:ph type="body" sz="quarter" idx="12"/>
          </p:nvPr>
        </p:nvSpPr>
        <p:spPr>
          <a:xfrm>
            <a:off x="2246949" y="1778178"/>
            <a:ext cx="9564047" cy="695622"/>
          </a:xfrm>
          <a:prstGeom prst="rect">
            <a:avLst/>
          </a:prstGeom>
        </p:spPr>
        <p:txBody>
          <a:bodyPr/>
          <a:lstStyle>
            <a:lvl1pPr marL="0" indent="0">
              <a:buNone/>
              <a:defRPr sz="1800"/>
            </a:lvl1pPr>
          </a:lstStyle>
          <a:p>
            <a:pPr lvl="0"/>
            <a:r>
              <a:rPr lang="en-US"/>
              <a:t>Click to edit Master text styles</a:t>
            </a:r>
          </a:p>
        </p:txBody>
      </p:sp>
      <p:sp>
        <p:nvSpPr>
          <p:cNvPr id="21" name="Text Placeholder 7">
            <a:extLst>
              <a:ext uri="{FF2B5EF4-FFF2-40B4-BE49-F238E27FC236}">
                <a16:creationId xmlns:a16="http://schemas.microsoft.com/office/drawing/2014/main" id="{99DE6346-0116-5A43-3572-B11796AA7389}"/>
              </a:ext>
            </a:extLst>
          </p:cNvPr>
          <p:cNvSpPr>
            <a:spLocks noGrp="1"/>
          </p:cNvSpPr>
          <p:nvPr>
            <p:ph type="body" sz="quarter" idx="25"/>
          </p:nvPr>
        </p:nvSpPr>
        <p:spPr>
          <a:xfrm>
            <a:off x="2246949" y="3539265"/>
            <a:ext cx="9564047" cy="695622"/>
          </a:xfrm>
          <a:prstGeom prst="rect">
            <a:avLst/>
          </a:prstGeom>
        </p:spPr>
        <p:txBody>
          <a:bodyPr/>
          <a:lstStyle>
            <a:lvl1pPr marL="0" indent="0">
              <a:buNone/>
              <a:defRPr sz="1800"/>
            </a:lvl1pPr>
          </a:lstStyle>
          <a:p>
            <a:pPr lvl="0"/>
            <a:r>
              <a:rPr lang="en-US"/>
              <a:t>Click to edit Master text styles</a:t>
            </a:r>
          </a:p>
        </p:txBody>
      </p:sp>
      <p:sp>
        <p:nvSpPr>
          <p:cNvPr id="22" name="Text Placeholder 7">
            <a:extLst>
              <a:ext uri="{FF2B5EF4-FFF2-40B4-BE49-F238E27FC236}">
                <a16:creationId xmlns:a16="http://schemas.microsoft.com/office/drawing/2014/main" id="{33C024E5-F394-CEAC-CB15-62E2D2C036E6}"/>
              </a:ext>
            </a:extLst>
          </p:cNvPr>
          <p:cNvSpPr>
            <a:spLocks noGrp="1"/>
          </p:cNvSpPr>
          <p:nvPr>
            <p:ph type="body" sz="quarter" idx="26"/>
          </p:nvPr>
        </p:nvSpPr>
        <p:spPr>
          <a:xfrm>
            <a:off x="2246949" y="5284978"/>
            <a:ext cx="9564047" cy="695622"/>
          </a:xfrm>
          <a:prstGeom prst="rect">
            <a:avLst/>
          </a:prstGeom>
        </p:spPr>
        <p:txBody>
          <a:bodyP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175472755"/>
      </p:ext>
    </p:extLst>
  </p:cSld>
  <p:clrMapOvr>
    <a:overrideClrMapping bg1="dk1" tx1="lt1" bg2="dk2" tx2="lt2" accent1="accent1" accent2="accent2" accent3="accent3" accent4="accent4" accent5="accent5" accent6="accent6" hlink="hlink" folHlink="folHlink"/>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Content whit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13D772A2-EAE7-4E11-A92C-5F63514AD495}"/>
              </a:ext>
            </a:extLst>
          </p:cNvPr>
          <p:cNvSpPr/>
          <p:nvPr userDrawn="1"/>
        </p:nvSpPr>
        <p:spPr>
          <a:xfrm>
            <a:off x="0" y="6054585"/>
            <a:ext cx="12192000" cy="82550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ubway Six-Inch Office"/>
              <a:ea typeface="+mn-ea"/>
              <a:cs typeface="+mn-cs"/>
            </a:endParaRPr>
          </a:p>
        </p:txBody>
      </p:sp>
      <p:sp>
        <p:nvSpPr>
          <p:cNvPr id="25" name="Rectangle 24">
            <a:extLst>
              <a:ext uri="{FF2B5EF4-FFF2-40B4-BE49-F238E27FC236}">
                <a16:creationId xmlns:a16="http://schemas.microsoft.com/office/drawing/2014/main" id="{21C58B4D-B0E0-4538-9451-F85A7EAEBC40}"/>
              </a:ext>
            </a:extLst>
          </p:cNvPr>
          <p:cNvSpPr/>
          <p:nvPr userDrawn="1"/>
        </p:nvSpPr>
        <p:spPr>
          <a:xfrm flipV="1">
            <a:off x="0" y="6127884"/>
            <a:ext cx="121920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ubway Six-Inch Office"/>
              <a:ea typeface="+mn-ea"/>
              <a:cs typeface="+mn-cs"/>
            </a:endParaRPr>
          </a:p>
        </p:txBody>
      </p:sp>
      <p:sp>
        <p:nvSpPr>
          <p:cNvPr id="3" name="Content Placeholder 2">
            <a:extLst>
              <a:ext uri="{FF2B5EF4-FFF2-40B4-BE49-F238E27FC236}">
                <a16:creationId xmlns:a16="http://schemas.microsoft.com/office/drawing/2014/main" id="{1C7FA970-FB6D-42C9-8298-39FC6F21EE05}"/>
              </a:ext>
            </a:extLst>
          </p:cNvPr>
          <p:cNvSpPr>
            <a:spLocks noGrp="1"/>
          </p:cNvSpPr>
          <p:nvPr>
            <p:ph sz="quarter" idx="13"/>
          </p:nvPr>
        </p:nvSpPr>
        <p:spPr>
          <a:xfrm>
            <a:off x="381000" y="1084262"/>
            <a:ext cx="11353800" cy="4859337"/>
          </a:xfrm>
          <a:prstGeom prst="rect">
            <a:avLst/>
          </a:prstGeom>
        </p:spPr>
        <p:txBody>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Placeholder 9">
            <a:extLst>
              <a:ext uri="{FF2B5EF4-FFF2-40B4-BE49-F238E27FC236}">
                <a16:creationId xmlns:a16="http://schemas.microsoft.com/office/drawing/2014/main" id="{024A9F64-070B-4239-B19A-9D44B250E040}"/>
              </a:ext>
            </a:extLst>
          </p:cNvPr>
          <p:cNvSpPr>
            <a:spLocks noGrp="1"/>
          </p:cNvSpPr>
          <p:nvPr>
            <p:ph type="body" sz="quarter" idx="24" hasCustomPrompt="1"/>
          </p:nvPr>
        </p:nvSpPr>
        <p:spPr>
          <a:xfrm>
            <a:off x="380998" y="149476"/>
            <a:ext cx="11430000" cy="793750"/>
          </a:xfrm>
          <a:prstGeom prst="rect">
            <a:avLst/>
          </a:prstGeom>
        </p:spPr>
        <p:txBody>
          <a:bodyPr anchor="t"/>
          <a:lstStyle>
            <a:lvl1pPr marL="0" indent="0" algn="l">
              <a:lnSpc>
                <a:spcPct val="100000"/>
              </a:lnSpc>
              <a:spcBef>
                <a:spcPts val="0"/>
              </a:spcBef>
              <a:buNone/>
              <a:defRPr sz="2800" b="1">
                <a:solidFill>
                  <a:schemeClr val="accent1"/>
                </a:solidFill>
                <a:latin typeface="+mj-lt"/>
              </a:defRPr>
            </a:lvl1pPr>
          </a:lstStyle>
          <a:p>
            <a:pPr lvl="0"/>
            <a:r>
              <a:rPr lang="en-US"/>
              <a:t>Summary of slide content in one sentence</a:t>
            </a:r>
            <a:endParaRPr lang="en-GB"/>
          </a:p>
        </p:txBody>
      </p:sp>
    </p:spTree>
    <p:extLst>
      <p:ext uri="{BB962C8B-B14F-4D97-AF65-F5344CB8AC3E}">
        <p14:creationId xmlns:p14="http://schemas.microsoft.com/office/powerpoint/2010/main" val="3866291693"/>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Content blue/white">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974479-7F3B-4ED9-9B10-F13EC4F5D0CF}"/>
              </a:ext>
            </a:extLst>
          </p:cNvPr>
          <p:cNvSpPr/>
          <p:nvPr userDrawn="1"/>
        </p:nvSpPr>
        <p:spPr>
          <a:xfrm>
            <a:off x="0" y="1127"/>
            <a:ext cx="12192000" cy="107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67DA540B-47FB-40C0-A371-5D733F960B9C}"/>
              </a:ext>
            </a:extLst>
          </p:cNvPr>
          <p:cNvSpPr/>
          <p:nvPr userDrawn="1"/>
        </p:nvSpPr>
        <p:spPr>
          <a:xfrm rot="16200000">
            <a:off x="6073144" y="381820"/>
            <a:ext cx="45719" cy="12192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8C73F13F-BA26-4F2D-9C28-F147E885CBBC}"/>
              </a:ext>
            </a:extLst>
          </p:cNvPr>
          <p:cNvSpPr/>
          <p:nvPr userDrawn="1"/>
        </p:nvSpPr>
        <p:spPr>
          <a:xfrm rot="16200000">
            <a:off x="5997686" y="569886"/>
            <a:ext cx="196639" cy="12192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Content Placeholder 3">
            <a:extLst>
              <a:ext uri="{FF2B5EF4-FFF2-40B4-BE49-F238E27FC236}">
                <a16:creationId xmlns:a16="http://schemas.microsoft.com/office/drawing/2014/main" id="{4DFF9A7A-5FC1-414C-9426-559877C821A8}"/>
              </a:ext>
            </a:extLst>
          </p:cNvPr>
          <p:cNvSpPr>
            <a:spLocks noGrp="1"/>
          </p:cNvSpPr>
          <p:nvPr>
            <p:ph sz="quarter" idx="20"/>
          </p:nvPr>
        </p:nvSpPr>
        <p:spPr>
          <a:xfrm>
            <a:off x="381000" y="1230759"/>
            <a:ext cx="11429998" cy="5065266"/>
          </a:xfrm>
          <a:prstGeom prst="rect">
            <a:avLst/>
          </a:prstGeom>
        </p:spPr>
        <p:txBody>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Text Placeholder 9">
            <a:extLst>
              <a:ext uri="{FF2B5EF4-FFF2-40B4-BE49-F238E27FC236}">
                <a16:creationId xmlns:a16="http://schemas.microsoft.com/office/drawing/2014/main" id="{225291D3-483F-4D99-9208-799EC1C7E6E7}"/>
              </a:ext>
            </a:extLst>
          </p:cNvPr>
          <p:cNvSpPr>
            <a:spLocks noGrp="1"/>
          </p:cNvSpPr>
          <p:nvPr>
            <p:ph type="body" sz="quarter" idx="24" hasCustomPrompt="1"/>
          </p:nvPr>
        </p:nvSpPr>
        <p:spPr>
          <a:xfrm>
            <a:off x="380998" y="149476"/>
            <a:ext cx="11430000" cy="793750"/>
          </a:xfrm>
          <a:prstGeom prst="rect">
            <a:avLst/>
          </a:prstGeom>
        </p:spPr>
        <p:txBody>
          <a:bodyPr anchor="t"/>
          <a:lstStyle>
            <a:lvl1pPr marL="0" indent="0" algn="l">
              <a:lnSpc>
                <a:spcPct val="100000"/>
              </a:lnSpc>
              <a:spcBef>
                <a:spcPts val="0"/>
              </a:spcBef>
              <a:buNone/>
              <a:defRPr sz="2800" b="1">
                <a:solidFill>
                  <a:schemeClr val="accent1"/>
                </a:solidFill>
                <a:latin typeface="+mj-lt"/>
              </a:defRPr>
            </a:lvl1pPr>
          </a:lstStyle>
          <a:p>
            <a:pPr lvl="0"/>
            <a:r>
              <a:rPr lang="en-US"/>
              <a:t>Summary of slide content in one sentence</a:t>
            </a:r>
            <a:endParaRPr lang="en-GB"/>
          </a:p>
        </p:txBody>
      </p:sp>
    </p:spTree>
    <p:extLst>
      <p:ext uri="{BB962C8B-B14F-4D97-AF65-F5344CB8AC3E}">
        <p14:creationId xmlns:p14="http://schemas.microsoft.com/office/powerpoint/2010/main" val="2925621601"/>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Content blue">
    <p:bg>
      <p:bgPr>
        <a:solidFill>
          <a:schemeClr val="accent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67DA540B-47FB-40C0-A371-5D733F960B9C}"/>
              </a:ext>
            </a:extLst>
          </p:cNvPr>
          <p:cNvSpPr/>
          <p:nvPr userDrawn="1"/>
        </p:nvSpPr>
        <p:spPr>
          <a:xfrm rot="16200000">
            <a:off x="6073144" y="381820"/>
            <a:ext cx="45719" cy="12192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8C73F13F-BA26-4F2D-9C28-F147E885CBBC}"/>
              </a:ext>
            </a:extLst>
          </p:cNvPr>
          <p:cNvSpPr/>
          <p:nvPr userDrawn="1"/>
        </p:nvSpPr>
        <p:spPr>
          <a:xfrm rot="16200000">
            <a:off x="5997686" y="569886"/>
            <a:ext cx="196639" cy="12192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a:extLst>
              <a:ext uri="{FF2B5EF4-FFF2-40B4-BE49-F238E27FC236}">
                <a16:creationId xmlns:a16="http://schemas.microsoft.com/office/drawing/2014/main" id="{550DDF87-4F89-4766-AEBF-C0B9E4C9E856}"/>
              </a:ext>
            </a:extLst>
          </p:cNvPr>
          <p:cNvSpPr/>
          <p:nvPr userDrawn="1"/>
        </p:nvSpPr>
        <p:spPr>
          <a:xfrm rot="16200000">
            <a:off x="6067290" y="-5092851"/>
            <a:ext cx="45719" cy="12192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Content Placeholder 3">
            <a:extLst>
              <a:ext uri="{FF2B5EF4-FFF2-40B4-BE49-F238E27FC236}">
                <a16:creationId xmlns:a16="http://schemas.microsoft.com/office/drawing/2014/main" id="{4DFF9A7A-5FC1-414C-9426-559877C821A8}"/>
              </a:ext>
            </a:extLst>
          </p:cNvPr>
          <p:cNvSpPr>
            <a:spLocks noGrp="1"/>
          </p:cNvSpPr>
          <p:nvPr>
            <p:ph sz="quarter" idx="20"/>
          </p:nvPr>
        </p:nvSpPr>
        <p:spPr>
          <a:xfrm>
            <a:off x="381000" y="1092896"/>
            <a:ext cx="11429998" cy="5203129"/>
          </a:xfrm>
          <a:prstGeom prst="rect">
            <a:avLst/>
          </a:prstGeom>
        </p:spPr>
        <p:txBody>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Text Placeholder 9">
            <a:extLst>
              <a:ext uri="{FF2B5EF4-FFF2-40B4-BE49-F238E27FC236}">
                <a16:creationId xmlns:a16="http://schemas.microsoft.com/office/drawing/2014/main" id="{E119402E-A6E3-481A-B035-62FCC3F98718}"/>
              </a:ext>
            </a:extLst>
          </p:cNvPr>
          <p:cNvSpPr>
            <a:spLocks noGrp="1"/>
          </p:cNvSpPr>
          <p:nvPr>
            <p:ph type="body" sz="quarter" idx="24" hasCustomPrompt="1"/>
          </p:nvPr>
        </p:nvSpPr>
        <p:spPr>
          <a:xfrm>
            <a:off x="380998" y="149476"/>
            <a:ext cx="11430000" cy="793750"/>
          </a:xfrm>
          <a:prstGeom prst="rect">
            <a:avLst/>
          </a:prstGeom>
        </p:spPr>
        <p:txBody>
          <a:bodyPr anchor="t"/>
          <a:lstStyle>
            <a:lvl1pPr marL="0" indent="0" algn="l">
              <a:lnSpc>
                <a:spcPct val="100000"/>
              </a:lnSpc>
              <a:spcBef>
                <a:spcPts val="0"/>
              </a:spcBef>
              <a:buNone/>
              <a:defRPr sz="2800" b="1">
                <a:solidFill>
                  <a:schemeClr val="bg1"/>
                </a:solidFill>
                <a:latin typeface="+mj-lt"/>
              </a:defRPr>
            </a:lvl1pPr>
          </a:lstStyle>
          <a:p>
            <a:pPr lvl="0"/>
            <a:r>
              <a:rPr lang="en-US"/>
              <a:t>Summary of slide content in one sentence</a:t>
            </a:r>
            <a:endParaRPr lang="en-GB"/>
          </a:p>
        </p:txBody>
      </p:sp>
      <p:sp>
        <p:nvSpPr>
          <p:cNvPr id="8" name="Rectangle 7">
            <a:extLst>
              <a:ext uri="{FF2B5EF4-FFF2-40B4-BE49-F238E27FC236}">
                <a16:creationId xmlns:a16="http://schemas.microsoft.com/office/drawing/2014/main" id="{59065B84-9117-D302-E6EC-4197B72F76E4}"/>
              </a:ext>
            </a:extLst>
          </p:cNvPr>
          <p:cNvSpPr/>
          <p:nvPr userDrawn="1"/>
        </p:nvSpPr>
        <p:spPr>
          <a:xfrm rot="16200000">
            <a:off x="6073145" y="381820"/>
            <a:ext cx="45719" cy="12192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88D80D68-DFB0-52A0-1DEE-6DAF0BF7514D}"/>
              </a:ext>
            </a:extLst>
          </p:cNvPr>
          <p:cNvSpPr/>
          <p:nvPr userDrawn="1"/>
        </p:nvSpPr>
        <p:spPr>
          <a:xfrm rot="16200000">
            <a:off x="5997687" y="569886"/>
            <a:ext cx="196639" cy="12192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2815473"/>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whit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13D772A2-EAE7-4E11-A92C-5F63514AD495}"/>
              </a:ext>
            </a:extLst>
          </p:cNvPr>
          <p:cNvSpPr/>
          <p:nvPr userDrawn="1"/>
        </p:nvSpPr>
        <p:spPr>
          <a:xfrm>
            <a:off x="0" y="6054585"/>
            <a:ext cx="12192000" cy="82550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ubway Six-Inch Office"/>
              <a:ea typeface="+mn-ea"/>
              <a:cs typeface="+mn-cs"/>
            </a:endParaRPr>
          </a:p>
        </p:txBody>
      </p:sp>
      <p:sp>
        <p:nvSpPr>
          <p:cNvPr id="25" name="Rectangle 24">
            <a:extLst>
              <a:ext uri="{FF2B5EF4-FFF2-40B4-BE49-F238E27FC236}">
                <a16:creationId xmlns:a16="http://schemas.microsoft.com/office/drawing/2014/main" id="{21C58B4D-B0E0-4538-9451-F85A7EAEBC40}"/>
              </a:ext>
            </a:extLst>
          </p:cNvPr>
          <p:cNvSpPr/>
          <p:nvPr userDrawn="1"/>
        </p:nvSpPr>
        <p:spPr>
          <a:xfrm flipV="1">
            <a:off x="0" y="6127884"/>
            <a:ext cx="121920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ubway Six-Inch Office"/>
              <a:ea typeface="+mn-ea"/>
              <a:cs typeface="+mn-cs"/>
            </a:endParaRPr>
          </a:p>
        </p:txBody>
      </p:sp>
      <p:sp>
        <p:nvSpPr>
          <p:cNvPr id="5" name="Text Placeholder 9">
            <a:extLst>
              <a:ext uri="{FF2B5EF4-FFF2-40B4-BE49-F238E27FC236}">
                <a16:creationId xmlns:a16="http://schemas.microsoft.com/office/drawing/2014/main" id="{D2B8E905-A113-44E3-877E-A94B0E039FC8}"/>
              </a:ext>
            </a:extLst>
          </p:cNvPr>
          <p:cNvSpPr>
            <a:spLocks noGrp="1"/>
          </p:cNvSpPr>
          <p:nvPr>
            <p:ph type="body" sz="quarter" idx="24" hasCustomPrompt="1"/>
          </p:nvPr>
        </p:nvSpPr>
        <p:spPr>
          <a:xfrm>
            <a:off x="380998" y="149476"/>
            <a:ext cx="11430000" cy="793750"/>
          </a:xfrm>
          <a:prstGeom prst="rect">
            <a:avLst/>
          </a:prstGeom>
        </p:spPr>
        <p:txBody>
          <a:bodyPr anchor="t"/>
          <a:lstStyle>
            <a:lvl1pPr marL="0" indent="0" algn="l">
              <a:lnSpc>
                <a:spcPct val="100000"/>
              </a:lnSpc>
              <a:spcBef>
                <a:spcPts val="0"/>
              </a:spcBef>
              <a:buNone/>
              <a:defRPr sz="2800" b="1">
                <a:solidFill>
                  <a:schemeClr val="accent1"/>
                </a:solidFill>
                <a:latin typeface="+mj-lt"/>
              </a:defRPr>
            </a:lvl1pPr>
          </a:lstStyle>
          <a:p>
            <a:pPr lvl="0"/>
            <a:r>
              <a:rPr lang="en-US"/>
              <a:t>Summary of slide content in one sentence</a:t>
            </a:r>
            <a:endParaRPr lang="en-GB"/>
          </a:p>
        </p:txBody>
      </p:sp>
    </p:spTree>
    <p:extLst>
      <p:ext uri="{BB962C8B-B14F-4D97-AF65-F5344CB8AC3E}">
        <p14:creationId xmlns:p14="http://schemas.microsoft.com/office/powerpoint/2010/main" val="333588177"/>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blue/white">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974479-7F3B-4ED9-9B10-F13EC4F5D0CF}"/>
              </a:ext>
            </a:extLst>
          </p:cNvPr>
          <p:cNvSpPr/>
          <p:nvPr userDrawn="1"/>
        </p:nvSpPr>
        <p:spPr>
          <a:xfrm>
            <a:off x="0" y="1127"/>
            <a:ext cx="12192000" cy="107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 Placeholder 9">
            <a:extLst>
              <a:ext uri="{FF2B5EF4-FFF2-40B4-BE49-F238E27FC236}">
                <a16:creationId xmlns:a16="http://schemas.microsoft.com/office/drawing/2014/main" id="{328E8449-3C59-4477-9C9D-F940BFB433AA}"/>
              </a:ext>
            </a:extLst>
          </p:cNvPr>
          <p:cNvSpPr>
            <a:spLocks noGrp="1"/>
          </p:cNvSpPr>
          <p:nvPr>
            <p:ph type="body" sz="quarter" idx="24" hasCustomPrompt="1"/>
          </p:nvPr>
        </p:nvSpPr>
        <p:spPr>
          <a:xfrm>
            <a:off x="380998" y="149476"/>
            <a:ext cx="11430000" cy="793750"/>
          </a:xfrm>
          <a:prstGeom prst="rect">
            <a:avLst/>
          </a:prstGeom>
        </p:spPr>
        <p:txBody>
          <a:bodyPr anchor="t"/>
          <a:lstStyle>
            <a:lvl1pPr marL="0" indent="0" algn="l">
              <a:lnSpc>
                <a:spcPct val="100000"/>
              </a:lnSpc>
              <a:spcBef>
                <a:spcPts val="0"/>
              </a:spcBef>
              <a:buNone/>
              <a:defRPr sz="2800" b="1">
                <a:solidFill>
                  <a:schemeClr val="accent1"/>
                </a:solidFill>
                <a:latin typeface="+mj-lt"/>
              </a:defRPr>
            </a:lvl1pPr>
          </a:lstStyle>
          <a:p>
            <a:pPr lvl="0"/>
            <a:r>
              <a:rPr lang="en-US"/>
              <a:t>Summary of slide content in one sentence</a:t>
            </a:r>
            <a:endParaRPr lang="en-GB"/>
          </a:p>
        </p:txBody>
      </p:sp>
      <p:sp>
        <p:nvSpPr>
          <p:cNvPr id="5" name="Rectangle 4">
            <a:extLst>
              <a:ext uri="{FF2B5EF4-FFF2-40B4-BE49-F238E27FC236}">
                <a16:creationId xmlns:a16="http://schemas.microsoft.com/office/drawing/2014/main" id="{F2A0CC5F-8F5D-4075-224A-DC1D86529363}"/>
              </a:ext>
            </a:extLst>
          </p:cNvPr>
          <p:cNvSpPr/>
          <p:nvPr userDrawn="1"/>
        </p:nvSpPr>
        <p:spPr>
          <a:xfrm rot="16200000">
            <a:off x="6073145" y="381820"/>
            <a:ext cx="45719" cy="12192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09C4927C-0379-2AB6-C16A-FF57581C1011}"/>
              </a:ext>
            </a:extLst>
          </p:cNvPr>
          <p:cNvSpPr/>
          <p:nvPr userDrawn="1"/>
        </p:nvSpPr>
        <p:spPr>
          <a:xfrm rot="16200000">
            <a:off x="5997687" y="569886"/>
            <a:ext cx="196639" cy="12192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6864480"/>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Titl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2C9B88-B09C-4224-A521-1C9EBB48E870}"/>
              </a:ext>
            </a:extLst>
          </p:cNvPr>
          <p:cNvSpPr/>
          <p:nvPr userDrawn="1"/>
        </p:nvSpPr>
        <p:spPr>
          <a:xfrm>
            <a:off x="0" y="3429000"/>
            <a:ext cx="12192000"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mj-lt"/>
            </a:endParaRPr>
          </a:p>
        </p:txBody>
      </p:sp>
      <p:sp>
        <p:nvSpPr>
          <p:cNvPr id="4" name="Picture Placeholder 3">
            <a:extLst>
              <a:ext uri="{FF2B5EF4-FFF2-40B4-BE49-F238E27FC236}">
                <a16:creationId xmlns:a16="http://schemas.microsoft.com/office/drawing/2014/main" id="{11009E7A-ACD5-4AE4-AA16-3A44F19CF14B}"/>
              </a:ext>
            </a:extLst>
          </p:cNvPr>
          <p:cNvSpPr>
            <a:spLocks noGrp="1"/>
          </p:cNvSpPr>
          <p:nvPr>
            <p:ph type="pic" sz="quarter" idx="10"/>
          </p:nvPr>
        </p:nvSpPr>
        <p:spPr>
          <a:xfrm>
            <a:off x="0" y="0"/>
            <a:ext cx="12179300" cy="3429000"/>
          </a:xfrm>
          <a:prstGeom prst="rect">
            <a:avLst/>
          </a:prstGeom>
        </p:spPr>
        <p:txBody>
          <a:bodyPr/>
          <a:lstStyle/>
          <a:p>
            <a:r>
              <a:rPr lang="en-US"/>
              <a:t>Click icon to add picture</a:t>
            </a:r>
            <a:endParaRPr lang="en-GB"/>
          </a:p>
        </p:txBody>
      </p:sp>
      <p:sp>
        <p:nvSpPr>
          <p:cNvPr id="5" name="Text Placeholder 9">
            <a:extLst>
              <a:ext uri="{FF2B5EF4-FFF2-40B4-BE49-F238E27FC236}">
                <a16:creationId xmlns:a16="http://schemas.microsoft.com/office/drawing/2014/main" id="{41095F08-EEC8-482C-8327-51E9B8463D02}"/>
              </a:ext>
            </a:extLst>
          </p:cNvPr>
          <p:cNvSpPr>
            <a:spLocks noGrp="1"/>
          </p:cNvSpPr>
          <p:nvPr>
            <p:ph type="body" sz="quarter" idx="11" hasCustomPrompt="1"/>
          </p:nvPr>
        </p:nvSpPr>
        <p:spPr>
          <a:xfrm>
            <a:off x="-12701" y="3851030"/>
            <a:ext cx="12204701" cy="2584939"/>
          </a:xfrm>
          <a:prstGeom prst="rect">
            <a:avLst/>
          </a:prstGeom>
        </p:spPr>
        <p:txBody>
          <a:bodyPr anchor="ctr"/>
          <a:lstStyle>
            <a:lvl1pPr marL="0" indent="0" algn="ctr">
              <a:lnSpc>
                <a:spcPct val="100000"/>
              </a:lnSpc>
              <a:spcBef>
                <a:spcPts val="0"/>
              </a:spcBef>
              <a:buNone/>
              <a:defRPr sz="4400" b="1">
                <a:solidFill>
                  <a:schemeClr val="bg1"/>
                </a:solidFill>
                <a:latin typeface="+mj-lt"/>
              </a:defRPr>
            </a:lvl1pPr>
          </a:lstStyle>
          <a:p>
            <a:pPr lvl="0"/>
            <a:r>
              <a:rPr lang="en-US"/>
              <a:t>Divider title</a:t>
            </a:r>
            <a:endParaRPr lang="en-GB"/>
          </a:p>
        </p:txBody>
      </p:sp>
    </p:spTree>
    <p:extLst>
      <p:ext uri="{BB962C8B-B14F-4D97-AF65-F5344CB8AC3E}">
        <p14:creationId xmlns:p14="http://schemas.microsoft.com/office/powerpoint/2010/main" val="1615745730"/>
      </p:ext>
    </p:extLst>
  </p:cSld>
  <p:clrMapOvr>
    <a:masterClrMapping/>
  </p:clrMapOvr>
  <p:transition spd="slow">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Content whit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13D772A2-EAE7-4E11-A92C-5F63514AD495}"/>
              </a:ext>
            </a:extLst>
          </p:cNvPr>
          <p:cNvSpPr/>
          <p:nvPr userDrawn="1"/>
        </p:nvSpPr>
        <p:spPr>
          <a:xfrm>
            <a:off x="0" y="6054585"/>
            <a:ext cx="12192000" cy="82550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ubway Six-Inch Office"/>
              <a:ea typeface="+mn-ea"/>
              <a:cs typeface="+mn-cs"/>
            </a:endParaRPr>
          </a:p>
        </p:txBody>
      </p:sp>
      <p:sp>
        <p:nvSpPr>
          <p:cNvPr id="25" name="Rectangle 24">
            <a:extLst>
              <a:ext uri="{FF2B5EF4-FFF2-40B4-BE49-F238E27FC236}">
                <a16:creationId xmlns:a16="http://schemas.microsoft.com/office/drawing/2014/main" id="{21C58B4D-B0E0-4538-9451-F85A7EAEBC40}"/>
              </a:ext>
            </a:extLst>
          </p:cNvPr>
          <p:cNvSpPr/>
          <p:nvPr userDrawn="1"/>
        </p:nvSpPr>
        <p:spPr>
          <a:xfrm flipV="1">
            <a:off x="0" y="6127884"/>
            <a:ext cx="121920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ubway Six-Inch Office"/>
              <a:ea typeface="+mn-ea"/>
              <a:cs typeface="+mn-cs"/>
            </a:endParaRPr>
          </a:p>
        </p:txBody>
      </p:sp>
      <p:sp>
        <p:nvSpPr>
          <p:cNvPr id="6" name="Content Placeholder 2">
            <a:extLst>
              <a:ext uri="{FF2B5EF4-FFF2-40B4-BE49-F238E27FC236}">
                <a16:creationId xmlns:a16="http://schemas.microsoft.com/office/drawing/2014/main" id="{BB2A7A77-B078-44D5-A382-9D4A17D9CA95}"/>
              </a:ext>
            </a:extLst>
          </p:cNvPr>
          <p:cNvSpPr>
            <a:spLocks noGrp="1"/>
          </p:cNvSpPr>
          <p:nvPr>
            <p:ph sz="quarter" idx="14"/>
          </p:nvPr>
        </p:nvSpPr>
        <p:spPr>
          <a:xfrm>
            <a:off x="381000" y="1104521"/>
            <a:ext cx="5486400" cy="4839078"/>
          </a:xfrm>
          <a:prstGeom prst="rect">
            <a:avLst/>
          </a:prstGeom>
        </p:spPr>
        <p:txBody>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A9497A47-1CAB-40C7-8B66-193292D715B5}"/>
              </a:ext>
            </a:extLst>
          </p:cNvPr>
          <p:cNvSpPr>
            <a:spLocks noGrp="1"/>
          </p:cNvSpPr>
          <p:nvPr>
            <p:ph sz="quarter" idx="15"/>
          </p:nvPr>
        </p:nvSpPr>
        <p:spPr>
          <a:xfrm>
            <a:off x="6324600" y="1104521"/>
            <a:ext cx="5486400" cy="4839078"/>
          </a:xfrm>
          <a:prstGeom prst="rect">
            <a:avLst/>
          </a:prstGeom>
        </p:spPr>
        <p:txBody>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 Placeholder 9">
            <a:extLst>
              <a:ext uri="{FF2B5EF4-FFF2-40B4-BE49-F238E27FC236}">
                <a16:creationId xmlns:a16="http://schemas.microsoft.com/office/drawing/2014/main" id="{96055DF4-34EC-445F-A5F4-28B7EC2ABA69}"/>
              </a:ext>
            </a:extLst>
          </p:cNvPr>
          <p:cNvSpPr>
            <a:spLocks noGrp="1"/>
          </p:cNvSpPr>
          <p:nvPr>
            <p:ph type="body" sz="quarter" idx="24" hasCustomPrompt="1"/>
          </p:nvPr>
        </p:nvSpPr>
        <p:spPr>
          <a:xfrm>
            <a:off x="380998" y="149476"/>
            <a:ext cx="11430000" cy="793750"/>
          </a:xfrm>
          <a:prstGeom prst="rect">
            <a:avLst/>
          </a:prstGeom>
        </p:spPr>
        <p:txBody>
          <a:bodyPr anchor="t"/>
          <a:lstStyle>
            <a:lvl1pPr marL="0" indent="0" algn="l">
              <a:lnSpc>
                <a:spcPct val="100000"/>
              </a:lnSpc>
              <a:spcBef>
                <a:spcPts val="0"/>
              </a:spcBef>
              <a:buNone/>
              <a:defRPr sz="2800" b="1">
                <a:solidFill>
                  <a:schemeClr val="accent1"/>
                </a:solidFill>
                <a:latin typeface="+mj-lt"/>
              </a:defRPr>
            </a:lvl1pPr>
          </a:lstStyle>
          <a:p>
            <a:pPr lvl="0"/>
            <a:r>
              <a:rPr lang="en-US"/>
              <a:t>Summary of slide content in one sentence</a:t>
            </a:r>
            <a:endParaRPr lang="en-GB"/>
          </a:p>
        </p:txBody>
      </p:sp>
    </p:spTree>
    <p:extLst>
      <p:ext uri="{BB962C8B-B14F-4D97-AF65-F5344CB8AC3E}">
        <p14:creationId xmlns:p14="http://schemas.microsoft.com/office/powerpoint/2010/main" val="1056272346"/>
      </p:ext>
    </p:extLst>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ntent blue/white">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974479-7F3B-4ED9-9B10-F13EC4F5D0CF}"/>
              </a:ext>
            </a:extLst>
          </p:cNvPr>
          <p:cNvSpPr/>
          <p:nvPr userDrawn="1"/>
        </p:nvSpPr>
        <p:spPr>
          <a:xfrm>
            <a:off x="0" y="1127"/>
            <a:ext cx="12192000" cy="107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67DA540B-47FB-40C0-A371-5D733F960B9C}"/>
              </a:ext>
            </a:extLst>
          </p:cNvPr>
          <p:cNvSpPr/>
          <p:nvPr userDrawn="1"/>
        </p:nvSpPr>
        <p:spPr>
          <a:xfrm rot="16200000">
            <a:off x="6073144" y="381820"/>
            <a:ext cx="45719" cy="12192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8C73F13F-BA26-4F2D-9C28-F147E885CBBC}"/>
              </a:ext>
            </a:extLst>
          </p:cNvPr>
          <p:cNvSpPr/>
          <p:nvPr userDrawn="1"/>
        </p:nvSpPr>
        <p:spPr>
          <a:xfrm rot="16200000">
            <a:off x="5997686" y="569886"/>
            <a:ext cx="196639" cy="12192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Content Placeholder 2">
            <a:extLst>
              <a:ext uri="{FF2B5EF4-FFF2-40B4-BE49-F238E27FC236}">
                <a16:creationId xmlns:a16="http://schemas.microsoft.com/office/drawing/2014/main" id="{1D531A46-93E2-4563-8EE5-4C073A6BCE52}"/>
              </a:ext>
            </a:extLst>
          </p:cNvPr>
          <p:cNvSpPr>
            <a:spLocks noGrp="1"/>
          </p:cNvSpPr>
          <p:nvPr>
            <p:ph sz="quarter" idx="14"/>
          </p:nvPr>
        </p:nvSpPr>
        <p:spPr>
          <a:xfrm>
            <a:off x="381000" y="1230759"/>
            <a:ext cx="5486400" cy="5107424"/>
          </a:xfrm>
          <a:prstGeom prst="rect">
            <a:avLst/>
          </a:prstGeom>
        </p:spPr>
        <p:txBody>
          <a:bodyPr/>
          <a:lstStyle>
            <a:lvl1pPr marL="0" indent="0">
              <a:buNone/>
              <a:defRPr sz="1800">
                <a:solidFill>
                  <a:schemeClr val="bg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2">
            <a:extLst>
              <a:ext uri="{FF2B5EF4-FFF2-40B4-BE49-F238E27FC236}">
                <a16:creationId xmlns:a16="http://schemas.microsoft.com/office/drawing/2014/main" id="{F62A7DAA-3F9E-4E63-9955-11E4CD063EDE}"/>
              </a:ext>
            </a:extLst>
          </p:cNvPr>
          <p:cNvSpPr>
            <a:spLocks noGrp="1"/>
          </p:cNvSpPr>
          <p:nvPr>
            <p:ph sz="quarter" idx="15"/>
          </p:nvPr>
        </p:nvSpPr>
        <p:spPr>
          <a:xfrm>
            <a:off x="6324600" y="1230759"/>
            <a:ext cx="5486400" cy="5107424"/>
          </a:xfrm>
          <a:prstGeom prst="rect">
            <a:avLst/>
          </a:prstGeom>
        </p:spPr>
        <p:txBody>
          <a:bodyPr/>
          <a:lstStyle>
            <a:lvl1pPr marL="0" indent="0">
              <a:buNone/>
              <a:defRPr sz="1800">
                <a:solidFill>
                  <a:schemeClr val="bg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ext Placeholder 9">
            <a:extLst>
              <a:ext uri="{FF2B5EF4-FFF2-40B4-BE49-F238E27FC236}">
                <a16:creationId xmlns:a16="http://schemas.microsoft.com/office/drawing/2014/main" id="{17EC877C-C757-4767-BDA1-2E365E3823FB}"/>
              </a:ext>
            </a:extLst>
          </p:cNvPr>
          <p:cNvSpPr>
            <a:spLocks noGrp="1"/>
          </p:cNvSpPr>
          <p:nvPr>
            <p:ph type="body" sz="quarter" idx="24" hasCustomPrompt="1"/>
          </p:nvPr>
        </p:nvSpPr>
        <p:spPr>
          <a:xfrm>
            <a:off x="380998" y="149476"/>
            <a:ext cx="11430000" cy="793750"/>
          </a:xfrm>
          <a:prstGeom prst="rect">
            <a:avLst/>
          </a:prstGeom>
        </p:spPr>
        <p:txBody>
          <a:bodyPr anchor="t"/>
          <a:lstStyle>
            <a:lvl1pPr marL="0" indent="0" algn="l">
              <a:lnSpc>
                <a:spcPct val="100000"/>
              </a:lnSpc>
              <a:spcBef>
                <a:spcPts val="0"/>
              </a:spcBef>
              <a:buNone/>
              <a:defRPr sz="2800" b="1">
                <a:solidFill>
                  <a:schemeClr val="accent1"/>
                </a:solidFill>
                <a:latin typeface="+mj-lt"/>
              </a:defRPr>
            </a:lvl1pPr>
          </a:lstStyle>
          <a:p>
            <a:pPr lvl="0"/>
            <a:r>
              <a:rPr lang="en-US"/>
              <a:t>Summary of slide content in one sentence</a:t>
            </a:r>
            <a:endParaRPr lang="en-GB"/>
          </a:p>
        </p:txBody>
      </p:sp>
    </p:spTree>
    <p:extLst>
      <p:ext uri="{BB962C8B-B14F-4D97-AF65-F5344CB8AC3E}">
        <p14:creationId xmlns:p14="http://schemas.microsoft.com/office/powerpoint/2010/main" val="227184837"/>
      </p:ext>
    </p:extLst>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Content + Heading blue/white">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974479-7F3B-4ED9-9B10-F13EC4F5D0CF}"/>
              </a:ext>
            </a:extLst>
          </p:cNvPr>
          <p:cNvSpPr/>
          <p:nvPr userDrawn="1"/>
        </p:nvSpPr>
        <p:spPr>
          <a:xfrm>
            <a:off x="0" y="1127"/>
            <a:ext cx="12192000" cy="107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67DA540B-47FB-40C0-A371-5D733F960B9C}"/>
              </a:ext>
            </a:extLst>
          </p:cNvPr>
          <p:cNvSpPr/>
          <p:nvPr userDrawn="1"/>
        </p:nvSpPr>
        <p:spPr>
          <a:xfrm rot="16200000">
            <a:off x="6073144" y="381820"/>
            <a:ext cx="45719" cy="12192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8C73F13F-BA26-4F2D-9C28-F147E885CBBC}"/>
              </a:ext>
            </a:extLst>
          </p:cNvPr>
          <p:cNvSpPr/>
          <p:nvPr userDrawn="1"/>
        </p:nvSpPr>
        <p:spPr>
          <a:xfrm rot="16200000">
            <a:off x="5997686" y="569886"/>
            <a:ext cx="196639" cy="12192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Content Placeholder 2">
            <a:extLst>
              <a:ext uri="{FF2B5EF4-FFF2-40B4-BE49-F238E27FC236}">
                <a16:creationId xmlns:a16="http://schemas.microsoft.com/office/drawing/2014/main" id="{1D531A46-93E2-4563-8EE5-4C073A6BCE52}"/>
              </a:ext>
            </a:extLst>
          </p:cNvPr>
          <p:cNvSpPr>
            <a:spLocks noGrp="1"/>
          </p:cNvSpPr>
          <p:nvPr>
            <p:ph sz="quarter" idx="14"/>
          </p:nvPr>
        </p:nvSpPr>
        <p:spPr>
          <a:xfrm>
            <a:off x="381000" y="1957479"/>
            <a:ext cx="5486400" cy="4380704"/>
          </a:xfrm>
          <a:prstGeom prst="rect">
            <a:avLst/>
          </a:prstGeom>
        </p:spPr>
        <p:txBody>
          <a:bodyPr/>
          <a:lstStyle>
            <a:lvl1pPr marL="0" indent="0">
              <a:buNone/>
              <a:defRPr sz="1800">
                <a:solidFill>
                  <a:schemeClr val="bg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2">
            <a:extLst>
              <a:ext uri="{FF2B5EF4-FFF2-40B4-BE49-F238E27FC236}">
                <a16:creationId xmlns:a16="http://schemas.microsoft.com/office/drawing/2014/main" id="{F62A7DAA-3F9E-4E63-9955-11E4CD063EDE}"/>
              </a:ext>
            </a:extLst>
          </p:cNvPr>
          <p:cNvSpPr>
            <a:spLocks noGrp="1"/>
          </p:cNvSpPr>
          <p:nvPr>
            <p:ph sz="quarter" idx="15"/>
          </p:nvPr>
        </p:nvSpPr>
        <p:spPr>
          <a:xfrm>
            <a:off x="6324600" y="1957479"/>
            <a:ext cx="5486400" cy="4380704"/>
          </a:xfrm>
          <a:prstGeom prst="rect">
            <a:avLst/>
          </a:prstGeom>
        </p:spPr>
        <p:txBody>
          <a:bodyPr/>
          <a:lstStyle>
            <a:lvl1pPr marL="0" indent="0">
              <a:buNone/>
              <a:defRPr sz="1800">
                <a:solidFill>
                  <a:schemeClr val="bg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ext Placeholder 10">
            <a:extLst>
              <a:ext uri="{FF2B5EF4-FFF2-40B4-BE49-F238E27FC236}">
                <a16:creationId xmlns:a16="http://schemas.microsoft.com/office/drawing/2014/main" id="{98720CDA-4DEA-4BAD-9162-EBDBEE64FC6A}"/>
              </a:ext>
            </a:extLst>
          </p:cNvPr>
          <p:cNvSpPr>
            <a:spLocks noGrp="1"/>
          </p:cNvSpPr>
          <p:nvPr>
            <p:ph type="body" sz="quarter" idx="13" hasCustomPrompt="1"/>
          </p:nvPr>
        </p:nvSpPr>
        <p:spPr>
          <a:xfrm>
            <a:off x="380999" y="1235273"/>
            <a:ext cx="5486402" cy="609600"/>
          </a:xfrm>
          <a:prstGeom prst="rect">
            <a:avLst/>
          </a:prstGeom>
        </p:spPr>
        <p:txBody>
          <a:bodyPr anchor="ctr"/>
          <a:lstStyle>
            <a:lvl1pPr marL="0" indent="0" algn="l">
              <a:buNone/>
              <a:defRPr sz="2400" b="1">
                <a:solidFill>
                  <a:schemeClr val="bg1"/>
                </a:solidFill>
                <a:latin typeface="+mn-lt"/>
              </a:defRPr>
            </a:lvl1pPr>
          </a:lstStyle>
          <a:p>
            <a:pPr lvl="0"/>
            <a:r>
              <a:rPr lang="en-US"/>
              <a:t>Heading</a:t>
            </a:r>
          </a:p>
        </p:txBody>
      </p:sp>
      <p:sp>
        <p:nvSpPr>
          <p:cNvPr id="12" name="Text Placeholder 10">
            <a:extLst>
              <a:ext uri="{FF2B5EF4-FFF2-40B4-BE49-F238E27FC236}">
                <a16:creationId xmlns:a16="http://schemas.microsoft.com/office/drawing/2014/main" id="{88ACB19F-E6BF-4E21-B7EA-855F6C378505}"/>
              </a:ext>
            </a:extLst>
          </p:cNvPr>
          <p:cNvSpPr>
            <a:spLocks noGrp="1"/>
          </p:cNvSpPr>
          <p:nvPr>
            <p:ph type="body" sz="quarter" idx="16" hasCustomPrompt="1"/>
          </p:nvPr>
        </p:nvSpPr>
        <p:spPr>
          <a:xfrm>
            <a:off x="6335023" y="1235273"/>
            <a:ext cx="5486401" cy="609600"/>
          </a:xfrm>
          <a:prstGeom prst="rect">
            <a:avLst/>
          </a:prstGeom>
        </p:spPr>
        <p:txBody>
          <a:bodyPr anchor="ctr"/>
          <a:lstStyle>
            <a:lvl1pPr marL="0" indent="0" algn="l">
              <a:buNone/>
              <a:defRPr sz="2400" b="1">
                <a:solidFill>
                  <a:schemeClr val="bg1"/>
                </a:solidFill>
                <a:latin typeface="+mn-lt"/>
              </a:defRPr>
            </a:lvl1pPr>
          </a:lstStyle>
          <a:p>
            <a:pPr lvl="0"/>
            <a:r>
              <a:rPr lang="en-US"/>
              <a:t>Heading</a:t>
            </a:r>
          </a:p>
        </p:txBody>
      </p:sp>
      <p:sp>
        <p:nvSpPr>
          <p:cNvPr id="13" name="Text Placeholder 9">
            <a:extLst>
              <a:ext uri="{FF2B5EF4-FFF2-40B4-BE49-F238E27FC236}">
                <a16:creationId xmlns:a16="http://schemas.microsoft.com/office/drawing/2014/main" id="{2E7619D3-D832-440B-B743-347BF0C569FE}"/>
              </a:ext>
            </a:extLst>
          </p:cNvPr>
          <p:cNvSpPr>
            <a:spLocks noGrp="1"/>
          </p:cNvSpPr>
          <p:nvPr>
            <p:ph type="body" sz="quarter" idx="24" hasCustomPrompt="1"/>
          </p:nvPr>
        </p:nvSpPr>
        <p:spPr>
          <a:xfrm>
            <a:off x="380998" y="149476"/>
            <a:ext cx="11430000" cy="793750"/>
          </a:xfrm>
          <a:prstGeom prst="rect">
            <a:avLst/>
          </a:prstGeom>
        </p:spPr>
        <p:txBody>
          <a:bodyPr anchor="t"/>
          <a:lstStyle>
            <a:lvl1pPr marL="0" indent="0" algn="l">
              <a:lnSpc>
                <a:spcPct val="100000"/>
              </a:lnSpc>
              <a:spcBef>
                <a:spcPts val="0"/>
              </a:spcBef>
              <a:buNone/>
              <a:defRPr sz="2800" b="1">
                <a:solidFill>
                  <a:schemeClr val="accent1"/>
                </a:solidFill>
                <a:latin typeface="+mj-lt"/>
              </a:defRPr>
            </a:lvl1pPr>
          </a:lstStyle>
          <a:p>
            <a:pPr lvl="0"/>
            <a:r>
              <a:rPr lang="en-US"/>
              <a:t>Summary of slide content in one sentence</a:t>
            </a:r>
            <a:endParaRPr lang="en-GB"/>
          </a:p>
        </p:txBody>
      </p:sp>
    </p:spTree>
    <p:extLst>
      <p:ext uri="{BB962C8B-B14F-4D97-AF65-F5344CB8AC3E}">
        <p14:creationId xmlns:p14="http://schemas.microsoft.com/office/powerpoint/2010/main" val="2453112559"/>
      </p:ext>
    </p:extLst>
  </p:cSld>
  <p:clrMapOvr>
    <a:masterClrMapping/>
  </p:clrMapOvr>
  <p:transition spd="slow">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 3 Content + Pics white">
    <p:bg>
      <p:bgPr>
        <a:solidFill>
          <a:schemeClr val="bg1"/>
        </a:solidFill>
        <a:effectLst/>
      </p:bgPr>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7D14CBF3-99BC-4665-B5DA-ECC252A18BC4}"/>
              </a:ext>
            </a:extLst>
          </p:cNvPr>
          <p:cNvSpPr>
            <a:spLocks noGrp="1"/>
          </p:cNvSpPr>
          <p:nvPr>
            <p:ph type="body" sz="quarter" idx="10" hasCustomPrompt="1"/>
          </p:nvPr>
        </p:nvSpPr>
        <p:spPr>
          <a:xfrm>
            <a:off x="381000" y="2711302"/>
            <a:ext cx="3429000" cy="3217684"/>
          </a:xfrm>
          <a:prstGeom prst="rect">
            <a:avLst/>
          </a:prstGeom>
        </p:spPr>
        <p:txBody>
          <a:bodyPr/>
          <a:lstStyle>
            <a:lvl1pPr marL="0" indent="0">
              <a:buNone/>
              <a:defRPr sz="1800" b="0"/>
            </a:lvl1pPr>
          </a:lstStyle>
          <a:p>
            <a:pPr lvl="0"/>
            <a:r>
              <a:rPr lang="en-US"/>
              <a:t>Click to edit content</a:t>
            </a:r>
          </a:p>
          <a:p>
            <a:pPr lvl="0"/>
            <a:endParaRPr lang="en-US"/>
          </a:p>
        </p:txBody>
      </p:sp>
      <p:sp>
        <p:nvSpPr>
          <p:cNvPr id="8" name="Text Placeholder 10">
            <a:extLst>
              <a:ext uri="{FF2B5EF4-FFF2-40B4-BE49-F238E27FC236}">
                <a16:creationId xmlns:a16="http://schemas.microsoft.com/office/drawing/2014/main" id="{EC4EEA51-E808-4CB2-B963-F35D6B461B71}"/>
              </a:ext>
            </a:extLst>
          </p:cNvPr>
          <p:cNvSpPr>
            <a:spLocks noGrp="1"/>
          </p:cNvSpPr>
          <p:nvPr>
            <p:ph type="body" sz="quarter" idx="12" hasCustomPrompt="1"/>
          </p:nvPr>
        </p:nvSpPr>
        <p:spPr>
          <a:xfrm>
            <a:off x="8305800" y="2711302"/>
            <a:ext cx="3429000" cy="3217684"/>
          </a:xfrm>
          <a:prstGeom prst="rect">
            <a:avLst/>
          </a:prstGeom>
        </p:spPr>
        <p:txBody>
          <a:bodyPr/>
          <a:lstStyle>
            <a:lvl1pPr marL="0" indent="0">
              <a:buNone/>
              <a:defRPr sz="1800" b="0"/>
            </a:lvl1pPr>
          </a:lstStyle>
          <a:p>
            <a:pPr lvl="0"/>
            <a:r>
              <a:rPr lang="en-US"/>
              <a:t>Click to edit content</a:t>
            </a:r>
          </a:p>
          <a:p>
            <a:pPr lvl="0"/>
            <a:endParaRPr lang="en-US"/>
          </a:p>
        </p:txBody>
      </p:sp>
      <p:sp>
        <p:nvSpPr>
          <p:cNvPr id="12" name="Text Placeholder 10">
            <a:extLst>
              <a:ext uri="{FF2B5EF4-FFF2-40B4-BE49-F238E27FC236}">
                <a16:creationId xmlns:a16="http://schemas.microsoft.com/office/drawing/2014/main" id="{C292B579-FC4F-4FA7-BD81-215704C4F451}"/>
              </a:ext>
            </a:extLst>
          </p:cNvPr>
          <p:cNvSpPr>
            <a:spLocks noGrp="1"/>
          </p:cNvSpPr>
          <p:nvPr>
            <p:ph type="body" sz="quarter" idx="13" hasCustomPrompt="1"/>
          </p:nvPr>
        </p:nvSpPr>
        <p:spPr>
          <a:xfrm>
            <a:off x="4343398" y="2711302"/>
            <a:ext cx="3429000" cy="3217684"/>
          </a:xfrm>
          <a:prstGeom prst="rect">
            <a:avLst/>
          </a:prstGeom>
        </p:spPr>
        <p:txBody>
          <a:bodyPr/>
          <a:lstStyle>
            <a:lvl1pPr marL="0" indent="0">
              <a:buNone/>
              <a:defRPr sz="1800" b="0"/>
            </a:lvl1pPr>
          </a:lstStyle>
          <a:p>
            <a:pPr lvl="0"/>
            <a:r>
              <a:rPr lang="en-US"/>
              <a:t>Click to edit content</a:t>
            </a:r>
          </a:p>
          <a:p>
            <a:pPr lvl="0"/>
            <a:endParaRPr lang="en-US"/>
          </a:p>
        </p:txBody>
      </p:sp>
      <p:sp>
        <p:nvSpPr>
          <p:cNvPr id="3" name="Picture Placeholder 2">
            <a:extLst>
              <a:ext uri="{FF2B5EF4-FFF2-40B4-BE49-F238E27FC236}">
                <a16:creationId xmlns:a16="http://schemas.microsoft.com/office/drawing/2014/main" id="{C013FB37-A421-4F96-BD15-4F80CC80275E}"/>
              </a:ext>
            </a:extLst>
          </p:cNvPr>
          <p:cNvSpPr>
            <a:spLocks noGrp="1"/>
          </p:cNvSpPr>
          <p:nvPr>
            <p:ph type="pic" sz="quarter" idx="14"/>
          </p:nvPr>
        </p:nvSpPr>
        <p:spPr>
          <a:xfrm>
            <a:off x="381000" y="1119134"/>
            <a:ext cx="3429000" cy="1466569"/>
          </a:xfrm>
          <a:prstGeom prst="rect">
            <a:avLst/>
          </a:prstGeom>
        </p:spPr>
        <p:txBody>
          <a:bodyPr/>
          <a:lstStyle/>
          <a:p>
            <a:r>
              <a:rPr lang="en-US"/>
              <a:t>Click icon to add picture</a:t>
            </a:r>
            <a:endParaRPr lang="en-GB"/>
          </a:p>
        </p:txBody>
      </p:sp>
      <p:sp>
        <p:nvSpPr>
          <p:cNvPr id="14" name="Picture Placeholder 2">
            <a:extLst>
              <a:ext uri="{FF2B5EF4-FFF2-40B4-BE49-F238E27FC236}">
                <a16:creationId xmlns:a16="http://schemas.microsoft.com/office/drawing/2014/main" id="{4DB13325-FD38-45E5-984A-9DAAC70BE4B5}"/>
              </a:ext>
            </a:extLst>
          </p:cNvPr>
          <p:cNvSpPr>
            <a:spLocks noGrp="1"/>
          </p:cNvSpPr>
          <p:nvPr>
            <p:ph type="pic" sz="quarter" idx="15"/>
          </p:nvPr>
        </p:nvSpPr>
        <p:spPr>
          <a:xfrm>
            <a:off x="8305798" y="1119134"/>
            <a:ext cx="3429000" cy="1466569"/>
          </a:xfrm>
          <a:prstGeom prst="rect">
            <a:avLst/>
          </a:prstGeom>
        </p:spPr>
        <p:txBody>
          <a:bodyPr/>
          <a:lstStyle/>
          <a:p>
            <a:r>
              <a:rPr lang="en-US"/>
              <a:t>Click icon to add picture</a:t>
            </a:r>
            <a:endParaRPr lang="en-GB"/>
          </a:p>
        </p:txBody>
      </p:sp>
      <p:sp>
        <p:nvSpPr>
          <p:cNvPr id="15" name="Picture Placeholder 2">
            <a:extLst>
              <a:ext uri="{FF2B5EF4-FFF2-40B4-BE49-F238E27FC236}">
                <a16:creationId xmlns:a16="http://schemas.microsoft.com/office/drawing/2014/main" id="{5D8B2CAA-1E48-45F2-9C78-4F1845B90E5F}"/>
              </a:ext>
            </a:extLst>
          </p:cNvPr>
          <p:cNvSpPr>
            <a:spLocks noGrp="1"/>
          </p:cNvSpPr>
          <p:nvPr>
            <p:ph type="pic" sz="quarter" idx="16"/>
          </p:nvPr>
        </p:nvSpPr>
        <p:spPr>
          <a:xfrm>
            <a:off x="4343398" y="1119134"/>
            <a:ext cx="3429000" cy="1466569"/>
          </a:xfrm>
          <a:prstGeom prst="rect">
            <a:avLst/>
          </a:prstGeom>
        </p:spPr>
        <p:txBody>
          <a:bodyPr/>
          <a:lstStyle/>
          <a:p>
            <a:r>
              <a:rPr lang="en-US"/>
              <a:t>Click icon to add picture</a:t>
            </a:r>
            <a:endParaRPr lang="en-GB"/>
          </a:p>
        </p:txBody>
      </p:sp>
      <p:sp>
        <p:nvSpPr>
          <p:cNvPr id="16" name="Rectangle 15">
            <a:extLst>
              <a:ext uri="{FF2B5EF4-FFF2-40B4-BE49-F238E27FC236}">
                <a16:creationId xmlns:a16="http://schemas.microsoft.com/office/drawing/2014/main" id="{8E00644B-6379-4C89-8644-3B7765B119D6}"/>
              </a:ext>
            </a:extLst>
          </p:cNvPr>
          <p:cNvSpPr/>
          <p:nvPr userDrawn="1"/>
        </p:nvSpPr>
        <p:spPr>
          <a:xfrm>
            <a:off x="0" y="6054585"/>
            <a:ext cx="12192000" cy="82550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ubway Six-Inch Office"/>
              <a:ea typeface="+mn-ea"/>
              <a:cs typeface="+mn-cs"/>
            </a:endParaRPr>
          </a:p>
        </p:txBody>
      </p:sp>
      <p:sp>
        <p:nvSpPr>
          <p:cNvPr id="17" name="Rectangle 16">
            <a:extLst>
              <a:ext uri="{FF2B5EF4-FFF2-40B4-BE49-F238E27FC236}">
                <a16:creationId xmlns:a16="http://schemas.microsoft.com/office/drawing/2014/main" id="{1002E11F-5820-490A-8E43-FBFC472245D0}"/>
              </a:ext>
            </a:extLst>
          </p:cNvPr>
          <p:cNvSpPr/>
          <p:nvPr userDrawn="1"/>
        </p:nvSpPr>
        <p:spPr>
          <a:xfrm flipV="1">
            <a:off x="0" y="6127884"/>
            <a:ext cx="121920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ubway Six-Inch Office"/>
              <a:ea typeface="+mn-ea"/>
              <a:cs typeface="+mn-cs"/>
            </a:endParaRPr>
          </a:p>
        </p:txBody>
      </p:sp>
      <p:sp>
        <p:nvSpPr>
          <p:cNvPr id="18" name="Text Placeholder 9">
            <a:extLst>
              <a:ext uri="{FF2B5EF4-FFF2-40B4-BE49-F238E27FC236}">
                <a16:creationId xmlns:a16="http://schemas.microsoft.com/office/drawing/2014/main" id="{6FAF34E0-78F8-49A7-9738-1A3A90BACF26}"/>
              </a:ext>
            </a:extLst>
          </p:cNvPr>
          <p:cNvSpPr>
            <a:spLocks noGrp="1"/>
          </p:cNvSpPr>
          <p:nvPr>
            <p:ph type="body" sz="quarter" idx="24" hasCustomPrompt="1"/>
          </p:nvPr>
        </p:nvSpPr>
        <p:spPr>
          <a:xfrm>
            <a:off x="380998" y="149476"/>
            <a:ext cx="11430000" cy="793750"/>
          </a:xfrm>
          <a:prstGeom prst="rect">
            <a:avLst/>
          </a:prstGeom>
        </p:spPr>
        <p:txBody>
          <a:bodyPr anchor="t"/>
          <a:lstStyle>
            <a:lvl1pPr marL="0" indent="0" algn="l">
              <a:lnSpc>
                <a:spcPct val="100000"/>
              </a:lnSpc>
              <a:spcBef>
                <a:spcPts val="0"/>
              </a:spcBef>
              <a:buNone/>
              <a:defRPr sz="2800" b="1">
                <a:solidFill>
                  <a:schemeClr val="accent1"/>
                </a:solidFill>
                <a:latin typeface="+mj-lt"/>
              </a:defRPr>
            </a:lvl1pPr>
          </a:lstStyle>
          <a:p>
            <a:pPr lvl="0"/>
            <a:r>
              <a:rPr lang="en-US"/>
              <a:t>Summary of slide content in one sentence</a:t>
            </a:r>
            <a:endParaRPr lang="en-GB"/>
          </a:p>
        </p:txBody>
      </p:sp>
    </p:spTree>
    <p:extLst>
      <p:ext uri="{BB962C8B-B14F-4D97-AF65-F5344CB8AC3E}">
        <p14:creationId xmlns:p14="http://schemas.microsoft.com/office/powerpoint/2010/main" val="254124485"/>
      </p:ext>
    </p:extLst>
  </p:cSld>
  <p:clrMapOvr>
    <a:masterClrMapping/>
  </p:clrMapOvr>
  <p:transition spd="slow">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 3 Content + Icons white">
    <p:bg>
      <p:bgPr>
        <a:solidFill>
          <a:schemeClr val="bg1"/>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06997796-FEED-459D-BEAA-B7F589091A7A}"/>
              </a:ext>
            </a:extLst>
          </p:cNvPr>
          <p:cNvSpPr/>
          <p:nvPr userDrawn="1"/>
        </p:nvSpPr>
        <p:spPr>
          <a:xfrm>
            <a:off x="1375500" y="1088001"/>
            <a:ext cx="1440000" cy="144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10">
            <a:extLst>
              <a:ext uri="{FF2B5EF4-FFF2-40B4-BE49-F238E27FC236}">
                <a16:creationId xmlns:a16="http://schemas.microsoft.com/office/drawing/2014/main" id="{7D14CBF3-99BC-4665-B5DA-ECC252A18BC4}"/>
              </a:ext>
            </a:extLst>
          </p:cNvPr>
          <p:cNvSpPr>
            <a:spLocks noGrp="1"/>
          </p:cNvSpPr>
          <p:nvPr>
            <p:ph type="body" sz="quarter" idx="10" hasCustomPrompt="1"/>
          </p:nvPr>
        </p:nvSpPr>
        <p:spPr>
          <a:xfrm>
            <a:off x="381000" y="2590800"/>
            <a:ext cx="3429000" cy="3338186"/>
          </a:xfrm>
          <a:prstGeom prst="rect">
            <a:avLst/>
          </a:prstGeom>
        </p:spPr>
        <p:txBody>
          <a:bodyPr/>
          <a:lstStyle>
            <a:lvl1pPr marL="0" indent="0">
              <a:buNone/>
              <a:defRPr sz="1800" b="0"/>
            </a:lvl1pPr>
          </a:lstStyle>
          <a:p>
            <a:pPr lvl="0"/>
            <a:r>
              <a:rPr lang="en-US"/>
              <a:t>Click to edit content</a:t>
            </a:r>
          </a:p>
          <a:p>
            <a:pPr lvl="0"/>
            <a:endParaRPr lang="en-US"/>
          </a:p>
        </p:txBody>
      </p:sp>
      <p:sp>
        <p:nvSpPr>
          <p:cNvPr id="8" name="Text Placeholder 10">
            <a:extLst>
              <a:ext uri="{FF2B5EF4-FFF2-40B4-BE49-F238E27FC236}">
                <a16:creationId xmlns:a16="http://schemas.microsoft.com/office/drawing/2014/main" id="{EC4EEA51-E808-4CB2-B963-F35D6B461B71}"/>
              </a:ext>
            </a:extLst>
          </p:cNvPr>
          <p:cNvSpPr>
            <a:spLocks noGrp="1"/>
          </p:cNvSpPr>
          <p:nvPr>
            <p:ph type="body" sz="quarter" idx="12" hasCustomPrompt="1"/>
          </p:nvPr>
        </p:nvSpPr>
        <p:spPr>
          <a:xfrm>
            <a:off x="8305800" y="2590800"/>
            <a:ext cx="3429000" cy="3338186"/>
          </a:xfrm>
          <a:prstGeom prst="rect">
            <a:avLst/>
          </a:prstGeom>
        </p:spPr>
        <p:txBody>
          <a:bodyPr/>
          <a:lstStyle>
            <a:lvl1pPr marL="0" indent="0">
              <a:buNone/>
              <a:defRPr sz="1800" b="0"/>
            </a:lvl1pPr>
          </a:lstStyle>
          <a:p>
            <a:pPr lvl="0"/>
            <a:r>
              <a:rPr lang="en-US"/>
              <a:t>Click to edit content</a:t>
            </a:r>
          </a:p>
          <a:p>
            <a:pPr lvl="0"/>
            <a:endParaRPr lang="en-US"/>
          </a:p>
        </p:txBody>
      </p:sp>
      <p:sp>
        <p:nvSpPr>
          <p:cNvPr id="12" name="Text Placeholder 10">
            <a:extLst>
              <a:ext uri="{FF2B5EF4-FFF2-40B4-BE49-F238E27FC236}">
                <a16:creationId xmlns:a16="http://schemas.microsoft.com/office/drawing/2014/main" id="{C292B579-FC4F-4FA7-BD81-215704C4F451}"/>
              </a:ext>
            </a:extLst>
          </p:cNvPr>
          <p:cNvSpPr>
            <a:spLocks noGrp="1"/>
          </p:cNvSpPr>
          <p:nvPr>
            <p:ph type="body" sz="quarter" idx="13" hasCustomPrompt="1"/>
          </p:nvPr>
        </p:nvSpPr>
        <p:spPr>
          <a:xfrm>
            <a:off x="4343400" y="2590800"/>
            <a:ext cx="3429000" cy="3338186"/>
          </a:xfrm>
          <a:prstGeom prst="rect">
            <a:avLst/>
          </a:prstGeom>
        </p:spPr>
        <p:txBody>
          <a:bodyPr/>
          <a:lstStyle>
            <a:lvl1pPr marL="0" indent="0">
              <a:buNone/>
              <a:defRPr sz="1800" b="0"/>
            </a:lvl1pPr>
          </a:lstStyle>
          <a:p>
            <a:pPr lvl="0"/>
            <a:r>
              <a:rPr lang="en-US"/>
              <a:t>Click to edit content</a:t>
            </a:r>
          </a:p>
          <a:p>
            <a:pPr lvl="0"/>
            <a:endParaRPr lang="en-US"/>
          </a:p>
        </p:txBody>
      </p:sp>
      <p:sp>
        <p:nvSpPr>
          <p:cNvPr id="16" name="Oval 15">
            <a:extLst>
              <a:ext uri="{FF2B5EF4-FFF2-40B4-BE49-F238E27FC236}">
                <a16:creationId xmlns:a16="http://schemas.microsoft.com/office/drawing/2014/main" id="{9CDEF685-77AF-4567-B337-57C824A97691}"/>
              </a:ext>
            </a:extLst>
          </p:cNvPr>
          <p:cNvSpPr/>
          <p:nvPr userDrawn="1"/>
        </p:nvSpPr>
        <p:spPr>
          <a:xfrm>
            <a:off x="9300300" y="1088001"/>
            <a:ext cx="1440000" cy="144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2DCDDB25-5BA8-4DA4-B00E-67F7399B6B3E}"/>
              </a:ext>
            </a:extLst>
          </p:cNvPr>
          <p:cNvSpPr/>
          <p:nvPr userDrawn="1"/>
        </p:nvSpPr>
        <p:spPr>
          <a:xfrm>
            <a:off x="5376000" y="1088001"/>
            <a:ext cx="1440000" cy="144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3B9E9D33-3C05-4298-B212-6DAC08F3B0CD}"/>
              </a:ext>
            </a:extLst>
          </p:cNvPr>
          <p:cNvSpPr/>
          <p:nvPr userDrawn="1"/>
        </p:nvSpPr>
        <p:spPr>
          <a:xfrm>
            <a:off x="0" y="6054585"/>
            <a:ext cx="12192000" cy="82550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ubway Six-Inch Office"/>
              <a:ea typeface="+mn-ea"/>
              <a:cs typeface="+mn-cs"/>
            </a:endParaRPr>
          </a:p>
        </p:txBody>
      </p:sp>
      <p:sp>
        <p:nvSpPr>
          <p:cNvPr id="20" name="Rectangle 19">
            <a:extLst>
              <a:ext uri="{FF2B5EF4-FFF2-40B4-BE49-F238E27FC236}">
                <a16:creationId xmlns:a16="http://schemas.microsoft.com/office/drawing/2014/main" id="{85B84523-83DB-470D-A799-52BE67E04283}"/>
              </a:ext>
            </a:extLst>
          </p:cNvPr>
          <p:cNvSpPr/>
          <p:nvPr userDrawn="1"/>
        </p:nvSpPr>
        <p:spPr>
          <a:xfrm flipV="1">
            <a:off x="0" y="6127884"/>
            <a:ext cx="121920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ubway Six-Inch Office"/>
              <a:ea typeface="+mn-ea"/>
              <a:cs typeface="+mn-cs"/>
            </a:endParaRPr>
          </a:p>
        </p:txBody>
      </p:sp>
      <p:sp>
        <p:nvSpPr>
          <p:cNvPr id="14" name="Text Placeholder 9">
            <a:extLst>
              <a:ext uri="{FF2B5EF4-FFF2-40B4-BE49-F238E27FC236}">
                <a16:creationId xmlns:a16="http://schemas.microsoft.com/office/drawing/2014/main" id="{EBE01F22-FBB6-426F-A485-B86B95A1055D}"/>
              </a:ext>
            </a:extLst>
          </p:cNvPr>
          <p:cNvSpPr>
            <a:spLocks noGrp="1"/>
          </p:cNvSpPr>
          <p:nvPr>
            <p:ph type="body" sz="quarter" idx="24" hasCustomPrompt="1"/>
          </p:nvPr>
        </p:nvSpPr>
        <p:spPr>
          <a:xfrm>
            <a:off x="380998" y="149476"/>
            <a:ext cx="11430000" cy="793750"/>
          </a:xfrm>
          <a:prstGeom prst="rect">
            <a:avLst/>
          </a:prstGeom>
        </p:spPr>
        <p:txBody>
          <a:bodyPr anchor="t"/>
          <a:lstStyle>
            <a:lvl1pPr marL="0" indent="0" algn="l">
              <a:lnSpc>
                <a:spcPct val="100000"/>
              </a:lnSpc>
              <a:spcBef>
                <a:spcPts val="0"/>
              </a:spcBef>
              <a:buNone/>
              <a:defRPr sz="2800" b="1">
                <a:solidFill>
                  <a:schemeClr val="accent1"/>
                </a:solidFill>
                <a:latin typeface="+mj-lt"/>
              </a:defRPr>
            </a:lvl1pPr>
          </a:lstStyle>
          <a:p>
            <a:pPr lvl="0"/>
            <a:r>
              <a:rPr lang="en-US"/>
              <a:t>Summary of slide content in one sentence</a:t>
            </a:r>
            <a:endParaRPr lang="en-GB"/>
          </a:p>
        </p:txBody>
      </p:sp>
    </p:spTree>
    <p:extLst>
      <p:ext uri="{BB962C8B-B14F-4D97-AF65-F5344CB8AC3E}">
        <p14:creationId xmlns:p14="http://schemas.microsoft.com/office/powerpoint/2010/main" val="2655271318"/>
      </p:ext>
    </p:extLst>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 4 Content white/blue">
    <p:spTree>
      <p:nvGrpSpPr>
        <p:cNvPr id="1" name=""/>
        <p:cNvGrpSpPr/>
        <p:nvPr/>
      </p:nvGrpSpPr>
      <p:grpSpPr>
        <a:xfrm>
          <a:off x="0" y="0"/>
          <a:ext cx="0" cy="0"/>
          <a:chOff x="0" y="0"/>
          <a:chExt cx="0" cy="0"/>
        </a:xfrm>
      </p:grpSpPr>
      <p:sp>
        <p:nvSpPr>
          <p:cNvPr id="12" name="Text Placeholder 46">
            <a:extLst>
              <a:ext uri="{FF2B5EF4-FFF2-40B4-BE49-F238E27FC236}">
                <a16:creationId xmlns:a16="http://schemas.microsoft.com/office/drawing/2014/main" id="{89699B32-EDE2-4EC6-B1F1-C1455D506ED7}"/>
              </a:ext>
            </a:extLst>
          </p:cNvPr>
          <p:cNvSpPr>
            <a:spLocks noGrp="1"/>
          </p:cNvSpPr>
          <p:nvPr>
            <p:ph type="body" sz="quarter" idx="32" hasCustomPrompt="1"/>
          </p:nvPr>
        </p:nvSpPr>
        <p:spPr>
          <a:xfrm>
            <a:off x="2246881" y="1934678"/>
            <a:ext cx="2304000" cy="4764505"/>
          </a:xfrm>
          <a:prstGeom prst="rect">
            <a:avLst/>
          </a:prstGeom>
        </p:spPr>
        <p:txBody>
          <a:bodyPr/>
          <a:lstStyle>
            <a:lvl1pPr marL="6350" indent="-6350">
              <a:buFontTx/>
              <a:buNone/>
              <a:tabLst/>
              <a:defRPr sz="1800" b="0" i="0">
                <a:latin typeface="+mn-lt"/>
              </a:defRPr>
            </a:lvl1pPr>
            <a:lvl2pPr marL="6350" indent="-6350">
              <a:buFontTx/>
              <a:buNone/>
              <a:tabLst/>
              <a:defRPr sz="1200" b="0" i="0">
                <a:latin typeface="Subway Sans LCG Regular" panose="020B0503030202060203" pitchFamily="34" charset="0"/>
              </a:defRPr>
            </a:lvl2pPr>
            <a:lvl3pPr marL="6350" indent="-6350">
              <a:buFontTx/>
              <a:buNone/>
              <a:tabLst/>
              <a:defRPr sz="1200" b="0" i="0">
                <a:latin typeface="Subway Sans LCG Regular" panose="020B0503030202060203" pitchFamily="34" charset="0"/>
              </a:defRPr>
            </a:lvl3pPr>
            <a:lvl4pPr marL="6350" indent="-6350">
              <a:buFontTx/>
              <a:buNone/>
              <a:tabLst/>
              <a:defRPr sz="1200" b="0" i="0">
                <a:latin typeface="Subway Sans LCG Regular" panose="020B0503030202060203" pitchFamily="34" charset="0"/>
              </a:defRPr>
            </a:lvl4pPr>
            <a:lvl5pPr marL="6350" indent="-6350">
              <a:buFontTx/>
              <a:buNone/>
              <a:tabLst/>
              <a:defRPr sz="1200" b="0" i="0">
                <a:latin typeface="Subway Sans LCG Regular" panose="020B0503030202060203" pitchFamily="34" charset="0"/>
              </a:defRPr>
            </a:lvl5pPr>
          </a:lstStyle>
          <a:p>
            <a:pPr lvl="0"/>
            <a:r>
              <a:rPr lang="en-US"/>
              <a:t>Body copy. Body Copy.</a:t>
            </a:r>
            <a:br>
              <a:rPr lang="en-US"/>
            </a:br>
            <a:r>
              <a:rPr lang="en-US"/>
              <a:t>Body copy. Body copy.</a:t>
            </a:r>
          </a:p>
        </p:txBody>
      </p:sp>
      <p:sp>
        <p:nvSpPr>
          <p:cNvPr id="19" name="Text Placeholder 24">
            <a:extLst>
              <a:ext uri="{FF2B5EF4-FFF2-40B4-BE49-F238E27FC236}">
                <a16:creationId xmlns:a16="http://schemas.microsoft.com/office/drawing/2014/main" id="{E9C81E91-7CF9-48BD-8D89-7B09B98DB43D}"/>
              </a:ext>
            </a:extLst>
          </p:cNvPr>
          <p:cNvSpPr>
            <a:spLocks noGrp="1"/>
          </p:cNvSpPr>
          <p:nvPr>
            <p:ph type="body" sz="quarter" idx="36" hasCustomPrompt="1"/>
          </p:nvPr>
        </p:nvSpPr>
        <p:spPr>
          <a:xfrm>
            <a:off x="4729834" y="1226279"/>
            <a:ext cx="2304000" cy="551454"/>
          </a:xfrm>
          <a:prstGeom prst="rect">
            <a:avLst/>
          </a:prstGeom>
          <a:solidFill>
            <a:schemeClr val="accent4"/>
          </a:solidFill>
        </p:spPr>
        <p:txBody>
          <a:bodyPr anchor="ctr"/>
          <a:lstStyle>
            <a:lvl1pPr algn="ctr">
              <a:buFontTx/>
              <a:buNone/>
              <a:defRPr sz="2400" b="1" i="0">
                <a:solidFill>
                  <a:schemeClr val="bg1"/>
                </a:solidFill>
                <a:latin typeface="+mj-lt"/>
              </a:defRPr>
            </a:lvl1pPr>
          </a:lstStyle>
          <a:p>
            <a:r>
              <a:rPr lang="en-US"/>
              <a:t>TITLE HERE</a:t>
            </a:r>
          </a:p>
        </p:txBody>
      </p:sp>
      <p:sp>
        <p:nvSpPr>
          <p:cNvPr id="20" name="Text Placeholder 46">
            <a:extLst>
              <a:ext uri="{FF2B5EF4-FFF2-40B4-BE49-F238E27FC236}">
                <a16:creationId xmlns:a16="http://schemas.microsoft.com/office/drawing/2014/main" id="{C040F3E4-6A11-487D-8C70-F33D418AA9C3}"/>
              </a:ext>
            </a:extLst>
          </p:cNvPr>
          <p:cNvSpPr>
            <a:spLocks noGrp="1"/>
          </p:cNvSpPr>
          <p:nvPr>
            <p:ph type="body" sz="quarter" idx="37" hasCustomPrompt="1"/>
          </p:nvPr>
        </p:nvSpPr>
        <p:spPr>
          <a:xfrm>
            <a:off x="4729766" y="1934678"/>
            <a:ext cx="2304000" cy="4764505"/>
          </a:xfrm>
          <a:prstGeom prst="rect">
            <a:avLst/>
          </a:prstGeom>
        </p:spPr>
        <p:txBody>
          <a:bodyPr/>
          <a:lstStyle>
            <a:lvl1pPr marL="6350" indent="-6350">
              <a:buFontTx/>
              <a:buNone/>
              <a:tabLst/>
              <a:defRPr sz="1800" b="0" i="0">
                <a:latin typeface="+mn-lt"/>
              </a:defRPr>
            </a:lvl1pPr>
            <a:lvl2pPr marL="6350" indent="-6350">
              <a:buFontTx/>
              <a:buNone/>
              <a:tabLst/>
              <a:defRPr sz="1200" b="0" i="0">
                <a:latin typeface="Subway Sans LCG Regular" panose="020B0503030202060203" pitchFamily="34" charset="0"/>
              </a:defRPr>
            </a:lvl2pPr>
            <a:lvl3pPr marL="6350" indent="-6350">
              <a:buFontTx/>
              <a:buNone/>
              <a:tabLst/>
              <a:defRPr sz="1200" b="0" i="0">
                <a:latin typeface="Subway Sans LCG Regular" panose="020B0503030202060203" pitchFamily="34" charset="0"/>
              </a:defRPr>
            </a:lvl3pPr>
            <a:lvl4pPr marL="6350" indent="-6350">
              <a:buFontTx/>
              <a:buNone/>
              <a:tabLst/>
              <a:defRPr sz="1200" b="0" i="0">
                <a:latin typeface="Subway Sans LCG Regular" panose="020B0503030202060203" pitchFamily="34" charset="0"/>
              </a:defRPr>
            </a:lvl4pPr>
            <a:lvl5pPr marL="6350" indent="-6350">
              <a:buFontTx/>
              <a:buNone/>
              <a:tabLst/>
              <a:defRPr sz="1200" b="0" i="0">
                <a:latin typeface="Subway Sans LCG Regular" panose="020B0503030202060203" pitchFamily="34" charset="0"/>
              </a:defRPr>
            </a:lvl5pPr>
          </a:lstStyle>
          <a:p>
            <a:pPr lvl="0"/>
            <a:r>
              <a:rPr lang="en-US"/>
              <a:t>Body copy. Body Copy.</a:t>
            </a:r>
            <a:br>
              <a:rPr lang="en-US"/>
            </a:br>
            <a:r>
              <a:rPr lang="en-US"/>
              <a:t>Body copy. Body copy.</a:t>
            </a:r>
          </a:p>
        </p:txBody>
      </p:sp>
      <p:sp>
        <p:nvSpPr>
          <p:cNvPr id="21" name="Text Placeholder 24">
            <a:extLst>
              <a:ext uri="{FF2B5EF4-FFF2-40B4-BE49-F238E27FC236}">
                <a16:creationId xmlns:a16="http://schemas.microsoft.com/office/drawing/2014/main" id="{8E746CC1-85FF-4F91-9E5F-920B429B83B3}"/>
              </a:ext>
            </a:extLst>
          </p:cNvPr>
          <p:cNvSpPr>
            <a:spLocks noGrp="1"/>
          </p:cNvSpPr>
          <p:nvPr>
            <p:ph type="body" sz="quarter" idx="38" hasCustomPrompt="1"/>
          </p:nvPr>
        </p:nvSpPr>
        <p:spPr>
          <a:xfrm>
            <a:off x="7235990" y="1226279"/>
            <a:ext cx="2304000" cy="551454"/>
          </a:xfrm>
          <a:prstGeom prst="rect">
            <a:avLst/>
          </a:prstGeom>
          <a:solidFill>
            <a:schemeClr val="accent5"/>
          </a:solidFill>
        </p:spPr>
        <p:txBody>
          <a:bodyPr anchor="ctr"/>
          <a:lstStyle>
            <a:lvl1pPr algn="ctr">
              <a:buFontTx/>
              <a:buNone/>
              <a:defRPr sz="2400" b="1" i="0">
                <a:solidFill>
                  <a:schemeClr val="bg1"/>
                </a:solidFill>
                <a:latin typeface="+mj-lt"/>
              </a:defRPr>
            </a:lvl1pPr>
          </a:lstStyle>
          <a:p>
            <a:r>
              <a:rPr lang="en-US"/>
              <a:t>TITLE HERE</a:t>
            </a:r>
          </a:p>
        </p:txBody>
      </p:sp>
      <p:sp>
        <p:nvSpPr>
          <p:cNvPr id="23" name="Text Placeholder 46">
            <a:extLst>
              <a:ext uri="{FF2B5EF4-FFF2-40B4-BE49-F238E27FC236}">
                <a16:creationId xmlns:a16="http://schemas.microsoft.com/office/drawing/2014/main" id="{E4D84EFC-F8EC-4807-937E-5B2F17EBB46B}"/>
              </a:ext>
            </a:extLst>
          </p:cNvPr>
          <p:cNvSpPr>
            <a:spLocks noGrp="1"/>
          </p:cNvSpPr>
          <p:nvPr>
            <p:ph type="body" sz="quarter" idx="39" hasCustomPrompt="1"/>
          </p:nvPr>
        </p:nvSpPr>
        <p:spPr>
          <a:xfrm>
            <a:off x="7235922" y="1934678"/>
            <a:ext cx="2304000" cy="4764505"/>
          </a:xfrm>
          <a:prstGeom prst="rect">
            <a:avLst/>
          </a:prstGeom>
        </p:spPr>
        <p:txBody>
          <a:bodyPr/>
          <a:lstStyle>
            <a:lvl1pPr marL="6350" indent="-6350">
              <a:buFontTx/>
              <a:buNone/>
              <a:tabLst/>
              <a:defRPr sz="1800" b="0" i="0">
                <a:latin typeface="+mn-lt"/>
              </a:defRPr>
            </a:lvl1pPr>
            <a:lvl2pPr marL="6350" indent="-6350">
              <a:buFontTx/>
              <a:buNone/>
              <a:tabLst/>
              <a:defRPr sz="1200" b="0" i="0">
                <a:latin typeface="Subway Sans LCG Regular" panose="020B0503030202060203" pitchFamily="34" charset="0"/>
              </a:defRPr>
            </a:lvl2pPr>
            <a:lvl3pPr marL="6350" indent="-6350">
              <a:buFontTx/>
              <a:buNone/>
              <a:tabLst/>
              <a:defRPr sz="1200" b="0" i="0">
                <a:latin typeface="Subway Sans LCG Regular" panose="020B0503030202060203" pitchFamily="34" charset="0"/>
              </a:defRPr>
            </a:lvl3pPr>
            <a:lvl4pPr marL="6350" indent="-6350">
              <a:buFontTx/>
              <a:buNone/>
              <a:tabLst/>
              <a:defRPr sz="1200" b="0" i="0">
                <a:latin typeface="Subway Sans LCG Regular" panose="020B0503030202060203" pitchFamily="34" charset="0"/>
              </a:defRPr>
            </a:lvl4pPr>
            <a:lvl5pPr marL="6350" indent="-6350">
              <a:buFontTx/>
              <a:buNone/>
              <a:tabLst/>
              <a:defRPr sz="1200" b="0" i="0">
                <a:latin typeface="Subway Sans LCG Regular" panose="020B0503030202060203" pitchFamily="34" charset="0"/>
              </a:defRPr>
            </a:lvl5pPr>
          </a:lstStyle>
          <a:p>
            <a:pPr lvl="0"/>
            <a:r>
              <a:rPr lang="en-US"/>
              <a:t>Body copy. Body Copy.</a:t>
            </a:r>
            <a:br>
              <a:rPr lang="en-US"/>
            </a:br>
            <a:r>
              <a:rPr lang="en-US"/>
              <a:t>Body copy. Body copy.</a:t>
            </a:r>
          </a:p>
        </p:txBody>
      </p:sp>
      <p:sp>
        <p:nvSpPr>
          <p:cNvPr id="13" name="Text Placeholder 24">
            <a:extLst>
              <a:ext uri="{FF2B5EF4-FFF2-40B4-BE49-F238E27FC236}">
                <a16:creationId xmlns:a16="http://schemas.microsoft.com/office/drawing/2014/main" id="{695934AC-1EF8-4944-A949-BB3D207F4D70}"/>
              </a:ext>
            </a:extLst>
          </p:cNvPr>
          <p:cNvSpPr>
            <a:spLocks noGrp="1"/>
          </p:cNvSpPr>
          <p:nvPr>
            <p:ph type="body" sz="quarter" idx="40" hasCustomPrompt="1"/>
          </p:nvPr>
        </p:nvSpPr>
        <p:spPr>
          <a:xfrm>
            <a:off x="9718875" y="1226279"/>
            <a:ext cx="2304000" cy="551454"/>
          </a:xfrm>
          <a:prstGeom prst="rect">
            <a:avLst/>
          </a:prstGeom>
          <a:solidFill>
            <a:schemeClr val="accent6"/>
          </a:solidFill>
        </p:spPr>
        <p:txBody>
          <a:bodyPr anchor="ctr"/>
          <a:lstStyle>
            <a:lvl1pPr algn="ctr">
              <a:buFontTx/>
              <a:buNone/>
              <a:defRPr sz="2400" b="1" i="0">
                <a:solidFill>
                  <a:schemeClr val="bg1"/>
                </a:solidFill>
                <a:latin typeface="+mj-lt"/>
              </a:defRPr>
            </a:lvl1pPr>
          </a:lstStyle>
          <a:p>
            <a:r>
              <a:rPr lang="en-US"/>
              <a:t>TITLE HERE</a:t>
            </a:r>
          </a:p>
        </p:txBody>
      </p:sp>
      <p:sp>
        <p:nvSpPr>
          <p:cNvPr id="14" name="Text Placeholder 46">
            <a:extLst>
              <a:ext uri="{FF2B5EF4-FFF2-40B4-BE49-F238E27FC236}">
                <a16:creationId xmlns:a16="http://schemas.microsoft.com/office/drawing/2014/main" id="{87A795B6-674F-4F73-AFAC-0506E1B27980}"/>
              </a:ext>
            </a:extLst>
          </p:cNvPr>
          <p:cNvSpPr>
            <a:spLocks noGrp="1"/>
          </p:cNvSpPr>
          <p:nvPr>
            <p:ph type="body" sz="quarter" idx="41" hasCustomPrompt="1"/>
          </p:nvPr>
        </p:nvSpPr>
        <p:spPr>
          <a:xfrm>
            <a:off x="9718807" y="1934678"/>
            <a:ext cx="2304000" cy="4764505"/>
          </a:xfrm>
          <a:prstGeom prst="rect">
            <a:avLst/>
          </a:prstGeom>
        </p:spPr>
        <p:txBody>
          <a:bodyPr/>
          <a:lstStyle>
            <a:lvl1pPr marL="6350" indent="-6350">
              <a:buFontTx/>
              <a:buNone/>
              <a:tabLst/>
              <a:defRPr sz="1800" b="0" i="0">
                <a:latin typeface="+mn-lt"/>
              </a:defRPr>
            </a:lvl1pPr>
            <a:lvl2pPr marL="6350" indent="-6350">
              <a:buFontTx/>
              <a:buNone/>
              <a:tabLst/>
              <a:defRPr sz="1200" b="0" i="0">
                <a:latin typeface="Subway Sans LCG Regular" panose="020B0503030202060203" pitchFamily="34" charset="0"/>
              </a:defRPr>
            </a:lvl2pPr>
            <a:lvl3pPr marL="6350" indent="-6350">
              <a:buFontTx/>
              <a:buNone/>
              <a:tabLst/>
              <a:defRPr sz="1200" b="0" i="0">
                <a:latin typeface="Subway Sans LCG Regular" panose="020B0503030202060203" pitchFamily="34" charset="0"/>
              </a:defRPr>
            </a:lvl3pPr>
            <a:lvl4pPr marL="6350" indent="-6350">
              <a:buFontTx/>
              <a:buNone/>
              <a:tabLst/>
              <a:defRPr sz="1200" b="0" i="0">
                <a:latin typeface="Subway Sans LCG Regular" panose="020B0503030202060203" pitchFamily="34" charset="0"/>
              </a:defRPr>
            </a:lvl4pPr>
            <a:lvl5pPr marL="6350" indent="-6350">
              <a:buFontTx/>
              <a:buNone/>
              <a:tabLst/>
              <a:defRPr sz="1200" b="0" i="0">
                <a:latin typeface="Subway Sans LCG Regular" panose="020B0503030202060203" pitchFamily="34" charset="0"/>
              </a:defRPr>
            </a:lvl5pPr>
          </a:lstStyle>
          <a:p>
            <a:pPr lvl="0"/>
            <a:r>
              <a:rPr lang="en-US"/>
              <a:t>Body copy. Body Copy.</a:t>
            </a:r>
            <a:br>
              <a:rPr lang="en-US"/>
            </a:br>
            <a:r>
              <a:rPr lang="en-US"/>
              <a:t>Body copy. Body copy.</a:t>
            </a:r>
          </a:p>
        </p:txBody>
      </p:sp>
      <p:sp>
        <p:nvSpPr>
          <p:cNvPr id="15" name="Text Placeholder 24">
            <a:extLst>
              <a:ext uri="{FF2B5EF4-FFF2-40B4-BE49-F238E27FC236}">
                <a16:creationId xmlns:a16="http://schemas.microsoft.com/office/drawing/2014/main" id="{A89B9136-15C7-470C-BC50-818D91F4436D}"/>
              </a:ext>
            </a:extLst>
          </p:cNvPr>
          <p:cNvSpPr>
            <a:spLocks noGrp="1"/>
          </p:cNvSpPr>
          <p:nvPr>
            <p:ph type="body" sz="quarter" idx="42" hasCustomPrompt="1"/>
          </p:nvPr>
        </p:nvSpPr>
        <p:spPr>
          <a:xfrm>
            <a:off x="2246949" y="1226279"/>
            <a:ext cx="2304000" cy="551454"/>
          </a:xfrm>
          <a:prstGeom prst="rect">
            <a:avLst/>
          </a:prstGeom>
          <a:solidFill>
            <a:schemeClr val="accent2"/>
          </a:solidFill>
        </p:spPr>
        <p:txBody>
          <a:bodyPr anchor="ctr"/>
          <a:lstStyle>
            <a:lvl1pPr algn="ctr">
              <a:buFontTx/>
              <a:buNone/>
              <a:defRPr sz="2400" b="1" i="0">
                <a:solidFill>
                  <a:schemeClr val="bg1"/>
                </a:solidFill>
                <a:latin typeface="+mj-lt"/>
              </a:defRPr>
            </a:lvl1pPr>
          </a:lstStyle>
          <a:p>
            <a:r>
              <a:rPr lang="en-US"/>
              <a:t>TITLE HERE</a:t>
            </a:r>
          </a:p>
        </p:txBody>
      </p:sp>
      <p:sp>
        <p:nvSpPr>
          <p:cNvPr id="17" name="Rectangle 16">
            <a:extLst>
              <a:ext uri="{FF2B5EF4-FFF2-40B4-BE49-F238E27FC236}">
                <a16:creationId xmlns:a16="http://schemas.microsoft.com/office/drawing/2014/main" id="{12C19A56-1FEE-49DA-A764-390969F2D4F5}"/>
              </a:ext>
            </a:extLst>
          </p:cNvPr>
          <p:cNvSpPr/>
          <p:nvPr userDrawn="1"/>
        </p:nvSpPr>
        <p:spPr>
          <a:xfrm>
            <a:off x="2125196" y="0"/>
            <a:ext cx="4571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FAEE0BBA-A8F7-416A-9BDB-68D3DFA39CBF}"/>
              </a:ext>
            </a:extLst>
          </p:cNvPr>
          <p:cNvSpPr/>
          <p:nvPr userDrawn="1"/>
        </p:nvSpPr>
        <p:spPr>
          <a:xfrm>
            <a:off x="123212" y="0"/>
            <a:ext cx="19663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544CB07A-91EF-4CC3-BD94-BE96EEAC0694}"/>
              </a:ext>
            </a:extLst>
          </p:cNvPr>
          <p:cNvSpPr/>
          <p:nvPr userDrawn="1"/>
        </p:nvSpPr>
        <p:spPr>
          <a:xfrm rot="10800000">
            <a:off x="517642" y="0"/>
            <a:ext cx="153151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7F435DA1-4B28-4F51-AF34-6E699E30D313}"/>
              </a:ext>
            </a:extLst>
          </p:cNvPr>
          <p:cNvSpPr/>
          <p:nvPr userDrawn="1"/>
        </p:nvSpPr>
        <p:spPr>
          <a:xfrm>
            <a:off x="395887" y="0"/>
            <a:ext cx="4571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 Placeholder 9">
            <a:extLst>
              <a:ext uri="{FF2B5EF4-FFF2-40B4-BE49-F238E27FC236}">
                <a16:creationId xmlns:a16="http://schemas.microsoft.com/office/drawing/2014/main" id="{682F84D3-41D0-4248-9C9A-80B832C8B4A9}"/>
              </a:ext>
            </a:extLst>
          </p:cNvPr>
          <p:cNvSpPr>
            <a:spLocks noGrp="1"/>
          </p:cNvSpPr>
          <p:nvPr>
            <p:ph type="body" sz="quarter" idx="24" hasCustomPrompt="1"/>
          </p:nvPr>
        </p:nvSpPr>
        <p:spPr>
          <a:xfrm>
            <a:off x="2246880" y="149476"/>
            <a:ext cx="9775927" cy="793750"/>
          </a:xfrm>
          <a:prstGeom prst="rect">
            <a:avLst/>
          </a:prstGeom>
        </p:spPr>
        <p:txBody>
          <a:bodyPr anchor="t"/>
          <a:lstStyle>
            <a:lvl1pPr marL="0" indent="0" algn="l">
              <a:lnSpc>
                <a:spcPct val="100000"/>
              </a:lnSpc>
              <a:spcBef>
                <a:spcPts val="0"/>
              </a:spcBef>
              <a:buNone/>
              <a:defRPr sz="2800" b="1">
                <a:solidFill>
                  <a:schemeClr val="accent1"/>
                </a:solidFill>
                <a:latin typeface="+mj-lt"/>
              </a:defRPr>
            </a:lvl1pPr>
          </a:lstStyle>
          <a:p>
            <a:pPr lvl="0"/>
            <a:r>
              <a:rPr lang="en-US"/>
              <a:t>Summary of slide content in one sentence</a:t>
            </a:r>
            <a:endParaRPr lang="en-GB"/>
          </a:p>
        </p:txBody>
      </p:sp>
    </p:spTree>
    <p:extLst>
      <p:ext uri="{BB962C8B-B14F-4D97-AF65-F5344CB8AC3E}">
        <p14:creationId xmlns:p14="http://schemas.microsoft.com/office/powerpoint/2010/main" val="1432355138"/>
      </p:ext>
    </p:extLst>
  </p:cSld>
  <p:clrMapOvr>
    <a:masterClrMapping/>
  </p:clrMapOvr>
  <p:transition spd="slow">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4 Content + Pics white/blue">
    <p:spTree>
      <p:nvGrpSpPr>
        <p:cNvPr id="1" name=""/>
        <p:cNvGrpSpPr/>
        <p:nvPr/>
      </p:nvGrpSpPr>
      <p:grpSpPr>
        <a:xfrm>
          <a:off x="0" y="0"/>
          <a:ext cx="0" cy="0"/>
          <a:chOff x="0" y="0"/>
          <a:chExt cx="0" cy="0"/>
        </a:xfrm>
      </p:grpSpPr>
      <p:sp>
        <p:nvSpPr>
          <p:cNvPr id="15" name="Picture Placeholder 3">
            <a:extLst>
              <a:ext uri="{FF2B5EF4-FFF2-40B4-BE49-F238E27FC236}">
                <a16:creationId xmlns:a16="http://schemas.microsoft.com/office/drawing/2014/main" id="{41412B13-3CB1-456A-9C07-85A8A78CC672}"/>
              </a:ext>
            </a:extLst>
          </p:cNvPr>
          <p:cNvSpPr>
            <a:spLocks noGrp="1"/>
          </p:cNvSpPr>
          <p:nvPr>
            <p:ph type="pic" sz="quarter" idx="42"/>
          </p:nvPr>
        </p:nvSpPr>
        <p:spPr>
          <a:xfrm>
            <a:off x="2246881" y="1934678"/>
            <a:ext cx="2304000" cy="1935126"/>
          </a:xfrm>
          <a:prstGeom prst="rect">
            <a:avLst/>
          </a:prstGeom>
        </p:spPr>
        <p:txBody>
          <a:bodyPr/>
          <a:lstStyle>
            <a:lvl1pPr marL="0" indent="0" algn="ctr">
              <a:buNone/>
              <a:defRPr sz="2000"/>
            </a:lvl1pPr>
          </a:lstStyle>
          <a:p>
            <a:r>
              <a:rPr lang="en-US"/>
              <a:t>Click icon to add picture</a:t>
            </a:r>
            <a:endParaRPr lang="en-GB"/>
          </a:p>
        </p:txBody>
      </p:sp>
      <p:sp>
        <p:nvSpPr>
          <p:cNvPr id="23" name="Rectangle 22">
            <a:extLst>
              <a:ext uri="{FF2B5EF4-FFF2-40B4-BE49-F238E27FC236}">
                <a16:creationId xmlns:a16="http://schemas.microsoft.com/office/drawing/2014/main" id="{7D04643F-8594-4C68-8755-E0212E812B01}"/>
              </a:ext>
            </a:extLst>
          </p:cNvPr>
          <p:cNvSpPr/>
          <p:nvPr userDrawn="1"/>
        </p:nvSpPr>
        <p:spPr>
          <a:xfrm>
            <a:off x="2125196" y="0"/>
            <a:ext cx="4571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F3F41CC3-580F-4044-81AB-D86C73913BF9}"/>
              </a:ext>
            </a:extLst>
          </p:cNvPr>
          <p:cNvSpPr/>
          <p:nvPr userDrawn="1"/>
        </p:nvSpPr>
        <p:spPr>
          <a:xfrm>
            <a:off x="123212" y="0"/>
            <a:ext cx="19663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D2D2B96B-6811-4A67-AA05-1FBEA0BD0F12}"/>
              </a:ext>
            </a:extLst>
          </p:cNvPr>
          <p:cNvSpPr/>
          <p:nvPr userDrawn="1"/>
        </p:nvSpPr>
        <p:spPr>
          <a:xfrm rot="10800000">
            <a:off x="517642" y="0"/>
            <a:ext cx="153151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a:extLst>
              <a:ext uri="{FF2B5EF4-FFF2-40B4-BE49-F238E27FC236}">
                <a16:creationId xmlns:a16="http://schemas.microsoft.com/office/drawing/2014/main" id="{F10457EF-84A1-4544-AF97-1E7A6B2FAADE}"/>
              </a:ext>
            </a:extLst>
          </p:cNvPr>
          <p:cNvSpPr/>
          <p:nvPr userDrawn="1"/>
        </p:nvSpPr>
        <p:spPr>
          <a:xfrm>
            <a:off x="395887" y="0"/>
            <a:ext cx="4571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 Placeholder 46">
            <a:extLst>
              <a:ext uri="{FF2B5EF4-FFF2-40B4-BE49-F238E27FC236}">
                <a16:creationId xmlns:a16="http://schemas.microsoft.com/office/drawing/2014/main" id="{295E6BB7-5223-41E3-A26E-FBB3722D59AB}"/>
              </a:ext>
            </a:extLst>
          </p:cNvPr>
          <p:cNvSpPr>
            <a:spLocks noGrp="1"/>
          </p:cNvSpPr>
          <p:nvPr>
            <p:ph type="body" sz="quarter" idx="32" hasCustomPrompt="1"/>
          </p:nvPr>
        </p:nvSpPr>
        <p:spPr>
          <a:xfrm>
            <a:off x="2246881" y="4026749"/>
            <a:ext cx="2304000" cy="2672434"/>
          </a:xfrm>
          <a:prstGeom prst="rect">
            <a:avLst/>
          </a:prstGeom>
        </p:spPr>
        <p:txBody>
          <a:bodyPr/>
          <a:lstStyle>
            <a:lvl1pPr marL="6350" indent="-6350">
              <a:buFontTx/>
              <a:buNone/>
              <a:tabLst/>
              <a:defRPr sz="1800" b="0" i="0">
                <a:latin typeface="+mn-lt"/>
              </a:defRPr>
            </a:lvl1pPr>
            <a:lvl2pPr marL="6350" indent="-6350">
              <a:buFontTx/>
              <a:buNone/>
              <a:tabLst/>
              <a:defRPr sz="1200" b="0" i="0">
                <a:latin typeface="Subway Sans LCG Regular" panose="020B0503030202060203" pitchFamily="34" charset="0"/>
              </a:defRPr>
            </a:lvl2pPr>
            <a:lvl3pPr marL="6350" indent="-6350">
              <a:buFontTx/>
              <a:buNone/>
              <a:tabLst/>
              <a:defRPr sz="1200" b="0" i="0">
                <a:latin typeface="Subway Sans LCG Regular" panose="020B0503030202060203" pitchFamily="34" charset="0"/>
              </a:defRPr>
            </a:lvl3pPr>
            <a:lvl4pPr marL="6350" indent="-6350">
              <a:buFontTx/>
              <a:buNone/>
              <a:tabLst/>
              <a:defRPr sz="1200" b="0" i="0">
                <a:latin typeface="Subway Sans LCG Regular" panose="020B0503030202060203" pitchFamily="34" charset="0"/>
              </a:defRPr>
            </a:lvl4pPr>
            <a:lvl5pPr marL="6350" indent="-6350">
              <a:buFontTx/>
              <a:buNone/>
              <a:tabLst/>
              <a:defRPr sz="1200" b="0" i="0">
                <a:latin typeface="Subway Sans LCG Regular" panose="020B0503030202060203" pitchFamily="34" charset="0"/>
              </a:defRPr>
            </a:lvl5pPr>
          </a:lstStyle>
          <a:p>
            <a:pPr lvl="0"/>
            <a:r>
              <a:rPr lang="en-US"/>
              <a:t>Body copy. Body Copy.</a:t>
            </a:r>
            <a:br>
              <a:rPr lang="en-US"/>
            </a:br>
            <a:r>
              <a:rPr lang="en-US"/>
              <a:t>Body copy. Body copy.</a:t>
            </a:r>
          </a:p>
        </p:txBody>
      </p:sp>
      <p:sp>
        <p:nvSpPr>
          <p:cNvPr id="42" name="Text Placeholder 24">
            <a:extLst>
              <a:ext uri="{FF2B5EF4-FFF2-40B4-BE49-F238E27FC236}">
                <a16:creationId xmlns:a16="http://schemas.microsoft.com/office/drawing/2014/main" id="{16BF71E7-9E6E-4D27-ABC7-AC37A46171FB}"/>
              </a:ext>
            </a:extLst>
          </p:cNvPr>
          <p:cNvSpPr>
            <a:spLocks noGrp="1"/>
          </p:cNvSpPr>
          <p:nvPr>
            <p:ph type="body" sz="quarter" idx="36" hasCustomPrompt="1"/>
          </p:nvPr>
        </p:nvSpPr>
        <p:spPr>
          <a:xfrm>
            <a:off x="4729834" y="1226279"/>
            <a:ext cx="2304000" cy="551454"/>
          </a:xfrm>
          <a:prstGeom prst="rect">
            <a:avLst/>
          </a:prstGeom>
          <a:solidFill>
            <a:schemeClr val="accent4"/>
          </a:solidFill>
        </p:spPr>
        <p:txBody>
          <a:bodyPr anchor="ctr"/>
          <a:lstStyle>
            <a:lvl1pPr algn="ctr">
              <a:buFontTx/>
              <a:buNone/>
              <a:defRPr sz="2400" b="1" i="0">
                <a:solidFill>
                  <a:schemeClr val="bg1"/>
                </a:solidFill>
                <a:latin typeface="+mj-lt"/>
              </a:defRPr>
            </a:lvl1pPr>
          </a:lstStyle>
          <a:p>
            <a:r>
              <a:rPr lang="en-US"/>
              <a:t>TITLE HERE</a:t>
            </a:r>
          </a:p>
        </p:txBody>
      </p:sp>
      <p:sp>
        <p:nvSpPr>
          <p:cNvPr id="44" name="Text Placeholder 46">
            <a:extLst>
              <a:ext uri="{FF2B5EF4-FFF2-40B4-BE49-F238E27FC236}">
                <a16:creationId xmlns:a16="http://schemas.microsoft.com/office/drawing/2014/main" id="{096E3ECF-505D-4179-A39C-767D2FF78179}"/>
              </a:ext>
            </a:extLst>
          </p:cNvPr>
          <p:cNvSpPr>
            <a:spLocks noGrp="1"/>
          </p:cNvSpPr>
          <p:nvPr>
            <p:ph type="body" sz="quarter" idx="37" hasCustomPrompt="1"/>
          </p:nvPr>
        </p:nvSpPr>
        <p:spPr>
          <a:xfrm>
            <a:off x="4729766" y="4026749"/>
            <a:ext cx="2304000" cy="2672434"/>
          </a:xfrm>
          <a:prstGeom prst="rect">
            <a:avLst/>
          </a:prstGeom>
        </p:spPr>
        <p:txBody>
          <a:bodyPr/>
          <a:lstStyle>
            <a:lvl1pPr marL="6350" indent="-6350">
              <a:buFontTx/>
              <a:buNone/>
              <a:tabLst/>
              <a:defRPr sz="1800" b="0" i="0">
                <a:latin typeface="+mn-lt"/>
              </a:defRPr>
            </a:lvl1pPr>
            <a:lvl2pPr marL="6350" indent="-6350">
              <a:buFontTx/>
              <a:buNone/>
              <a:tabLst/>
              <a:defRPr sz="1200" b="0" i="0">
                <a:latin typeface="Subway Sans LCG Regular" panose="020B0503030202060203" pitchFamily="34" charset="0"/>
              </a:defRPr>
            </a:lvl2pPr>
            <a:lvl3pPr marL="6350" indent="-6350">
              <a:buFontTx/>
              <a:buNone/>
              <a:tabLst/>
              <a:defRPr sz="1200" b="0" i="0">
                <a:latin typeface="Subway Sans LCG Regular" panose="020B0503030202060203" pitchFamily="34" charset="0"/>
              </a:defRPr>
            </a:lvl3pPr>
            <a:lvl4pPr marL="6350" indent="-6350">
              <a:buFontTx/>
              <a:buNone/>
              <a:tabLst/>
              <a:defRPr sz="1200" b="0" i="0">
                <a:latin typeface="Subway Sans LCG Regular" panose="020B0503030202060203" pitchFamily="34" charset="0"/>
              </a:defRPr>
            </a:lvl4pPr>
            <a:lvl5pPr marL="6350" indent="-6350">
              <a:buFontTx/>
              <a:buNone/>
              <a:tabLst/>
              <a:defRPr sz="1200" b="0" i="0">
                <a:latin typeface="Subway Sans LCG Regular" panose="020B0503030202060203" pitchFamily="34" charset="0"/>
              </a:defRPr>
            </a:lvl5pPr>
          </a:lstStyle>
          <a:p>
            <a:pPr lvl="0"/>
            <a:r>
              <a:rPr lang="en-US"/>
              <a:t>Body copy. Body Copy.</a:t>
            </a:r>
            <a:br>
              <a:rPr lang="en-US"/>
            </a:br>
            <a:r>
              <a:rPr lang="en-US"/>
              <a:t>Body copy. Body copy.</a:t>
            </a:r>
          </a:p>
        </p:txBody>
      </p:sp>
      <p:sp>
        <p:nvSpPr>
          <p:cNvPr id="45" name="Text Placeholder 24">
            <a:extLst>
              <a:ext uri="{FF2B5EF4-FFF2-40B4-BE49-F238E27FC236}">
                <a16:creationId xmlns:a16="http://schemas.microsoft.com/office/drawing/2014/main" id="{AE6F9CE0-BF43-4A60-9A3F-487A64917565}"/>
              </a:ext>
            </a:extLst>
          </p:cNvPr>
          <p:cNvSpPr>
            <a:spLocks noGrp="1"/>
          </p:cNvSpPr>
          <p:nvPr>
            <p:ph type="body" sz="quarter" idx="38" hasCustomPrompt="1"/>
          </p:nvPr>
        </p:nvSpPr>
        <p:spPr>
          <a:xfrm>
            <a:off x="7235990" y="1226279"/>
            <a:ext cx="2304000" cy="551454"/>
          </a:xfrm>
          <a:prstGeom prst="rect">
            <a:avLst/>
          </a:prstGeom>
          <a:solidFill>
            <a:schemeClr val="accent5"/>
          </a:solidFill>
        </p:spPr>
        <p:txBody>
          <a:bodyPr anchor="ctr"/>
          <a:lstStyle>
            <a:lvl1pPr algn="ctr">
              <a:buFontTx/>
              <a:buNone/>
              <a:defRPr sz="2400" b="1" i="0">
                <a:solidFill>
                  <a:schemeClr val="bg1"/>
                </a:solidFill>
                <a:latin typeface="+mj-lt"/>
              </a:defRPr>
            </a:lvl1pPr>
          </a:lstStyle>
          <a:p>
            <a:r>
              <a:rPr lang="en-US"/>
              <a:t>TITLE HERE</a:t>
            </a:r>
          </a:p>
        </p:txBody>
      </p:sp>
      <p:sp>
        <p:nvSpPr>
          <p:cNvPr id="46" name="Text Placeholder 46">
            <a:extLst>
              <a:ext uri="{FF2B5EF4-FFF2-40B4-BE49-F238E27FC236}">
                <a16:creationId xmlns:a16="http://schemas.microsoft.com/office/drawing/2014/main" id="{497B92DD-71D3-4B73-9E03-5F430DDCE8B1}"/>
              </a:ext>
            </a:extLst>
          </p:cNvPr>
          <p:cNvSpPr>
            <a:spLocks noGrp="1"/>
          </p:cNvSpPr>
          <p:nvPr>
            <p:ph type="body" sz="quarter" idx="39" hasCustomPrompt="1"/>
          </p:nvPr>
        </p:nvSpPr>
        <p:spPr>
          <a:xfrm>
            <a:off x="7235922" y="4026749"/>
            <a:ext cx="2304000" cy="2672434"/>
          </a:xfrm>
          <a:prstGeom prst="rect">
            <a:avLst/>
          </a:prstGeom>
        </p:spPr>
        <p:txBody>
          <a:bodyPr/>
          <a:lstStyle>
            <a:lvl1pPr marL="6350" indent="-6350">
              <a:buFontTx/>
              <a:buNone/>
              <a:tabLst/>
              <a:defRPr sz="1800" b="0" i="0">
                <a:latin typeface="+mn-lt"/>
              </a:defRPr>
            </a:lvl1pPr>
            <a:lvl2pPr marL="6350" indent="-6350">
              <a:buFontTx/>
              <a:buNone/>
              <a:tabLst/>
              <a:defRPr sz="1200" b="0" i="0">
                <a:latin typeface="Subway Sans LCG Regular" panose="020B0503030202060203" pitchFamily="34" charset="0"/>
              </a:defRPr>
            </a:lvl2pPr>
            <a:lvl3pPr marL="6350" indent="-6350">
              <a:buFontTx/>
              <a:buNone/>
              <a:tabLst/>
              <a:defRPr sz="1200" b="0" i="0">
                <a:latin typeface="Subway Sans LCG Regular" panose="020B0503030202060203" pitchFamily="34" charset="0"/>
              </a:defRPr>
            </a:lvl3pPr>
            <a:lvl4pPr marL="6350" indent="-6350">
              <a:buFontTx/>
              <a:buNone/>
              <a:tabLst/>
              <a:defRPr sz="1200" b="0" i="0">
                <a:latin typeface="Subway Sans LCG Regular" panose="020B0503030202060203" pitchFamily="34" charset="0"/>
              </a:defRPr>
            </a:lvl4pPr>
            <a:lvl5pPr marL="6350" indent="-6350">
              <a:buFontTx/>
              <a:buNone/>
              <a:tabLst/>
              <a:defRPr sz="1200" b="0" i="0">
                <a:latin typeface="Subway Sans LCG Regular" panose="020B0503030202060203" pitchFamily="34" charset="0"/>
              </a:defRPr>
            </a:lvl5pPr>
          </a:lstStyle>
          <a:p>
            <a:pPr lvl="0"/>
            <a:r>
              <a:rPr lang="en-US"/>
              <a:t>Body copy. Body Copy.</a:t>
            </a:r>
            <a:br>
              <a:rPr lang="en-US"/>
            </a:br>
            <a:r>
              <a:rPr lang="en-US"/>
              <a:t>Body copy. Body copy.</a:t>
            </a:r>
          </a:p>
        </p:txBody>
      </p:sp>
      <p:sp>
        <p:nvSpPr>
          <p:cNvPr id="48" name="Text Placeholder 24">
            <a:extLst>
              <a:ext uri="{FF2B5EF4-FFF2-40B4-BE49-F238E27FC236}">
                <a16:creationId xmlns:a16="http://schemas.microsoft.com/office/drawing/2014/main" id="{7EC91615-82DF-46CB-B844-D406FD8DB09C}"/>
              </a:ext>
            </a:extLst>
          </p:cNvPr>
          <p:cNvSpPr>
            <a:spLocks noGrp="1"/>
          </p:cNvSpPr>
          <p:nvPr>
            <p:ph type="body" sz="quarter" idx="40" hasCustomPrompt="1"/>
          </p:nvPr>
        </p:nvSpPr>
        <p:spPr>
          <a:xfrm>
            <a:off x="9718875" y="1226279"/>
            <a:ext cx="2304000" cy="551454"/>
          </a:xfrm>
          <a:prstGeom prst="rect">
            <a:avLst/>
          </a:prstGeom>
          <a:solidFill>
            <a:schemeClr val="accent6"/>
          </a:solidFill>
        </p:spPr>
        <p:txBody>
          <a:bodyPr anchor="ctr"/>
          <a:lstStyle>
            <a:lvl1pPr algn="ctr">
              <a:buFontTx/>
              <a:buNone/>
              <a:defRPr sz="2400" b="1" i="0">
                <a:solidFill>
                  <a:schemeClr val="bg1"/>
                </a:solidFill>
                <a:latin typeface="+mj-lt"/>
              </a:defRPr>
            </a:lvl1pPr>
          </a:lstStyle>
          <a:p>
            <a:r>
              <a:rPr lang="en-US"/>
              <a:t>TITLE HERE</a:t>
            </a:r>
          </a:p>
        </p:txBody>
      </p:sp>
      <p:sp>
        <p:nvSpPr>
          <p:cNvPr id="49" name="Text Placeholder 46">
            <a:extLst>
              <a:ext uri="{FF2B5EF4-FFF2-40B4-BE49-F238E27FC236}">
                <a16:creationId xmlns:a16="http://schemas.microsoft.com/office/drawing/2014/main" id="{5C7B0C1C-1EF0-4F1F-9F1A-611C26EDD191}"/>
              </a:ext>
            </a:extLst>
          </p:cNvPr>
          <p:cNvSpPr>
            <a:spLocks noGrp="1"/>
          </p:cNvSpPr>
          <p:nvPr>
            <p:ph type="body" sz="quarter" idx="41" hasCustomPrompt="1"/>
          </p:nvPr>
        </p:nvSpPr>
        <p:spPr>
          <a:xfrm>
            <a:off x="9718807" y="4026749"/>
            <a:ext cx="2304000" cy="2672434"/>
          </a:xfrm>
          <a:prstGeom prst="rect">
            <a:avLst/>
          </a:prstGeom>
        </p:spPr>
        <p:txBody>
          <a:bodyPr/>
          <a:lstStyle>
            <a:lvl1pPr marL="6350" indent="-6350">
              <a:buFontTx/>
              <a:buNone/>
              <a:tabLst/>
              <a:defRPr sz="1800" b="0" i="0">
                <a:latin typeface="+mn-lt"/>
              </a:defRPr>
            </a:lvl1pPr>
            <a:lvl2pPr marL="6350" indent="-6350">
              <a:buFontTx/>
              <a:buNone/>
              <a:tabLst/>
              <a:defRPr sz="1200" b="0" i="0">
                <a:latin typeface="Subway Sans LCG Regular" panose="020B0503030202060203" pitchFamily="34" charset="0"/>
              </a:defRPr>
            </a:lvl2pPr>
            <a:lvl3pPr marL="6350" indent="-6350">
              <a:buFontTx/>
              <a:buNone/>
              <a:tabLst/>
              <a:defRPr sz="1200" b="0" i="0">
                <a:latin typeface="Subway Sans LCG Regular" panose="020B0503030202060203" pitchFamily="34" charset="0"/>
              </a:defRPr>
            </a:lvl3pPr>
            <a:lvl4pPr marL="6350" indent="-6350">
              <a:buFontTx/>
              <a:buNone/>
              <a:tabLst/>
              <a:defRPr sz="1200" b="0" i="0">
                <a:latin typeface="Subway Sans LCG Regular" panose="020B0503030202060203" pitchFamily="34" charset="0"/>
              </a:defRPr>
            </a:lvl4pPr>
            <a:lvl5pPr marL="6350" indent="-6350">
              <a:buFontTx/>
              <a:buNone/>
              <a:tabLst/>
              <a:defRPr sz="1200" b="0" i="0">
                <a:latin typeface="Subway Sans LCG Regular" panose="020B0503030202060203" pitchFamily="34" charset="0"/>
              </a:defRPr>
            </a:lvl5pPr>
          </a:lstStyle>
          <a:p>
            <a:pPr lvl="0"/>
            <a:r>
              <a:rPr lang="en-US"/>
              <a:t>Body copy. Body Copy.</a:t>
            </a:r>
            <a:br>
              <a:rPr lang="en-US"/>
            </a:br>
            <a:r>
              <a:rPr lang="en-US"/>
              <a:t>Body copy. Body copy.</a:t>
            </a:r>
          </a:p>
        </p:txBody>
      </p:sp>
      <p:sp>
        <p:nvSpPr>
          <p:cNvPr id="50" name="Text Placeholder 24">
            <a:extLst>
              <a:ext uri="{FF2B5EF4-FFF2-40B4-BE49-F238E27FC236}">
                <a16:creationId xmlns:a16="http://schemas.microsoft.com/office/drawing/2014/main" id="{7EB9626A-C750-457C-A5DA-97A2A10603A8}"/>
              </a:ext>
            </a:extLst>
          </p:cNvPr>
          <p:cNvSpPr>
            <a:spLocks noGrp="1"/>
          </p:cNvSpPr>
          <p:nvPr>
            <p:ph type="body" sz="quarter" idx="43" hasCustomPrompt="1"/>
          </p:nvPr>
        </p:nvSpPr>
        <p:spPr>
          <a:xfrm>
            <a:off x="2246949" y="1226279"/>
            <a:ext cx="2304000" cy="551454"/>
          </a:xfrm>
          <a:prstGeom prst="rect">
            <a:avLst/>
          </a:prstGeom>
          <a:solidFill>
            <a:schemeClr val="accent2"/>
          </a:solidFill>
        </p:spPr>
        <p:txBody>
          <a:bodyPr anchor="ctr"/>
          <a:lstStyle>
            <a:lvl1pPr algn="ctr">
              <a:buFontTx/>
              <a:buNone/>
              <a:defRPr sz="2400" b="1" i="0">
                <a:solidFill>
                  <a:schemeClr val="bg1"/>
                </a:solidFill>
                <a:latin typeface="+mj-lt"/>
              </a:defRPr>
            </a:lvl1pPr>
          </a:lstStyle>
          <a:p>
            <a:r>
              <a:rPr lang="en-US"/>
              <a:t>TITLE HERE</a:t>
            </a:r>
          </a:p>
        </p:txBody>
      </p:sp>
      <p:sp>
        <p:nvSpPr>
          <p:cNvPr id="51" name="Picture Placeholder 3">
            <a:extLst>
              <a:ext uri="{FF2B5EF4-FFF2-40B4-BE49-F238E27FC236}">
                <a16:creationId xmlns:a16="http://schemas.microsoft.com/office/drawing/2014/main" id="{56A712E9-4E42-47DB-BE1D-81A2A30B2A5A}"/>
              </a:ext>
            </a:extLst>
          </p:cNvPr>
          <p:cNvSpPr>
            <a:spLocks noGrp="1"/>
          </p:cNvSpPr>
          <p:nvPr>
            <p:ph type="pic" sz="quarter" idx="44"/>
          </p:nvPr>
        </p:nvSpPr>
        <p:spPr>
          <a:xfrm>
            <a:off x="4729766" y="1934678"/>
            <a:ext cx="2304000" cy="1935126"/>
          </a:xfrm>
          <a:prstGeom prst="rect">
            <a:avLst/>
          </a:prstGeom>
        </p:spPr>
        <p:txBody>
          <a:bodyPr/>
          <a:lstStyle>
            <a:lvl1pPr marL="0" indent="0" algn="ctr">
              <a:buNone/>
              <a:defRPr sz="2000"/>
            </a:lvl1pPr>
          </a:lstStyle>
          <a:p>
            <a:r>
              <a:rPr lang="en-US"/>
              <a:t>Click icon to add picture</a:t>
            </a:r>
            <a:endParaRPr lang="en-GB"/>
          </a:p>
        </p:txBody>
      </p:sp>
      <p:sp>
        <p:nvSpPr>
          <p:cNvPr id="52" name="Picture Placeholder 3">
            <a:extLst>
              <a:ext uri="{FF2B5EF4-FFF2-40B4-BE49-F238E27FC236}">
                <a16:creationId xmlns:a16="http://schemas.microsoft.com/office/drawing/2014/main" id="{36D834F1-D0CB-4276-914A-2CE49724B4D9}"/>
              </a:ext>
            </a:extLst>
          </p:cNvPr>
          <p:cNvSpPr>
            <a:spLocks noGrp="1"/>
          </p:cNvSpPr>
          <p:nvPr>
            <p:ph type="pic" sz="quarter" idx="45"/>
          </p:nvPr>
        </p:nvSpPr>
        <p:spPr>
          <a:xfrm>
            <a:off x="7235922" y="1934678"/>
            <a:ext cx="2304000" cy="1935126"/>
          </a:xfrm>
          <a:prstGeom prst="rect">
            <a:avLst/>
          </a:prstGeom>
        </p:spPr>
        <p:txBody>
          <a:bodyPr/>
          <a:lstStyle>
            <a:lvl1pPr marL="0" indent="0" algn="ctr">
              <a:buNone/>
              <a:defRPr sz="2000"/>
            </a:lvl1pPr>
          </a:lstStyle>
          <a:p>
            <a:r>
              <a:rPr lang="en-US"/>
              <a:t>Click icon to add picture</a:t>
            </a:r>
            <a:endParaRPr lang="en-GB"/>
          </a:p>
        </p:txBody>
      </p:sp>
      <p:sp>
        <p:nvSpPr>
          <p:cNvPr id="53" name="Picture Placeholder 3">
            <a:extLst>
              <a:ext uri="{FF2B5EF4-FFF2-40B4-BE49-F238E27FC236}">
                <a16:creationId xmlns:a16="http://schemas.microsoft.com/office/drawing/2014/main" id="{DD2EAB60-B008-4986-91AA-2923B144F9B2}"/>
              </a:ext>
            </a:extLst>
          </p:cNvPr>
          <p:cNvSpPr>
            <a:spLocks noGrp="1"/>
          </p:cNvSpPr>
          <p:nvPr>
            <p:ph type="pic" sz="quarter" idx="46"/>
          </p:nvPr>
        </p:nvSpPr>
        <p:spPr>
          <a:xfrm>
            <a:off x="9718807" y="1934678"/>
            <a:ext cx="2304000" cy="1935126"/>
          </a:xfrm>
          <a:prstGeom prst="rect">
            <a:avLst/>
          </a:prstGeom>
        </p:spPr>
        <p:txBody>
          <a:bodyPr/>
          <a:lstStyle>
            <a:lvl1pPr marL="0" indent="0" algn="ctr">
              <a:buNone/>
              <a:defRPr sz="2000"/>
            </a:lvl1pPr>
          </a:lstStyle>
          <a:p>
            <a:r>
              <a:rPr lang="en-US"/>
              <a:t>Click icon to add picture</a:t>
            </a:r>
            <a:endParaRPr lang="en-GB"/>
          </a:p>
        </p:txBody>
      </p:sp>
      <p:sp>
        <p:nvSpPr>
          <p:cNvPr id="19" name="Text Placeholder 9">
            <a:extLst>
              <a:ext uri="{FF2B5EF4-FFF2-40B4-BE49-F238E27FC236}">
                <a16:creationId xmlns:a16="http://schemas.microsoft.com/office/drawing/2014/main" id="{D5EF5206-66DF-4DF0-9B92-2E349DC3CA51}"/>
              </a:ext>
            </a:extLst>
          </p:cNvPr>
          <p:cNvSpPr>
            <a:spLocks noGrp="1"/>
          </p:cNvSpPr>
          <p:nvPr>
            <p:ph type="body" sz="quarter" idx="24" hasCustomPrompt="1"/>
          </p:nvPr>
        </p:nvSpPr>
        <p:spPr>
          <a:xfrm>
            <a:off x="2246880" y="149476"/>
            <a:ext cx="9775927" cy="793750"/>
          </a:xfrm>
          <a:prstGeom prst="rect">
            <a:avLst/>
          </a:prstGeom>
        </p:spPr>
        <p:txBody>
          <a:bodyPr anchor="t"/>
          <a:lstStyle>
            <a:lvl1pPr marL="0" indent="0" algn="l">
              <a:lnSpc>
                <a:spcPct val="100000"/>
              </a:lnSpc>
              <a:spcBef>
                <a:spcPts val="0"/>
              </a:spcBef>
              <a:buNone/>
              <a:defRPr sz="2800" b="1">
                <a:solidFill>
                  <a:schemeClr val="accent1"/>
                </a:solidFill>
                <a:latin typeface="+mj-lt"/>
              </a:defRPr>
            </a:lvl1pPr>
          </a:lstStyle>
          <a:p>
            <a:pPr lvl="0"/>
            <a:r>
              <a:rPr lang="en-US"/>
              <a:t>Summary of slide content in one sentence</a:t>
            </a:r>
            <a:endParaRPr lang="en-GB"/>
          </a:p>
        </p:txBody>
      </p:sp>
    </p:spTree>
    <p:extLst>
      <p:ext uri="{BB962C8B-B14F-4D97-AF65-F5344CB8AC3E}">
        <p14:creationId xmlns:p14="http://schemas.microsoft.com/office/powerpoint/2010/main" val="1976117939"/>
      </p:ext>
    </p:extLst>
  </p:cSld>
  <p:clrMapOvr>
    <a:masterClrMapping/>
  </p:clrMapOvr>
  <p:transition spd="slow">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items">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974479-7F3B-4ED9-9B10-F13EC4F5D0CF}"/>
              </a:ext>
            </a:extLst>
          </p:cNvPr>
          <p:cNvSpPr/>
          <p:nvPr userDrawn="1"/>
        </p:nvSpPr>
        <p:spPr>
          <a:xfrm>
            <a:off x="0" y="1127"/>
            <a:ext cx="12192000" cy="107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 Placeholder 9">
            <a:extLst>
              <a:ext uri="{FF2B5EF4-FFF2-40B4-BE49-F238E27FC236}">
                <a16:creationId xmlns:a16="http://schemas.microsoft.com/office/drawing/2014/main" id="{328E8449-3C59-4477-9C9D-F940BFB433AA}"/>
              </a:ext>
            </a:extLst>
          </p:cNvPr>
          <p:cNvSpPr>
            <a:spLocks noGrp="1"/>
          </p:cNvSpPr>
          <p:nvPr>
            <p:ph type="body" sz="quarter" idx="24" hasCustomPrompt="1"/>
          </p:nvPr>
        </p:nvSpPr>
        <p:spPr>
          <a:xfrm>
            <a:off x="380998" y="149476"/>
            <a:ext cx="11430000" cy="793750"/>
          </a:xfrm>
          <a:prstGeom prst="rect">
            <a:avLst/>
          </a:prstGeom>
        </p:spPr>
        <p:txBody>
          <a:bodyPr anchor="t"/>
          <a:lstStyle>
            <a:lvl1pPr marL="0" indent="0" algn="l">
              <a:lnSpc>
                <a:spcPct val="100000"/>
              </a:lnSpc>
              <a:spcBef>
                <a:spcPts val="0"/>
              </a:spcBef>
              <a:buNone/>
              <a:defRPr sz="2800" b="1">
                <a:solidFill>
                  <a:schemeClr val="accent1"/>
                </a:solidFill>
                <a:latin typeface="+mj-lt"/>
              </a:defRPr>
            </a:lvl1pPr>
          </a:lstStyle>
          <a:p>
            <a:pPr lvl="0"/>
            <a:r>
              <a:rPr lang="en-US"/>
              <a:t>Summary of slide content in one sentence</a:t>
            </a:r>
            <a:endParaRPr lang="en-GB"/>
          </a:p>
        </p:txBody>
      </p:sp>
      <p:sp>
        <p:nvSpPr>
          <p:cNvPr id="5" name="Rectangle 4">
            <a:extLst>
              <a:ext uri="{FF2B5EF4-FFF2-40B4-BE49-F238E27FC236}">
                <a16:creationId xmlns:a16="http://schemas.microsoft.com/office/drawing/2014/main" id="{F2A0CC5F-8F5D-4075-224A-DC1D86529363}"/>
              </a:ext>
            </a:extLst>
          </p:cNvPr>
          <p:cNvSpPr/>
          <p:nvPr userDrawn="1"/>
        </p:nvSpPr>
        <p:spPr>
          <a:xfrm rot="16200000">
            <a:off x="6073145" y="381820"/>
            <a:ext cx="45719" cy="12192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09C4927C-0379-2AB6-C16A-FF57581C1011}"/>
              </a:ext>
            </a:extLst>
          </p:cNvPr>
          <p:cNvSpPr/>
          <p:nvPr userDrawn="1"/>
        </p:nvSpPr>
        <p:spPr>
          <a:xfrm rot="16200000">
            <a:off x="5997687" y="569886"/>
            <a:ext cx="196639" cy="12192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BDE460E3-2C35-7D7E-3A89-E263D20537FB}"/>
              </a:ext>
            </a:extLst>
          </p:cNvPr>
          <p:cNvSpPr/>
          <p:nvPr userDrawn="1"/>
        </p:nvSpPr>
        <p:spPr>
          <a:xfrm>
            <a:off x="1281462" y="1963084"/>
            <a:ext cx="1800000" cy="180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400" b="1">
              <a:latin typeface="+mn-lt"/>
            </a:endParaRPr>
          </a:p>
        </p:txBody>
      </p:sp>
      <p:sp>
        <p:nvSpPr>
          <p:cNvPr id="11" name="Text Placeholder 12">
            <a:extLst>
              <a:ext uri="{FF2B5EF4-FFF2-40B4-BE49-F238E27FC236}">
                <a16:creationId xmlns:a16="http://schemas.microsoft.com/office/drawing/2014/main" id="{53BEDBD9-691F-35EB-1245-07E821D0C404}"/>
              </a:ext>
            </a:extLst>
          </p:cNvPr>
          <p:cNvSpPr>
            <a:spLocks noGrp="1"/>
          </p:cNvSpPr>
          <p:nvPr>
            <p:ph type="body" sz="quarter" idx="13"/>
          </p:nvPr>
        </p:nvSpPr>
        <p:spPr>
          <a:xfrm>
            <a:off x="714376" y="4380240"/>
            <a:ext cx="2934172" cy="533400"/>
          </a:xfrm>
          <a:prstGeom prst="rect">
            <a:avLst/>
          </a:prstGeom>
        </p:spPr>
        <p:txBody>
          <a:bodyPr anchor="ctr"/>
          <a:lstStyle>
            <a:lvl1pPr marL="0" indent="0" algn="ctr">
              <a:buNone/>
              <a:defRPr sz="2400" b="0">
                <a:solidFill>
                  <a:schemeClr val="bg1"/>
                </a:solidFill>
              </a:defRPr>
            </a:lvl1pPr>
          </a:lstStyle>
          <a:p>
            <a:pPr lvl="0"/>
            <a:r>
              <a:rPr lang="en-US"/>
              <a:t>Click to edit Master text styles</a:t>
            </a:r>
          </a:p>
        </p:txBody>
      </p:sp>
      <p:sp>
        <p:nvSpPr>
          <p:cNvPr id="14" name="Text Placeholder 12">
            <a:extLst>
              <a:ext uri="{FF2B5EF4-FFF2-40B4-BE49-F238E27FC236}">
                <a16:creationId xmlns:a16="http://schemas.microsoft.com/office/drawing/2014/main" id="{6F1B56DF-922E-5DBF-73B2-E70AC833516D}"/>
              </a:ext>
            </a:extLst>
          </p:cNvPr>
          <p:cNvSpPr>
            <a:spLocks noGrp="1"/>
          </p:cNvSpPr>
          <p:nvPr>
            <p:ph type="body" sz="quarter" idx="25"/>
          </p:nvPr>
        </p:nvSpPr>
        <p:spPr>
          <a:xfrm>
            <a:off x="4628912" y="4380240"/>
            <a:ext cx="2934172" cy="533400"/>
          </a:xfrm>
          <a:prstGeom prst="rect">
            <a:avLst/>
          </a:prstGeom>
        </p:spPr>
        <p:txBody>
          <a:bodyPr anchor="ctr"/>
          <a:lstStyle>
            <a:lvl1pPr marL="0" indent="0" algn="ctr">
              <a:buNone/>
              <a:defRPr sz="2400" b="0">
                <a:solidFill>
                  <a:schemeClr val="bg1"/>
                </a:solidFill>
              </a:defRPr>
            </a:lvl1pPr>
          </a:lstStyle>
          <a:p>
            <a:pPr lvl="0"/>
            <a:r>
              <a:rPr lang="en-US"/>
              <a:t>Click to edit Master text styles</a:t>
            </a:r>
          </a:p>
        </p:txBody>
      </p:sp>
      <p:sp>
        <p:nvSpPr>
          <p:cNvPr id="15" name="Text Placeholder 12">
            <a:extLst>
              <a:ext uri="{FF2B5EF4-FFF2-40B4-BE49-F238E27FC236}">
                <a16:creationId xmlns:a16="http://schemas.microsoft.com/office/drawing/2014/main" id="{20A4C147-B4D2-0BB3-08ED-52905B65D513}"/>
              </a:ext>
            </a:extLst>
          </p:cNvPr>
          <p:cNvSpPr>
            <a:spLocks noGrp="1"/>
          </p:cNvSpPr>
          <p:nvPr>
            <p:ph type="body" sz="quarter" idx="26"/>
          </p:nvPr>
        </p:nvSpPr>
        <p:spPr>
          <a:xfrm>
            <a:off x="8543452" y="4380240"/>
            <a:ext cx="2934172" cy="533400"/>
          </a:xfrm>
          <a:prstGeom prst="rect">
            <a:avLst/>
          </a:prstGeom>
        </p:spPr>
        <p:txBody>
          <a:bodyPr anchor="ctr"/>
          <a:lstStyle>
            <a:lvl1pPr marL="0" indent="0" algn="ctr">
              <a:buNone/>
              <a:defRPr sz="2400" b="0">
                <a:solidFill>
                  <a:schemeClr val="bg1"/>
                </a:solidFill>
              </a:defRPr>
            </a:lvl1pPr>
          </a:lstStyle>
          <a:p>
            <a:pPr lvl="0"/>
            <a:r>
              <a:rPr lang="en-US"/>
              <a:t>Click to edit Master text styles</a:t>
            </a:r>
          </a:p>
        </p:txBody>
      </p:sp>
      <p:sp>
        <p:nvSpPr>
          <p:cNvPr id="16" name="Oval 15">
            <a:extLst>
              <a:ext uri="{FF2B5EF4-FFF2-40B4-BE49-F238E27FC236}">
                <a16:creationId xmlns:a16="http://schemas.microsoft.com/office/drawing/2014/main" id="{EE7E25E7-72CB-06E1-BD1D-16096041B414}"/>
              </a:ext>
            </a:extLst>
          </p:cNvPr>
          <p:cNvSpPr/>
          <p:nvPr userDrawn="1"/>
        </p:nvSpPr>
        <p:spPr>
          <a:xfrm>
            <a:off x="5195998" y="1963084"/>
            <a:ext cx="1800000" cy="180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400" b="1">
              <a:latin typeface="+mn-lt"/>
            </a:endParaRPr>
          </a:p>
        </p:txBody>
      </p:sp>
      <p:sp>
        <p:nvSpPr>
          <p:cNvPr id="17" name="Oval 16">
            <a:extLst>
              <a:ext uri="{FF2B5EF4-FFF2-40B4-BE49-F238E27FC236}">
                <a16:creationId xmlns:a16="http://schemas.microsoft.com/office/drawing/2014/main" id="{B116C05D-701C-A914-6998-034A9DDE8808}"/>
              </a:ext>
            </a:extLst>
          </p:cNvPr>
          <p:cNvSpPr/>
          <p:nvPr userDrawn="1"/>
        </p:nvSpPr>
        <p:spPr>
          <a:xfrm>
            <a:off x="9110538" y="1963084"/>
            <a:ext cx="1800000" cy="180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400" b="1">
              <a:latin typeface="+mn-lt"/>
            </a:endParaRPr>
          </a:p>
        </p:txBody>
      </p:sp>
    </p:spTree>
    <p:extLst>
      <p:ext uri="{BB962C8B-B14F-4D97-AF65-F5344CB8AC3E}">
        <p14:creationId xmlns:p14="http://schemas.microsoft.com/office/powerpoint/2010/main" val="3882705096"/>
      </p:ext>
    </p:extLst>
  </p:cSld>
  <p:clrMapOvr>
    <a:masterClrMapping/>
  </p:clrMapOvr>
  <p:transition spd="slow">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 items horizontal">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974479-7F3B-4ED9-9B10-F13EC4F5D0CF}"/>
              </a:ext>
            </a:extLst>
          </p:cNvPr>
          <p:cNvSpPr/>
          <p:nvPr userDrawn="1"/>
        </p:nvSpPr>
        <p:spPr>
          <a:xfrm>
            <a:off x="0" y="1127"/>
            <a:ext cx="12192000" cy="107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 Placeholder 9">
            <a:extLst>
              <a:ext uri="{FF2B5EF4-FFF2-40B4-BE49-F238E27FC236}">
                <a16:creationId xmlns:a16="http://schemas.microsoft.com/office/drawing/2014/main" id="{328E8449-3C59-4477-9C9D-F940BFB433AA}"/>
              </a:ext>
            </a:extLst>
          </p:cNvPr>
          <p:cNvSpPr>
            <a:spLocks noGrp="1"/>
          </p:cNvSpPr>
          <p:nvPr>
            <p:ph type="body" sz="quarter" idx="24" hasCustomPrompt="1"/>
          </p:nvPr>
        </p:nvSpPr>
        <p:spPr>
          <a:xfrm>
            <a:off x="380998" y="149476"/>
            <a:ext cx="11430000" cy="793750"/>
          </a:xfrm>
          <a:prstGeom prst="rect">
            <a:avLst/>
          </a:prstGeom>
        </p:spPr>
        <p:txBody>
          <a:bodyPr anchor="t"/>
          <a:lstStyle>
            <a:lvl1pPr marL="0" indent="0" algn="l">
              <a:lnSpc>
                <a:spcPct val="100000"/>
              </a:lnSpc>
              <a:spcBef>
                <a:spcPts val="0"/>
              </a:spcBef>
              <a:buNone/>
              <a:defRPr sz="2800" b="1">
                <a:solidFill>
                  <a:schemeClr val="accent1"/>
                </a:solidFill>
                <a:latin typeface="+mj-lt"/>
              </a:defRPr>
            </a:lvl1pPr>
          </a:lstStyle>
          <a:p>
            <a:pPr lvl="0"/>
            <a:r>
              <a:rPr lang="en-US"/>
              <a:t>Summary of slide content in one sentence</a:t>
            </a:r>
            <a:endParaRPr lang="en-GB"/>
          </a:p>
        </p:txBody>
      </p:sp>
      <p:sp>
        <p:nvSpPr>
          <p:cNvPr id="5" name="Rectangle 4">
            <a:extLst>
              <a:ext uri="{FF2B5EF4-FFF2-40B4-BE49-F238E27FC236}">
                <a16:creationId xmlns:a16="http://schemas.microsoft.com/office/drawing/2014/main" id="{F2A0CC5F-8F5D-4075-224A-DC1D86529363}"/>
              </a:ext>
            </a:extLst>
          </p:cNvPr>
          <p:cNvSpPr/>
          <p:nvPr userDrawn="1"/>
        </p:nvSpPr>
        <p:spPr>
          <a:xfrm rot="16200000">
            <a:off x="6073145" y="381820"/>
            <a:ext cx="45719" cy="12192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09C4927C-0379-2AB6-C16A-FF57581C1011}"/>
              </a:ext>
            </a:extLst>
          </p:cNvPr>
          <p:cNvSpPr/>
          <p:nvPr userDrawn="1"/>
        </p:nvSpPr>
        <p:spPr>
          <a:xfrm rot="16200000">
            <a:off x="5997687" y="569886"/>
            <a:ext cx="196639" cy="12192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BDE460E3-2C35-7D7E-3A89-E263D20537FB}"/>
              </a:ext>
            </a:extLst>
          </p:cNvPr>
          <p:cNvSpPr/>
          <p:nvPr userDrawn="1"/>
        </p:nvSpPr>
        <p:spPr>
          <a:xfrm>
            <a:off x="725473" y="1963084"/>
            <a:ext cx="1800000" cy="180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400" b="1">
              <a:latin typeface="+mn-lt"/>
            </a:endParaRPr>
          </a:p>
        </p:txBody>
      </p:sp>
      <p:sp>
        <p:nvSpPr>
          <p:cNvPr id="11" name="Text Placeholder 12">
            <a:extLst>
              <a:ext uri="{FF2B5EF4-FFF2-40B4-BE49-F238E27FC236}">
                <a16:creationId xmlns:a16="http://schemas.microsoft.com/office/drawing/2014/main" id="{53BEDBD9-691F-35EB-1245-07E821D0C404}"/>
              </a:ext>
            </a:extLst>
          </p:cNvPr>
          <p:cNvSpPr>
            <a:spLocks noGrp="1"/>
          </p:cNvSpPr>
          <p:nvPr>
            <p:ph type="body" sz="quarter" idx="13"/>
          </p:nvPr>
        </p:nvSpPr>
        <p:spPr>
          <a:xfrm>
            <a:off x="380998" y="4380240"/>
            <a:ext cx="2488951" cy="533400"/>
          </a:xfrm>
          <a:prstGeom prst="rect">
            <a:avLst/>
          </a:prstGeom>
        </p:spPr>
        <p:txBody>
          <a:bodyPr anchor="ctr"/>
          <a:lstStyle>
            <a:lvl1pPr marL="0" indent="0" algn="ctr">
              <a:buNone/>
              <a:defRPr sz="2400" b="0">
                <a:solidFill>
                  <a:schemeClr val="bg1"/>
                </a:solidFill>
              </a:defRPr>
            </a:lvl1pPr>
          </a:lstStyle>
          <a:p>
            <a:pPr lvl="0"/>
            <a:r>
              <a:rPr lang="en-US"/>
              <a:t>Click to edit Master text styles</a:t>
            </a:r>
          </a:p>
        </p:txBody>
      </p:sp>
      <p:sp>
        <p:nvSpPr>
          <p:cNvPr id="17" name="Oval 16">
            <a:extLst>
              <a:ext uri="{FF2B5EF4-FFF2-40B4-BE49-F238E27FC236}">
                <a16:creationId xmlns:a16="http://schemas.microsoft.com/office/drawing/2014/main" id="{B116C05D-701C-A914-6998-034A9DDE8808}"/>
              </a:ext>
            </a:extLst>
          </p:cNvPr>
          <p:cNvSpPr/>
          <p:nvPr userDrawn="1"/>
        </p:nvSpPr>
        <p:spPr>
          <a:xfrm>
            <a:off x="9666527" y="1963084"/>
            <a:ext cx="1800000" cy="180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400" b="1">
              <a:latin typeface="+mn-lt"/>
            </a:endParaRPr>
          </a:p>
        </p:txBody>
      </p:sp>
      <p:sp>
        <p:nvSpPr>
          <p:cNvPr id="12" name="Text Placeholder 12">
            <a:extLst>
              <a:ext uri="{FF2B5EF4-FFF2-40B4-BE49-F238E27FC236}">
                <a16:creationId xmlns:a16="http://schemas.microsoft.com/office/drawing/2014/main" id="{B0E97DD0-C1A9-0DE2-9F5F-B197E29E2B9E}"/>
              </a:ext>
            </a:extLst>
          </p:cNvPr>
          <p:cNvSpPr>
            <a:spLocks noGrp="1"/>
          </p:cNvSpPr>
          <p:nvPr>
            <p:ph type="body" sz="quarter" idx="25"/>
          </p:nvPr>
        </p:nvSpPr>
        <p:spPr>
          <a:xfrm>
            <a:off x="9322047" y="4380240"/>
            <a:ext cx="2488951" cy="533400"/>
          </a:xfrm>
          <a:prstGeom prst="rect">
            <a:avLst/>
          </a:prstGeom>
        </p:spPr>
        <p:txBody>
          <a:bodyPr anchor="ctr"/>
          <a:lstStyle>
            <a:lvl1pPr marL="0" indent="0" algn="ctr">
              <a:buNone/>
              <a:defRPr sz="2400" b="0">
                <a:solidFill>
                  <a:schemeClr val="bg1"/>
                </a:solidFill>
              </a:defRPr>
            </a:lvl1pPr>
          </a:lstStyle>
          <a:p>
            <a:pPr lvl="0"/>
            <a:r>
              <a:rPr lang="en-US"/>
              <a:t>Click to edit Master text styles</a:t>
            </a:r>
          </a:p>
        </p:txBody>
      </p:sp>
      <p:sp>
        <p:nvSpPr>
          <p:cNvPr id="13" name="Oval 12">
            <a:extLst>
              <a:ext uri="{FF2B5EF4-FFF2-40B4-BE49-F238E27FC236}">
                <a16:creationId xmlns:a16="http://schemas.microsoft.com/office/drawing/2014/main" id="{9D469AE2-C3F2-B03A-6975-C7C93EFB6903}"/>
              </a:ext>
            </a:extLst>
          </p:cNvPr>
          <p:cNvSpPr/>
          <p:nvPr userDrawn="1"/>
        </p:nvSpPr>
        <p:spPr>
          <a:xfrm>
            <a:off x="3607045" y="1963084"/>
            <a:ext cx="1800000" cy="180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400" b="1">
              <a:latin typeface="+mn-lt"/>
            </a:endParaRPr>
          </a:p>
        </p:txBody>
      </p:sp>
      <p:sp>
        <p:nvSpPr>
          <p:cNvPr id="18" name="Text Placeholder 12">
            <a:extLst>
              <a:ext uri="{FF2B5EF4-FFF2-40B4-BE49-F238E27FC236}">
                <a16:creationId xmlns:a16="http://schemas.microsoft.com/office/drawing/2014/main" id="{CD8A9C30-5F83-3E2E-EA76-206A503C71B8}"/>
              </a:ext>
            </a:extLst>
          </p:cNvPr>
          <p:cNvSpPr>
            <a:spLocks noGrp="1"/>
          </p:cNvSpPr>
          <p:nvPr>
            <p:ph type="body" sz="quarter" idx="26"/>
          </p:nvPr>
        </p:nvSpPr>
        <p:spPr>
          <a:xfrm>
            <a:off x="3262570" y="4380240"/>
            <a:ext cx="2488951" cy="533400"/>
          </a:xfrm>
          <a:prstGeom prst="rect">
            <a:avLst/>
          </a:prstGeom>
        </p:spPr>
        <p:txBody>
          <a:bodyPr anchor="ctr"/>
          <a:lstStyle>
            <a:lvl1pPr marL="0" indent="0" algn="ctr">
              <a:buNone/>
              <a:defRPr sz="2400" b="0">
                <a:solidFill>
                  <a:schemeClr val="bg1"/>
                </a:solidFill>
              </a:defRPr>
            </a:lvl1pPr>
          </a:lstStyle>
          <a:p>
            <a:pPr lvl="0"/>
            <a:r>
              <a:rPr lang="en-US"/>
              <a:t>Click to edit Master text styles</a:t>
            </a:r>
          </a:p>
        </p:txBody>
      </p:sp>
      <p:sp>
        <p:nvSpPr>
          <p:cNvPr id="19" name="Oval 18">
            <a:extLst>
              <a:ext uri="{FF2B5EF4-FFF2-40B4-BE49-F238E27FC236}">
                <a16:creationId xmlns:a16="http://schemas.microsoft.com/office/drawing/2014/main" id="{87B03102-4002-ADA7-8A21-2351785CA9A3}"/>
              </a:ext>
            </a:extLst>
          </p:cNvPr>
          <p:cNvSpPr/>
          <p:nvPr userDrawn="1"/>
        </p:nvSpPr>
        <p:spPr>
          <a:xfrm>
            <a:off x="6784950" y="1963084"/>
            <a:ext cx="1800000" cy="180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400" b="1">
              <a:latin typeface="+mn-lt"/>
            </a:endParaRPr>
          </a:p>
        </p:txBody>
      </p:sp>
      <p:sp>
        <p:nvSpPr>
          <p:cNvPr id="20" name="Text Placeholder 12">
            <a:extLst>
              <a:ext uri="{FF2B5EF4-FFF2-40B4-BE49-F238E27FC236}">
                <a16:creationId xmlns:a16="http://schemas.microsoft.com/office/drawing/2014/main" id="{50976E28-2F6F-AB5A-E9B1-CE1A7844BFC7}"/>
              </a:ext>
            </a:extLst>
          </p:cNvPr>
          <p:cNvSpPr>
            <a:spLocks noGrp="1"/>
          </p:cNvSpPr>
          <p:nvPr>
            <p:ph type="body" sz="quarter" idx="27"/>
          </p:nvPr>
        </p:nvSpPr>
        <p:spPr>
          <a:xfrm>
            <a:off x="6440475" y="4380240"/>
            <a:ext cx="2488951" cy="533400"/>
          </a:xfrm>
          <a:prstGeom prst="rect">
            <a:avLst/>
          </a:prstGeom>
        </p:spPr>
        <p:txBody>
          <a:bodyPr anchor="ctr"/>
          <a:lstStyle>
            <a:lvl1pPr marL="0" indent="0" algn="ctr">
              <a:buNone/>
              <a:defRPr sz="2400" b="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137284901"/>
      </p:ext>
    </p:extLst>
  </p:cSld>
  <p:clrMapOvr>
    <a:masterClrMapping/>
  </p:clrMapOvr>
  <p:transition spd="slow">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 items">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974479-7F3B-4ED9-9B10-F13EC4F5D0CF}"/>
              </a:ext>
            </a:extLst>
          </p:cNvPr>
          <p:cNvSpPr/>
          <p:nvPr userDrawn="1"/>
        </p:nvSpPr>
        <p:spPr>
          <a:xfrm>
            <a:off x="0" y="1127"/>
            <a:ext cx="12192000" cy="107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 Placeholder 9">
            <a:extLst>
              <a:ext uri="{FF2B5EF4-FFF2-40B4-BE49-F238E27FC236}">
                <a16:creationId xmlns:a16="http://schemas.microsoft.com/office/drawing/2014/main" id="{328E8449-3C59-4477-9C9D-F940BFB433AA}"/>
              </a:ext>
            </a:extLst>
          </p:cNvPr>
          <p:cNvSpPr>
            <a:spLocks noGrp="1"/>
          </p:cNvSpPr>
          <p:nvPr>
            <p:ph type="body" sz="quarter" idx="24" hasCustomPrompt="1"/>
          </p:nvPr>
        </p:nvSpPr>
        <p:spPr>
          <a:xfrm>
            <a:off x="380998" y="149476"/>
            <a:ext cx="11430000" cy="793750"/>
          </a:xfrm>
          <a:prstGeom prst="rect">
            <a:avLst/>
          </a:prstGeom>
        </p:spPr>
        <p:txBody>
          <a:bodyPr anchor="t"/>
          <a:lstStyle>
            <a:lvl1pPr marL="0" indent="0" algn="l">
              <a:lnSpc>
                <a:spcPct val="100000"/>
              </a:lnSpc>
              <a:spcBef>
                <a:spcPts val="0"/>
              </a:spcBef>
              <a:buNone/>
              <a:defRPr sz="2800" b="1">
                <a:solidFill>
                  <a:schemeClr val="accent1"/>
                </a:solidFill>
                <a:latin typeface="+mj-lt"/>
              </a:defRPr>
            </a:lvl1pPr>
          </a:lstStyle>
          <a:p>
            <a:pPr lvl="0"/>
            <a:r>
              <a:rPr lang="en-US"/>
              <a:t>Summary of slide content in one sentence</a:t>
            </a:r>
            <a:endParaRPr lang="en-GB"/>
          </a:p>
        </p:txBody>
      </p:sp>
      <p:sp>
        <p:nvSpPr>
          <p:cNvPr id="5" name="Rectangle 4">
            <a:extLst>
              <a:ext uri="{FF2B5EF4-FFF2-40B4-BE49-F238E27FC236}">
                <a16:creationId xmlns:a16="http://schemas.microsoft.com/office/drawing/2014/main" id="{F2A0CC5F-8F5D-4075-224A-DC1D86529363}"/>
              </a:ext>
            </a:extLst>
          </p:cNvPr>
          <p:cNvSpPr/>
          <p:nvPr userDrawn="1"/>
        </p:nvSpPr>
        <p:spPr>
          <a:xfrm rot="16200000">
            <a:off x="6073145" y="381820"/>
            <a:ext cx="45719" cy="12192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09C4927C-0379-2AB6-C16A-FF57581C1011}"/>
              </a:ext>
            </a:extLst>
          </p:cNvPr>
          <p:cNvSpPr/>
          <p:nvPr userDrawn="1"/>
        </p:nvSpPr>
        <p:spPr>
          <a:xfrm rot="16200000">
            <a:off x="5997687" y="569886"/>
            <a:ext cx="196639" cy="12192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BDE460E3-2C35-7D7E-3A89-E263D20537FB}"/>
              </a:ext>
            </a:extLst>
          </p:cNvPr>
          <p:cNvSpPr/>
          <p:nvPr userDrawn="1"/>
        </p:nvSpPr>
        <p:spPr>
          <a:xfrm>
            <a:off x="714375" y="1937947"/>
            <a:ext cx="1080000" cy="10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400" b="1">
              <a:latin typeface="+mn-lt"/>
            </a:endParaRPr>
          </a:p>
        </p:txBody>
      </p:sp>
      <p:sp>
        <p:nvSpPr>
          <p:cNvPr id="11" name="Text Placeholder 12">
            <a:extLst>
              <a:ext uri="{FF2B5EF4-FFF2-40B4-BE49-F238E27FC236}">
                <a16:creationId xmlns:a16="http://schemas.microsoft.com/office/drawing/2014/main" id="{53BEDBD9-691F-35EB-1245-07E821D0C404}"/>
              </a:ext>
            </a:extLst>
          </p:cNvPr>
          <p:cNvSpPr>
            <a:spLocks noGrp="1"/>
          </p:cNvSpPr>
          <p:nvPr>
            <p:ph type="body" sz="quarter" idx="13"/>
          </p:nvPr>
        </p:nvSpPr>
        <p:spPr>
          <a:xfrm>
            <a:off x="1955549" y="2211247"/>
            <a:ext cx="3607051" cy="533400"/>
          </a:xfrm>
          <a:prstGeom prst="rect">
            <a:avLst/>
          </a:prstGeom>
        </p:spPr>
        <p:txBody>
          <a:bodyPr anchor="ctr"/>
          <a:lstStyle>
            <a:lvl1pPr marL="0" indent="0">
              <a:buNone/>
              <a:defRPr sz="2400" b="0">
                <a:solidFill>
                  <a:schemeClr val="bg1"/>
                </a:solidFill>
              </a:defRPr>
            </a:lvl1pPr>
          </a:lstStyle>
          <a:p>
            <a:pPr lvl="0"/>
            <a:r>
              <a:rPr lang="en-US"/>
              <a:t>Click to edit Master text styles</a:t>
            </a:r>
          </a:p>
        </p:txBody>
      </p:sp>
      <p:sp>
        <p:nvSpPr>
          <p:cNvPr id="30" name="Oval 29">
            <a:extLst>
              <a:ext uri="{FF2B5EF4-FFF2-40B4-BE49-F238E27FC236}">
                <a16:creationId xmlns:a16="http://schemas.microsoft.com/office/drawing/2014/main" id="{CFB60633-F3D3-0F58-BE5C-D9A2ECF48463}"/>
              </a:ext>
            </a:extLst>
          </p:cNvPr>
          <p:cNvSpPr/>
          <p:nvPr userDrawn="1"/>
        </p:nvSpPr>
        <p:spPr>
          <a:xfrm>
            <a:off x="714375" y="4128424"/>
            <a:ext cx="1080000" cy="10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400" b="1">
              <a:latin typeface="+mn-lt"/>
            </a:endParaRPr>
          </a:p>
        </p:txBody>
      </p:sp>
      <p:sp>
        <p:nvSpPr>
          <p:cNvPr id="31" name="Text Placeholder 12">
            <a:extLst>
              <a:ext uri="{FF2B5EF4-FFF2-40B4-BE49-F238E27FC236}">
                <a16:creationId xmlns:a16="http://schemas.microsoft.com/office/drawing/2014/main" id="{E1A66A37-0957-B66A-E847-7CF948E47234}"/>
              </a:ext>
            </a:extLst>
          </p:cNvPr>
          <p:cNvSpPr>
            <a:spLocks noGrp="1"/>
          </p:cNvSpPr>
          <p:nvPr>
            <p:ph type="body" sz="quarter" idx="25"/>
          </p:nvPr>
        </p:nvSpPr>
        <p:spPr>
          <a:xfrm>
            <a:off x="1955549" y="4401724"/>
            <a:ext cx="3607051" cy="533400"/>
          </a:xfrm>
          <a:prstGeom prst="rect">
            <a:avLst/>
          </a:prstGeom>
        </p:spPr>
        <p:txBody>
          <a:bodyPr anchor="ctr"/>
          <a:lstStyle>
            <a:lvl1pPr marL="0" indent="0">
              <a:buNone/>
              <a:defRPr sz="2400" b="0">
                <a:solidFill>
                  <a:schemeClr val="bg1"/>
                </a:solidFill>
              </a:defRPr>
            </a:lvl1pPr>
          </a:lstStyle>
          <a:p>
            <a:pPr lvl="0"/>
            <a:r>
              <a:rPr lang="en-US"/>
              <a:t>Click to edit Master text styles</a:t>
            </a:r>
          </a:p>
        </p:txBody>
      </p:sp>
      <p:sp>
        <p:nvSpPr>
          <p:cNvPr id="34" name="Oval 33">
            <a:extLst>
              <a:ext uri="{FF2B5EF4-FFF2-40B4-BE49-F238E27FC236}">
                <a16:creationId xmlns:a16="http://schemas.microsoft.com/office/drawing/2014/main" id="{FC9F3329-A7D1-304E-263A-031A92BF1D90}"/>
              </a:ext>
            </a:extLst>
          </p:cNvPr>
          <p:cNvSpPr/>
          <p:nvPr userDrawn="1"/>
        </p:nvSpPr>
        <p:spPr>
          <a:xfrm>
            <a:off x="6629400" y="1937947"/>
            <a:ext cx="1080000" cy="10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400" b="1">
              <a:latin typeface="+mn-lt"/>
            </a:endParaRPr>
          </a:p>
        </p:txBody>
      </p:sp>
      <p:sp>
        <p:nvSpPr>
          <p:cNvPr id="35" name="Text Placeholder 12">
            <a:extLst>
              <a:ext uri="{FF2B5EF4-FFF2-40B4-BE49-F238E27FC236}">
                <a16:creationId xmlns:a16="http://schemas.microsoft.com/office/drawing/2014/main" id="{45A28371-28DE-FB8C-862D-6216E60FE04B}"/>
              </a:ext>
            </a:extLst>
          </p:cNvPr>
          <p:cNvSpPr>
            <a:spLocks noGrp="1"/>
          </p:cNvSpPr>
          <p:nvPr>
            <p:ph type="body" sz="quarter" idx="27"/>
          </p:nvPr>
        </p:nvSpPr>
        <p:spPr>
          <a:xfrm>
            <a:off x="7870574" y="2211247"/>
            <a:ext cx="3607051" cy="533400"/>
          </a:xfrm>
          <a:prstGeom prst="rect">
            <a:avLst/>
          </a:prstGeom>
        </p:spPr>
        <p:txBody>
          <a:bodyPr anchor="ctr"/>
          <a:lstStyle>
            <a:lvl1pPr marL="0" indent="0">
              <a:buNone/>
              <a:defRPr sz="2400" b="0">
                <a:solidFill>
                  <a:schemeClr val="bg1"/>
                </a:solidFill>
              </a:defRPr>
            </a:lvl1pPr>
          </a:lstStyle>
          <a:p>
            <a:pPr lvl="0"/>
            <a:r>
              <a:rPr lang="en-US"/>
              <a:t>Click to edit Master text styles</a:t>
            </a:r>
          </a:p>
        </p:txBody>
      </p:sp>
      <p:sp>
        <p:nvSpPr>
          <p:cNvPr id="36" name="Oval 35">
            <a:extLst>
              <a:ext uri="{FF2B5EF4-FFF2-40B4-BE49-F238E27FC236}">
                <a16:creationId xmlns:a16="http://schemas.microsoft.com/office/drawing/2014/main" id="{663FBE1A-CA85-EE2E-80B3-E9CB74A72D68}"/>
              </a:ext>
            </a:extLst>
          </p:cNvPr>
          <p:cNvSpPr/>
          <p:nvPr userDrawn="1"/>
        </p:nvSpPr>
        <p:spPr>
          <a:xfrm>
            <a:off x="6629400" y="4128424"/>
            <a:ext cx="1080000" cy="10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400" b="1">
              <a:latin typeface="+mn-lt"/>
            </a:endParaRPr>
          </a:p>
        </p:txBody>
      </p:sp>
      <p:sp>
        <p:nvSpPr>
          <p:cNvPr id="37" name="Text Placeholder 12">
            <a:extLst>
              <a:ext uri="{FF2B5EF4-FFF2-40B4-BE49-F238E27FC236}">
                <a16:creationId xmlns:a16="http://schemas.microsoft.com/office/drawing/2014/main" id="{F6BEEBA9-38A5-8219-1F4B-549BD96F6809}"/>
              </a:ext>
            </a:extLst>
          </p:cNvPr>
          <p:cNvSpPr>
            <a:spLocks noGrp="1"/>
          </p:cNvSpPr>
          <p:nvPr>
            <p:ph type="body" sz="quarter" idx="28"/>
          </p:nvPr>
        </p:nvSpPr>
        <p:spPr>
          <a:xfrm>
            <a:off x="7870574" y="4401724"/>
            <a:ext cx="3607051" cy="533400"/>
          </a:xfrm>
          <a:prstGeom prst="rect">
            <a:avLst/>
          </a:prstGeom>
        </p:spPr>
        <p:txBody>
          <a:bodyPr anchor="ctr"/>
          <a:lstStyle>
            <a:lvl1pPr marL="0" indent="0">
              <a:buNone/>
              <a:defRPr sz="2400" b="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432930360"/>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Title #2">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2C9B88-B09C-4224-A521-1C9EBB48E870}"/>
              </a:ext>
            </a:extLst>
          </p:cNvPr>
          <p:cNvSpPr/>
          <p:nvPr userDrawn="1"/>
        </p:nvSpPr>
        <p:spPr>
          <a:xfrm>
            <a:off x="0" y="3429000"/>
            <a:ext cx="12192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mj-lt"/>
            </a:endParaRPr>
          </a:p>
        </p:txBody>
      </p:sp>
      <p:sp>
        <p:nvSpPr>
          <p:cNvPr id="4" name="Picture Placeholder 3">
            <a:extLst>
              <a:ext uri="{FF2B5EF4-FFF2-40B4-BE49-F238E27FC236}">
                <a16:creationId xmlns:a16="http://schemas.microsoft.com/office/drawing/2014/main" id="{11009E7A-ACD5-4AE4-AA16-3A44F19CF14B}"/>
              </a:ext>
            </a:extLst>
          </p:cNvPr>
          <p:cNvSpPr>
            <a:spLocks noGrp="1"/>
          </p:cNvSpPr>
          <p:nvPr>
            <p:ph type="pic" sz="quarter" idx="10"/>
          </p:nvPr>
        </p:nvSpPr>
        <p:spPr>
          <a:xfrm>
            <a:off x="0" y="0"/>
            <a:ext cx="12179300" cy="3429000"/>
          </a:xfrm>
          <a:prstGeom prst="rect">
            <a:avLst/>
          </a:prstGeom>
        </p:spPr>
        <p:txBody>
          <a:bodyPr/>
          <a:lstStyle/>
          <a:p>
            <a:r>
              <a:rPr lang="en-US"/>
              <a:t>Click icon to add picture</a:t>
            </a:r>
            <a:endParaRPr lang="en-GB"/>
          </a:p>
        </p:txBody>
      </p:sp>
      <p:sp>
        <p:nvSpPr>
          <p:cNvPr id="5" name="Text Placeholder 9">
            <a:extLst>
              <a:ext uri="{FF2B5EF4-FFF2-40B4-BE49-F238E27FC236}">
                <a16:creationId xmlns:a16="http://schemas.microsoft.com/office/drawing/2014/main" id="{C8D12F68-4CD2-4D2F-AAF1-8AE4C1500440}"/>
              </a:ext>
            </a:extLst>
          </p:cNvPr>
          <p:cNvSpPr>
            <a:spLocks noGrp="1"/>
          </p:cNvSpPr>
          <p:nvPr>
            <p:ph type="body" sz="quarter" idx="11" hasCustomPrompt="1"/>
          </p:nvPr>
        </p:nvSpPr>
        <p:spPr>
          <a:xfrm>
            <a:off x="-12701" y="3851030"/>
            <a:ext cx="12204701" cy="2584939"/>
          </a:xfrm>
          <a:prstGeom prst="rect">
            <a:avLst/>
          </a:prstGeom>
        </p:spPr>
        <p:txBody>
          <a:bodyPr anchor="ctr"/>
          <a:lstStyle>
            <a:lvl1pPr marL="0" indent="0" algn="ctr">
              <a:lnSpc>
                <a:spcPct val="100000"/>
              </a:lnSpc>
              <a:spcBef>
                <a:spcPts val="0"/>
              </a:spcBef>
              <a:buNone/>
              <a:defRPr sz="4400" b="1">
                <a:solidFill>
                  <a:schemeClr val="bg1"/>
                </a:solidFill>
                <a:latin typeface="+mj-lt"/>
              </a:defRPr>
            </a:lvl1pPr>
          </a:lstStyle>
          <a:p>
            <a:pPr lvl="0"/>
            <a:r>
              <a:rPr lang="en-US"/>
              <a:t>Divider title</a:t>
            </a:r>
            <a:endParaRPr lang="en-GB"/>
          </a:p>
        </p:txBody>
      </p:sp>
    </p:spTree>
    <p:extLst>
      <p:ext uri="{BB962C8B-B14F-4D97-AF65-F5344CB8AC3E}">
        <p14:creationId xmlns:p14="http://schemas.microsoft.com/office/powerpoint/2010/main" val="1896868052"/>
      </p:ext>
    </p:extLst>
  </p:cSld>
  <p:clrMapOvr>
    <a:masterClrMapping/>
  </p:clrMapOvr>
  <p:transition spd="slow">
    <p:wip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 items">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974479-7F3B-4ED9-9B10-F13EC4F5D0CF}"/>
              </a:ext>
            </a:extLst>
          </p:cNvPr>
          <p:cNvSpPr/>
          <p:nvPr userDrawn="1"/>
        </p:nvSpPr>
        <p:spPr>
          <a:xfrm>
            <a:off x="0" y="1127"/>
            <a:ext cx="12192000" cy="107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 Placeholder 9">
            <a:extLst>
              <a:ext uri="{FF2B5EF4-FFF2-40B4-BE49-F238E27FC236}">
                <a16:creationId xmlns:a16="http://schemas.microsoft.com/office/drawing/2014/main" id="{328E8449-3C59-4477-9C9D-F940BFB433AA}"/>
              </a:ext>
            </a:extLst>
          </p:cNvPr>
          <p:cNvSpPr>
            <a:spLocks noGrp="1"/>
          </p:cNvSpPr>
          <p:nvPr>
            <p:ph type="body" sz="quarter" idx="24" hasCustomPrompt="1"/>
          </p:nvPr>
        </p:nvSpPr>
        <p:spPr>
          <a:xfrm>
            <a:off x="380998" y="149476"/>
            <a:ext cx="11430000" cy="793750"/>
          </a:xfrm>
          <a:prstGeom prst="rect">
            <a:avLst/>
          </a:prstGeom>
        </p:spPr>
        <p:txBody>
          <a:bodyPr anchor="t"/>
          <a:lstStyle>
            <a:lvl1pPr marL="0" indent="0" algn="l">
              <a:lnSpc>
                <a:spcPct val="100000"/>
              </a:lnSpc>
              <a:spcBef>
                <a:spcPts val="0"/>
              </a:spcBef>
              <a:buNone/>
              <a:defRPr sz="2800" b="1">
                <a:solidFill>
                  <a:schemeClr val="accent1"/>
                </a:solidFill>
                <a:latin typeface="+mj-lt"/>
              </a:defRPr>
            </a:lvl1pPr>
          </a:lstStyle>
          <a:p>
            <a:pPr lvl="0"/>
            <a:r>
              <a:rPr lang="en-US"/>
              <a:t>Summary of slide content in one sentence</a:t>
            </a:r>
            <a:endParaRPr lang="en-GB"/>
          </a:p>
        </p:txBody>
      </p:sp>
      <p:sp>
        <p:nvSpPr>
          <p:cNvPr id="5" name="Rectangle 4">
            <a:extLst>
              <a:ext uri="{FF2B5EF4-FFF2-40B4-BE49-F238E27FC236}">
                <a16:creationId xmlns:a16="http://schemas.microsoft.com/office/drawing/2014/main" id="{F2A0CC5F-8F5D-4075-224A-DC1D86529363}"/>
              </a:ext>
            </a:extLst>
          </p:cNvPr>
          <p:cNvSpPr/>
          <p:nvPr userDrawn="1"/>
        </p:nvSpPr>
        <p:spPr>
          <a:xfrm rot="16200000">
            <a:off x="6073145" y="381820"/>
            <a:ext cx="45719" cy="12192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09C4927C-0379-2AB6-C16A-FF57581C1011}"/>
              </a:ext>
            </a:extLst>
          </p:cNvPr>
          <p:cNvSpPr/>
          <p:nvPr userDrawn="1"/>
        </p:nvSpPr>
        <p:spPr>
          <a:xfrm rot="16200000">
            <a:off x="5997687" y="569886"/>
            <a:ext cx="196639" cy="12192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BDE460E3-2C35-7D7E-3A89-E263D20537FB}"/>
              </a:ext>
            </a:extLst>
          </p:cNvPr>
          <p:cNvSpPr/>
          <p:nvPr userDrawn="1"/>
        </p:nvSpPr>
        <p:spPr>
          <a:xfrm>
            <a:off x="714375" y="1458116"/>
            <a:ext cx="1080000" cy="10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400" b="1">
              <a:latin typeface="+mn-lt"/>
            </a:endParaRPr>
          </a:p>
        </p:txBody>
      </p:sp>
      <p:sp>
        <p:nvSpPr>
          <p:cNvPr id="11" name="Text Placeholder 12">
            <a:extLst>
              <a:ext uri="{FF2B5EF4-FFF2-40B4-BE49-F238E27FC236}">
                <a16:creationId xmlns:a16="http://schemas.microsoft.com/office/drawing/2014/main" id="{53BEDBD9-691F-35EB-1245-07E821D0C404}"/>
              </a:ext>
            </a:extLst>
          </p:cNvPr>
          <p:cNvSpPr>
            <a:spLocks noGrp="1"/>
          </p:cNvSpPr>
          <p:nvPr>
            <p:ph type="body" sz="quarter" idx="13"/>
          </p:nvPr>
        </p:nvSpPr>
        <p:spPr>
          <a:xfrm>
            <a:off x="1955549" y="1731416"/>
            <a:ext cx="3607051" cy="533400"/>
          </a:xfrm>
          <a:prstGeom prst="rect">
            <a:avLst/>
          </a:prstGeom>
        </p:spPr>
        <p:txBody>
          <a:bodyPr anchor="ctr"/>
          <a:lstStyle>
            <a:lvl1pPr marL="0" indent="0">
              <a:buNone/>
              <a:defRPr sz="2400" b="0">
                <a:solidFill>
                  <a:schemeClr val="bg1"/>
                </a:solidFill>
              </a:defRPr>
            </a:lvl1pPr>
          </a:lstStyle>
          <a:p>
            <a:pPr lvl="0"/>
            <a:r>
              <a:rPr lang="en-US"/>
              <a:t>Click to edit Master text styles</a:t>
            </a:r>
          </a:p>
        </p:txBody>
      </p:sp>
      <p:sp>
        <p:nvSpPr>
          <p:cNvPr id="30" name="Oval 29">
            <a:extLst>
              <a:ext uri="{FF2B5EF4-FFF2-40B4-BE49-F238E27FC236}">
                <a16:creationId xmlns:a16="http://schemas.microsoft.com/office/drawing/2014/main" id="{CFB60633-F3D3-0F58-BE5C-D9A2ECF48463}"/>
              </a:ext>
            </a:extLst>
          </p:cNvPr>
          <p:cNvSpPr/>
          <p:nvPr userDrawn="1"/>
        </p:nvSpPr>
        <p:spPr>
          <a:xfrm>
            <a:off x="714375" y="3223084"/>
            <a:ext cx="1080000" cy="10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400" b="1">
              <a:latin typeface="+mn-lt"/>
            </a:endParaRPr>
          </a:p>
        </p:txBody>
      </p:sp>
      <p:sp>
        <p:nvSpPr>
          <p:cNvPr id="31" name="Text Placeholder 12">
            <a:extLst>
              <a:ext uri="{FF2B5EF4-FFF2-40B4-BE49-F238E27FC236}">
                <a16:creationId xmlns:a16="http://schemas.microsoft.com/office/drawing/2014/main" id="{E1A66A37-0957-B66A-E847-7CF948E47234}"/>
              </a:ext>
            </a:extLst>
          </p:cNvPr>
          <p:cNvSpPr>
            <a:spLocks noGrp="1"/>
          </p:cNvSpPr>
          <p:nvPr>
            <p:ph type="body" sz="quarter" idx="25"/>
          </p:nvPr>
        </p:nvSpPr>
        <p:spPr>
          <a:xfrm>
            <a:off x="1955549" y="3496384"/>
            <a:ext cx="3607051" cy="533400"/>
          </a:xfrm>
          <a:prstGeom prst="rect">
            <a:avLst/>
          </a:prstGeom>
        </p:spPr>
        <p:txBody>
          <a:bodyPr anchor="ctr"/>
          <a:lstStyle>
            <a:lvl1pPr marL="0" indent="0">
              <a:buNone/>
              <a:defRPr sz="2400" b="0">
                <a:solidFill>
                  <a:schemeClr val="bg1"/>
                </a:solidFill>
              </a:defRPr>
            </a:lvl1pPr>
          </a:lstStyle>
          <a:p>
            <a:pPr lvl="0"/>
            <a:r>
              <a:rPr lang="en-US"/>
              <a:t>Click to edit Master text styles</a:t>
            </a:r>
          </a:p>
        </p:txBody>
      </p:sp>
      <p:sp>
        <p:nvSpPr>
          <p:cNvPr id="32" name="Oval 31">
            <a:extLst>
              <a:ext uri="{FF2B5EF4-FFF2-40B4-BE49-F238E27FC236}">
                <a16:creationId xmlns:a16="http://schemas.microsoft.com/office/drawing/2014/main" id="{9354BE13-CCB6-4D5D-D888-FA1220D0BCEE}"/>
              </a:ext>
            </a:extLst>
          </p:cNvPr>
          <p:cNvSpPr/>
          <p:nvPr userDrawn="1"/>
        </p:nvSpPr>
        <p:spPr>
          <a:xfrm>
            <a:off x="714375" y="4988052"/>
            <a:ext cx="1080000" cy="10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400" b="1">
              <a:latin typeface="+mn-lt"/>
            </a:endParaRPr>
          </a:p>
        </p:txBody>
      </p:sp>
      <p:sp>
        <p:nvSpPr>
          <p:cNvPr id="33" name="Text Placeholder 12">
            <a:extLst>
              <a:ext uri="{FF2B5EF4-FFF2-40B4-BE49-F238E27FC236}">
                <a16:creationId xmlns:a16="http://schemas.microsoft.com/office/drawing/2014/main" id="{85367BF9-DA1F-BF89-6E78-A12FA9768A09}"/>
              </a:ext>
            </a:extLst>
          </p:cNvPr>
          <p:cNvSpPr>
            <a:spLocks noGrp="1"/>
          </p:cNvSpPr>
          <p:nvPr>
            <p:ph type="body" sz="quarter" idx="26"/>
          </p:nvPr>
        </p:nvSpPr>
        <p:spPr>
          <a:xfrm>
            <a:off x="1955549" y="5261352"/>
            <a:ext cx="3607051" cy="533400"/>
          </a:xfrm>
          <a:prstGeom prst="rect">
            <a:avLst/>
          </a:prstGeom>
        </p:spPr>
        <p:txBody>
          <a:bodyPr anchor="ctr"/>
          <a:lstStyle>
            <a:lvl1pPr marL="0" indent="0">
              <a:buNone/>
              <a:defRPr sz="2400" b="0">
                <a:solidFill>
                  <a:schemeClr val="bg1"/>
                </a:solidFill>
              </a:defRPr>
            </a:lvl1pPr>
          </a:lstStyle>
          <a:p>
            <a:pPr lvl="0"/>
            <a:r>
              <a:rPr lang="en-US"/>
              <a:t>Click to edit Master text styles</a:t>
            </a:r>
          </a:p>
        </p:txBody>
      </p:sp>
      <p:sp>
        <p:nvSpPr>
          <p:cNvPr id="34" name="Oval 33">
            <a:extLst>
              <a:ext uri="{FF2B5EF4-FFF2-40B4-BE49-F238E27FC236}">
                <a16:creationId xmlns:a16="http://schemas.microsoft.com/office/drawing/2014/main" id="{FC9F3329-A7D1-304E-263A-031A92BF1D90}"/>
              </a:ext>
            </a:extLst>
          </p:cNvPr>
          <p:cNvSpPr/>
          <p:nvPr userDrawn="1"/>
        </p:nvSpPr>
        <p:spPr>
          <a:xfrm>
            <a:off x="6629400" y="1458116"/>
            <a:ext cx="1080000" cy="10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400" b="1">
              <a:latin typeface="+mn-lt"/>
            </a:endParaRPr>
          </a:p>
        </p:txBody>
      </p:sp>
      <p:sp>
        <p:nvSpPr>
          <p:cNvPr id="35" name="Text Placeholder 12">
            <a:extLst>
              <a:ext uri="{FF2B5EF4-FFF2-40B4-BE49-F238E27FC236}">
                <a16:creationId xmlns:a16="http://schemas.microsoft.com/office/drawing/2014/main" id="{45A28371-28DE-FB8C-862D-6216E60FE04B}"/>
              </a:ext>
            </a:extLst>
          </p:cNvPr>
          <p:cNvSpPr>
            <a:spLocks noGrp="1"/>
          </p:cNvSpPr>
          <p:nvPr>
            <p:ph type="body" sz="quarter" idx="27"/>
          </p:nvPr>
        </p:nvSpPr>
        <p:spPr>
          <a:xfrm>
            <a:off x="7870574" y="1731416"/>
            <a:ext cx="3607051" cy="533400"/>
          </a:xfrm>
          <a:prstGeom prst="rect">
            <a:avLst/>
          </a:prstGeom>
        </p:spPr>
        <p:txBody>
          <a:bodyPr anchor="ctr"/>
          <a:lstStyle>
            <a:lvl1pPr marL="0" indent="0">
              <a:buNone/>
              <a:defRPr sz="2400" b="0">
                <a:solidFill>
                  <a:schemeClr val="bg1"/>
                </a:solidFill>
              </a:defRPr>
            </a:lvl1pPr>
          </a:lstStyle>
          <a:p>
            <a:pPr lvl="0"/>
            <a:r>
              <a:rPr lang="en-US"/>
              <a:t>Click to edit Master text styles</a:t>
            </a:r>
          </a:p>
        </p:txBody>
      </p:sp>
      <p:sp>
        <p:nvSpPr>
          <p:cNvPr id="36" name="Oval 35">
            <a:extLst>
              <a:ext uri="{FF2B5EF4-FFF2-40B4-BE49-F238E27FC236}">
                <a16:creationId xmlns:a16="http://schemas.microsoft.com/office/drawing/2014/main" id="{663FBE1A-CA85-EE2E-80B3-E9CB74A72D68}"/>
              </a:ext>
            </a:extLst>
          </p:cNvPr>
          <p:cNvSpPr/>
          <p:nvPr userDrawn="1"/>
        </p:nvSpPr>
        <p:spPr>
          <a:xfrm>
            <a:off x="6629400" y="3223084"/>
            <a:ext cx="1080000" cy="10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400" b="1">
              <a:latin typeface="+mn-lt"/>
            </a:endParaRPr>
          </a:p>
        </p:txBody>
      </p:sp>
      <p:sp>
        <p:nvSpPr>
          <p:cNvPr id="37" name="Text Placeholder 12">
            <a:extLst>
              <a:ext uri="{FF2B5EF4-FFF2-40B4-BE49-F238E27FC236}">
                <a16:creationId xmlns:a16="http://schemas.microsoft.com/office/drawing/2014/main" id="{F6BEEBA9-38A5-8219-1F4B-549BD96F6809}"/>
              </a:ext>
            </a:extLst>
          </p:cNvPr>
          <p:cNvSpPr>
            <a:spLocks noGrp="1"/>
          </p:cNvSpPr>
          <p:nvPr>
            <p:ph type="body" sz="quarter" idx="28"/>
          </p:nvPr>
        </p:nvSpPr>
        <p:spPr>
          <a:xfrm>
            <a:off x="7870574" y="3496384"/>
            <a:ext cx="3607051" cy="533400"/>
          </a:xfrm>
          <a:prstGeom prst="rect">
            <a:avLst/>
          </a:prstGeom>
        </p:spPr>
        <p:txBody>
          <a:bodyPr anchor="ctr"/>
          <a:lstStyle>
            <a:lvl1pPr marL="0" indent="0">
              <a:buNone/>
              <a:defRPr sz="2400" b="0">
                <a:solidFill>
                  <a:schemeClr val="bg1"/>
                </a:solidFill>
              </a:defRPr>
            </a:lvl1pPr>
          </a:lstStyle>
          <a:p>
            <a:pPr lvl="0"/>
            <a:r>
              <a:rPr lang="en-US"/>
              <a:t>Click to edit Master text styles</a:t>
            </a:r>
          </a:p>
        </p:txBody>
      </p:sp>
      <p:sp>
        <p:nvSpPr>
          <p:cNvPr id="38" name="Oval 37">
            <a:extLst>
              <a:ext uri="{FF2B5EF4-FFF2-40B4-BE49-F238E27FC236}">
                <a16:creationId xmlns:a16="http://schemas.microsoft.com/office/drawing/2014/main" id="{0E2139C9-CDC4-49CE-A367-B5634EDB59CC}"/>
              </a:ext>
            </a:extLst>
          </p:cNvPr>
          <p:cNvSpPr/>
          <p:nvPr userDrawn="1"/>
        </p:nvSpPr>
        <p:spPr>
          <a:xfrm>
            <a:off x="6629400" y="4988052"/>
            <a:ext cx="1080000" cy="10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400" b="1">
              <a:latin typeface="+mn-lt"/>
            </a:endParaRPr>
          </a:p>
        </p:txBody>
      </p:sp>
      <p:sp>
        <p:nvSpPr>
          <p:cNvPr id="39" name="Text Placeholder 12">
            <a:extLst>
              <a:ext uri="{FF2B5EF4-FFF2-40B4-BE49-F238E27FC236}">
                <a16:creationId xmlns:a16="http://schemas.microsoft.com/office/drawing/2014/main" id="{99A5134C-4499-F101-BEB7-5261B16B79F1}"/>
              </a:ext>
            </a:extLst>
          </p:cNvPr>
          <p:cNvSpPr>
            <a:spLocks noGrp="1"/>
          </p:cNvSpPr>
          <p:nvPr>
            <p:ph type="body" sz="quarter" idx="29"/>
          </p:nvPr>
        </p:nvSpPr>
        <p:spPr>
          <a:xfrm>
            <a:off x="7870574" y="5261352"/>
            <a:ext cx="3607051" cy="533400"/>
          </a:xfrm>
          <a:prstGeom prst="rect">
            <a:avLst/>
          </a:prstGeom>
        </p:spPr>
        <p:txBody>
          <a:bodyPr anchor="ctr"/>
          <a:lstStyle>
            <a:lvl1pPr marL="0" indent="0">
              <a:buNone/>
              <a:defRPr sz="2400" b="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457760622"/>
      </p:ext>
    </p:extLst>
  </p:cSld>
  <p:clrMapOvr>
    <a:masterClrMapping/>
  </p:clrMapOvr>
  <p:transition spd="slow">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4 Content whit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13D772A2-EAE7-4E11-A92C-5F63514AD495}"/>
              </a:ext>
            </a:extLst>
          </p:cNvPr>
          <p:cNvSpPr/>
          <p:nvPr userDrawn="1"/>
        </p:nvSpPr>
        <p:spPr>
          <a:xfrm>
            <a:off x="0" y="6054585"/>
            <a:ext cx="12192000" cy="82550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ubway Six-Inch Office"/>
              <a:ea typeface="+mn-ea"/>
              <a:cs typeface="+mn-cs"/>
            </a:endParaRPr>
          </a:p>
        </p:txBody>
      </p:sp>
      <p:sp>
        <p:nvSpPr>
          <p:cNvPr id="25" name="Rectangle 24">
            <a:extLst>
              <a:ext uri="{FF2B5EF4-FFF2-40B4-BE49-F238E27FC236}">
                <a16:creationId xmlns:a16="http://schemas.microsoft.com/office/drawing/2014/main" id="{21C58B4D-B0E0-4538-9451-F85A7EAEBC40}"/>
              </a:ext>
            </a:extLst>
          </p:cNvPr>
          <p:cNvSpPr/>
          <p:nvPr userDrawn="1"/>
        </p:nvSpPr>
        <p:spPr>
          <a:xfrm flipV="1">
            <a:off x="0" y="6127884"/>
            <a:ext cx="121920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ubway Six-Inch Office"/>
              <a:ea typeface="+mn-ea"/>
              <a:cs typeface="+mn-cs"/>
            </a:endParaRPr>
          </a:p>
        </p:txBody>
      </p:sp>
      <p:sp>
        <p:nvSpPr>
          <p:cNvPr id="8" name="Content Placeholder 2">
            <a:extLst>
              <a:ext uri="{FF2B5EF4-FFF2-40B4-BE49-F238E27FC236}">
                <a16:creationId xmlns:a16="http://schemas.microsoft.com/office/drawing/2014/main" id="{656331A1-8593-424E-9B3D-DC72B5DE6672}"/>
              </a:ext>
            </a:extLst>
          </p:cNvPr>
          <p:cNvSpPr>
            <a:spLocks noGrp="1"/>
          </p:cNvSpPr>
          <p:nvPr>
            <p:ph sz="quarter" idx="17"/>
          </p:nvPr>
        </p:nvSpPr>
        <p:spPr>
          <a:xfrm>
            <a:off x="381000" y="1113983"/>
            <a:ext cx="5610225" cy="2340000"/>
          </a:xfrm>
          <a:prstGeom prst="rect">
            <a:avLst/>
          </a:prstGeom>
        </p:spPr>
        <p:txBody>
          <a:bodyPr/>
          <a:lstStyle>
            <a:lvl1pPr marL="0" indent="0">
              <a:buNone/>
              <a:defRPr sz="1800">
                <a:solidFill>
                  <a:schemeClr val="tx1"/>
                </a:solidFill>
              </a:defRPr>
            </a:lvl1pPr>
            <a:lvl2pPr marL="457200" indent="0">
              <a:buNone/>
              <a:defRPr sz="1800">
                <a:solidFill>
                  <a:schemeClr val="tx1"/>
                </a:solidFill>
              </a:defRPr>
            </a:lvl2pPr>
            <a:lvl3pPr marL="914400" indent="0">
              <a:buNone/>
              <a:defRPr sz="1800">
                <a:solidFill>
                  <a:schemeClr val="tx1"/>
                </a:solidFill>
              </a:defRPr>
            </a:lvl3pPr>
            <a:lvl4pPr marL="1371600" indent="0">
              <a:buNone/>
              <a:defRPr sz="1800">
                <a:solidFill>
                  <a:schemeClr val="tx1"/>
                </a:solidFill>
              </a:defRPr>
            </a:lvl4pPr>
            <a:lvl5pPr marL="1828800" indent="0">
              <a:buNone/>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a:extLst>
              <a:ext uri="{FF2B5EF4-FFF2-40B4-BE49-F238E27FC236}">
                <a16:creationId xmlns:a16="http://schemas.microsoft.com/office/drawing/2014/main" id="{F224B1A8-EA23-4354-B4A8-36F5B0A8179B}"/>
              </a:ext>
            </a:extLst>
          </p:cNvPr>
          <p:cNvSpPr>
            <a:spLocks noGrp="1"/>
          </p:cNvSpPr>
          <p:nvPr>
            <p:ph sz="quarter" idx="18"/>
          </p:nvPr>
        </p:nvSpPr>
        <p:spPr>
          <a:xfrm>
            <a:off x="6200774" y="1113984"/>
            <a:ext cx="5610225" cy="2340000"/>
          </a:xfrm>
          <a:prstGeom prst="rect">
            <a:avLst/>
          </a:prstGeom>
        </p:spPr>
        <p:txBody>
          <a:bodyPr/>
          <a:lstStyle>
            <a:lvl1pPr marL="0" indent="0">
              <a:buNone/>
              <a:defRPr sz="1800">
                <a:solidFill>
                  <a:schemeClr val="tx1"/>
                </a:solidFill>
              </a:defRPr>
            </a:lvl1pPr>
            <a:lvl2pPr marL="457200" indent="0">
              <a:buNone/>
              <a:defRPr sz="1800">
                <a:solidFill>
                  <a:schemeClr val="tx1"/>
                </a:solidFill>
              </a:defRPr>
            </a:lvl2pPr>
            <a:lvl3pPr marL="914400" indent="0">
              <a:buNone/>
              <a:defRPr sz="1800">
                <a:solidFill>
                  <a:schemeClr val="tx1"/>
                </a:solidFill>
              </a:defRPr>
            </a:lvl3pPr>
            <a:lvl4pPr marL="1371600" indent="0">
              <a:buNone/>
              <a:defRPr sz="1800">
                <a:solidFill>
                  <a:schemeClr val="tx1"/>
                </a:solidFill>
              </a:defRPr>
            </a:lvl4pPr>
            <a:lvl5pPr marL="1828800" indent="0">
              <a:buNone/>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2">
            <a:extLst>
              <a:ext uri="{FF2B5EF4-FFF2-40B4-BE49-F238E27FC236}">
                <a16:creationId xmlns:a16="http://schemas.microsoft.com/office/drawing/2014/main" id="{36F62257-E62E-40A8-A71F-96F7BF6ABDA6}"/>
              </a:ext>
            </a:extLst>
          </p:cNvPr>
          <p:cNvSpPr>
            <a:spLocks noGrp="1"/>
          </p:cNvSpPr>
          <p:nvPr>
            <p:ph sz="quarter" idx="19"/>
          </p:nvPr>
        </p:nvSpPr>
        <p:spPr>
          <a:xfrm>
            <a:off x="381000" y="3594135"/>
            <a:ext cx="5610225" cy="2340000"/>
          </a:xfrm>
          <a:prstGeom prst="rect">
            <a:avLst/>
          </a:prstGeom>
        </p:spPr>
        <p:txBody>
          <a:bodyPr/>
          <a:lstStyle>
            <a:lvl1pPr marL="0" indent="0">
              <a:buNone/>
              <a:defRPr sz="1800">
                <a:solidFill>
                  <a:schemeClr val="tx1"/>
                </a:solidFill>
              </a:defRPr>
            </a:lvl1pPr>
            <a:lvl2pPr marL="457200" indent="0">
              <a:buNone/>
              <a:defRPr sz="1800">
                <a:solidFill>
                  <a:schemeClr val="tx1"/>
                </a:solidFill>
              </a:defRPr>
            </a:lvl2pPr>
            <a:lvl3pPr marL="914400" indent="0">
              <a:buNone/>
              <a:defRPr sz="1800">
                <a:solidFill>
                  <a:schemeClr val="tx1"/>
                </a:solidFill>
              </a:defRPr>
            </a:lvl3pPr>
            <a:lvl4pPr marL="1371600" indent="0">
              <a:buNone/>
              <a:defRPr sz="1800">
                <a:solidFill>
                  <a:schemeClr val="tx1"/>
                </a:solidFill>
              </a:defRPr>
            </a:lvl4pPr>
            <a:lvl5pPr marL="1828800" indent="0">
              <a:buNone/>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2">
            <a:extLst>
              <a:ext uri="{FF2B5EF4-FFF2-40B4-BE49-F238E27FC236}">
                <a16:creationId xmlns:a16="http://schemas.microsoft.com/office/drawing/2014/main" id="{E7B42793-6B70-473A-A447-A0F0AA3DA758}"/>
              </a:ext>
            </a:extLst>
          </p:cNvPr>
          <p:cNvSpPr>
            <a:spLocks noGrp="1"/>
          </p:cNvSpPr>
          <p:nvPr>
            <p:ph sz="quarter" idx="20"/>
          </p:nvPr>
        </p:nvSpPr>
        <p:spPr>
          <a:xfrm>
            <a:off x="6200774" y="3594136"/>
            <a:ext cx="5610225" cy="2340000"/>
          </a:xfrm>
          <a:prstGeom prst="rect">
            <a:avLst/>
          </a:prstGeom>
        </p:spPr>
        <p:txBody>
          <a:bodyPr/>
          <a:lstStyle>
            <a:lvl1pPr marL="0" indent="0">
              <a:buNone/>
              <a:defRPr sz="1800">
                <a:solidFill>
                  <a:schemeClr val="tx1"/>
                </a:solidFill>
              </a:defRPr>
            </a:lvl1pPr>
            <a:lvl2pPr marL="457200" indent="0">
              <a:buNone/>
              <a:defRPr sz="1800">
                <a:solidFill>
                  <a:schemeClr val="tx1"/>
                </a:solidFill>
              </a:defRPr>
            </a:lvl2pPr>
            <a:lvl3pPr marL="914400" indent="0">
              <a:buNone/>
              <a:defRPr sz="1800">
                <a:solidFill>
                  <a:schemeClr val="tx1"/>
                </a:solidFill>
              </a:defRPr>
            </a:lvl3pPr>
            <a:lvl4pPr marL="1371600" indent="0">
              <a:buNone/>
              <a:defRPr sz="1800">
                <a:solidFill>
                  <a:schemeClr val="tx1"/>
                </a:solidFill>
              </a:defRPr>
            </a:lvl4pPr>
            <a:lvl5pPr marL="1828800" indent="0">
              <a:buNone/>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Text Placeholder 9">
            <a:extLst>
              <a:ext uri="{FF2B5EF4-FFF2-40B4-BE49-F238E27FC236}">
                <a16:creationId xmlns:a16="http://schemas.microsoft.com/office/drawing/2014/main" id="{B35DACD2-E97B-4496-BFBF-1C7D43D0FC8B}"/>
              </a:ext>
            </a:extLst>
          </p:cNvPr>
          <p:cNvSpPr>
            <a:spLocks noGrp="1"/>
          </p:cNvSpPr>
          <p:nvPr>
            <p:ph type="body" sz="quarter" idx="24" hasCustomPrompt="1"/>
          </p:nvPr>
        </p:nvSpPr>
        <p:spPr>
          <a:xfrm>
            <a:off x="380998" y="149476"/>
            <a:ext cx="11430000" cy="793750"/>
          </a:xfrm>
          <a:prstGeom prst="rect">
            <a:avLst/>
          </a:prstGeom>
        </p:spPr>
        <p:txBody>
          <a:bodyPr anchor="t"/>
          <a:lstStyle>
            <a:lvl1pPr marL="0" indent="0" algn="l">
              <a:lnSpc>
                <a:spcPct val="100000"/>
              </a:lnSpc>
              <a:spcBef>
                <a:spcPts val="0"/>
              </a:spcBef>
              <a:buNone/>
              <a:defRPr sz="2800" b="1">
                <a:solidFill>
                  <a:schemeClr val="accent1"/>
                </a:solidFill>
                <a:latin typeface="+mj-lt"/>
              </a:defRPr>
            </a:lvl1pPr>
          </a:lstStyle>
          <a:p>
            <a:pPr lvl="0"/>
            <a:r>
              <a:rPr lang="en-US"/>
              <a:t>Summary of slide content in one sentence</a:t>
            </a:r>
            <a:endParaRPr lang="en-GB"/>
          </a:p>
        </p:txBody>
      </p:sp>
    </p:spTree>
    <p:extLst>
      <p:ext uri="{BB962C8B-B14F-4D97-AF65-F5344CB8AC3E}">
        <p14:creationId xmlns:p14="http://schemas.microsoft.com/office/powerpoint/2010/main" val="3582398540"/>
      </p:ext>
    </p:extLst>
  </p:cSld>
  <p:clrMapOvr>
    <a:masterClrMapping/>
  </p:clrMapOvr>
  <p:transition spd="slow">
    <p:wip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 4 Content blue/white">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974479-7F3B-4ED9-9B10-F13EC4F5D0CF}"/>
              </a:ext>
            </a:extLst>
          </p:cNvPr>
          <p:cNvSpPr/>
          <p:nvPr userDrawn="1"/>
        </p:nvSpPr>
        <p:spPr>
          <a:xfrm>
            <a:off x="0" y="1127"/>
            <a:ext cx="12192000" cy="107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67DA540B-47FB-40C0-A371-5D733F960B9C}"/>
              </a:ext>
            </a:extLst>
          </p:cNvPr>
          <p:cNvSpPr/>
          <p:nvPr userDrawn="1"/>
        </p:nvSpPr>
        <p:spPr>
          <a:xfrm rot="16200000">
            <a:off x="6073144" y="381820"/>
            <a:ext cx="45719" cy="12192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8C73F13F-BA26-4F2D-9C28-F147E885CBBC}"/>
              </a:ext>
            </a:extLst>
          </p:cNvPr>
          <p:cNvSpPr/>
          <p:nvPr userDrawn="1"/>
        </p:nvSpPr>
        <p:spPr>
          <a:xfrm rot="16200000">
            <a:off x="5997686" y="569886"/>
            <a:ext cx="196639" cy="12192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Content Placeholder 2">
            <a:extLst>
              <a:ext uri="{FF2B5EF4-FFF2-40B4-BE49-F238E27FC236}">
                <a16:creationId xmlns:a16="http://schemas.microsoft.com/office/drawing/2014/main" id="{1115F8DC-B72B-421D-99C5-A08D46367B37}"/>
              </a:ext>
            </a:extLst>
          </p:cNvPr>
          <p:cNvSpPr>
            <a:spLocks noGrp="1"/>
          </p:cNvSpPr>
          <p:nvPr>
            <p:ph sz="quarter" idx="18"/>
          </p:nvPr>
        </p:nvSpPr>
        <p:spPr>
          <a:xfrm>
            <a:off x="380999" y="1230759"/>
            <a:ext cx="5610225" cy="2448000"/>
          </a:xfrm>
          <a:prstGeom prst="rect">
            <a:avLst/>
          </a:prstGeom>
        </p:spPr>
        <p:txBody>
          <a:bodyPr/>
          <a:lstStyle>
            <a:lvl1pPr marL="0" indent="0">
              <a:buNone/>
              <a:defRPr sz="1800">
                <a:solidFill>
                  <a:schemeClr val="bg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Content Placeholder 2">
            <a:extLst>
              <a:ext uri="{FF2B5EF4-FFF2-40B4-BE49-F238E27FC236}">
                <a16:creationId xmlns:a16="http://schemas.microsoft.com/office/drawing/2014/main" id="{F6F11506-518E-4607-B2CA-90FF1589E82B}"/>
              </a:ext>
            </a:extLst>
          </p:cNvPr>
          <p:cNvSpPr>
            <a:spLocks noGrp="1"/>
          </p:cNvSpPr>
          <p:nvPr>
            <p:ph sz="quarter" idx="20"/>
          </p:nvPr>
        </p:nvSpPr>
        <p:spPr>
          <a:xfrm>
            <a:off x="380999" y="3890183"/>
            <a:ext cx="5610225" cy="2448000"/>
          </a:xfrm>
          <a:prstGeom prst="rect">
            <a:avLst/>
          </a:prstGeom>
        </p:spPr>
        <p:txBody>
          <a:bodyPr/>
          <a:lstStyle>
            <a:lvl1pPr marL="0" indent="0">
              <a:buNone/>
              <a:defRPr sz="1800">
                <a:solidFill>
                  <a:schemeClr val="bg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Content Placeholder 2">
            <a:extLst>
              <a:ext uri="{FF2B5EF4-FFF2-40B4-BE49-F238E27FC236}">
                <a16:creationId xmlns:a16="http://schemas.microsoft.com/office/drawing/2014/main" id="{083B9711-3D9A-465E-B94B-06F75641B4D3}"/>
              </a:ext>
            </a:extLst>
          </p:cNvPr>
          <p:cNvSpPr>
            <a:spLocks noGrp="1"/>
          </p:cNvSpPr>
          <p:nvPr>
            <p:ph sz="quarter" idx="21"/>
          </p:nvPr>
        </p:nvSpPr>
        <p:spPr>
          <a:xfrm>
            <a:off x="6200778" y="1230759"/>
            <a:ext cx="5610225" cy="2448000"/>
          </a:xfrm>
          <a:prstGeom prst="rect">
            <a:avLst/>
          </a:prstGeom>
        </p:spPr>
        <p:txBody>
          <a:bodyPr/>
          <a:lstStyle>
            <a:lvl1pPr marL="0" indent="0">
              <a:buNone/>
              <a:defRPr sz="1800">
                <a:solidFill>
                  <a:schemeClr val="bg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Content Placeholder 2">
            <a:extLst>
              <a:ext uri="{FF2B5EF4-FFF2-40B4-BE49-F238E27FC236}">
                <a16:creationId xmlns:a16="http://schemas.microsoft.com/office/drawing/2014/main" id="{D3770BA7-F64D-46B3-8052-19A346FAFFB3}"/>
              </a:ext>
            </a:extLst>
          </p:cNvPr>
          <p:cNvSpPr>
            <a:spLocks noGrp="1"/>
          </p:cNvSpPr>
          <p:nvPr>
            <p:ph sz="quarter" idx="22"/>
          </p:nvPr>
        </p:nvSpPr>
        <p:spPr>
          <a:xfrm>
            <a:off x="6200778" y="3890183"/>
            <a:ext cx="5610225" cy="2448000"/>
          </a:xfrm>
          <a:prstGeom prst="rect">
            <a:avLst/>
          </a:prstGeom>
        </p:spPr>
        <p:txBody>
          <a:bodyPr/>
          <a:lstStyle>
            <a:lvl1pPr marL="0" indent="0">
              <a:buNone/>
              <a:defRPr sz="1800">
                <a:solidFill>
                  <a:schemeClr val="bg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9">
            <a:extLst>
              <a:ext uri="{FF2B5EF4-FFF2-40B4-BE49-F238E27FC236}">
                <a16:creationId xmlns:a16="http://schemas.microsoft.com/office/drawing/2014/main" id="{0E9EE377-02CE-49B9-9693-192E70B1CB72}"/>
              </a:ext>
            </a:extLst>
          </p:cNvPr>
          <p:cNvSpPr>
            <a:spLocks noGrp="1"/>
          </p:cNvSpPr>
          <p:nvPr>
            <p:ph type="body" sz="quarter" idx="24" hasCustomPrompt="1"/>
          </p:nvPr>
        </p:nvSpPr>
        <p:spPr>
          <a:xfrm>
            <a:off x="380998" y="149476"/>
            <a:ext cx="11430000" cy="793750"/>
          </a:xfrm>
          <a:prstGeom prst="rect">
            <a:avLst/>
          </a:prstGeom>
        </p:spPr>
        <p:txBody>
          <a:bodyPr anchor="t"/>
          <a:lstStyle>
            <a:lvl1pPr marL="0" indent="0" algn="l">
              <a:lnSpc>
                <a:spcPct val="100000"/>
              </a:lnSpc>
              <a:spcBef>
                <a:spcPts val="0"/>
              </a:spcBef>
              <a:buNone/>
              <a:defRPr sz="2800" b="1">
                <a:solidFill>
                  <a:schemeClr val="accent1"/>
                </a:solidFill>
                <a:latin typeface="+mj-lt"/>
              </a:defRPr>
            </a:lvl1pPr>
          </a:lstStyle>
          <a:p>
            <a:pPr lvl="0"/>
            <a:r>
              <a:rPr lang="en-US"/>
              <a:t>Summary of slide content in one sentence</a:t>
            </a:r>
            <a:endParaRPr lang="en-GB"/>
          </a:p>
        </p:txBody>
      </p:sp>
    </p:spTree>
    <p:extLst>
      <p:ext uri="{BB962C8B-B14F-4D97-AF65-F5344CB8AC3E}">
        <p14:creationId xmlns:p14="http://schemas.microsoft.com/office/powerpoint/2010/main" val="1400042938"/>
      </p:ext>
    </p:extLst>
  </p:cSld>
  <p:clrMapOvr>
    <a:masterClrMapping/>
  </p:clrMapOvr>
  <p:transition spd="slow">
    <p:wip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 8 Images">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13D772A2-EAE7-4E11-A92C-5F63514AD495}"/>
              </a:ext>
            </a:extLst>
          </p:cNvPr>
          <p:cNvSpPr/>
          <p:nvPr userDrawn="1"/>
        </p:nvSpPr>
        <p:spPr>
          <a:xfrm>
            <a:off x="0" y="6054585"/>
            <a:ext cx="12192000" cy="82550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ubway Six-Inch Office"/>
              <a:ea typeface="+mn-ea"/>
              <a:cs typeface="+mn-cs"/>
            </a:endParaRPr>
          </a:p>
        </p:txBody>
      </p:sp>
      <p:sp>
        <p:nvSpPr>
          <p:cNvPr id="25" name="Rectangle 24">
            <a:extLst>
              <a:ext uri="{FF2B5EF4-FFF2-40B4-BE49-F238E27FC236}">
                <a16:creationId xmlns:a16="http://schemas.microsoft.com/office/drawing/2014/main" id="{21C58B4D-B0E0-4538-9451-F85A7EAEBC40}"/>
              </a:ext>
            </a:extLst>
          </p:cNvPr>
          <p:cNvSpPr/>
          <p:nvPr userDrawn="1"/>
        </p:nvSpPr>
        <p:spPr>
          <a:xfrm flipV="1">
            <a:off x="0" y="6127884"/>
            <a:ext cx="121920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ubway Six-Inch Office"/>
              <a:ea typeface="+mn-ea"/>
              <a:cs typeface="+mn-cs"/>
            </a:endParaRPr>
          </a:p>
        </p:txBody>
      </p:sp>
      <p:sp>
        <p:nvSpPr>
          <p:cNvPr id="12" name="Text Placeholder 9">
            <a:extLst>
              <a:ext uri="{FF2B5EF4-FFF2-40B4-BE49-F238E27FC236}">
                <a16:creationId xmlns:a16="http://schemas.microsoft.com/office/drawing/2014/main" id="{B35DACD2-E97B-4496-BFBF-1C7D43D0FC8B}"/>
              </a:ext>
            </a:extLst>
          </p:cNvPr>
          <p:cNvSpPr>
            <a:spLocks noGrp="1"/>
          </p:cNvSpPr>
          <p:nvPr>
            <p:ph type="body" sz="quarter" idx="24" hasCustomPrompt="1"/>
          </p:nvPr>
        </p:nvSpPr>
        <p:spPr>
          <a:xfrm>
            <a:off x="380998" y="149476"/>
            <a:ext cx="11430000" cy="793750"/>
          </a:xfrm>
          <a:prstGeom prst="rect">
            <a:avLst/>
          </a:prstGeom>
        </p:spPr>
        <p:txBody>
          <a:bodyPr anchor="t"/>
          <a:lstStyle>
            <a:lvl1pPr marL="0" indent="0" algn="l">
              <a:lnSpc>
                <a:spcPct val="100000"/>
              </a:lnSpc>
              <a:spcBef>
                <a:spcPts val="0"/>
              </a:spcBef>
              <a:buNone/>
              <a:defRPr sz="2800" b="1">
                <a:solidFill>
                  <a:schemeClr val="accent1"/>
                </a:solidFill>
                <a:latin typeface="+mj-lt"/>
              </a:defRPr>
            </a:lvl1pPr>
          </a:lstStyle>
          <a:p>
            <a:pPr lvl="0"/>
            <a:r>
              <a:rPr lang="en-US"/>
              <a:t>Summary of slide content in one sentence</a:t>
            </a:r>
            <a:endParaRPr lang="en-GB"/>
          </a:p>
        </p:txBody>
      </p:sp>
      <p:sp>
        <p:nvSpPr>
          <p:cNvPr id="15" name="Picture Placeholder 14">
            <a:extLst>
              <a:ext uri="{FF2B5EF4-FFF2-40B4-BE49-F238E27FC236}">
                <a16:creationId xmlns:a16="http://schemas.microsoft.com/office/drawing/2014/main" id="{1B1C9157-8929-2DA5-E32C-26896046C0D5}"/>
              </a:ext>
            </a:extLst>
          </p:cNvPr>
          <p:cNvSpPr>
            <a:spLocks noGrp="1"/>
          </p:cNvSpPr>
          <p:nvPr>
            <p:ph type="pic" sz="quarter" idx="32"/>
          </p:nvPr>
        </p:nvSpPr>
        <p:spPr>
          <a:xfrm>
            <a:off x="9182998" y="3624740"/>
            <a:ext cx="2628000" cy="2340000"/>
          </a:xfrm>
          <a:prstGeom prst="rect">
            <a:avLst/>
          </a:prstGeom>
        </p:spPr>
        <p:txBody>
          <a:bodyPr/>
          <a:lstStyle/>
          <a:p>
            <a:r>
              <a:rPr lang="en-US"/>
              <a:t>Click icon to add picture</a:t>
            </a:r>
            <a:endParaRPr lang="en-GB"/>
          </a:p>
        </p:txBody>
      </p:sp>
      <p:sp>
        <p:nvSpPr>
          <p:cNvPr id="16" name="Picture Placeholder 14">
            <a:extLst>
              <a:ext uri="{FF2B5EF4-FFF2-40B4-BE49-F238E27FC236}">
                <a16:creationId xmlns:a16="http://schemas.microsoft.com/office/drawing/2014/main" id="{58224C54-F7E6-3662-557E-54083BD2BB2A}"/>
              </a:ext>
            </a:extLst>
          </p:cNvPr>
          <p:cNvSpPr>
            <a:spLocks noGrp="1"/>
          </p:cNvSpPr>
          <p:nvPr>
            <p:ph type="pic" sz="quarter" idx="33"/>
          </p:nvPr>
        </p:nvSpPr>
        <p:spPr>
          <a:xfrm>
            <a:off x="6257328" y="3624740"/>
            <a:ext cx="2628000" cy="2340000"/>
          </a:xfrm>
          <a:prstGeom prst="rect">
            <a:avLst/>
          </a:prstGeom>
        </p:spPr>
        <p:txBody>
          <a:bodyPr/>
          <a:lstStyle/>
          <a:p>
            <a:r>
              <a:rPr lang="en-US"/>
              <a:t>Click icon to add picture</a:t>
            </a:r>
            <a:endParaRPr lang="en-GB"/>
          </a:p>
        </p:txBody>
      </p:sp>
      <p:sp>
        <p:nvSpPr>
          <p:cNvPr id="17" name="Picture Placeholder 14">
            <a:extLst>
              <a:ext uri="{FF2B5EF4-FFF2-40B4-BE49-F238E27FC236}">
                <a16:creationId xmlns:a16="http://schemas.microsoft.com/office/drawing/2014/main" id="{79B4E905-A088-427F-CA4C-B7DEC6FC5BB1}"/>
              </a:ext>
            </a:extLst>
          </p:cNvPr>
          <p:cNvSpPr>
            <a:spLocks noGrp="1"/>
          </p:cNvSpPr>
          <p:nvPr>
            <p:ph type="pic" sz="quarter" idx="34"/>
          </p:nvPr>
        </p:nvSpPr>
        <p:spPr>
          <a:xfrm>
            <a:off x="9182998" y="1113983"/>
            <a:ext cx="2628000" cy="2340000"/>
          </a:xfrm>
          <a:prstGeom prst="rect">
            <a:avLst/>
          </a:prstGeom>
        </p:spPr>
        <p:txBody>
          <a:bodyPr/>
          <a:lstStyle/>
          <a:p>
            <a:r>
              <a:rPr lang="en-US"/>
              <a:t>Click icon to add picture</a:t>
            </a:r>
            <a:endParaRPr lang="en-GB"/>
          </a:p>
        </p:txBody>
      </p:sp>
      <p:sp>
        <p:nvSpPr>
          <p:cNvPr id="18" name="Picture Placeholder 14">
            <a:extLst>
              <a:ext uri="{FF2B5EF4-FFF2-40B4-BE49-F238E27FC236}">
                <a16:creationId xmlns:a16="http://schemas.microsoft.com/office/drawing/2014/main" id="{8EC96F6A-6309-C7FB-BBE2-85BD5FAEC947}"/>
              </a:ext>
            </a:extLst>
          </p:cNvPr>
          <p:cNvSpPr>
            <a:spLocks noGrp="1"/>
          </p:cNvSpPr>
          <p:nvPr>
            <p:ph type="pic" sz="quarter" idx="35"/>
          </p:nvPr>
        </p:nvSpPr>
        <p:spPr>
          <a:xfrm>
            <a:off x="6257328" y="1113983"/>
            <a:ext cx="2628000" cy="2340000"/>
          </a:xfrm>
          <a:prstGeom prst="rect">
            <a:avLst/>
          </a:prstGeom>
        </p:spPr>
        <p:txBody>
          <a:bodyPr/>
          <a:lstStyle/>
          <a:p>
            <a:r>
              <a:rPr lang="en-US"/>
              <a:t>Click icon to add picture</a:t>
            </a:r>
            <a:endParaRPr lang="en-GB"/>
          </a:p>
        </p:txBody>
      </p:sp>
      <p:sp>
        <p:nvSpPr>
          <p:cNvPr id="19" name="Picture Placeholder 14">
            <a:extLst>
              <a:ext uri="{FF2B5EF4-FFF2-40B4-BE49-F238E27FC236}">
                <a16:creationId xmlns:a16="http://schemas.microsoft.com/office/drawing/2014/main" id="{59191161-2818-ADFB-AD89-14D17E2BD301}"/>
              </a:ext>
            </a:extLst>
          </p:cNvPr>
          <p:cNvSpPr>
            <a:spLocks noGrp="1"/>
          </p:cNvSpPr>
          <p:nvPr>
            <p:ph type="pic" sz="quarter" idx="36"/>
          </p:nvPr>
        </p:nvSpPr>
        <p:spPr>
          <a:xfrm>
            <a:off x="3306673" y="3624740"/>
            <a:ext cx="2628000" cy="2340000"/>
          </a:xfrm>
          <a:prstGeom prst="rect">
            <a:avLst/>
          </a:prstGeom>
        </p:spPr>
        <p:txBody>
          <a:bodyPr/>
          <a:lstStyle/>
          <a:p>
            <a:r>
              <a:rPr lang="en-US"/>
              <a:t>Click icon to add picture</a:t>
            </a:r>
            <a:endParaRPr lang="en-GB"/>
          </a:p>
        </p:txBody>
      </p:sp>
      <p:sp>
        <p:nvSpPr>
          <p:cNvPr id="20" name="Picture Placeholder 14">
            <a:extLst>
              <a:ext uri="{FF2B5EF4-FFF2-40B4-BE49-F238E27FC236}">
                <a16:creationId xmlns:a16="http://schemas.microsoft.com/office/drawing/2014/main" id="{05DA9A12-FD7E-765C-B656-53B97DE6C315}"/>
              </a:ext>
            </a:extLst>
          </p:cNvPr>
          <p:cNvSpPr>
            <a:spLocks noGrp="1"/>
          </p:cNvSpPr>
          <p:nvPr>
            <p:ph type="pic" sz="quarter" idx="37"/>
          </p:nvPr>
        </p:nvSpPr>
        <p:spPr>
          <a:xfrm>
            <a:off x="381003" y="3624740"/>
            <a:ext cx="2628000" cy="2340000"/>
          </a:xfrm>
          <a:prstGeom prst="rect">
            <a:avLst/>
          </a:prstGeom>
        </p:spPr>
        <p:txBody>
          <a:bodyPr/>
          <a:lstStyle/>
          <a:p>
            <a:r>
              <a:rPr lang="en-US"/>
              <a:t>Click icon to add picture</a:t>
            </a:r>
            <a:endParaRPr lang="en-GB"/>
          </a:p>
        </p:txBody>
      </p:sp>
      <p:sp>
        <p:nvSpPr>
          <p:cNvPr id="21" name="Picture Placeholder 14">
            <a:extLst>
              <a:ext uri="{FF2B5EF4-FFF2-40B4-BE49-F238E27FC236}">
                <a16:creationId xmlns:a16="http://schemas.microsoft.com/office/drawing/2014/main" id="{44DFB6EE-A9AA-7044-0BB5-96C5B9343AA6}"/>
              </a:ext>
            </a:extLst>
          </p:cNvPr>
          <p:cNvSpPr>
            <a:spLocks noGrp="1"/>
          </p:cNvSpPr>
          <p:nvPr>
            <p:ph type="pic" sz="quarter" idx="38"/>
          </p:nvPr>
        </p:nvSpPr>
        <p:spPr>
          <a:xfrm>
            <a:off x="3306673" y="1113983"/>
            <a:ext cx="2628000" cy="2340000"/>
          </a:xfrm>
          <a:prstGeom prst="rect">
            <a:avLst/>
          </a:prstGeom>
        </p:spPr>
        <p:txBody>
          <a:bodyPr/>
          <a:lstStyle/>
          <a:p>
            <a:r>
              <a:rPr lang="en-US"/>
              <a:t>Click icon to add picture</a:t>
            </a:r>
            <a:endParaRPr lang="en-GB"/>
          </a:p>
        </p:txBody>
      </p:sp>
      <p:sp>
        <p:nvSpPr>
          <p:cNvPr id="22" name="Picture Placeholder 14">
            <a:extLst>
              <a:ext uri="{FF2B5EF4-FFF2-40B4-BE49-F238E27FC236}">
                <a16:creationId xmlns:a16="http://schemas.microsoft.com/office/drawing/2014/main" id="{E4BD9DB3-4972-1493-3B9F-2D153CBFD9B0}"/>
              </a:ext>
            </a:extLst>
          </p:cNvPr>
          <p:cNvSpPr>
            <a:spLocks noGrp="1"/>
          </p:cNvSpPr>
          <p:nvPr>
            <p:ph type="pic" sz="quarter" idx="39"/>
          </p:nvPr>
        </p:nvSpPr>
        <p:spPr>
          <a:xfrm>
            <a:off x="381003" y="1113983"/>
            <a:ext cx="2628000" cy="2340000"/>
          </a:xfrm>
          <a:prstGeom prst="rect">
            <a:avLst/>
          </a:prstGeom>
        </p:spPr>
        <p:txBody>
          <a:bodyPr/>
          <a:lstStyle/>
          <a:p>
            <a:r>
              <a:rPr lang="en-US"/>
              <a:t>Click icon to add picture</a:t>
            </a:r>
            <a:endParaRPr lang="en-GB"/>
          </a:p>
        </p:txBody>
      </p:sp>
    </p:spTree>
    <p:extLst>
      <p:ext uri="{BB962C8B-B14F-4D97-AF65-F5344CB8AC3E}">
        <p14:creationId xmlns:p14="http://schemas.microsoft.com/office/powerpoint/2010/main" val="277395450"/>
      </p:ext>
    </p:extLst>
  </p:cSld>
  <p:clrMapOvr>
    <a:masterClrMapping/>
  </p:clrMapOvr>
  <p:transition spd="slow">
    <p:wip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plit Content + Pic lef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C445F6-C51C-431C-91BC-96719EFE9778}"/>
              </a:ext>
            </a:extLst>
          </p:cNvPr>
          <p:cNvSpPr/>
          <p:nvPr userDrawn="1"/>
        </p:nvSpPr>
        <p:spPr>
          <a:xfrm>
            <a:off x="1" y="0"/>
            <a:ext cx="60959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E4E4E"/>
              </a:solidFill>
              <a:latin typeface="Nexa Regular" charset="0"/>
            </a:endParaRPr>
          </a:p>
        </p:txBody>
      </p:sp>
      <p:sp>
        <p:nvSpPr>
          <p:cNvPr id="9" name="Picture Placeholder 8">
            <a:extLst>
              <a:ext uri="{FF2B5EF4-FFF2-40B4-BE49-F238E27FC236}">
                <a16:creationId xmlns:a16="http://schemas.microsoft.com/office/drawing/2014/main" id="{FBC63DC9-E64B-4461-B52B-71CECC5A93BB}"/>
              </a:ext>
            </a:extLst>
          </p:cNvPr>
          <p:cNvSpPr>
            <a:spLocks noGrp="1"/>
          </p:cNvSpPr>
          <p:nvPr>
            <p:ph type="pic" sz="quarter" idx="12"/>
          </p:nvPr>
        </p:nvSpPr>
        <p:spPr>
          <a:xfrm>
            <a:off x="6096000" y="0"/>
            <a:ext cx="6095999" cy="6858000"/>
          </a:xfrm>
          <a:prstGeom prst="rect">
            <a:avLst/>
          </a:prstGeom>
        </p:spPr>
        <p:txBody>
          <a:bodyPr/>
          <a:lstStyle>
            <a:lvl1pPr marL="0" indent="0">
              <a:buNone/>
              <a:defRPr/>
            </a:lvl1pPr>
          </a:lstStyle>
          <a:p>
            <a:r>
              <a:rPr lang="en-US"/>
              <a:t>Click icon to add picture</a:t>
            </a:r>
            <a:endParaRPr lang="en-GB"/>
          </a:p>
        </p:txBody>
      </p:sp>
      <p:sp>
        <p:nvSpPr>
          <p:cNvPr id="11" name="Text Placeholder 10">
            <a:extLst>
              <a:ext uri="{FF2B5EF4-FFF2-40B4-BE49-F238E27FC236}">
                <a16:creationId xmlns:a16="http://schemas.microsoft.com/office/drawing/2014/main" id="{0B994571-BC9C-42F3-85E2-04A438C4EF35}"/>
              </a:ext>
            </a:extLst>
          </p:cNvPr>
          <p:cNvSpPr>
            <a:spLocks noGrp="1"/>
          </p:cNvSpPr>
          <p:nvPr>
            <p:ph type="body" sz="quarter" idx="11" hasCustomPrompt="1"/>
          </p:nvPr>
        </p:nvSpPr>
        <p:spPr>
          <a:xfrm>
            <a:off x="152399" y="1752600"/>
            <a:ext cx="5780567" cy="4876800"/>
          </a:xfrm>
          <a:prstGeom prst="rect">
            <a:avLst/>
          </a:prstGeom>
        </p:spPr>
        <p:txBody>
          <a:bodyPr/>
          <a:lstStyle>
            <a:lvl1pPr marL="0" indent="0">
              <a:buNone/>
              <a:defRPr sz="1800" b="0">
                <a:solidFill>
                  <a:schemeClr val="bg1"/>
                </a:solidFill>
              </a:defRPr>
            </a:lvl1pPr>
          </a:lstStyle>
          <a:p>
            <a:pPr lvl="0"/>
            <a:r>
              <a:rPr lang="en-US"/>
              <a:t>Click to edit content</a:t>
            </a:r>
          </a:p>
          <a:p>
            <a:pPr lvl="0"/>
            <a:endParaRPr lang="en-US"/>
          </a:p>
        </p:txBody>
      </p:sp>
      <p:sp>
        <p:nvSpPr>
          <p:cNvPr id="6" name="Text Placeholder 9">
            <a:extLst>
              <a:ext uri="{FF2B5EF4-FFF2-40B4-BE49-F238E27FC236}">
                <a16:creationId xmlns:a16="http://schemas.microsoft.com/office/drawing/2014/main" id="{C544603F-EACC-49D3-98ED-F8A985620347}"/>
              </a:ext>
            </a:extLst>
          </p:cNvPr>
          <p:cNvSpPr>
            <a:spLocks noGrp="1"/>
          </p:cNvSpPr>
          <p:nvPr>
            <p:ph type="body" sz="quarter" idx="24" hasCustomPrompt="1"/>
          </p:nvPr>
        </p:nvSpPr>
        <p:spPr>
          <a:xfrm>
            <a:off x="152399" y="149475"/>
            <a:ext cx="5780567" cy="1457651"/>
          </a:xfrm>
          <a:prstGeom prst="rect">
            <a:avLst/>
          </a:prstGeom>
        </p:spPr>
        <p:txBody>
          <a:bodyPr anchor="t"/>
          <a:lstStyle>
            <a:lvl1pPr marL="0" indent="0" algn="l">
              <a:lnSpc>
                <a:spcPct val="100000"/>
              </a:lnSpc>
              <a:spcBef>
                <a:spcPts val="0"/>
              </a:spcBef>
              <a:buNone/>
              <a:defRPr sz="2800" b="1">
                <a:solidFill>
                  <a:schemeClr val="bg1"/>
                </a:solidFill>
                <a:latin typeface="+mj-lt"/>
              </a:defRPr>
            </a:lvl1pPr>
          </a:lstStyle>
          <a:p>
            <a:pPr lvl="0"/>
            <a:r>
              <a:rPr lang="en-US"/>
              <a:t>Summary of slide content in one sentence</a:t>
            </a:r>
            <a:endParaRPr lang="en-GB"/>
          </a:p>
        </p:txBody>
      </p:sp>
    </p:spTree>
    <p:extLst>
      <p:ext uri="{BB962C8B-B14F-4D97-AF65-F5344CB8AC3E}">
        <p14:creationId xmlns:p14="http://schemas.microsoft.com/office/powerpoint/2010/main" val="3020558804"/>
      </p:ext>
    </p:extLst>
  </p:cSld>
  <p:clrMapOvr>
    <a:masterClrMapping/>
  </p:clrMapOvr>
  <p:transition spd="slow">
    <p:wip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plit Content + Pic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C445F6-C51C-431C-91BC-96719EFE9778}"/>
              </a:ext>
            </a:extLst>
          </p:cNvPr>
          <p:cNvSpPr/>
          <p:nvPr userDrawn="1"/>
        </p:nvSpPr>
        <p:spPr>
          <a:xfrm>
            <a:off x="6096000" y="0"/>
            <a:ext cx="60959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E4E4E"/>
              </a:solidFill>
              <a:latin typeface="Nexa Regular" charset="0"/>
            </a:endParaRPr>
          </a:p>
        </p:txBody>
      </p:sp>
      <p:sp>
        <p:nvSpPr>
          <p:cNvPr id="9" name="Picture Placeholder 8">
            <a:extLst>
              <a:ext uri="{FF2B5EF4-FFF2-40B4-BE49-F238E27FC236}">
                <a16:creationId xmlns:a16="http://schemas.microsoft.com/office/drawing/2014/main" id="{FBC63DC9-E64B-4461-B52B-71CECC5A93BB}"/>
              </a:ext>
            </a:extLst>
          </p:cNvPr>
          <p:cNvSpPr>
            <a:spLocks noGrp="1"/>
          </p:cNvSpPr>
          <p:nvPr>
            <p:ph type="pic" sz="quarter" idx="12"/>
          </p:nvPr>
        </p:nvSpPr>
        <p:spPr>
          <a:xfrm>
            <a:off x="-10634" y="0"/>
            <a:ext cx="6095999" cy="6858000"/>
          </a:xfrm>
          <a:prstGeom prst="rect">
            <a:avLst/>
          </a:prstGeom>
        </p:spPr>
        <p:txBody>
          <a:bodyPr/>
          <a:lstStyle>
            <a:lvl1pPr marL="0" indent="0">
              <a:buNone/>
              <a:defRPr/>
            </a:lvl1pPr>
          </a:lstStyle>
          <a:p>
            <a:r>
              <a:rPr lang="en-US"/>
              <a:t>Click icon to add picture</a:t>
            </a:r>
            <a:endParaRPr lang="en-GB"/>
          </a:p>
        </p:txBody>
      </p:sp>
      <p:sp>
        <p:nvSpPr>
          <p:cNvPr id="11" name="Text Placeholder 10">
            <a:extLst>
              <a:ext uri="{FF2B5EF4-FFF2-40B4-BE49-F238E27FC236}">
                <a16:creationId xmlns:a16="http://schemas.microsoft.com/office/drawing/2014/main" id="{0B994571-BC9C-42F3-85E2-04A438C4EF35}"/>
              </a:ext>
            </a:extLst>
          </p:cNvPr>
          <p:cNvSpPr>
            <a:spLocks noGrp="1"/>
          </p:cNvSpPr>
          <p:nvPr>
            <p:ph type="body" sz="quarter" idx="11" hasCustomPrompt="1"/>
          </p:nvPr>
        </p:nvSpPr>
        <p:spPr>
          <a:xfrm>
            <a:off x="6248398" y="1752600"/>
            <a:ext cx="5780567" cy="4876800"/>
          </a:xfrm>
          <a:prstGeom prst="rect">
            <a:avLst/>
          </a:prstGeom>
        </p:spPr>
        <p:txBody>
          <a:bodyPr/>
          <a:lstStyle>
            <a:lvl1pPr marL="0" indent="0">
              <a:buNone/>
              <a:defRPr sz="1800" b="0">
                <a:solidFill>
                  <a:schemeClr val="bg1"/>
                </a:solidFill>
              </a:defRPr>
            </a:lvl1pPr>
          </a:lstStyle>
          <a:p>
            <a:pPr lvl="0"/>
            <a:r>
              <a:rPr lang="en-US"/>
              <a:t>Click to edit content</a:t>
            </a:r>
          </a:p>
          <a:p>
            <a:pPr lvl="0"/>
            <a:endParaRPr lang="en-US"/>
          </a:p>
        </p:txBody>
      </p:sp>
      <p:sp>
        <p:nvSpPr>
          <p:cNvPr id="6" name="Text Placeholder 9">
            <a:extLst>
              <a:ext uri="{FF2B5EF4-FFF2-40B4-BE49-F238E27FC236}">
                <a16:creationId xmlns:a16="http://schemas.microsoft.com/office/drawing/2014/main" id="{EAB2ED2E-E3D6-40ED-8544-4B15A3C18821}"/>
              </a:ext>
            </a:extLst>
          </p:cNvPr>
          <p:cNvSpPr>
            <a:spLocks noGrp="1"/>
          </p:cNvSpPr>
          <p:nvPr>
            <p:ph type="body" sz="quarter" idx="24" hasCustomPrompt="1"/>
          </p:nvPr>
        </p:nvSpPr>
        <p:spPr>
          <a:xfrm>
            <a:off x="6248397" y="149475"/>
            <a:ext cx="5780567" cy="1457651"/>
          </a:xfrm>
          <a:prstGeom prst="rect">
            <a:avLst/>
          </a:prstGeom>
        </p:spPr>
        <p:txBody>
          <a:bodyPr anchor="t"/>
          <a:lstStyle>
            <a:lvl1pPr marL="0" indent="0" algn="l">
              <a:lnSpc>
                <a:spcPct val="100000"/>
              </a:lnSpc>
              <a:spcBef>
                <a:spcPts val="0"/>
              </a:spcBef>
              <a:buNone/>
              <a:defRPr sz="2800" b="1">
                <a:solidFill>
                  <a:schemeClr val="bg1"/>
                </a:solidFill>
                <a:latin typeface="+mj-lt"/>
              </a:defRPr>
            </a:lvl1pPr>
          </a:lstStyle>
          <a:p>
            <a:pPr lvl="0"/>
            <a:r>
              <a:rPr lang="en-US"/>
              <a:t>Summary of slide content in one sentence</a:t>
            </a:r>
            <a:endParaRPr lang="en-GB"/>
          </a:p>
        </p:txBody>
      </p:sp>
    </p:spTree>
    <p:extLst>
      <p:ext uri="{BB962C8B-B14F-4D97-AF65-F5344CB8AC3E}">
        <p14:creationId xmlns:p14="http://schemas.microsoft.com/office/powerpoint/2010/main" val="2618649378"/>
      </p:ext>
    </p:extLst>
  </p:cSld>
  <p:clrMapOvr>
    <a:masterClrMapping/>
  </p:clrMapOvr>
  <p:transition spd="slow">
    <p:wip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3 Picture + 1/3 Content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C445F6-C51C-431C-91BC-96719EFE9778}"/>
              </a:ext>
            </a:extLst>
          </p:cNvPr>
          <p:cNvSpPr/>
          <p:nvPr userDrawn="1"/>
        </p:nvSpPr>
        <p:spPr>
          <a:xfrm>
            <a:off x="8338480" y="0"/>
            <a:ext cx="38535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E4E4E"/>
              </a:solidFill>
              <a:latin typeface="Nexa Regular" charset="0"/>
            </a:endParaRPr>
          </a:p>
        </p:txBody>
      </p:sp>
      <p:sp>
        <p:nvSpPr>
          <p:cNvPr id="11" name="Text Placeholder 10">
            <a:extLst>
              <a:ext uri="{FF2B5EF4-FFF2-40B4-BE49-F238E27FC236}">
                <a16:creationId xmlns:a16="http://schemas.microsoft.com/office/drawing/2014/main" id="{0B994571-BC9C-42F3-85E2-04A438C4EF35}"/>
              </a:ext>
            </a:extLst>
          </p:cNvPr>
          <p:cNvSpPr>
            <a:spLocks noGrp="1"/>
          </p:cNvSpPr>
          <p:nvPr>
            <p:ph type="body" sz="quarter" idx="11" hasCustomPrompt="1"/>
          </p:nvPr>
        </p:nvSpPr>
        <p:spPr>
          <a:xfrm>
            <a:off x="8490879" y="1752600"/>
            <a:ext cx="3581400" cy="4876800"/>
          </a:xfrm>
          <a:prstGeom prst="rect">
            <a:avLst/>
          </a:prstGeom>
        </p:spPr>
        <p:txBody>
          <a:bodyPr/>
          <a:lstStyle>
            <a:lvl1pPr marL="0" indent="0">
              <a:buNone/>
              <a:defRPr sz="1800" b="0">
                <a:solidFill>
                  <a:schemeClr val="bg1"/>
                </a:solidFill>
              </a:defRPr>
            </a:lvl1pPr>
          </a:lstStyle>
          <a:p>
            <a:pPr lvl="0"/>
            <a:r>
              <a:rPr lang="en-US"/>
              <a:t>Click to edit content</a:t>
            </a:r>
          </a:p>
          <a:p>
            <a:pPr lvl="0"/>
            <a:endParaRPr lang="en-US"/>
          </a:p>
        </p:txBody>
      </p:sp>
      <p:sp>
        <p:nvSpPr>
          <p:cNvPr id="7" name="Picture Placeholder 8">
            <a:extLst>
              <a:ext uri="{FF2B5EF4-FFF2-40B4-BE49-F238E27FC236}">
                <a16:creationId xmlns:a16="http://schemas.microsoft.com/office/drawing/2014/main" id="{6A6CC24A-1966-47FE-B3AF-29B0033016C6}"/>
              </a:ext>
            </a:extLst>
          </p:cNvPr>
          <p:cNvSpPr>
            <a:spLocks noGrp="1"/>
          </p:cNvSpPr>
          <p:nvPr>
            <p:ph type="pic" sz="quarter" idx="12"/>
          </p:nvPr>
        </p:nvSpPr>
        <p:spPr>
          <a:xfrm>
            <a:off x="0" y="0"/>
            <a:ext cx="8338480" cy="6858000"/>
          </a:xfrm>
          <a:prstGeom prst="rect">
            <a:avLst/>
          </a:prstGeom>
        </p:spPr>
        <p:txBody>
          <a:bodyPr/>
          <a:lstStyle>
            <a:lvl1pPr marL="0" indent="0">
              <a:buNone/>
              <a:defRPr/>
            </a:lvl1pPr>
          </a:lstStyle>
          <a:p>
            <a:r>
              <a:rPr lang="en-US"/>
              <a:t>Click icon to add picture</a:t>
            </a:r>
            <a:endParaRPr lang="en-GB"/>
          </a:p>
        </p:txBody>
      </p:sp>
      <p:sp>
        <p:nvSpPr>
          <p:cNvPr id="6" name="Text Placeholder 9">
            <a:extLst>
              <a:ext uri="{FF2B5EF4-FFF2-40B4-BE49-F238E27FC236}">
                <a16:creationId xmlns:a16="http://schemas.microsoft.com/office/drawing/2014/main" id="{0F5525FF-1999-4858-B04D-63140B2498ED}"/>
              </a:ext>
            </a:extLst>
          </p:cNvPr>
          <p:cNvSpPr>
            <a:spLocks noGrp="1"/>
          </p:cNvSpPr>
          <p:nvPr>
            <p:ph type="body" sz="quarter" idx="24" hasCustomPrompt="1"/>
          </p:nvPr>
        </p:nvSpPr>
        <p:spPr>
          <a:xfrm>
            <a:off x="8490879" y="149475"/>
            <a:ext cx="3581400" cy="1457651"/>
          </a:xfrm>
          <a:prstGeom prst="rect">
            <a:avLst/>
          </a:prstGeom>
        </p:spPr>
        <p:txBody>
          <a:bodyPr anchor="t"/>
          <a:lstStyle>
            <a:lvl1pPr marL="0" indent="0" algn="l">
              <a:lnSpc>
                <a:spcPct val="100000"/>
              </a:lnSpc>
              <a:spcBef>
                <a:spcPts val="0"/>
              </a:spcBef>
              <a:buNone/>
              <a:defRPr sz="2800" b="1">
                <a:solidFill>
                  <a:schemeClr val="bg1"/>
                </a:solidFill>
                <a:latin typeface="+mj-lt"/>
              </a:defRPr>
            </a:lvl1pPr>
          </a:lstStyle>
          <a:p>
            <a:pPr lvl="0"/>
            <a:r>
              <a:rPr lang="en-US"/>
              <a:t>Summary of slide content in one sentence</a:t>
            </a:r>
            <a:endParaRPr lang="en-GB"/>
          </a:p>
        </p:txBody>
      </p:sp>
    </p:spTree>
    <p:extLst>
      <p:ext uri="{BB962C8B-B14F-4D97-AF65-F5344CB8AC3E}">
        <p14:creationId xmlns:p14="http://schemas.microsoft.com/office/powerpoint/2010/main" val="1403657276"/>
      </p:ext>
    </p:extLst>
  </p:cSld>
  <p:clrMapOvr>
    <a:masterClrMapping/>
  </p:clrMapOvr>
  <p:transition spd="slow">
    <p:wip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3 Picture + 1/3 Content lef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C445F6-C51C-431C-91BC-96719EFE9778}"/>
              </a:ext>
            </a:extLst>
          </p:cNvPr>
          <p:cNvSpPr/>
          <p:nvPr userDrawn="1"/>
        </p:nvSpPr>
        <p:spPr>
          <a:xfrm>
            <a:off x="1" y="0"/>
            <a:ext cx="38535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E4E4E"/>
              </a:solidFill>
              <a:latin typeface="Nexa Regular" charset="0"/>
            </a:endParaRPr>
          </a:p>
        </p:txBody>
      </p:sp>
      <p:sp>
        <p:nvSpPr>
          <p:cNvPr id="9" name="Picture Placeholder 8">
            <a:extLst>
              <a:ext uri="{FF2B5EF4-FFF2-40B4-BE49-F238E27FC236}">
                <a16:creationId xmlns:a16="http://schemas.microsoft.com/office/drawing/2014/main" id="{FBC63DC9-E64B-4461-B52B-71CECC5A93BB}"/>
              </a:ext>
            </a:extLst>
          </p:cNvPr>
          <p:cNvSpPr>
            <a:spLocks noGrp="1"/>
          </p:cNvSpPr>
          <p:nvPr>
            <p:ph type="pic" sz="quarter" idx="12"/>
          </p:nvPr>
        </p:nvSpPr>
        <p:spPr>
          <a:xfrm>
            <a:off x="3853520" y="0"/>
            <a:ext cx="8338479" cy="6858000"/>
          </a:xfrm>
          <a:prstGeom prst="rect">
            <a:avLst/>
          </a:prstGeom>
        </p:spPr>
        <p:txBody>
          <a:bodyPr/>
          <a:lstStyle>
            <a:lvl1pPr marL="0" indent="0">
              <a:buNone/>
              <a:defRPr/>
            </a:lvl1pPr>
          </a:lstStyle>
          <a:p>
            <a:r>
              <a:rPr lang="en-US"/>
              <a:t>Click icon to add picture</a:t>
            </a:r>
            <a:endParaRPr lang="en-GB"/>
          </a:p>
        </p:txBody>
      </p:sp>
      <p:sp>
        <p:nvSpPr>
          <p:cNvPr id="11" name="Text Placeholder 10">
            <a:extLst>
              <a:ext uri="{FF2B5EF4-FFF2-40B4-BE49-F238E27FC236}">
                <a16:creationId xmlns:a16="http://schemas.microsoft.com/office/drawing/2014/main" id="{0B994571-BC9C-42F3-85E2-04A438C4EF35}"/>
              </a:ext>
            </a:extLst>
          </p:cNvPr>
          <p:cNvSpPr>
            <a:spLocks noGrp="1"/>
          </p:cNvSpPr>
          <p:nvPr>
            <p:ph type="body" sz="quarter" idx="11" hasCustomPrompt="1"/>
          </p:nvPr>
        </p:nvSpPr>
        <p:spPr>
          <a:xfrm>
            <a:off x="152400" y="1752600"/>
            <a:ext cx="3581400" cy="4876800"/>
          </a:xfrm>
          <a:prstGeom prst="rect">
            <a:avLst/>
          </a:prstGeom>
        </p:spPr>
        <p:txBody>
          <a:bodyPr/>
          <a:lstStyle>
            <a:lvl1pPr marL="0" indent="0">
              <a:buNone/>
              <a:defRPr sz="1800" b="0">
                <a:solidFill>
                  <a:schemeClr val="bg1"/>
                </a:solidFill>
              </a:defRPr>
            </a:lvl1pPr>
          </a:lstStyle>
          <a:p>
            <a:pPr lvl="0"/>
            <a:r>
              <a:rPr lang="en-US"/>
              <a:t>Click to edit content</a:t>
            </a:r>
          </a:p>
          <a:p>
            <a:pPr lvl="0"/>
            <a:endParaRPr lang="en-US"/>
          </a:p>
        </p:txBody>
      </p:sp>
      <p:sp>
        <p:nvSpPr>
          <p:cNvPr id="6" name="Text Placeholder 9">
            <a:extLst>
              <a:ext uri="{FF2B5EF4-FFF2-40B4-BE49-F238E27FC236}">
                <a16:creationId xmlns:a16="http://schemas.microsoft.com/office/drawing/2014/main" id="{7A969C94-269B-41E4-987D-9A45BECFCC50}"/>
              </a:ext>
            </a:extLst>
          </p:cNvPr>
          <p:cNvSpPr>
            <a:spLocks noGrp="1"/>
          </p:cNvSpPr>
          <p:nvPr>
            <p:ph type="body" sz="quarter" idx="24" hasCustomPrompt="1"/>
          </p:nvPr>
        </p:nvSpPr>
        <p:spPr>
          <a:xfrm>
            <a:off x="152400" y="149475"/>
            <a:ext cx="3581400" cy="1457651"/>
          </a:xfrm>
          <a:prstGeom prst="rect">
            <a:avLst/>
          </a:prstGeom>
        </p:spPr>
        <p:txBody>
          <a:bodyPr anchor="t"/>
          <a:lstStyle>
            <a:lvl1pPr marL="0" indent="0" algn="l">
              <a:lnSpc>
                <a:spcPct val="100000"/>
              </a:lnSpc>
              <a:spcBef>
                <a:spcPts val="0"/>
              </a:spcBef>
              <a:buNone/>
              <a:defRPr sz="2800" b="1">
                <a:solidFill>
                  <a:schemeClr val="bg1"/>
                </a:solidFill>
                <a:latin typeface="+mj-lt"/>
              </a:defRPr>
            </a:lvl1pPr>
          </a:lstStyle>
          <a:p>
            <a:pPr lvl="0"/>
            <a:r>
              <a:rPr lang="en-US"/>
              <a:t>Summary of slide content in one sentence</a:t>
            </a:r>
            <a:endParaRPr lang="en-GB"/>
          </a:p>
        </p:txBody>
      </p:sp>
    </p:spTree>
    <p:extLst>
      <p:ext uri="{BB962C8B-B14F-4D97-AF65-F5344CB8AC3E}">
        <p14:creationId xmlns:p14="http://schemas.microsoft.com/office/powerpoint/2010/main" val="4208435932"/>
      </p:ext>
    </p:extLst>
  </p:cSld>
  <p:clrMapOvr>
    <a:masterClrMapping/>
  </p:clrMapOvr>
  <p:transition spd="slow">
    <p:wip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rocess">
    <p:bg>
      <p:bgPr>
        <a:solidFill>
          <a:schemeClr val="bg1"/>
        </a:solidFill>
        <a:effectLst/>
      </p:bgPr>
    </p:bg>
    <p:spTree>
      <p:nvGrpSpPr>
        <p:cNvPr id="1" name=""/>
        <p:cNvGrpSpPr/>
        <p:nvPr/>
      </p:nvGrpSpPr>
      <p:grpSpPr>
        <a:xfrm>
          <a:off x="0" y="0"/>
          <a:ext cx="0" cy="0"/>
          <a:chOff x="0" y="0"/>
          <a:chExt cx="0" cy="0"/>
        </a:xfrm>
      </p:grpSpPr>
      <p:sp>
        <p:nvSpPr>
          <p:cNvPr id="2" name="Arrow: Pentagon 1">
            <a:extLst>
              <a:ext uri="{FF2B5EF4-FFF2-40B4-BE49-F238E27FC236}">
                <a16:creationId xmlns:a16="http://schemas.microsoft.com/office/drawing/2014/main" id="{116C0C48-6725-4204-A41E-E0788C084938}"/>
              </a:ext>
            </a:extLst>
          </p:cNvPr>
          <p:cNvSpPr/>
          <p:nvPr userDrawn="1"/>
        </p:nvSpPr>
        <p:spPr>
          <a:xfrm>
            <a:off x="762000" y="1245186"/>
            <a:ext cx="2472906" cy="914400"/>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Arrow: Chevron 2">
            <a:extLst>
              <a:ext uri="{FF2B5EF4-FFF2-40B4-BE49-F238E27FC236}">
                <a16:creationId xmlns:a16="http://schemas.microsoft.com/office/drawing/2014/main" id="{B115D837-7E05-41A9-9831-30EC9E78297F}"/>
              </a:ext>
            </a:extLst>
          </p:cNvPr>
          <p:cNvSpPr/>
          <p:nvPr userDrawn="1"/>
        </p:nvSpPr>
        <p:spPr>
          <a:xfrm>
            <a:off x="3479321" y="1236928"/>
            <a:ext cx="2438400" cy="922658"/>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 name="Text Placeholder 4">
            <a:extLst>
              <a:ext uri="{FF2B5EF4-FFF2-40B4-BE49-F238E27FC236}">
                <a16:creationId xmlns:a16="http://schemas.microsoft.com/office/drawing/2014/main" id="{FD3ABB89-8F59-44C2-B638-E231E4BF8EBA}"/>
              </a:ext>
            </a:extLst>
          </p:cNvPr>
          <p:cNvSpPr>
            <a:spLocks noGrp="1"/>
          </p:cNvSpPr>
          <p:nvPr>
            <p:ph type="body" sz="quarter" idx="12"/>
          </p:nvPr>
        </p:nvSpPr>
        <p:spPr>
          <a:xfrm>
            <a:off x="762000" y="2303728"/>
            <a:ext cx="2133600" cy="609600"/>
          </a:xfrm>
          <a:prstGeom prst="rect">
            <a:avLst/>
          </a:prstGeom>
        </p:spPr>
        <p:txBody>
          <a:bodyPr anchor="ctr"/>
          <a:lstStyle>
            <a:lvl1pPr marL="0" indent="0">
              <a:buNone/>
              <a:defRPr sz="2400" b="1">
                <a:solidFill>
                  <a:schemeClr val="accent4"/>
                </a:solidFill>
              </a:defRPr>
            </a:lvl1pPr>
            <a:lvl2pPr marL="457200" indent="0">
              <a:buNone/>
              <a:defRPr sz="2400" b="1"/>
            </a:lvl2pPr>
            <a:lvl3pPr marL="914400" indent="0">
              <a:buNone/>
              <a:defRPr sz="2400" b="1"/>
            </a:lvl3pPr>
            <a:lvl4pPr marL="1371600" indent="0">
              <a:buNone/>
              <a:defRPr sz="2400" b="1"/>
            </a:lvl4pPr>
            <a:lvl5pPr marL="1828800" indent="0">
              <a:buNone/>
              <a:defRPr sz="2400" b="1"/>
            </a:lvl5pPr>
          </a:lstStyle>
          <a:p>
            <a:pPr lvl="0"/>
            <a:r>
              <a:rPr lang="en-US"/>
              <a:t>Click to edit Master text styles</a:t>
            </a:r>
          </a:p>
        </p:txBody>
      </p:sp>
      <p:sp>
        <p:nvSpPr>
          <p:cNvPr id="8" name="Text Placeholder 7">
            <a:extLst>
              <a:ext uri="{FF2B5EF4-FFF2-40B4-BE49-F238E27FC236}">
                <a16:creationId xmlns:a16="http://schemas.microsoft.com/office/drawing/2014/main" id="{7FC6266D-620C-4CB0-AF64-6A232CA41EA0}"/>
              </a:ext>
            </a:extLst>
          </p:cNvPr>
          <p:cNvSpPr>
            <a:spLocks noGrp="1"/>
          </p:cNvSpPr>
          <p:nvPr>
            <p:ph type="body" sz="quarter" idx="13"/>
          </p:nvPr>
        </p:nvSpPr>
        <p:spPr>
          <a:xfrm>
            <a:off x="762000" y="2989528"/>
            <a:ext cx="2133600" cy="2882900"/>
          </a:xfrm>
          <a:prstGeom prst="rect">
            <a:avLst/>
          </a:prstGeom>
        </p:spPr>
        <p:txBody>
          <a:bodyPr/>
          <a:lstStyle>
            <a:lvl1pPr>
              <a:defRPr sz="1800"/>
            </a:lvl1pPr>
            <a:lvl2pPr>
              <a:defRPr sz="1800"/>
            </a:lvl2pPr>
            <a:lvl3pPr>
              <a:defRPr sz="1800"/>
            </a:lvl3pPr>
            <a:lvl4pPr>
              <a:defRPr sz="1800"/>
            </a:lvl4pPr>
            <a:lvl5pPr>
              <a:defRPr sz="1800"/>
            </a:lvl5pPr>
          </a:lstStyle>
          <a:p>
            <a:pPr lvl="0"/>
            <a:r>
              <a:rPr lang="en-US"/>
              <a:t>Click to edit Master text styles</a:t>
            </a:r>
          </a:p>
        </p:txBody>
      </p:sp>
      <p:sp>
        <p:nvSpPr>
          <p:cNvPr id="15" name="Text Placeholder 4">
            <a:extLst>
              <a:ext uri="{FF2B5EF4-FFF2-40B4-BE49-F238E27FC236}">
                <a16:creationId xmlns:a16="http://schemas.microsoft.com/office/drawing/2014/main" id="{B082CD63-839F-42E5-B6DC-6733AB8ACFB9}"/>
              </a:ext>
            </a:extLst>
          </p:cNvPr>
          <p:cNvSpPr>
            <a:spLocks noGrp="1"/>
          </p:cNvSpPr>
          <p:nvPr>
            <p:ph type="body" sz="quarter" idx="14"/>
          </p:nvPr>
        </p:nvSpPr>
        <p:spPr>
          <a:xfrm>
            <a:off x="3479321" y="2303728"/>
            <a:ext cx="2133600" cy="609600"/>
          </a:xfrm>
          <a:prstGeom prst="rect">
            <a:avLst/>
          </a:prstGeom>
        </p:spPr>
        <p:txBody>
          <a:bodyPr anchor="ctr"/>
          <a:lstStyle>
            <a:lvl1pPr marL="0" indent="0">
              <a:buNone/>
              <a:defRPr sz="2400" b="1">
                <a:solidFill>
                  <a:schemeClr val="accent5"/>
                </a:solidFill>
              </a:defRPr>
            </a:lvl1pPr>
            <a:lvl2pPr marL="457200" indent="0">
              <a:buNone/>
              <a:defRPr sz="2400" b="1"/>
            </a:lvl2pPr>
            <a:lvl3pPr marL="914400" indent="0">
              <a:buNone/>
              <a:defRPr sz="2400" b="1"/>
            </a:lvl3pPr>
            <a:lvl4pPr marL="1371600" indent="0">
              <a:buNone/>
              <a:defRPr sz="2400" b="1"/>
            </a:lvl4pPr>
            <a:lvl5pPr marL="1828800" indent="0">
              <a:buNone/>
              <a:defRPr sz="2400" b="1"/>
            </a:lvl5pPr>
          </a:lstStyle>
          <a:p>
            <a:pPr lvl="0"/>
            <a:r>
              <a:rPr lang="en-US"/>
              <a:t>Click to edit Master text styles</a:t>
            </a:r>
          </a:p>
        </p:txBody>
      </p:sp>
      <p:sp>
        <p:nvSpPr>
          <p:cNvPr id="16" name="Text Placeholder 7">
            <a:extLst>
              <a:ext uri="{FF2B5EF4-FFF2-40B4-BE49-F238E27FC236}">
                <a16:creationId xmlns:a16="http://schemas.microsoft.com/office/drawing/2014/main" id="{E5A05A4B-6697-488F-A6D7-5CB6D30C4C4A}"/>
              </a:ext>
            </a:extLst>
          </p:cNvPr>
          <p:cNvSpPr>
            <a:spLocks noGrp="1"/>
          </p:cNvSpPr>
          <p:nvPr>
            <p:ph type="body" sz="quarter" idx="15"/>
          </p:nvPr>
        </p:nvSpPr>
        <p:spPr>
          <a:xfrm>
            <a:off x="3479321" y="2989528"/>
            <a:ext cx="2133600" cy="2882900"/>
          </a:xfrm>
          <a:prstGeom prst="rect">
            <a:avLst/>
          </a:prstGeom>
        </p:spPr>
        <p:txBody>
          <a:bodyPr/>
          <a:lstStyle>
            <a:lvl1pPr>
              <a:defRPr sz="1800"/>
            </a:lvl1pPr>
            <a:lvl2pPr>
              <a:defRPr sz="1800"/>
            </a:lvl2pPr>
            <a:lvl3pPr>
              <a:defRPr sz="1800"/>
            </a:lvl3pPr>
            <a:lvl4pPr>
              <a:defRPr sz="1800"/>
            </a:lvl4pPr>
            <a:lvl5pPr>
              <a:defRPr sz="1800"/>
            </a:lvl5pPr>
          </a:lstStyle>
          <a:p>
            <a:pPr lvl="0"/>
            <a:r>
              <a:rPr lang="en-US"/>
              <a:t>Click to edit Master text styles</a:t>
            </a:r>
          </a:p>
        </p:txBody>
      </p:sp>
      <p:sp>
        <p:nvSpPr>
          <p:cNvPr id="17" name="Text Placeholder 4">
            <a:extLst>
              <a:ext uri="{FF2B5EF4-FFF2-40B4-BE49-F238E27FC236}">
                <a16:creationId xmlns:a16="http://schemas.microsoft.com/office/drawing/2014/main" id="{B0A38136-E26A-4626-A7C9-EFF3D1B00327}"/>
              </a:ext>
            </a:extLst>
          </p:cNvPr>
          <p:cNvSpPr>
            <a:spLocks noGrp="1"/>
          </p:cNvSpPr>
          <p:nvPr>
            <p:ph type="body" sz="quarter" idx="16"/>
          </p:nvPr>
        </p:nvSpPr>
        <p:spPr>
          <a:xfrm>
            <a:off x="6162136" y="2303728"/>
            <a:ext cx="2133600" cy="609600"/>
          </a:xfrm>
          <a:prstGeom prst="rect">
            <a:avLst/>
          </a:prstGeom>
        </p:spPr>
        <p:txBody>
          <a:bodyPr anchor="ctr"/>
          <a:lstStyle>
            <a:lvl1pPr marL="0" indent="0">
              <a:buNone/>
              <a:defRPr sz="2400" b="1">
                <a:solidFill>
                  <a:schemeClr val="accent1"/>
                </a:solidFill>
              </a:defRPr>
            </a:lvl1pPr>
            <a:lvl2pPr marL="457200" indent="0">
              <a:buNone/>
              <a:defRPr sz="2400" b="1"/>
            </a:lvl2pPr>
            <a:lvl3pPr marL="914400" indent="0">
              <a:buNone/>
              <a:defRPr sz="2400" b="1"/>
            </a:lvl3pPr>
            <a:lvl4pPr marL="1371600" indent="0">
              <a:buNone/>
              <a:defRPr sz="2400" b="1"/>
            </a:lvl4pPr>
            <a:lvl5pPr marL="1828800" indent="0">
              <a:buNone/>
              <a:defRPr sz="2400" b="1"/>
            </a:lvl5pPr>
          </a:lstStyle>
          <a:p>
            <a:pPr lvl="0"/>
            <a:r>
              <a:rPr lang="en-US"/>
              <a:t>Click to edit Master text styles</a:t>
            </a:r>
          </a:p>
        </p:txBody>
      </p:sp>
      <p:sp>
        <p:nvSpPr>
          <p:cNvPr id="18" name="Text Placeholder 7">
            <a:extLst>
              <a:ext uri="{FF2B5EF4-FFF2-40B4-BE49-F238E27FC236}">
                <a16:creationId xmlns:a16="http://schemas.microsoft.com/office/drawing/2014/main" id="{FE995810-724F-424B-806D-E57328944156}"/>
              </a:ext>
            </a:extLst>
          </p:cNvPr>
          <p:cNvSpPr>
            <a:spLocks noGrp="1"/>
          </p:cNvSpPr>
          <p:nvPr>
            <p:ph type="body" sz="quarter" idx="17"/>
          </p:nvPr>
        </p:nvSpPr>
        <p:spPr>
          <a:xfrm>
            <a:off x="6162136" y="2989528"/>
            <a:ext cx="2133600" cy="2882900"/>
          </a:xfrm>
          <a:prstGeom prst="rect">
            <a:avLst/>
          </a:prstGeom>
        </p:spPr>
        <p:txBody>
          <a:bodyPr/>
          <a:lstStyle>
            <a:lvl1pPr>
              <a:defRPr sz="1800"/>
            </a:lvl1pPr>
            <a:lvl2pPr>
              <a:defRPr sz="1800"/>
            </a:lvl2pPr>
            <a:lvl3pPr>
              <a:defRPr sz="1800"/>
            </a:lvl3pPr>
            <a:lvl4pPr>
              <a:defRPr sz="1800"/>
            </a:lvl4pPr>
            <a:lvl5pPr>
              <a:defRPr sz="1800"/>
            </a:lvl5pPr>
          </a:lstStyle>
          <a:p>
            <a:pPr lvl="0"/>
            <a:r>
              <a:rPr lang="en-US"/>
              <a:t>Click to edit Master text styles</a:t>
            </a:r>
          </a:p>
        </p:txBody>
      </p:sp>
      <p:sp>
        <p:nvSpPr>
          <p:cNvPr id="19" name="Text Placeholder 4">
            <a:extLst>
              <a:ext uri="{FF2B5EF4-FFF2-40B4-BE49-F238E27FC236}">
                <a16:creationId xmlns:a16="http://schemas.microsoft.com/office/drawing/2014/main" id="{BA6B6717-D97D-4470-A2EF-0EEDC8750A8C}"/>
              </a:ext>
            </a:extLst>
          </p:cNvPr>
          <p:cNvSpPr>
            <a:spLocks noGrp="1"/>
          </p:cNvSpPr>
          <p:nvPr>
            <p:ph type="body" sz="quarter" idx="18"/>
          </p:nvPr>
        </p:nvSpPr>
        <p:spPr>
          <a:xfrm>
            <a:off x="8879457" y="2303728"/>
            <a:ext cx="2133600" cy="609600"/>
          </a:xfrm>
          <a:prstGeom prst="rect">
            <a:avLst/>
          </a:prstGeom>
        </p:spPr>
        <p:txBody>
          <a:bodyPr anchor="ctr"/>
          <a:lstStyle>
            <a:lvl1pPr marL="0" indent="0">
              <a:buNone/>
              <a:defRPr sz="2400" b="1">
                <a:solidFill>
                  <a:schemeClr val="accent2"/>
                </a:solidFill>
              </a:defRPr>
            </a:lvl1pPr>
            <a:lvl2pPr marL="457200" indent="0">
              <a:buNone/>
              <a:defRPr sz="2400" b="1"/>
            </a:lvl2pPr>
            <a:lvl3pPr marL="914400" indent="0">
              <a:buNone/>
              <a:defRPr sz="2400" b="1"/>
            </a:lvl3pPr>
            <a:lvl4pPr marL="1371600" indent="0">
              <a:buNone/>
              <a:defRPr sz="2400" b="1"/>
            </a:lvl4pPr>
            <a:lvl5pPr marL="1828800" indent="0">
              <a:buNone/>
              <a:defRPr sz="2400" b="1"/>
            </a:lvl5pPr>
          </a:lstStyle>
          <a:p>
            <a:pPr lvl="0"/>
            <a:r>
              <a:rPr lang="en-US"/>
              <a:t>Click to edit Master text styles</a:t>
            </a:r>
          </a:p>
        </p:txBody>
      </p:sp>
      <p:sp>
        <p:nvSpPr>
          <p:cNvPr id="20" name="Text Placeholder 7">
            <a:extLst>
              <a:ext uri="{FF2B5EF4-FFF2-40B4-BE49-F238E27FC236}">
                <a16:creationId xmlns:a16="http://schemas.microsoft.com/office/drawing/2014/main" id="{DA1EAB82-BBCF-4F62-988D-BDF13B0F7452}"/>
              </a:ext>
            </a:extLst>
          </p:cNvPr>
          <p:cNvSpPr>
            <a:spLocks noGrp="1"/>
          </p:cNvSpPr>
          <p:nvPr>
            <p:ph type="body" sz="quarter" idx="19"/>
          </p:nvPr>
        </p:nvSpPr>
        <p:spPr>
          <a:xfrm>
            <a:off x="8879457" y="2989528"/>
            <a:ext cx="2133600" cy="2882900"/>
          </a:xfrm>
          <a:prstGeom prst="rect">
            <a:avLst/>
          </a:prstGeom>
        </p:spPr>
        <p:txBody>
          <a:bodyPr/>
          <a:lstStyle>
            <a:lvl1pPr>
              <a:defRPr sz="1800"/>
            </a:lvl1pPr>
            <a:lvl2pPr>
              <a:defRPr sz="1800"/>
            </a:lvl2pPr>
            <a:lvl3pPr>
              <a:defRPr sz="1800"/>
            </a:lvl3pPr>
            <a:lvl4pPr>
              <a:defRPr sz="1800"/>
            </a:lvl4pPr>
            <a:lvl5pPr>
              <a:defRPr sz="1800"/>
            </a:lvl5pPr>
          </a:lstStyle>
          <a:p>
            <a:pPr lvl="0"/>
            <a:r>
              <a:rPr lang="en-US"/>
              <a:t>Click to edit Master text styles</a:t>
            </a:r>
          </a:p>
        </p:txBody>
      </p:sp>
      <p:sp>
        <p:nvSpPr>
          <p:cNvPr id="21" name="Rectangle 20">
            <a:extLst>
              <a:ext uri="{FF2B5EF4-FFF2-40B4-BE49-F238E27FC236}">
                <a16:creationId xmlns:a16="http://schemas.microsoft.com/office/drawing/2014/main" id="{6E65AA0E-F518-418C-BB12-00B193487821}"/>
              </a:ext>
            </a:extLst>
          </p:cNvPr>
          <p:cNvSpPr/>
          <p:nvPr userDrawn="1"/>
        </p:nvSpPr>
        <p:spPr>
          <a:xfrm>
            <a:off x="0" y="6054585"/>
            <a:ext cx="12192000" cy="82550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ubway Six-Inch Office"/>
              <a:ea typeface="+mn-ea"/>
              <a:cs typeface="+mn-cs"/>
            </a:endParaRPr>
          </a:p>
        </p:txBody>
      </p:sp>
      <p:sp>
        <p:nvSpPr>
          <p:cNvPr id="22" name="Rectangle 21">
            <a:extLst>
              <a:ext uri="{FF2B5EF4-FFF2-40B4-BE49-F238E27FC236}">
                <a16:creationId xmlns:a16="http://schemas.microsoft.com/office/drawing/2014/main" id="{915B76D6-7C87-4B2C-BB57-53640B48BF39}"/>
              </a:ext>
            </a:extLst>
          </p:cNvPr>
          <p:cNvSpPr/>
          <p:nvPr userDrawn="1"/>
        </p:nvSpPr>
        <p:spPr>
          <a:xfrm flipV="1">
            <a:off x="0" y="6127884"/>
            <a:ext cx="121920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ubway Six-Inch Office"/>
              <a:ea typeface="+mn-ea"/>
              <a:cs typeface="+mn-cs"/>
            </a:endParaRPr>
          </a:p>
        </p:txBody>
      </p:sp>
      <p:sp>
        <p:nvSpPr>
          <p:cNvPr id="25" name="Arrow: Chevron 24">
            <a:extLst>
              <a:ext uri="{FF2B5EF4-FFF2-40B4-BE49-F238E27FC236}">
                <a16:creationId xmlns:a16="http://schemas.microsoft.com/office/drawing/2014/main" id="{33A0E8A5-37A3-4C65-A526-8DEBFD206533}"/>
              </a:ext>
            </a:extLst>
          </p:cNvPr>
          <p:cNvSpPr/>
          <p:nvPr userDrawn="1"/>
        </p:nvSpPr>
        <p:spPr>
          <a:xfrm>
            <a:off x="6162136" y="1236928"/>
            <a:ext cx="2438400" cy="922658"/>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Arrow: Chevron 25">
            <a:extLst>
              <a:ext uri="{FF2B5EF4-FFF2-40B4-BE49-F238E27FC236}">
                <a16:creationId xmlns:a16="http://schemas.microsoft.com/office/drawing/2014/main" id="{A88EA513-0BCB-4206-8534-D568EF2DE5C8}"/>
              </a:ext>
            </a:extLst>
          </p:cNvPr>
          <p:cNvSpPr/>
          <p:nvPr userDrawn="1"/>
        </p:nvSpPr>
        <p:spPr>
          <a:xfrm>
            <a:off x="8879457" y="1236928"/>
            <a:ext cx="2438400" cy="92265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3" name="Text Placeholder 9">
            <a:extLst>
              <a:ext uri="{FF2B5EF4-FFF2-40B4-BE49-F238E27FC236}">
                <a16:creationId xmlns:a16="http://schemas.microsoft.com/office/drawing/2014/main" id="{EE210FD9-692D-4B5F-B329-CAC6690E0BD1}"/>
              </a:ext>
            </a:extLst>
          </p:cNvPr>
          <p:cNvSpPr>
            <a:spLocks noGrp="1"/>
          </p:cNvSpPr>
          <p:nvPr>
            <p:ph type="body" sz="quarter" idx="24" hasCustomPrompt="1"/>
          </p:nvPr>
        </p:nvSpPr>
        <p:spPr>
          <a:xfrm>
            <a:off x="380998" y="149476"/>
            <a:ext cx="11430000" cy="793750"/>
          </a:xfrm>
          <a:prstGeom prst="rect">
            <a:avLst/>
          </a:prstGeom>
        </p:spPr>
        <p:txBody>
          <a:bodyPr anchor="t"/>
          <a:lstStyle>
            <a:lvl1pPr marL="0" indent="0" algn="l">
              <a:lnSpc>
                <a:spcPct val="100000"/>
              </a:lnSpc>
              <a:spcBef>
                <a:spcPts val="0"/>
              </a:spcBef>
              <a:buNone/>
              <a:defRPr sz="2800" b="1">
                <a:solidFill>
                  <a:schemeClr val="accent1"/>
                </a:solidFill>
                <a:latin typeface="+mj-lt"/>
              </a:defRPr>
            </a:lvl1pPr>
          </a:lstStyle>
          <a:p>
            <a:pPr lvl="0"/>
            <a:r>
              <a:rPr lang="en-US"/>
              <a:t>Summary of slide content in one sentence</a:t>
            </a:r>
            <a:endParaRPr lang="en-GB"/>
          </a:p>
        </p:txBody>
      </p:sp>
    </p:spTree>
    <p:extLst>
      <p:ext uri="{BB962C8B-B14F-4D97-AF65-F5344CB8AC3E}">
        <p14:creationId xmlns:p14="http://schemas.microsoft.com/office/powerpoint/2010/main" val="1435310810"/>
      </p:ext>
    </p:extLst>
  </p:cSld>
  <p:clrMapOvr>
    <a:masterClrMapping/>
  </p:clrMapOvr>
  <p:transition spd="slow">
    <p:wip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line #1">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D3ABB89-8F59-44C2-B638-E231E4BF8EBA}"/>
              </a:ext>
            </a:extLst>
          </p:cNvPr>
          <p:cNvSpPr>
            <a:spLocks noGrp="1"/>
          </p:cNvSpPr>
          <p:nvPr>
            <p:ph type="body" sz="quarter" idx="12"/>
          </p:nvPr>
        </p:nvSpPr>
        <p:spPr>
          <a:xfrm>
            <a:off x="3077819" y="1188358"/>
            <a:ext cx="2133600" cy="609600"/>
          </a:xfrm>
          <a:prstGeom prst="rect">
            <a:avLst/>
          </a:prstGeom>
        </p:spPr>
        <p:txBody>
          <a:bodyPr/>
          <a:lstStyle>
            <a:lvl1pPr marL="0" indent="0" algn="ctr">
              <a:buNone/>
              <a:defRPr sz="2400" b="1">
                <a:solidFill>
                  <a:schemeClr val="accent4"/>
                </a:solidFill>
              </a:defRPr>
            </a:lvl1pPr>
            <a:lvl2pPr marL="457200" indent="0">
              <a:buNone/>
              <a:defRPr sz="2400" b="1"/>
            </a:lvl2pPr>
            <a:lvl3pPr marL="914400" indent="0">
              <a:buNone/>
              <a:defRPr sz="2400" b="1"/>
            </a:lvl3pPr>
            <a:lvl4pPr marL="1371600" indent="0">
              <a:buNone/>
              <a:defRPr sz="2400" b="1"/>
            </a:lvl4pPr>
            <a:lvl5pPr marL="1828800" indent="0">
              <a:buNone/>
              <a:defRPr sz="2400" b="1"/>
            </a:lvl5pPr>
          </a:lstStyle>
          <a:p>
            <a:pPr lvl="0"/>
            <a:r>
              <a:rPr lang="en-US"/>
              <a:t>Click to edit Master text styles</a:t>
            </a:r>
          </a:p>
        </p:txBody>
      </p:sp>
      <p:sp>
        <p:nvSpPr>
          <p:cNvPr id="15" name="Text Placeholder 4">
            <a:extLst>
              <a:ext uri="{FF2B5EF4-FFF2-40B4-BE49-F238E27FC236}">
                <a16:creationId xmlns:a16="http://schemas.microsoft.com/office/drawing/2014/main" id="{B082CD63-839F-42E5-B6DC-6733AB8ACFB9}"/>
              </a:ext>
            </a:extLst>
          </p:cNvPr>
          <p:cNvSpPr>
            <a:spLocks noGrp="1"/>
          </p:cNvSpPr>
          <p:nvPr>
            <p:ph type="body" sz="quarter" idx="14"/>
          </p:nvPr>
        </p:nvSpPr>
        <p:spPr>
          <a:xfrm>
            <a:off x="5181600" y="5185511"/>
            <a:ext cx="2133600" cy="609600"/>
          </a:xfrm>
          <a:prstGeom prst="rect">
            <a:avLst/>
          </a:prstGeom>
        </p:spPr>
        <p:txBody>
          <a:bodyPr/>
          <a:lstStyle>
            <a:lvl1pPr marL="0" indent="0" algn="ctr">
              <a:buNone/>
              <a:defRPr sz="2400" b="1">
                <a:solidFill>
                  <a:schemeClr val="accent5"/>
                </a:solidFill>
              </a:defRPr>
            </a:lvl1pPr>
            <a:lvl2pPr marL="457200" indent="0">
              <a:buNone/>
              <a:defRPr sz="2400" b="1"/>
            </a:lvl2pPr>
            <a:lvl3pPr marL="914400" indent="0">
              <a:buNone/>
              <a:defRPr sz="2400" b="1"/>
            </a:lvl3pPr>
            <a:lvl4pPr marL="1371600" indent="0">
              <a:buNone/>
              <a:defRPr sz="2400" b="1"/>
            </a:lvl4pPr>
            <a:lvl5pPr marL="1828800" indent="0">
              <a:buNone/>
              <a:defRPr sz="2400" b="1"/>
            </a:lvl5pPr>
          </a:lstStyle>
          <a:p>
            <a:pPr lvl="0"/>
            <a:r>
              <a:rPr lang="en-US"/>
              <a:t>Click to edit Master text styles</a:t>
            </a:r>
          </a:p>
        </p:txBody>
      </p:sp>
      <p:sp>
        <p:nvSpPr>
          <p:cNvPr id="17" name="Text Placeholder 4">
            <a:extLst>
              <a:ext uri="{FF2B5EF4-FFF2-40B4-BE49-F238E27FC236}">
                <a16:creationId xmlns:a16="http://schemas.microsoft.com/office/drawing/2014/main" id="{B0A38136-E26A-4626-A7C9-EFF3D1B00327}"/>
              </a:ext>
            </a:extLst>
          </p:cNvPr>
          <p:cNvSpPr>
            <a:spLocks noGrp="1"/>
          </p:cNvSpPr>
          <p:nvPr>
            <p:ph type="body" sz="quarter" idx="16"/>
          </p:nvPr>
        </p:nvSpPr>
        <p:spPr>
          <a:xfrm>
            <a:off x="7085851" y="1247694"/>
            <a:ext cx="2133600" cy="609600"/>
          </a:xfrm>
          <a:prstGeom prst="rect">
            <a:avLst/>
          </a:prstGeom>
        </p:spPr>
        <p:txBody>
          <a:bodyPr/>
          <a:lstStyle>
            <a:lvl1pPr marL="0" indent="0" algn="ctr">
              <a:buNone/>
              <a:defRPr sz="2400" b="1">
                <a:solidFill>
                  <a:schemeClr val="accent1"/>
                </a:solidFill>
              </a:defRPr>
            </a:lvl1pPr>
            <a:lvl2pPr marL="457200" indent="0">
              <a:buNone/>
              <a:defRPr sz="2400" b="1"/>
            </a:lvl2pPr>
            <a:lvl3pPr marL="914400" indent="0">
              <a:buNone/>
              <a:defRPr sz="2400" b="1"/>
            </a:lvl3pPr>
            <a:lvl4pPr marL="1371600" indent="0">
              <a:buNone/>
              <a:defRPr sz="2400" b="1"/>
            </a:lvl4pPr>
            <a:lvl5pPr marL="1828800" indent="0">
              <a:buNone/>
              <a:defRPr sz="2400" b="1"/>
            </a:lvl5pPr>
          </a:lstStyle>
          <a:p>
            <a:pPr lvl="0"/>
            <a:r>
              <a:rPr lang="en-US"/>
              <a:t>Click to edit Master text styles</a:t>
            </a:r>
          </a:p>
        </p:txBody>
      </p:sp>
      <p:sp>
        <p:nvSpPr>
          <p:cNvPr id="19" name="Text Placeholder 4">
            <a:extLst>
              <a:ext uri="{FF2B5EF4-FFF2-40B4-BE49-F238E27FC236}">
                <a16:creationId xmlns:a16="http://schemas.microsoft.com/office/drawing/2014/main" id="{BA6B6717-D97D-4470-A2EF-0EEDC8750A8C}"/>
              </a:ext>
            </a:extLst>
          </p:cNvPr>
          <p:cNvSpPr>
            <a:spLocks noGrp="1"/>
          </p:cNvSpPr>
          <p:nvPr>
            <p:ph type="body" sz="quarter" idx="18"/>
          </p:nvPr>
        </p:nvSpPr>
        <p:spPr>
          <a:xfrm>
            <a:off x="9089869" y="5162130"/>
            <a:ext cx="2133600" cy="609600"/>
          </a:xfrm>
          <a:prstGeom prst="rect">
            <a:avLst/>
          </a:prstGeom>
        </p:spPr>
        <p:txBody>
          <a:bodyPr/>
          <a:lstStyle>
            <a:lvl1pPr marL="0" indent="0" algn="ctr">
              <a:buNone/>
              <a:defRPr sz="2400" b="1">
                <a:solidFill>
                  <a:schemeClr val="accent2"/>
                </a:solidFill>
              </a:defRPr>
            </a:lvl1pPr>
            <a:lvl2pPr marL="457200" indent="0">
              <a:buNone/>
              <a:defRPr sz="2400" b="1"/>
            </a:lvl2pPr>
            <a:lvl3pPr marL="914400" indent="0">
              <a:buNone/>
              <a:defRPr sz="2400" b="1"/>
            </a:lvl3pPr>
            <a:lvl4pPr marL="1371600" indent="0">
              <a:buNone/>
              <a:defRPr sz="2400" b="1"/>
            </a:lvl4pPr>
            <a:lvl5pPr marL="1828800" indent="0">
              <a:buNone/>
              <a:defRPr sz="2400" b="1"/>
            </a:lvl5pPr>
          </a:lstStyle>
          <a:p>
            <a:pPr lvl="0"/>
            <a:r>
              <a:rPr lang="en-US"/>
              <a:t>Click to edit Master text styles</a:t>
            </a:r>
          </a:p>
        </p:txBody>
      </p:sp>
      <p:sp>
        <p:nvSpPr>
          <p:cNvPr id="4" name="Half Frame 3">
            <a:extLst>
              <a:ext uri="{FF2B5EF4-FFF2-40B4-BE49-F238E27FC236}">
                <a16:creationId xmlns:a16="http://schemas.microsoft.com/office/drawing/2014/main" id="{C1560DE3-3C5F-4BB1-B302-10B971F218D4}"/>
              </a:ext>
            </a:extLst>
          </p:cNvPr>
          <p:cNvSpPr/>
          <p:nvPr userDrawn="1"/>
        </p:nvSpPr>
        <p:spPr>
          <a:xfrm rot="2700000">
            <a:off x="3115919" y="2485074"/>
            <a:ext cx="2057400" cy="2057400"/>
          </a:xfrm>
          <a:prstGeom prst="halfFram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1" name="Half Frame 20">
            <a:extLst>
              <a:ext uri="{FF2B5EF4-FFF2-40B4-BE49-F238E27FC236}">
                <a16:creationId xmlns:a16="http://schemas.microsoft.com/office/drawing/2014/main" id="{1135F650-06C2-4DFE-A942-4D3F08D34743}"/>
              </a:ext>
            </a:extLst>
          </p:cNvPr>
          <p:cNvSpPr/>
          <p:nvPr userDrawn="1"/>
        </p:nvSpPr>
        <p:spPr>
          <a:xfrm rot="2700000">
            <a:off x="7123951" y="2508455"/>
            <a:ext cx="2057400" cy="2057400"/>
          </a:xfrm>
          <a:prstGeom prst="halfFram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2" name="Half Frame 21">
            <a:extLst>
              <a:ext uri="{FF2B5EF4-FFF2-40B4-BE49-F238E27FC236}">
                <a16:creationId xmlns:a16="http://schemas.microsoft.com/office/drawing/2014/main" id="{7EC45907-770F-4407-8D2F-AEC00F8A3FE1}"/>
              </a:ext>
            </a:extLst>
          </p:cNvPr>
          <p:cNvSpPr/>
          <p:nvPr userDrawn="1"/>
        </p:nvSpPr>
        <p:spPr>
          <a:xfrm rot="13500000">
            <a:off x="5119935" y="2593542"/>
            <a:ext cx="2057400" cy="2057400"/>
          </a:xfrm>
          <a:prstGeom prst="halfFram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3" name="Half Frame 22">
            <a:extLst>
              <a:ext uri="{FF2B5EF4-FFF2-40B4-BE49-F238E27FC236}">
                <a16:creationId xmlns:a16="http://schemas.microsoft.com/office/drawing/2014/main" id="{9924209B-1C22-44B3-92BE-6FD6891A132A}"/>
              </a:ext>
            </a:extLst>
          </p:cNvPr>
          <p:cNvSpPr/>
          <p:nvPr userDrawn="1"/>
        </p:nvSpPr>
        <p:spPr>
          <a:xfrm rot="13500000">
            <a:off x="9127969" y="2593540"/>
            <a:ext cx="2057400" cy="2057400"/>
          </a:xfrm>
          <a:prstGeom prst="halfFram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7" name="Half Frame 26">
            <a:extLst>
              <a:ext uri="{FF2B5EF4-FFF2-40B4-BE49-F238E27FC236}">
                <a16:creationId xmlns:a16="http://schemas.microsoft.com/office/drawing/2014/main" id="{02A54C5A-6CFC-4A27-9A86-4C875C49BC8E}"/>
              </a:ext>
            </a:extLst>
          </p:cNvPr>
          <p:cNvSpPr/>
          <p:nvPr userDrawn="1"/>
        </p:nvSpPr>
        <p:spPr>
          <a:xfrm rot="13500000">
            <a:off x="1111902" y="2592103"/>
            <a:ext cx="2057400" cy="2057400"/>
          </a:xfrm>
          <a:prstGeom prst="halfFram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8" name="Text Placeholder 4">
            <a:extLst>
              <a:ext uri="{FF2B5EF4-FFF2-40B4-BE49-F238E27FC236}">
                <a16:creationId xmlns:a16="http://schemas.microsoft.com/office/drawing/2014/main" id="{4C45561C-450E-4204-8741-5A42A5C38740}"/>
              </a:ext>
            </a:extLst>
          </p:cNvPr>
          <p:cNvSpPr>
            <a:spLocks noGrp="1"/>
          </p:cNvSpPr>
          <p:nvPr>
            <p:ph type="body" sz="quarter" idx="19"/>
          </p:nvPr>
        </p:nvSpPr>
        <p:spPr>
          <a:xfrm>
            <a:off x="1073802" y="5162130"/>
            <a:ext cx="2133600" cy="609600"/>
          </a:xfrm>
          <a:prstGeom prst="rect">
            <a:avLst/>
          </a:prstGeom>
        </p:spPr>
        <p:txBody>
          <a:bodyPr/>
          <a:lstStyle>
            <a:lvl1pPr marL="0" indent="0" algn="ctr">
              <a:buNone/>
              <a:defRPr sz="2400" b="1">
                <a:solidFill>
                  <a:schemeClr val="accent3"/>
                </a:solidFill>
              </a:defRPr>
            </a:lvl1pPr>
            <a:lvl2pPr marL="457200" indent="0">
              <a:buNone/>
              <a:defRPr sz="2400" b="1"/>
            </a:lvl2pPr>
            <a:lvl3pPr marL="914400" indent="0">
              <a:buNone/>
              <a:defRPr sz="2400" b="1"/>
            </a:lvl3pPr>
            <a:lvl4pPr marL="1371600" indent="0">
              <a:buNone/>
              <a:defRPr sz="2400" b="1"/>
            </a:lvl4pPr>
            <a:lvl5pPr marL="1828800" indent="0">
              <a:buNone/>
              <a:defRPr sz="2400" b="1"/>
            </a:lvl5pPr>
          </a:lstStyle>
          <a:p>
            <a:pPr lvl="0"/>
            <a:r>
              <a:rPr lang="en-US"/>
              <a:t>Click to edit Master text styles</a:t>
            </a:r>
          </a:p>
        </p:txBody>
      </p:sp>
      <p:sp>
        <p:nvSpPr>
          <p:cNvPr id="16" name="Rectangle 15">
            <a:extLst>
              <a:ext uri="{FF2B5EF4-FFF2-40B4-BE49-F238E27FC236}">
                <a16:creationId xmlns:a16="http://schemas.microsoft.com/office/drawing/2014/main" id="{59F472DF-781F-4350-ABC8-B62C418702BF}"/>
              </a:ext>
            </a:extLst>
          </p:cNvPr>
          <p:cNvSpPr/>
          <p:nvPr userDrawn="1"/>
        </p:nvSpPr>
        <p:spPr>
          <a:xfrm>
            <a:off x="0" y="6054585"/>
            <a:ext cx="12192000" cy="82550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ubway Six-Inch Office"/>
              <a:ea typeface="+mn-ea"/>
              <a:cs typeface="+mn-cs"/>
            </a:endParaRPr>
          </a:p>
        </p:txBody>
      </p:sp>
      <p:sp>
        <p:nvSpPr>
          <p:cNvPr id="18" name="Rectangle 17">
            <a:extLst>
              <a:ext uri="{FF2B5EF4-FFF2-40B4-BE49-F238E27FC236}">
                <a16:creationId xmlns:a16="http://schemas.microsoft.com/office/drawing/2014/main" id="{C60B7760-BA4B-4CB5-85EA-791C876BB404}"/>
              </a:ext>
            </a:extLst>
          </p:cNvPr>
          <p:cNvSpPr/>
          <p:nvPr userDrawn="1"/>
        </p:nvSpPr>
        <p:spPr>
          <a:xfrm flipV="1">
            <a:off x="0" y="6127884"/>
            <a:ext cx="121920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ubway Six-Inch Office"/>
              <a:ea typeface="+mn-ea"/>
              <a:cs typeface="+mn-cs"/>
            </a:endParaRPr>
          </a:p>
        </p:txBody>
      </p:sp>
      <p:sp>
        <p:nvSpPr>
          <p:cNvPr id="20" name="Text Placeholder 9">
            <a:extLst>
              <a:ext uri="{FF2B5EF4-FFF2-40B4-BE49-F238E27FC236}">
                <a16:creationId xmlns:a16="http://schemas.microsoft.com/office/drawing/2014/main" id="{96E97F77-4D9F-49C6-8737-0EFF0B66794B}"/>
              </a:ext>
            </a:extLst>
          </p:cNvPr>
          <p:cNvSpPr>
            <a:spLocks noGrp="1"/>
          </p:cNvSpPr>
          <p:nvPr>
            <p:ph type="body" sz="quarter" idx="24" hasCustomPrompt="1"/>
          </p:nvPr>
        </p:nvSpPr>
        <p:spPr>
          <a:xfrm>
            <a:off x="380998" y="149476"/>
            <a:ext cx="11430000" cy="793750"/>
          </a:xfrm>
          <a:prstGeom prst="rect">
            <a:avLst/>
          </a:prstGeom>
        </p:spPr>
        <p:txBody>
          <a:bodyPr anchor="t"/>
          <a:lstStyle>
            <a:lvl1pPr marL="0" indent="0" algn="l">
              <a:lnSpc>
                <a:spcPct val="100000"/>
              </a:lnSpc>
              <a:spcBef>
                <a:spcPts val="0"/>
              </a:spcBef>
              <a:buNone/>
              <a:defRPr sz="2800" b="1">
                <a:solidFill>
                  <a:schemeClr val="accent1"/>
                </a:solidFill>
                <a:latin typeface="+mj-lt"/>
              </a:defRPr>
            </a:lvl1pPr>
          </a:lstStyle>
          <a:p>
            <a:pPr lvl="0"/>
            <a:r>
              <a:rPr lang="en-US"/>
              <a:t>Summary of slide content in one sentence</a:t>
            </a:r>
            <a:endParaRPr lang="en-GB"/>
          </a:p>
        </p:txBody>
      </p:sp>
    </p:spTree>
    <p:extLst>
      <p:ext uri="{BB962C8B-B14F-4D97-AF65-F5344CB8AC3E}">
        <p14:creationId xmlns:p14="http://schemas.microsoft.com/office/powerpoint/2010/main" val="657252859"/>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Title #3">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2C9B88-B09C-4224-A521-1C9EBB48E870}"/>
              </a:ext>
            </a:extLst>
          </p:cNvPr>
          <p:cNvSpPr/>
          <p:nvPr userDrawn="1"/>
        </p:nvSpPr>
        <p:spPr>
          <a:xfrm>
            <a:off x="0" y="342900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mj-lt"/>
            </a:endParaRPr>
          </a:p>
        </p:txBody>
      </p:sp>
      <p:sp>
        <p:nvSpPr>
          <p:cNvPr id="4" name="Picture Placeholder 3">
            <a:extLst>
              <a:ext uri="{FF2B5EF4-FFF2-40B4-BE49-F238E27FC236}">
                <a16:creationId xmlns:a16="http://schemas.microsoft.com/office/drawing/2014/main" id="{11009E7A-ACD5-4AE4-AA16-3A44F19CF14B}"/>
              </a:ext>
            </a:extLst>
          </p:cNvPr>
          <p:cNvSpPr>
            <a:spLocks noGrp="1"/>
          </p:cNvSpPr>
          <p:nvPr>
            <p:ph type="pic" sz="quarter" idx="10"/>
          </p:nvPr>
        </p:nvSpPr>
        <p:spPr>
          <a:xfrm>
            <a:off x="0" y="0"/>
            <a:ext cx="12179300" cy="3429000"/>
          </a:xfrm>
          <a:prstGeom prst="rect">
            <a:avLst/>
          </a:prstGeom>
        </p:spPr>
        <p:txBody>
          <a:bodyPr/>
          <a:lstStyle/>
          <a:p>
            <a:r>
              <a:rPr lang="en-US"/>
              <a:t>Click icon to add picture</a:t>
            </a:r>
            <a:endParaRPr lang="en-GB"/>
          </a:p>
        </p:txBody>
      </p:sp>
      <p:sp>
        <p:nvSpPr>
          <p:cNvPr id="5" name="Text Placeholder 9">
            <a:extLst>
              <a:ext uri="{FF2B5EF4-FFF2-40B4-BE49-F238E27FC236}">
                <a16:creationId xmlns:a16="http://schemas.microsoft.com/office/drawing/2014/main" id="{74F5D10A-3443-45F8-A3F5-F984661E78A4}"/>
              </a:ext>
            </a:extLst>
          </p:cNvPr>
          <p:cNvSpPr>
            <a:spLocks noGrp="1"/>
          </p:cNvSpPr>
          <p:nvPr>
            <p:ph type="body" sz="quarter" idx="11" hasCustomPrompt="1"/>
          </p:nvPr>
        </p:nvSpPr>
        <p:spPr>
          <a:xfrm>
            <a:off x="-12701" y="3851030"/>
            <a:ext cx="12204701" cy="2584939"/>
          </a:xfrm>
          <a:prstGeom prst="rect">
            <a:avLst/>
          </a:prstGeom>
        </p:spPr>
        <p:txBody>
          <a:bodyPr anchor="ctr"/>
          <a:lstStyle>
            <a:lvl1pPr marL="0" indent="0" algn="ctr">
              <a:lnSpc>
                <a:spcPct val="100000"/>
              </a:lnSpc>
              <a:spcBef>
                <a:spcPts val="0"/>
              </a:spcBef>
              <a:buNone/>
              <a:defRPr sz="4400" b="1">
                <a:solidFill>
                  <a:schemeClr val="bg1"/>
                </a:solidFill>
                <a:latin typeface="+mj-lt"/>
              </a:defRPr>
            </a:lvl1pPr>
          </a:lstStyle>
          <a:p>
            <a:pPr lvl="0"/>
            <a:r>
              <a:rPr lang="en-US"/>
              <a:t>Divider title</a:t>
            </a:r>
            <a:endParaRPr lang="en-GB"/>
          </a:p>
        </p:txBody>
      </p:sp>
    </p:spTree>
    <p:extLst>
      <p:ext uri="{BB962C8B-B14F-4D97-AF65-F5344CB8AC3E}">
        <p14:creationId xmlns:p14="http://schemas.microsoft.com/office/powerpoint/2010/main" val="2464165056"/>
      </p:ext>
    </p:extLst>
  </p:cSld>
  <p:clrMapOvr>
    <a:masterClrMapping/>
  </p:clrMapOvr>
  <p:transition spd="slow">
    <p:wip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line #2">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D3ABB89-8F59-44C2-B638-E231E4BF8EBA}"/>
              </a:ext>
            </a:extLst>
          </p:cNvPr>
          <p:cNvSpPr>
            <a:spLocks noGrp="1"/>
          </p:cNvSpPr>
          <p:nvPr>
            <p:ph type="body" sz="quarter" idx="12"/>
          </p:nvPr>
        </p:nvSpPr>
        <p:spPr>
          <a:xfrm>
            <a:off x="3352800" y="1241529"/>
            <a:ext cx="2133600" cy="609600"/>
          </a:xfrm>
          <a:prstGeom prst="rect">
            <a:avLst/>
          </a:prstGeom>
        </p:spPr>
        <p:txBody>
          <a:bodyPr/>
          <a:lstStyle>
            <a:lvl1pPr marL="0" indent="0" algn="ctr">
              <a:buNone/>
              <a:defRPr sz="2400" b="1">
                <a:solidFill>
                  <a:schemeClr val="accent4"/>
                </a:solidFill>
              </a:defRPr>
            </a:lvl1pPr>
            <a:lvl2pPr marL="457200" indent="0">
              <a:buNone/>
              <a:defRPr sz="2400" b="1"/>
            </a:lvl2pPr>
            <a:lvl3pPr marL="914400" indent="0">
              <a:buNone/>
              <a:defRPr sz="2400" b="1"/>
            </a:lvl3pPr>
            <a:lvl4pPr marL="1371600" indent="0">
              <a:buNone/>
              <a:defRPr sz="2400" b="1"/>
            </a:lvl4pPr>
            <a:lvl5pPr marL="1828800" indent="0">
              <a:buNone/>
              <a:defRPr sz="2400" b="1"/>
            </a:lvl5pPr>
          </a:lstStyle>
          <a:p>
            <a:pPr lvl="0"/>
            <a:r>
              <a:rPr lang="en-US"/>
              <a:t>Click to edit Master text styles</a:t>
            </a:r>
          </a:p>
        </p:txBody>
      </p:sp>
      <p:sp>
        <p:nvSpPr>
          <p:cNvPr id="15" name="Text Placeholder 4">
            <a:extLst>
              <a:ext uri="{FF2B5EF4-FFF2-40B4-BE49-F238E27FC236}">
                <a16:creationId xmlns:a16="http://schemas.microsoft.com/office/drawing/2014/main" id="{B082CD63-839F-42E5-B6DC-6733AB8ACFB9}"/>
              </a:ext>
            </a:extLst>
          </p:cNvPr>
          <p:cNvSpPr>
            <a:spLocks noGrp="1"/>
          </p:cNvSpPr>
          <p:nvPr>
            <p:ph type="body" sz="quarter" idx="14"/>
          </p:nvPr>
        </p:nvSpPr>
        <p:spPr>
          <a:xfrm>
            <a:off x="5410200" y="5238682"/>
            <a:ext cx="2133600" cy="609600"/>
          </a:xfrm>
          <a:prstGeom prst="rect">
            <a:avLst/>
          </a:prstGeom>
        </p:spPr>
        <p:txBody>
          <a:bodyPr/>
          <a:lstStyle>
            <a:lvl1pPr marL="0" indent="0" algn="ctr">
              <a:buNone/>
              <a:defRPr sz="2400" b="1">
                <a:solidFill>
                  <a:schemeClr val="accent5"/>
                </a:solidFill>
              </a:defRPr>
            </a:lvl1pPr>
            <a:lvl2pPr marL="457200" indent="0">
              <a:buNone/>
              <a:defRPr sz="2400" b="1"/>
            </a:lvl2pPr>
            <a:lvl3pPr marL="914400" indent="0">
              <a:buNone/>
              <a:defRPr sz="2400" b="1"/>
            </a:lvl3pPr>
            <a:lvl4pPr marL="1371600" indent="0">
              <a:buNone/>
              <a:defRPr sz="2400" b="1"/>
            </a:lvl4pPr>
            <a:lvl5pPr marL="1828800" indent="0">
              <a:buNone/>
              <a:defRPr sz="2400" b="1"/>
            </a:lvl5pPr>
          </a:lstStyle>
          <a:p>
            <a:pPr lvl="0"/>
            <a:r>
              <a:rPr lang="en-US"/>
              <a:t>Click to edit Master text styles</a:t>
            </a:r>
          </a:p>
        </p:txBody>
      </p:sp>
      <p:sp>
        <p:nvSpPr>
          <p:cNvPr id="17" name="Text Placeholder 4">
            <a:extLst>
              <a:ext uri="{FF2B5EF4-FFF2-40B4-BE49-F238E27FC236}">
                <a16:creationId xmlns:a16="http://schemas.microsoft.com/office/drawing/2014/main" id="{B0A38136-E26A-4626-A7C9-EFF3D1B00327}"/>
              </a:ext>
            </a:extLst>
          </p:cNvPr>
          <p:cNvSpPr>
            <a:spLocks noGrp="1"/>
          </p:cNvSpPr>
          <p:nvPr>
            <p:ph type="body" sz="quarter" idx="16"/>
          </p:nvPr>
        </p:nvSpPr>
        <p:spPr>
          <a:xfrm>
            <a:off x="7467600" y="1300865"/>
            <a:ext cx="2133600" cy="609600"/>
          </a:xfrm>
          <a:prstGeom prst="rect">
            <a:avLst/>
          </a:prstGeom>
        </p:spPr>
        <p:txBody>
          <a:bodyPr/>
          <a:lstStyle>
            <a:lvl1pPr marL="0" indent="0" algn="ctr">
              <a:buNone/>
              <a:defRPr sz="2400" b="1">
                <a:solidFill>
                  <a:schemeClr val="accent1"/>
                </a:solidFill>
              </a:defRPr>
            </a:lvl1pPr>
            <a:lvl2pPr marL="457200" indent="0">
              <a:buNone/>
              <a:defRPr sz="2400" b="1"/>
            </a:lvl2pPr>
            <a:lvl3pPr marL="914400" indent="0">
              <a:buNone/>
              <a:defRPr sz="2400" b="1"/>
            </a:lvl3pPr>
            <a:lvl4pPr marL="1371600" indent="0">
              <a:buNone/>
              <a:defRPr sz="2400" b="1"/>
            </a:lvl4pPr>
            <a:lvl5pPr marL="1828800" indent="0">
              <a:buNone/>
              <a:defRPr sz="2400" b="1"/>
            </a:lvl5pPr>
          </a:lstStyle>
          <a:p>
            <a:pPr lvl="0"/>
            <a:r>
              <a:rPr lang="en-US"/>
              <a:t>Click to edit Master text styles</a:t>
            </a:r>
          </a:p>
        </p:txBody>
      </p:sp>
      <p:sp>
        <p:nvSpPr>
          <p:cNvPr id="19" name="Text Placeholder 4">
            <a:extLst>
              <a:ext uri="{FF2B5EF4-FFF2-40B4-BE49-F238E27FC236}">
                <a16:creationId xmlns:a16="http://schemas.microsoft.com/office/drawing/2014/main" id="{BA6B6717-D97D-4470-A2EF-0EEDC8750A8C}"/>
              </a:ext>
            </a:extLst>
          </p:cNvPr>
          <p:cNvSpPr>
            <a:spLocks noGrp="1"/>
          </p:cNvSpPr>
          <p:nvPr>
            <p:ph type="body" sz="quarter" idx="18"/>
          </p:nvPr>
        </p:nvSpPr>
        <p:spPr>
          <a:xfrm>
            <a:off x="9753600" y="5215301"/>
            <a:ext cx="2133600" cy="609600"/>
          </a:xfrm>
          <a:prstGeom prst="rect">
            <a:avLst/>
          </a:prstGeom>
        </p:spPr>
        <p:txBody>
          <a:bodyPr/>
          <a:lstStyle>
            <a:lvl1pPr marL="0" indent="0" algn="ctr">
              <a:buNone/>
              <a:defRPr sz="2400" b="1">
                <a:solidFill>
                  <a:schemeClr val="accent2"/>
                </a:solidFill>
              </a:defRPr>
            </a:lvl1pPr>
            <a:lvl2pPr marL="457200" indent="0">
              <a:buNone/>
              <a:defRPr sz="2400" b="1"/>
            </a:lvl2pPr>
            <a:lvl3pPr marL="914400" indent="0">
              <a:buNone/>
              <a:defRPr sz="2400" b="1"/>
            </a:lvl3pPr>
            <a:lvl4pPr marL="1371600" indent="0">
              <a:buNone/>
              <a:defRPr sz="2400" b="1"/>
            </a:lvl4pPr>
            <a:lvl5pPr marL="1828800" indent="0">
              <a:buNone/>
              <a:defRPr sz="2400" b="1"/>
            </a:lvl5pPr>
          </a:lstStyle>
          <a:p>
            <a:pPr lvl="0"/>
            <a:r>
              <a:rPr lang="en-US"/>
              <a:t>Click to edit Master text styles</a:t>
            </a:r>
          </a:p>
        </p:txBody>
      </p:sp>
      <p:sp>
        <p:nvSpPr>
          <p:cNvPr id="28" name="Text Placeholder 4">
            <a:extLst>
              <a:ext uri="{FF2B5EF4-FFF2-40B4-BE49-F238E27FC236}">
                <a16:creationId xmlns:a16="http://schemas.microsoft.com/office/drawing/2014/main" id="{4C45561C-450E-4204-8741-5A42A5C38740}"/>
              </a:ext>
            </a:extLst>
          </p:cNvPr>
          <p:cNvSpPr>
            <a:spLocks noGrp="1"/>
          </p:cNvSpPr>
          <p:nvPr>
            <p:ph type="body" sz="quarter" idx="19"/>
          </p:nvPr>
        </p:nvSpPr>
        <p:spPr>
          <a:xfrm>
            <a:off x="1073802" y="5215301"/>
            <a:ext cx="2133600" cy="609600"/>
          </a:xfrm>
          <a:prstGeom prst="rect">
            <a:avLst/>
          </a:prstGeom>
        </p:spPr>
        <p:txBody>
          <a:bodyPr/>
          <a:lstStyle>
            <a:lvl1pPr marL="0" indent="0" algn="ctr">
              <a:buNone/>
              <a:defRPr sz="2400" b="1">
                <a:solidFill>
                  <a:schemeClr val="accent3"/>
                </a:solidFill>
              </a:defRPr>
            </a:lvl1pPr>
            <a:lvl2pPr marL="457200" indent="0">
              <a:buNone/>
              <a:defRPr sz="2400" b="1"/>
            </a:lvl2pPr>
            <a:lvl3pPr marL="914400" indent="0">
              <a:buNone/>
              <a:defRPr sz="2400" b="1"/>
            </a:lvl3pPr>
            <a:lvl4pPr marL="1371600" indent="0">
              <a:buNone/>
              <a:defRPr sz="2400" b="1"/>
            </a:lvl4pPr>
            <a:lvl5pPr marL="1828800" indent="0">
              <a:buNone/>
              <a:defRPr sz="2400" b="1"/>
            </a:lvl5pPr>
          </a:lstStyle>
          <a:p>
            <a:pPr lvl="0"/>
            <a:r>
              <a:rPr lang="en-US"/>
              <a:t>Click to edit Master text styles</a:t>
            </a:r>
          </a:p>
        </p:txBody>
      </p:sp>
      <p:cxnSp>
        <p:nvCxnSpPr>
          <p:cNvPr id="11" name="Straight Connector 10">
            <a:extLst>
              <a:ext uri="{FF2B5EF4-FFF2-40B4-BE49-F238E27FC236}">
                <a16:creationId xmlns:a16="http://schemas.microsoft.com/office/drawing/2014/main" id="{ED3F5DC3-8B8E-434A-BBBA-14BAEEEF079F}"/>
              </a:ext>
            </a:extLst>
          </p:cNvPr>
          <p:cNvCxnSpPr/>
          <p:nvPr userDrawn="1"/>
        </p:nvCxnSpPr>
        <p:spPr>
          <a:xfrm>
            <a:off x="2057400" y="3531777"/>
            <a:ext cx="0" cy="1369838"/>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0ADF5CD1-1DFD-41B0-9AFE-17E2EF86206C}"/>
              </a:ext>
            </a:extLst>
          </p:cNvPr>
          <p:cNvSpPr/>
          <p:nvPr userDrawn="1"/>
        </p:nvSpPr>
        <p:spPr>
          <a:xfrm>
            <a:off x="1963947" y="4825415"/>
            <a:ext cx="184667" cy="1846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 name="Straight Connector 23">
            <a:extLst>
              <a:ext uri="{FF2B5EF4-FFF2-40B4-BE49-F238E27FC236}">
                <a16:creationId xmlns:a16="http://schemas.microsoft.com/office/drawing/2014/main" id="{C1211992-0EBB-48C4-A1EB-2FF03B543E99}"/>
              </a:ext>
            </a:extLst>
          </p:cNvPr>
          <p:cNvCxnSpPr/>
          <p:nvPr userDrawn="1"/>
        </p:nvCxnSpPr>
        <p:spPr>
          <a:xfrm>
            <a:off x="6452559" y="3531777"/>
            <a:ext cx="0" cy="1369838"/>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E4B4A2A2-C96E-4B15-A46A-1C06F67CD3AF}"/>
              </a:ext>
            </a:extLst>
          </p:cNvPr>
          <p:cNvSpPr/>
          <p:nvPr userDrawn="1"/>
        </p:nvSpPr>
        <p:spPr>
          <a:xfrm>
            <a:off x="6359106" y="4825415"/>
            <a:ext cx="184667" cy="1846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Straight Connector 25">
            <a:extLst>
              <a:ext uri="{FF2B5EF4-FFF2-40B4-BE49-F238E27FC236}">
                <a16:creationId xmlns:a16="http://schemas.microsoft.com/office/drawing/2014/main" id="{4FFCED30-EF2C-4E59-8389-258F3DA83891}"/>
              </a:ext>
            </a:extLst>
          </p:cNvPr>
          <p:cNvCxnSpPr>
            <a:cxnSpLocks/>
            <a:endCxn id="29" idx="0"/>
          </p:cNvCxnSpPr>
          <p:nvPr userDrawn="1"/>
        </p:nvCxnSpPr>
        <p:spPr>
          <a:xfrm flipH="1">
            <a:off x="10752267" y="3531777"/>
            <a:ext cx="1120" cy="1293638"/>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28FC1EEF-4DB8-408E-AB9D-6F38B3E86993}"/>
              </a:ext>
            </a:extLst>
          </p:cNvPr>
          <p:cNvSpPr/>
          <p:nvPr userDrawn="1"/>
        </p:nvSpPr>
        <p:spPr>
          <a:xfrm>
            <a:off x="10659933" y="4825415"/>
            <a:ext cx="184667" cy="18466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0" name="Straight Connector 29">
            <a:extLst>
              <a:ext uri="{FF2B5EF4-FFF2-40B4-BE49-F238E27FC236}">
                <a16:creationId xmlns:a16="http://schemas.microsoft.com/office/drawing/2014/main" id="{E3621EB8-B7F5-4F51-BAC3-9F2948B8A514}"/>
              </a:ext>
            </a:extLst>
          </p:cNvPr>
          <p:cNvCxnSpPr/>
          <p:nvPr userDrawn="1"/>
        </p:nvCxnSpPr>
        <p:spPr>
          <a:xfrm>
            <a:off x="4405914" y="2159679"/>
            <a:ext cx="0" cy="1369838"/>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B4D9F7A4-E63E-4FBC-9858-DF453000D642}"/>
              </a:ext>
            </a:extLst>
          </p:cNvPr>
          <p:cNvSpPr/>
          <p:nvPr userDrawn="1"/>
        </p:nvSpPr>
        <p:spPr>
          <a:xfrm>
            <a:off x="4313581" y="2067346"/>
            <a:ext cx="184667" cy="18466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2" name="Straight Connector 31">
            <a:extLst>
              <a:ext uri="{FF2B5EF4-FFF2-40B4-BE49-F238E27FC236}">
                <a16:creationId xmlns:a16="http://schemas.microsoft.com/office/drawing/2014/main" id="{92661F51-54B1-4E50-AAD7-FE7696D664DF}"/>
              </a:ext>
            </a:extLst>
          </p:cNvPr>
          <p:cNvCxnSpPr/>
          <p:nvPr userDrawn="1"/>
        </p:nvCxnSpPr>
        <p:spPr>
          <a:xfrm>
            <a:off x="8594815" y="2159679"/>
            <a:ext cx="0" cy="136983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2C58D129-12FB-485E-A59B-F555B46921A1}"/>
              </a:ext>
            </a:extLst>
          </p:cNvPr>
          <p:cNvSpPr/>
          <p:nvPr userDrawn="1"/>
        </p:nvSpPr>
        <p:spPr>
          <a:xfrm>
            <a:off x="8502482" y="2067346"/>
            <a:ext cx="184667" cy="18466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Straight Connector 21">
            <a:extLst>
              <a:ext uri="{FF2B5EF4-FFF2-40B4-BE49-F238E27FC236}">
                <a16:creationId xmlns:a16="http://schemas.microsoft.com/office/drawing/2014/main" id="{40334F86-39CF-4E09-8180-F1ACBBECD1A3}"/>
              </a:ext>
            </a:extLst>
          </p:cNvPr>
          <p:cNvCxnSpPr>
            <a:cxnSpLocks/>
          </p:cNvCxnSpPr>
          <p:nvPr userDrawn="1"/>
        </p:nvCxnSpPr>
        <p:spPr>
          <a:xfrm>
            <a:off x="3726760" y="3531777"/>
            <a:ext cx="0" cy="379238"/>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DB40A995-74D9-43BC-860D-F7B2E183A166}"/>
              </a:ext>
            </a:extLst>
          </p:cNvPr>
          <p:cNvSpPr/>
          <p:nvPr userDrawn="1"/>
        </p:nvSpPr>
        <p:spPr>
          <a:xfrm>
            <a:off x="3633307" y="3864400"/>
            <a:ext cx="184667" cy="18466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 Placeholder 4">
            <a:extLst>
              <a:ext uri="{FF2B5EF4-FFF2-40B4-BE49-F238E27FC236}">
                <a16:creationId xmlns:a16="http://schemas.microsoft.com/office/drawing/2014/main" id="{8DFACDA9-AB3F-4D1F-B4C2-2FFE4106DBF6}"/>
              </a:ext>
            </a:extLst>
          </p:cNvPr>
          <p:cNvSpPr>
            <a:spLocks noGrp="1"/>
          </p:cNvSpPr>
          <p:nvPr>
            <p:ph type="body" sz="quarter" idx="20"/>
          </p:nvPr>
        </p:nvSpPr>
        <p:spPr>
          <a:xfrm>
            <a:off x="3107880" y="4120380"/>
            <a:ext cx="1235520" cy="262184"/>
          </a:xfrm>
          <a:prstGeom prst="rect">
            <a:avLst/>
          </a:prstGeom>
        </p:spPr>
        <p:txBody>
          <a:bodyPr/>
          <a:lstStyle>
            <a:lvl1pPr marL="0" indent="0" algn="ctr">
              <a:buNone/>
              <a:defRPr sz="1800" b="1">
                <a:solidFill>
                  <a:schemeClr val="accent4"/>
                </a:solidFill>
              </a:defRPr>
            </a:lvl1pPr>
            <a:lvl2pPr marL="457200" indent="0">
              <a:buNone/>
              <a:defRPr sz="2400" b="1"/>
            </a:lvl2pPr>
            <a:lvl3pPr marL="914400" indent="0">
              <a:buNone/>
              <a:defRPr sz="2400" b="1"/>
            </a:lvl3pPr>
            <a:lvl4pPr marL="1371600" indent="0">
              <a:buNone/>
              <a:defRPr sz="2400" b="1"/>
            </a:lvl4pPr>
            <a:lvl5pPr marL="1828800" indent="0">
              <a:buNone/>
              <a:defRPr sz="2400" b="1"/>
            </a:lvl5pPr>
          </a:lstStyle>
          <a:p>
            <a:pPr lvl="0"/>
            <a:r>
              <a:rPr lang="en-US"/>
              <a:t>Click to edit Master text styles</a:t>
            </a:r>
          </a:p>
        </p:txBody>
      </p:sp>
      <p:cxnSp>
        <p:nvCxnSpPr>
          <p:cNvPr id="34" name="Straight Connector 33">
            <a:extLst>
              <a:ext uri="{FF2B5EF4-FFF2-40B4-BE49-F238E27FC236}">
                <a16:creationId xmlns:a16="http://schemas.microsoft.com/office/drawing/2014/main" id="{78E6BD28-A3EE-4269-9A6B-B7CBB66CFF40}"/>
              </a:ext>
            </a:extLst>
          </p:cNvPr>
          <p:cNvCxnSpPr>
            <a:cxnSpLocks/>
          </p:cNvCxnSpPr>
          <p:nvPr userDrawn="1"/>
        </p:nvCxnSpPr>
        <p:spPr>
          <a:xfrm>
            <a:off x="7924800" y="3531777"/>
            <a:ext cx="0" cy="37923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3B48B6FC-F1AE-47C3-BEFF-4A03AD00C2A9}"/>
              </a:ext>
            </a:extLst>
          </p:cNvPr>
          <p:cNvSpPr/>
          <p:nvPr userDrawn="1"/>
        </p:nvSpPr>
        <p:spPr>
          <a:xfrm>
            <a:off x="7832466" y="3864400"/>
            <a:ext cx="184667" cy="18466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6" name="Straight Connector 35">
            <a:extLst>
              <a:ext uri="{FF2B5EF4-FFF2-40B4-BE49-F238E27FC236}">
                <a16:creationId xmlns:a16="http://schemas.microsoft.com/office/drawing/2014/main" id="{28835FA7-711C-4A7A-98C9-A1612C66B629}"/>
              </a:ext>
            </a:extLst>
          </p:cNvPr>
          <p:cNvCxnSpPr>
            <a:cxnSpLocks/>
          </p:cNvCxnSpPr>
          <p:nvPr userDrawn="1"/>
        </p:nvCxnSpPr>
        <p:spPr>
          <a:xfrm>
            <a:off x="1236453" y="3150279"/>
            <a:ext cx="0" cy="379238"/>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9D57D85C-60AD-4593-B61E-DE7DE9BA5C8B}"/>
              </a:ext>
            </a:extLst>
          </p:cNvPr>
          <p:cNvSpPr/>
          <p:nvPr userDrawn="1"/>
        </p:nvSpPr>
        <p:spPr>
          <a:xfrm>
            <a:off x="1144119" y="3014487"/>
            <a:ext cx="184667" cy="18466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 Placeholder 4">
            <a:extLst>
              <a:ext uri="{FF2B5EF4-FFF2-40B4-BE49-F238E27FC236}">
                <a16:creationId xmlns:a16="http://schemas.microsoft.com/office/drawing/2014/main" id="{E1306F35-5A5A-41E8-9385-7D4495F4CBAC}"/>
              </a:ext>
            </a:extLst>
          </p:cNvPr>
          <p:cNvSpPr>
            <a:spLocks noGrp="1"/>
          </p:cNvSpPr>
          <p:nvPr>
            <p:ph type="body" sz="quarter" idx="21"/>
          </p:nvPr>
        </p:nvSpPr>
        <p:spPr>
          <a:xfrm>
            <a:off x="7298880" y="4084723"/>
            <a:ext cx="1235520" cy="262184"/>
          </a:xfrm>
          <a:prstGeom prst="rect">
            <a:avLst/>
          </a:prstGeom>
        </p:spPr>
        <p:txBody>
          <a:bodyPr/>
          <a:lstStyle>
            <a:lvl1pPr marL="0" indent="0" algn="ctr">
              <a:buNone/>
              <a:defRPr sz="1800" b="1">
                <a:solidFill>
                  <a:schemeClr val="accent1"/>
                </a:solidFill>
              </a:defRPr>
            </a:lvl1pPr>
            <a:lvl2pPr marL="457200" indent="0">
              <a:buNone/>
              <a:defRPr sz="2400" b="1"/>
            </a:lvl2pPr>
            <a:lvl3pPr marL="914400" indent="0">
              <a:buNone/>
              <a:defRPr sz="2400" b="1"/>
            </a:lvl3pPr>
            <a:lvl4pPr marL="1371600" indent="0">
              <a:buNone/>
              <a:defRPr sz="2400" b="1"/>
            </a:lvl4pPr>
            <a:lvl5pPr marL="1828800" indent="0">
              <a:buNone/>
              <a:defRPr sz="2400" b="1"/>
            </a:lvl5pPr>
          </a:lstStyle>
          <a:p>
            <a:pPr lvl="0"/>
            <a:r>
              <a:rPr lang="en-US"/>
              <a:t>Click to edit Master text styles</a:t>
            </a:r>
          </a:p>
        </p:txBody>
      </p:sp>
      <p:cxnSp>
        <p:nvCxnSpPr>
          <p:cNvPr id="42" name="Straight Connector 41">
            <a:extLst>
              <a:ext uri="{FF2B5EF4-FFF2-40B4-BE49-F238E27FC236}">
                <a16:creationId xmlns:a16="http://schemas.microsoft.com/office/drawing/2014/main" id="{37D632DA-026F-453B-ADAB-A62EC72A3021}"/>
              </a:ext>
            </a:extLst>
          </p:cNvPr>
          <p:cNvCxnSpPr>
            <a:cxnSpLocks/>
          </p:cNvCxnSpPr>
          <p:nvPr userDrawn="1"/>
        </p:nvCxnSpPr>
        <p:spPr>
          <a:xfrm>
            <a:off x="5698867" y="3150279"/>
            <a:ext cx="0" cy="379238"/>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F08B98E4-BBB5-4DAE-8878-5954A25FE301}"/>
              </a:ext>
            </a:extLst>
          </p:cNvPr>
          <p:cNvSpPr/>
          <p:nvPr userDrawn="1"/>
        </p:nvSpPr>
        <p:spPr>
          <a:xfrm>
            <a:off x="5597008" y="3014487"/>
            <a:ext cx="184667" cy="1846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4" name="Straight Connector 43">
            <a:extLst>
              <a:ext uri="{FF2B5EF4-FFF2-40B4-BE49-F238E27FC236}">
                <a16:creationId xmlns:a16="http://schemas.microsoft.com/office/drawing/2014/main" id="{F0D84DD5-3853-4A68-9C9A-64BE9A884EDD}"/>
              </a:ext>
            </a:extLst>
          </p:cNvPr>
          <p:cNvCxnSpPr>
            <a:cxnSpLocks/>
          </p:cNvCxnSpPr>
          <p:nvPr userDrawn="1"/>
        </p:nvCxnSpPr>
        <p:spPr>
          <a:xfrm>
            <a:off x="10118467" y="3150279"/>
            <a:ext cx="0" cy="379238"/>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74E21FA3-31A8-454A-86C2-B27D0C521FF7}"/>
              </a:ext>
            </a:extLst>
          </p:cNvPr>
          <p:cNvSpPr/>
          <p:nvPr userDrawn="1"/>
        </p:nvSpPr>
        <p:spPr>
          <a:xfrm>
            <a:off x="10016608" y="3014487"/>
            <a:ext cx="184667" cy="18466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Text Placeholder 4">
            <a:extLst>
              <a:ext uri="{FF2B5EF4-FFF2-40B4-BE49-F238E27FC236}">
                <a16:creationId xmlns:a16="http://schemas.microsoft.com/office/drawing/2014/main" id="{7D1EC44E-2988-4FCB-BF37-E230AA16271E}"/>
              </a:ext>
            </a:extLst>
          </p:cNvPr>
          <p:cNvSpPr>
            <a:spLocks noGrp="1"/>
          </p:cNvSpPr>
          <p:nvPr>
            <p:ph type="body" sz="quarter" idx="22"/>
          </p:nvPr>
        </p:nvSpPr>
        <p:spPr>
          <a:xfrm>
            <a:off x="618692" y="2602819"/>
            <a:ext cx="1235520" cy="262184"/>
          </a:xfrm>
          <a:prstGeom prst="rect">
            <a:avLst/>
          </a:prstGeom>
        </p:spPr>
        <p:txBody>
          <a:bodyPr/>
          <a:lstStyle>
            <a:lvl1pPr marL="0" indent="0" algn="ctr">
              <a:buNone/>
              <a:defRPr sz="1800" b="1">
                <a:solidFill>
                  <a:schemeClr val="accent3"/>
                </a:solidFill>
              </a:defRPr>
            </a:lvl1pPr>
            <a:lvl2pPr marL="457200" indent="0">
              <a:buNone/>
              <a:defRPr sz="2400" b="1"/>
            </a:lvl2pPr>
            <a:lvl3pPr marL="914400" indent="0">
              <a:buNone/>
              <a:defRPr sz="2400" b="1"/>
            </a:lvl3pPr>
            <a:lvl4pPr marL="1371600" indent="0">
              <a:buNone/>
              <a:defRPr sz="2400" b="1"/>
            </a:lvl4pPr>
            <a:lvl5pPr marL="1828800" indent="0">
              <a:buNone/>
              <a:defRPr sz="2400" b="1"/>
            </a:lvl5pPr>
          </a:lstStyle>
          <a:p>
            <a:pPr lvl="0"/>
            <a:r>
              <a:rPr lang="en-US"/>
              <a:t>Click to edit Master text styles</a:t>
            </a:r>
          </a:p>
        </p:txBody>
      </p:sp>
      <p:sp>
        <p:nvSpPr>
          <p:cNvPr id="47" name="Text Placeholder 4">
            <a:extLst>
              <a:ext uri="{FF2B5EF4-FFF2-40B4-BE49-F238E27FC236}">
                <a16:creationId xmlns:a16="http://schemas.microsoft.com/office/drawing/2014/main" id="{7D845F27-45B8-4DF2-9382-0312AE7EF709}"/>
              </a:ext>
            </a:extLst>
          </p:cNvPr>
          <p:cNvSpPr>
            <a:spLocks noGrp="1"/>
          </p:cNvSpPr>
          <p:nvPr>
            <p:ph type="body" sz="quarter" idx="23"/>
          </p:nvPr>
        </p:nvSpPr>
        <p:spPr>
          <a:xfrm>
            <a:off x="5087175" y="2602819"/>
            <a:ext cx="1235520" cy="262184"/>
          </a:xfrm>
          <a:prstGeom prst="rect">
            <a:avLst/>
          </a:prstGeom>
        </p:spPr>
        <p:txBody>
          <a:bodyPr/>
          <a:lstStyle>
            <a:lvl1pPr marL="0" indent="0" algn="ctr">
              <a:buNone/>
              <a:defRPr sz="1800" b="1">
                <a:solidFill>
                  <a:schemeClr val="accent5"/>
                </a:solidFill>
              </a:defRPr>
            </a:lvl1pPr>
            <a:lvl2pPr marL="457200" indent="0">
              <a:buNone/>
              <a:defRPr sz="2400" b="1"/>
            </a:lvl2pPr>
            <a:lvl3pPr marL="914400" indent="0">
              <a:buNone/>
              <a:defRPr sz="2400" b="1"/>
            </a:lvl3pPr>
            <a:lvl4pPr marL="1371600" indent="0">
              <a:buNone/>
              <a:defRPr sz="2400" b="1"/>
            </a:lvl4pPr>
            <a:lvl5pPr marL="1828800" indent="0">
              <a:buNone/>
              <a:defRPr sz="2400" b="1"/>
            </a:lvl5pPr>
          </a:lstStyle>
          <a:p>
            <a:pPr lvl="0"/>
            <a:r>
              <a:rPr lang="en-US"/>
              <a:t>Click to edit Master text styles</a:t>
            </a:r>
          </a:p>
        </p:txBody>
      </p:sp>
      <p:sp>
        <p:nvSpPr>
          <p:cNvPr id="48" name="Text Placeholder 4">
            <a:extLst>
              <a:ext uri="{FF2B5EF4-FFF2-40B4-BE49-F238E27FC236}">
                <a16:creationId xmlns:a16="http://schemas.microsoft.com/office/drawing/2014/main" id="{9C8B5516-5881-494C-9E76-18390C887368}"/>
              </a:ext>
            </a:extLst>
          </p:cNvPr>
          <p:cNvSpPr>
            <a:spLocks noGrp="1"/>
          </p:cNvSpPr>
          <p:nvPr>
            <p:ph type="body" sz="quarter" idx="24"/>
          </p:nvPr>
        </p:nvSpPr>
        <p:spPr>
          <a:xfrm>
            <a:off x="9501551" y="2602819"/>
            <a:ext cx="1235520" cy="262184"/>
          </a:xfrm>
          <a:prstGeom prst="rect">
            <a:avLst/>
          </a:prstGeom>
        </p:spPr>
        <p:txBody>
          <a:bodyPr/>
          <a:lstStyle>
            <a:lvl1pPr marL="0" indent="0" algn="ctr">
              <a:buNone/>
              <a:defRPr sz="1800" b="1">
                <a:solidFill>
                  <a:schemeClr val="accent2"/>
                </a:solidFill>
              </a:defRPr>
            </a:lvl1pPr>
            <a:lvl2pPr marL="457200" indent="0">
              <a:buNone/>
              <a:defRPr sz="2400" b="1"/>
            </a:lvl2pPr>
            <a:lvl3pPr marL="914400" indent="0">
              <a:buNone/>
              <a:defRPr sz="2400" b="1"/>
            </a:lvl3pPr>
            <a:lvl4pPr marL="1371600" indent="0">
              <a:buNone/>
              <a:defRPr sz="2400" b="1"/>
            </a:lvl4pPr>
            <a:lvl5pPr marL="1828800" indent="0">
              <a:buNone/>
              <a:defRPr sz="2400" b="1"/>
            </a:lvl5pPr>
          </a:lstStyle>
          <a:p>
            <a:pPr lvl="0"/>
            <a:r>
              <a:rPr lang="en-US"/>
              <a:t>Click to edit Master text styles</a:t>
            </a:r>
          </a:p>
        </p:txBody>
      </p:sp>
      <p:sp>
        <p:nvSpPr>
          <p:cNvPr id="38" name="Arrow: Right 37">
            <a:extLst>
              <a:ext uri="{FF2B5EF4-FFF2-40B4-BE49-F238E27FC236}">
                <a16:creationId xmlns:a16="http://schemas.microsoft.com/office/drawing/2014/main" id="{2DE29C88-F24C-40E8-846A-3D7C7871E5CC}"/>
              </a:ext>
            </a:extLst>
          </p:cNvPr>
          <p:cNvSpPr/>
          <p:nvPr userDrawn="1"/>
        </p:nvSpPr>
        <p:spPr>
          <a:xfrm>
            <a:off x="9140734" y="3396665"/>
            <a:ext cx="2613115" cy="1908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a:extLst>
              <a:ext uri="{FF2B5EF4-FFF2-40B4-BE49-F238E27FC236}">
                <a16:creationId xmlns:a16="http://schemas.microsoft.com/office/drawing/2014/main" id="{9D904218-A147-485B-8A7E-58659DD4C66A}"/>
              </a:ext>
            </a:extLst>
          </p:cNvPr>
          <p:cNvSpPr/>
          <p:nvPr userDrawn="1"/>
        </p:nvSpPr>
        <p:spPr>
          <a:xfrm>
            <a:off x="7056081" y="3445252"/>
            <a:ext cx="2084653" cy="9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a:extLst>
              <a:ext uri="{FF2B5EF4-FFF2-40B4-BE49-F238E27FC236}">
                <a16:creationId xmlns:a16="http://schemas.microsoft.com/office/drawing/2014/main" id="{00545461-3273-4ED3-9E7F-8E0BFC905C19}"/>
              </a:ext>
            </a:extLst>
          </p:cNvPr>
          <p:cNvSpPr/>
          <p:nvPr userDrawn="1"/>
        </p:nvSpPr>
        <p:spPr>
          <a:xfrm>
            <a:off x="4970169" y="3442326"/>
            <a:ext cx="2084653" cy="9743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a:extLst>
              <a:ext uri="{FF2B5EF4-FFF2-40B4-BE49-F238E27FC236}">
                <a16:creationId xmlns:a16="http://schemas.microsoft.com/office/drawing/2014/main" id="{868FE420-67FA-46F2-BCEF-1A3C603F3CBE}"/>
              </a:ext>
            </a:extLst>
          </p:cNvPr>
          <p:cNvSpPr/>
          <p:nvPr userDrawn="1"/>
        </p:nvSpPr>
        <p:spPr>
          <a:xfrm>
            <a:off x="2889649" y="3442326"/>
            <a:ext cx="2084653" cy="9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49">
            <a:extLst>
              <a:ext uri="{FF2B5EF4-FFF2-40B4-BE49-F238E27FC236}">
                <a16:creationId xmlns:a16="http://schemas.microsoft.com/office/drawing/2014/main" id="{BDE175DD-F764-4B66-BCA1-AA903E3AA60C}"/>
              </a:ext>
            </a:extLst>
          </p:cNvPr>
          <p:cNvSpPr/>
          <p:nvPr userDrawn="1"/>
        </p:nvSpPr>
        <p:spPr>
          <a:xfrm>
            <a:off x="805932" y="3442326"/>
            <a:ext cx="2084653" cy="974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a:extLst>
              <a:ext uri="{FF2B5EF4-FFF2-40B4-BE49-F238E27FC236}">
                <a16:creationId xmlns:a16="http://schemas.microsoft.com/office/drawing/2014/main" id="{2EBD6EF5-285A-44CB-A38A-9757FB137ACE}"/>
              </a:ext>
            </a:extLst>
          </p:cNvPr>
          <p:cNvSpPr/>
          <p:nvPr userDrawn="1"/>
        </p:nvSpPr>
        <p:spPr>
          <a:xfrm>
            <a:off x="0" y="6054585"/>
            <a:ext cx="12192000" cy="82550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ubway Six-Inch Office"/>
              <a:ea typeface="+mn-ea"/>
              <a:cs typeface="+mn-cs"/>
            </a:endParaRPr>
          </a:p>
        </p:txBody>
      </p:sp>
      <p:sp>
        <p:nvSpPr>
          <p:cNvPr id="52" name="Rectangle 51">
            <a:extLst>
              <a:ext uri="{FF2B5EF4-FFF2-40B4-BE49-F238E27FC236}">
                <a16:creationId xmlns:a16="http://schemas.microsoft.com/office/drawing/2014/main" id="{FEB271DC-A4AA-4B57-951F-8ECC77FC0A49}"/>
              </a:ext>
            </a:extLst>
          </p:cNvPr>
          <p:cNvSpPr/>
          <p:nvPr userDrawn="1"/>
        </p:nvSpPr>
        <p:spPr>
          <a:xfrm flipV="1">
            <a:off x="0" y="6127884"/>
            <a:ext cx="121920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ubway Six-Inch Office"/>
              <a:ea typeface="+mn-ea"/>
              <a:cs typeface="+mn-cs"/>
            </a:endParaRPr>
          </a:p>
        </p:txBody>
      </p:sp>
      <p:sp>
        <p:nvSpPr>
          <p:cNvPr id="53" name="Text Placeholder 9">
            <a:extLst>
              <a:ext uri="{FF2B5EF4-FFF2-40B4-BE49-F238E27FC236}">
                <a16:creationId xmlns:a16="http://schemas.microsoft.com/office/drawing/2014/main" id="{6C29558E-B37C-481C-9A67-2938BF1137B9}"/>
              </a:ext>
            </a:extLst>
          </p:cNvPr>
          <p:cNvSpPr>
            <a:spLocks noGrp="1"/>
          </p:cNvSpPr>
          <p:nvPr>
            <p:ph type="body" sz="quarter" idx="25" hasCustomPrompt="1"/>
          </p:nvPr>
        </p:nvSpPr>
        <p:spPr>
          <a:xfrm>
            <a:off x="380998" y="149476"/>
            <a:ext cx="11430000" cy="793750"/>
          </a:xfrm>
          <a:prstGeom prst="rect">
            <a:avLst/>
          </a:prstGeom>
        </p:spPr>
        <p:txBody>
          <a:bodyPr anchor="t"/>
          <a:lstStyle>
            <a:lvl1pPr marL="0" indent="0" algn="l">
              <a:lnSpc>
                <a:spcPct val="100000"/>
              </a:lnSpc>
              <a:spcBef>
                <a:spcPts val="0"/>
              </a:spcBef>
              <a:buNone/>
              <a:defRPr sz="2800" b="1">
                <a:solidFill>
                  <a:schemeClr val="accent1"/>
                </a:solidFill>
                <a:latin typeface="+mj-lt"/>
              </a:defRPr>
            </a:lvl1pPr>
          </a:lstStyle>
          <a:p>
            <a:pPr lvl="0"/>
            <a:r>
              <a:rPr lang="en-US"/>
              <a:t>Summary of slide content in one sentence</a:t>
            </a:r>
            <a:endParaRPr lang="en-GB"/>
          </a:p>
        </p:txBody>
      </p:sp>
    </p:spTree>
    <p:extLst>
      <p:ext uri="{BB962C8B-B14F-4D97-AF65-F5344CB8AC3E}">
        <p14:creationId xmlns:p14="http://schemas.microsoft.com/office/powerpoint/2010/main" val="848790629"/>
      </p:ext>
    </p:extLst>
  </p:cSld>
  <p:clrMapOvr>
    <a:masterClrMapping/>
  </p:clrMapOvr>
  <p:transition spd="slow">
    <p:wip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WOT">
    <p:bg>
      <p:bgPr>
        <a:solidFill>
          <a:schemeClr val="accent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033F24-348D-4391-9DBF-C01AFB41228E}"/>
              </a:ext>
            </a:extLst>
          </p:cNvPr>
          <p:cNvSpPr/>
          <p:nvPr userDrawn="1"/>
        </p:nvSpPr>
        <p:spPr>
          <a:xfrm>
            <a:off x="6096000" y="1"/>
            <a:ext cx="6096000"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DE6D53ED-7DD3-43E1-AA62-84A872C2D0D0}"/>
              </a:ext>
            </a:extLst>
          </p:cNvPr>
          <p:cNvSpPr/>
          <p:nvPr userDrawn="1"/>
        </p:nvSpPr>
        <p:spPr>
          <a:xfrm>
            <a:off x="0" y="3429000"/>
            <a:ext cx="6096000"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9" name="Group 18">
            <a:extLst>
              <a:ext uri="{FF2B5EF4-FFF2-40B4-BE49-F238E27FC236}">
                <a16:creationId xmlns:a16="http://schemas.microsoft.com/office/drawing/2014/main" id="{135173DA-DB17-4E49-9663-9BB811430988}"/>
              </a:ext>
            </a:extLst>
          </p:cNvPr>
          <p:cNvGrpSpPr/>
          <p:nvPr userDrawn="1"/>
        </p:nvGrpSpPr>
        <p:grpSpPr>
          <a:xfrm>
            <a:off x="4638687" y="1967023"/>
            <a:ext cx="1365364" cy="1368197"/>
            <a:chOff x="4197167" y="1524587"/>
            <a:chExt cx="1806884" cy="1810633"/>
          </a:xfrm>
        </p:grpSpPr>
        <p:pic>
          <p:nvPicPr>
            <p:cNvPr id="14" name="Picture 13" descr="Shape&#10;&#10;Description automatically generated with low confidence">
              <a:extLst>
                <a:ext uri="{FF2B5EF4-FFF2-40B4-BE49-F238E27FC236}">
                  <a16:creationId xmlns:a16="http://schemas.microsoft.com/office/drawing/2014/main" id="{DC34E095-AF66-4DE4-8670-C10DAABB7BCC}"/>
                </a:ext>
              </a:extLst>
            </p:cNvPr>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4242390" y="1573559"/>
              <a:ext cx="1761661" cy="1761661"/>
            </a:xfrm>
            <a:prstGeom prst="rect">
              <a:avLst/>
            </a:prstGeom>
          </p:spPr>
        </p:pic>
        <p:pic>
          <p:nvPicPr>
            <p:cNvPr id="18" name="Picture 17" descr="Shape&#10;&#10;Description automatically generated with low confidence">
              <a:extLst>
                <a:ext uri="{FF2B5EF4-FFF2-40B4-BE49-F238E27FC236}">
                  <a16:creationId xmlns:a16="http://schemas.microsoft.com/office/drawing/2014/main" id="{BDAB9897-3F07-4D10-A017-A2981C886F7C}"/>
                </a:ext>
              </a:extLst>
            </p:cNvPr>
            <p:cNvPicPr>
              <a:picLocks noChangeAspect="1"/>
            </p:cNvPicPr>
            <p:nvPr userDrawn="1"/>
          </p:nvPicPr>
          <p:blipFill>
            <a:blip r:embed="rId3" cstate="print">
              <a:lum bright="70000" contrast="-70000"/>
              <a:extLst>
                <a:ext uri="{28A0092B-C50C-407E-A947-70E740481C1C}">
                  <a14:useLocalDpi xmlns:a14="http://schemas.microsoft.com/office/drawing/2010/main"/>
                </a:ext>
              </a:extLst>
            </a:blip>
            <a:stretch>
              <a:fillRect/>
            </a:stretch>
          </p:blipFill>
          <p:spPr>
            <a:xfrm>
              <a:off x="4197167" y="1524587"/>
              <a:ext cx="1806884" cy="1800000"/>
            </a:xfrm>
            <a:prstGeom prst="rect">
              <a:avLst/>
            </a:prstGeom>
          </p:spPr>
        </p:pic>
      </p:grpSp>
      <p:grpSp>
        <p:nvGrpSpPr>
          <p:cNvPr id="21" name="Group 20">
            <a:extLst>
              <a:ext uri="{FF2B5EF4-FFF2-40B4-BE49-F238E27FC236}">
                <a16:creationId xmlns:a16="http://schemas.microsoft.com/office/drawing/2014/main" id="{DE2CB6A4-505B-4036-A7B8-80E93D401E68}"/>
              </a:ext>
            </a:extLst>
          </p:cNvPr>
          <p:cNvGrpSpPr/>
          <p:nvPr userDrawn="1"/>
        </p:nvGrpSpPr>
        <p:grpSpPr>
          <a:xfrm rot="10800000">
            <a:off x="6183952" y="3522921"/>
            <a:ext cx="1365364" cy="1368197"/>
            <a:chOff x="4197167" y="1524587"/>
            <a:chExt cx="1806884" cy="1810633"/>
          </a:xfrm>
        </p:grpSpPr>
        <p:pic>
          <p:nvPicPr>
            <p:cNvPr id="22" name="Picture 21" descr="Shape&#10;&#10;Description automatically generated with low confidence">
              <a:extLst>
                <a:ext uri="{FF2B5EF4-FFF2-40B4-BE49-F238E27FC236}">
                  <a16:creationId xmlns:a16="http://schemas.microsoft.com/office/drawing/2014/main" id="{172BD6C7-E2F2-499C-BED0-D59E9DA9703B}"/>
                </a:ext>
              </a:extLst>
            </p:cNvPr>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4242390" y="1573559"/>
              <a:ext cx="1761661" cy="1761661"/>
            </a:xfrm>
            <a:prstGeom prst="rect">
              <a:avLst/>
            </a:prstGeom>
          </p:spPr>
        </p:pic>
        <p:pic>
          <p:nvPicPr>
            <p:cNvPr id="23" name="Picture 22" descr="Shape&#10;&#10;Description automatically generated with low confidence">
              <a:extLst>
                <a:ext uri="{FF2B5EF4-FFF2-40B4-BE49-F238E27FC236}">
                  <a16:creationId xmlns:a16="http://schemas.microsoft.com/office/drawing/2014/main" id="{C564EFEE-5A1B-40C6-B90A-93F96707E504}"/>
                </a:ext>
              </a:extLst>
            </p:cNvPr>
            <p:cNvPicPr>
              <a:picLocks noChangeAspect="1"/>
            </p:cNvPicPr>
            <p:nvPr userDrawn="1"/>
          </p:nvPicPr>
          <p:blipFill>
            <a:blip r:embed="rId3" cstate="print">
              <a:lum bright="70000" contrast="-70000"/>
              <a:extLst>
                <a:ext uri="{28A0092B-C50C-407E-A947-70E740481C1C}">
                  <a14:useLocalDpi xmlns:a14="http://schemas.microsoft.com/office/drawing/2010/main"/>
                </a:ext>
              </a:extLst>
            </a:blip>
            <a:stretch>
              <a:fillRect/>
            </a:stretch>
          </p:blipFill>
          <p:spPr>
            <a:xfrm>
              <a:off x="4197167" y="1524587"/>
              <a:ext cx="1806884" cy="1800000"/>
            </a:xfrm>
            <a:prstGeom prst="rect">
              <a:avLst/>
            </a:prstGeom>
          </p:spPr>
        </p:pic>
      </p:grpSp>
      <p:grpSp>
        <p:nvGrpSpPr>
          <p:cNvPr id="24" name="Group 23">
            <a:extLst>
              <a:ext uri="{FF2B5EF4-FFF2-40B4-BE49-F238E27FC236}">
                <a16:creationId xmlns:a16="http://schemas.microsoft.com/office/drawing/2014/main" id="{91BEDEF1-9257-4959-BFA2-1DB97067E0C7}"/>
              </a:ext>
            </a:extLst>
          </p:cNvPr>
          <p:cNvGrpSpPr/>
          <p:nvPr userDrawn="1"/>
        </p:nvGrpSpPr>
        <p:grpSpPr>
          <a:xfrm rot="5400000">
            <a:off x="6204417" y="1985527"/>
            <a:ext cx="1365364" cy="1368197"/>
            <a:chOff x="4197167" y="1524587"/>
            <a:chExt cx="1806884" cy="1810633"/>
          </a:xfrm>
        </p:grpSpPr>
        <p:pic>
          <p:nvPicPr>
            <p:cNvPr id="25" name="Picture 24" descr="Shape&#10;&#10;Description automatically generated with low confidence">
              <a:extLst>
                <a:ext uri="{FF2B5EF4-FFF2-40B4-BE49-F238E27FC236}">
                  <a16:creationId xmlns:a16="http://schemas.microsoft.com/office/drawing/2014/main" id="{31F8E51F-D6CF-4447-9668-996797B6300E}"/>
                </a:ext>
              </a:extLst>
            </p:cNvPr>
            <p:cNvPicPr>
              <a:picLocks noChangeAspect="1"/>
            </p:cNvPicPr>
            <p:nvPr userDrawn="1"/>
          </p:nvPicPr>
          <p:blipFill>
            <a:blip r:embed="rId2" cstate="print">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4242390" y="1573559"/>
              <a:ext cx="1761661" cy="1761661"/>
            </a:xfrm>
            <a:prstGeom prst="rect">
              <a:avLst/>
            </a:prstGeom>
          </p:spPr>
        </p:pic>
        <p:pic>
          <p:nvPicPr>
            <p:cNvPr id="26" name="Picture 25" descr="Shape&#10;&#10;Description automatically generated with low confidence">
              <a:extLst>
                <a:ext uri="{FF2B5EF4-FFF2-40B4-BE49-F238E27FC236}">
                  <a16:creationId xmlns:a16="http://schemas.microsoft.com/office/drawing/2014/main" id="{5AA7D51B-AD69-4123-8F63-842D5B0E59FA}"/>
                </a:ext>
              </a:extLst>
            </p:cNvPr>
            <p:cNvPicPr>
              <a:picLocks noChangeAspect="1"/>
            </p:cNvPicPr>
            <p:nvPr userDrawn="1"/>
          </p:nvPicPr>
          <p:blipFill>
            <a:blip r:embed="rId3" cstate="print">
              <a:lum bright="70000" contrast="-70000"/>
              <a:extLst>
                <a:ext uri="{28A0092B-C50C-407E-A947-70E740481C1C}">
                  <a14:useLocalDpi xmlns:a14="http://schemas.microsoft.com/office/drawing/2010/main"/>
                </a:ext>
              </a:extLst>
            </a:blip>
            <a:stretch>
              <a:fillRect/>
            </a:stretch>
          </p:blipFill>
          <p:spPr>
            <a:xfrm>
              <a:off x="4197167" y="1524587"/>
              <a:ext cx="1806884" cy="1800000"/>
            </a:xfrm>
            <a:prstGeom prst="rect">
              <a:avLst/>
            </a:prstGeom>
          </p:spPr>
        </p:pic>
      </p:grpSp>
      <p:grpSp>
        <p:nvGrpSpPr>
          <p:cNvPr id="27" name="Group 26">
            <a:extLst>
              <a:ext uri="{FF2B5EF4-FFF2-40B4-BE49-F238E27FC236}">
                <a16:creationId xmlns:a16="http://schemas.microsoft.com/office/drawing/2014/main" id="{C410567D-6807-4DF9-B22E-3C6782BDBED8}"/>
              </a:ext>
            </a:extLst>
          </p:cNvPr>
          <p:cNvGrpSpPr/>
          <p:nvPr userDrawn="1"/>
        </p:nvGrpSpPr>
        <p:grpSpPr>
          <a:xfrm rot="16200000">
            <a:off x="4611270" y="3500824"/>
            <a:ext cx="1365364" cy="1368197"/>
            <a:chOff x="4197167" y="1524587"/>
            <a:chExt cx="1806884" cy="1810633"/>
          </a:xfrm>
        </p:grpSpPr>
        <p:pic>
          <p:nvPicPr>
            <p:cNvPr id="28" name="Picture 27" descr="Shape&#10;&#10;Description automatically generated with low confidence">
              <a:extLst>
                <a:ext uri="{FF2B5EF4-FFF2-40B4-BE49-F238E27FC236}">
                  <a16:creationId xmlns:a16="http://schemas.microsoft.com/office/drawing/2014/main" id="{B837F621-45AC-4C53-88CB-8409531410CB}"/>
                </a:ext>
              </a:extLst>
            </p:cNvPr>
            <p:cNvPicPr>
              <a:picLocks noChangeAspect="1"/>
            </p:cNvPicPr>
            <p:nvPr userDrawn="1"/>
          </p:nvPicPr>
          <p:blipFill>
            <a:blip r:embed="rId2" cstate="print">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4242390" y="1573559"/>
              <a:ext cx="1761661" cy="1761661"/>
            </a:xfrm>
            <a:prstGeom prst="rect">
              <a:avLst/>
            </a:prstGeom>
          </p:spPr>
        </p:pic>
        <p:pic>
          <p:nvPicPr>
            <p:cNvPr id="29" name="Picture 28" descr="Shape&#10;&#10;Description automatically generated with low confidence">
              <a:extLst>
                <a:ext uri="{FF2B5EF4-FFF2-40B4-BE49-F238E27FC236}">
                  <a16:creationId xmlns:a16="http://schemas.microsoft.com/office/drawing/2014/main" id="{F34DB0C9-311A-44B2-A760-5D517EB6FBDD}"/>
                </a:ext>
              </a:extLst>
            </p:cNvPr>
            <p:cNvPicPr>
              <a:picLocks noChangeAspect="1"/>
            </p:cNvPicPr>
            <p:nvPr userDrawn="1"/>
          </p:nvPicPr>
          <p:blipFill>
            <a:blip r:embed="rId3" cstate="print">
              <a:lum bright="70000" contrast="-70000"/>
              <a:extLst>
                <a:ext uri="{28A0092B-C50C-407E-A947-70E740481C1C}">
                  <a14:useLocalDpi xmlns:a14="http://schemas.microsoft.com/office/drawing/2010/main"/>
                </a:ext>
              </a:extLst>
            </a:blip>
            <a:stretch>
              <a:fillRect/>
            </a:stretch>
          </p:blipFill>
          <p:spPr>
            <a:xfrm>
              <a:off x="4197167" y="1524587"/>
              <a:ext cx="1806884" cy="1800000"/>
            </a:xfrm>
            <a:prstGeom prst="rect">
              <a:avLst/>
            </a:prstGeom>
          </p:spPr>
        </p:pic>
      </p:grpSp>
      <p:sp>
        <p:nvSpPr>
          <p:cNvPr id="20" name="TextBox 19">
            <a:extLst>
              <a:ext uri="{FF2B5EF4-FFF2-40B4-BE49-F238E27FC236}">
                <a16:creationId xmlns:a16="http://schemas.microsoft.com/office/drawing/2014/main" id="{E275431B-3AB1-42E8-A478-A0BDF835F8BD}"/>
              </a:ext>
            </a:extLst>
          </p:cNvPr>
          <p:cNvSpPr txBox="1"/>
          <p:nvPr userDrawn="1"/>
        </p:nvSpPr>
        <p:spPr>
          <a:xfrm>
            <a:off x="5222953" y="2249213"/>
            <a:ext cx="585417" cy="1107996"/>
          </a:xfrm>
          <a:prstGeom prst="rect">
            <a:avLst/>
          </a:prstGeom>
          <a:noFill/>
        </p:spPr>
        <p:txBody>
          <a:bodyPr wrap="none" rtlCol="0" anchor="ctr">
            <a:spAutoFit/>
          </a:bodyPr>
          <a:lstStyle/>
          <a:p>
            <a:pPr algn="ctr"/>
            <a:r>
              <a:rPr lang="en-GB" sz="6600" b="1">
                <a:solidFill>
                  <a:schemeClr val="bg1"/>
                </a:solidFill>
                <a:latin typeface="Calibri" panose="020F0502020204030204" pitchFamily="34" charset="0"/>
                <a:cs typeface="Calibri" panose="020F0502020204030204" pitchFamily="34" charset="0"/>
              </a:rPr>
              <a:t>S</a:t>
            </a:r>
          </a:p>
        </p:txBody>
      </p:sp>
      <p:sp>
        <p:nvSpPr>
          <p:cNvPr id="34" name="TextBox 33">
            <a:extLst>
              <a:ext uri="{FF2B5EF4-FFF2-40B4-BE49-F238E27FC236}">
                <a16:creationId xmlns:a16="http://schemas.microsoft.com/office/drawing/2014/main" id="{3CC1AE56-AA5F-4C32-8B51-E7EF0969EC83}"/>
              </a:ext>
            </a:extLst>
          </p:cNvPr>
          <p:cNvSpPr txBox="1"/>
          <p:nvPr userDrawn="1"/>
        </p:nvSpPr>
        <p:spPr>
          <a:xfrm>
            <a:off x="6215469" y="2258738"/>
            <a:ext cx="952505" cy="1107996"/>
          </a:xfrm>
          <a:prstGeom prst="rect">
            <a:avLst/>
          </a:prstGeom>
          <a:noFill/>
        </p:spPr>
        <p:txBody>
          <a:bodyPr wrap="none" rtlCol="0" anchor="ctr">
            <a:spAutoFit/>
          </a:bodyPr>
          <a:lstStyle/>
          <a:p>
            <a:pPr algn="ctr"/>
            <a:r>
              <a:rPr lang="en-GB" sz="6600" b="1">
                <a:solidFill>
                  <a:schemeClr val="bg1"/>
                </a:solidFill>
                <a:latin typeface="Calibri" panose="020F0502020204030204" pitchFamily="34" charset="0"/>
                <a:cs typeface="Calibri" panose="020F0502020204030204" pitchFamily="34" charset="0"/>
              </a:rPr>
              <a:t>W</a:t>
            </a:r>
          </a:p>
        </p:txBody>
      </p:sp>
      <p:sp>
        <p:nvSpPr>
          <p:cNvPr id="35" name="TextBox 34">
            <a:extLst>
              <a:ext uri="{FF2B5EF4-FFF2-40B4-BE49-F238E27FC236}">
                <a16:creationId xmlns:a16="http://schemas.microsoft.com/office/drawing/2014/main" id="{F06A6B37-F2D7-4A7F-A3E7-7A231A9F553C}"/>
              </a:ext>
            </a:extLst>
          </p:cNvPr>
          <p:cNvSpPr txBox="1"/>
          <p:nvPr userDrawn="1"/>
        </p:nvSpPr>
        <p:spPr>
          <a:xfrm>
            <a:off x="6313252" y="3492727"/>
            <a:ext cx="756938" cy="1107996"/>
          </a:xfrm>
          <a:prstGeom prst="rect">
            <a:avLst/>
          </a:prstGeom>
          <a:noFill/>
        </p:spPr>
        <p:txBody>
          <a:bodyPr wrap="none" rtlCol="0" anchor="ctr">
            <a:spAutoFit/>
          </a:bodyPr>
          <a:lstStyle/>
          <a:p>
            <a:pPr algn="ctr"/>
            <a:r>
              <a:rPr lang="en-GB" sz="6600" b="1">
                <a:solidFill>
                  <a:schemeClr val="bg1"/>
                </a:solidFill>
                <a:latin typeface="Calibri" panose="020F0502020204030204" pitchFamily="34" charset="0"/>
                <a:cs typeface="Calibri" panose="020F0502020204030204" pitchFamily="34" charset="0"/>
              </a:rPr>
              <a:t>O</a:t>
            </a:r>
          </a:p>
        </p:txBody>
      </p:sp>
      <p:sp>
        <p:nvSpPr>
          <p:cNvPr id="36" name="TextBox 35">
            <a:extLst>
              <a:ext uri="{FF2B5EF4-FFF2-40B4-BE49-F238E27FC236}">
                <a16:creationId xmlns:a16="http://schemas.microsoft.com/office/drawing/2014/main" id="{D97D5274-A4EA-4CA6-AD9B-A381836D504F}"/>
              </a:ext>
            </a:extLst>
          </p:cNvPr>
          <p:cNvSpPr txBox="1"/>
          <p:nvPr userDrawn="1"/>
        </p:nvSpPr>
        <p:spPr>
          <a:xfrm>
            <a:off x="5229907" y="3487650"/>
            <a:ext cx="603049" cy="1107996"/>
          </a:xfrm>
          <a:prstGeom prst="rect">
            <a:avLst/>
          </a:prstGeom>
          <a:noFill/>
        </p:spPr>
        <p:txBody>
          <a:bodyPr wrap="none" rtlCol="0" anchor="ctr">
            <a:spAutoFit/>
          </a:bodyPr>
          <a:lstStyle/>
          <a:p>
            <a:pPr algn="ctr"/>
            <a:r>
              <a:rPr lang="en-GB" sz="6600" b="1">
                <a:solidFill>
                  <a:schemeClr val="bg1"/>
                </a:solidFill>
                <a:latin typeface="Calibri" panose="020F0502020204030204" pitchFamily="34" charset="0"/>
                <a:cs typeface="Calibri" panose="020F0502020204030204" pitchFamily="34" charset="0"/>
              </a:rPr>
              <a:t>T</a:t>
            </a:r>
          </a:p>
        </p:txBody>
      </p:sp>
      <p:sp>
        <p:nvSpPr>
          <p:cNvPr id="39" name="Text Placeholder 9">
            <a:extLst>
              <a:ext uri="{FF2B5EF4-FFF2-40B4-BE49-F238E27FC236}">
                <a16:creationId xmlns:a16="http://schemas.microsoft.com/office/drawing/2014/main" id="{A7F4C14B-DE78-433C-BA89-A2477F0FADE2}"/>
              </a:ext>
            </a:extLst>
          </p:cNvPr>
          <p:cNvSpPr>
            <a:spLocks noGrp="1"/>
          </p:cNvSpPr>
          <p:nvPr>
            <p:ph type="body" sz="quarter" idx="19" hasCustomPrompt="1"/>
          </p:nvPr>
        </p:nvSpPr>
        <p:spPr>
          <a:xfrm>
            <a:off x="381000" y="567648"/>
            <a:ext cx="3925641" cy="600249"/>
          </a:xfrm>
          <a:prstGeom prst="rect">
            <a:avLst/>
          </a:prstGeom>
        </p:spPr>
        <p:txBody>
          <a:bodyPr anchor="t"/>
          <a:lstStyle>
            <a:lvl1pPr marL="0" indent="0">
              <a:buNone/>
              <a:defRPr sz="2800" b="1">
                <a:solidFill>
                  <a:schemeClr val="bg1"/>
                </a:solidFill>
                <a:latin typeface="+mj-lt"/>
              </a:defRPr>
            </a:lvl1pPr>
          </a:lstStyle>
          <a:p>
            <a:pPr lvl="0"/>
            <a:r>
              <a:rPr lang="en-US"/>
              <a:t>Strengths</a:t>
            </a:r>
            <a:endParaRPr lang="en-GB"/>
          </a:p>
        </p:txBody>
      </p:sp>
      <p:sp>
        <p:nvSpPr>
          <p:cNvPr id="40" name="Content Placeholder 2">
            <a:extLst>
              <a:ext uri="{FF2B5EF4-FFF2-40B4-BE49-F238E27FC236}">
                <a16:creationId xmlns:a16="http://schemas.microsoft.com/office/drawing/2014/main" id="{2FEC3FF8-5269-4AAF-AECC-E13C8878E44A}"/>
              </a:ext>
            </a:extLst>
          </p:cNvPr>
          <p:cNvSpPr>
            <a:spLocks noGrp="1"/>
          </p:cNvSpPr>
          <p:nvPr>
            <p:ph sz="quarter" idx="15"/>
          </p:nvPr>
        </p:nvSpPr>
        <p:spPr>
          <a:xfrm>
            <a:off x="381000" y="1239126"/>
            <a:ext cx="3925641" cy="1940870"/>
          </a:xfrm>
          <a:prstGeom prst="rect">
            <a:avLst/>
          </a:prstGeom>
        </p:spPr>
        <p:txBody>
          <a:bodyPr/>
          <a:lstStyle>
            <a:lvl1pPr marL="0" indent="0">
              <a:buNone/>
              <a:defRPr sz="1800">
                <a:solidFill>
                  <a:schemeClr val="bg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1" name="Content Placeholder 2">
            <a:extLst>
              <a:ext uri="{FF2B5EF4-FFF2-40B4-BE49-F238E27FC236}">
                <a16:creationId xmlns:a16="http://schemas.microsoft.com/office/drawing/2014/main" id="{1EC5662D-49EE-40D9-8F63-1B7924FC54D4}"/>
              </a:ext>
            </a:extLst>
          </p:cNvPr>
          <p:cNvSpPr>
            <a:spLocks noGrp="1"/>
          </p:cNvSpPr>
          <p:nvPr>
            <p:ph sz="quarter" idx="20"/>
          </p:nvPr>
        </p:nvSpPr>
        <p:spPr>
          <a:xfrm>
            <a:off x="7885358" y="1239126"/>
            <a:ext cx="3925641" cy="1940870"/>
          </a:xfrm>
          <a:prstGeom prst="rect">
            <a:avLst/>
          </a:prstGeom>
        </p:spPr>
        <p:txBody>
          <a:bodyPr/>
          <a:lstStyle>
            <a:lvl1pPr marL="0" indent="0">
              <a:buNone/>
              <a:defRPr sz="1800">
                <a:solidFill>
                  <a:schemeClr val="bg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2" name="Text Placeholder 9">
            <a:extLst>
              <a:ext uri="{FF2B5EF4-FFF2-40B4-BE49-F238E27FC236}">
                <a16:creationId xmlns:a16="http://schemas.microsoft.com/office/drawing/2014/main" id="{A8DB050F-7A75-43D3-9EF6-786E0EED44D2}"/>
              </a:ext>
            </a:extLst>
          </p:cNvPr>
          <p:cNvSpPr>
            <a:spLocks noGrp="1"/>
          </p:cNvSpPr>
          <p:nvPr>
            <p:ph type="body" sz="quarter" idx="21" hasCustomPrompt="1"/>
          </p:nvPr>
        </p:nvSpPr>
        <p:spPr>
          <a:xfrm>
            <a:off x="7885358" y="567648"/>
            <a:ext cx="3925641" cy="600249"/>
          </a:xfrm>
          <a:prstGeom prst="rect">
            <a:avLst/>
          </a:prstGeom>
        </p:spPr>
        <p:txBody>
          <a:bodyPr anchor="t"/>
          <a:lstStyle>
            <a:lvl1pPr marL="0" indent="0">
              <a:buNone/>
              <a:defRPr sz="2800" b="1">
                <a:solidFill>
                  <a:schemeClr val="bg1"/>
                </a:solidFill>
                <a:latin typeface="+mj-lt"/>
              </a:defRPr>
            </a:lvl1pPr>
          </a:lstStyle>
          <a:p>
            <a:pPr lvl="0"/>
            <a:r>
              <a:rPr lang="en-US"/>
              <a:t>Weaknesses</a:t>
            </a:r>
            <a:endParaRPr lang="en-GB"/>
          </a:p>
        </p:txBody>
      </p:sp>
      <p:sp>
        <p:nvSpPr>
          <p:cNvPr id="43" name="Text Placeholder 9">
            <a:extLst>
              <a:ext uri="{FF2B5EF4-FFF2-40B4-BE49-F238E27FC236}">
                <a16:creationId xmlns:a16="http://schemas.microsoft.com/office/drawing/2014/main" id="{0CA486CB-6191-4FA0-9D5F-1B8F1E8AC03B}"/>
              </a:ext>
            </a:extLst>
          </p:cNvPr>
          <p:cNvSpPr>
            <a:spLocks noGrp="1"/>
          </p:cNvSpPr>
          <p:nvPr>
            <p:ph type="body" sz="quarter" idx="22" hasCustomPrompt="1"/>
          </p:nvPr>
        </p:nvSpPr>
        <p:spPr>
          <a:xfrm>
            <a:off x="381000" y="3674186"/>
            <a:ext cx="3925641" cy="600249"/>
          </a:xfrm>
          <a:prstGeom prst="rect">
            <a:avLst/>
          </a:prstGeom>
        </p:spPr>
        <p:txBody>
          <a:bodyPr anchor="t"/>
          <a:lstStyle>
            <a:lvl1pPr marL="0" indent="0">
              <a:buNone/>
              <a:defRPr sz="2800" b="1">
                <a:solidFill>
                  <a:schemeClr val="bg1"/>
                </a:solidFill>
                <a:latin typeface="+mj-lt"/>
              </a:defRPr>
            </a:lvl1pPr>
          </a:lstStyle>
          <a:p>
            <a:pPr lvl="0"/>
            <a:r>
              <a:rPr lang="en-US"/>
              <a:t>Threats</a:t>
            </a:r>
            <a:endParaRPr lang="en-GB"/>
          </a:p>
        </p:txBody>
      </p:sp>
      <p:sp>
        <p:nvSpPr>
          <p:cNvPr id="44" name="Content Placeholder 2">
            <a:extLst>
              <a:ext uri="{FF2B5EF4-FFF2-40B4-BE49-F238E27FC236}">
                <a16:creationId xmlns:a16="http://schemas.microsoft.com/office/drawing/2014/main" id="{20EBF30B-B11D-4B81-AAFB-DA7348C10C24}"/>
              </a:ext>
            </a:extLst>
          </p:cNvPr>
          <p:cNvSpPr>
            <a:spLocks noGrp="1"/>
          </p:cNvSpPr>
          <p:nvPr>
            <p:ph sz="quarter" idx="23"/>
          </p:nvPr>
        </p:nvSpPr>
        <p:spPr>
          <a:xfrm>
            <a:off x="381000" y="4345664"/>
            <a:ext cx="3925641" cy="1940870"/>
          </a:xfrm>
          <a:prstGeom prst="rect">
            <a:avLst/>
          </a:prstGeom>
        </p:spPr>
        <p:txBody>
          <a:bodyPr/>
          <a:lstStyle>
            <a:lvl1pPr marL="0" indent="0">
              <a:buNone/>
              <a:defRPr sz="1800">
                <a:solidFill>
                  <a:schemeClr val="bg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5" name="Content Placeholder 2">
            <a:extLst>
              <a:ext uri="{FF2B5EF4-FFF2-40B4-BE49-F238E27FC236}">
                <a16:creationId xmlns:a16="http://schemas.microsoft.com/office/drawing/2014/main" id="{8E8615AB-DFCC-42F1-81BC-62DC3C1F1941}"/>
              </a:ext>
            </a:extLst>
          </p:cNvPr>
          <p:cNvSpPr>
            <a:spLocks noGrp="1"/>
          </p:cNvSpPr>
          <p:nvPr>
            <p:ph sz="quarter" idx="24"/>
          </p:nvPr>
        </p:nvSpPr>
        <p:spPr>
          <a:xfrm>
            <a:off x="7885358" y="4345664"/>
            <a:ext cx="3925641" cy="1940870"/>
          </a:xfrm>
          <a:prstGeom prst="rect">
            <a:avLst/>
          </a:prstGeom>
        </p:spPr>
        <p:txBody>
          <a:bodyPr/>
          <a:lstStyle>
            <a:lvl1pPr marL="0" indent="0">
              <a:buNone/>
              <a:defRPr sz="1800">
                <a:solidFill>
                  <a:schemeClr val="bg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6" name="Text Placeholder 9">
            <a:extLst>
              <a:ext uri="{FF2B5EF4-FFF2-40B4-BE49-F238E27FC236}">
                <a16:creationId xmlns:a16="http://schemas.microsoft.com/office/drawing/2014/main" id="{B9FB3F2A-312F-4E15-A6CC-8901A21EBEF8}"/>
              </a:ext>
            </a:extLst>
          </p:cNvPr>
          <p:cNvSpPr>
            <a:spLocks noGrp="1"/>
          </p:cNvSpPr>
          <p:nvPr>
            <p:ph type="body" sz="quarter" idx="25" hasCustomPrompt="1"/>
          </p:nvPr>
        </p:nvSpPr>
        <p:spPr>
          <a:xfrm>
            <a:off x="7885358" y="3674186"/>
            <a:ext cx="3925641" cy="600249"/>
          </a:xfrm>
          <a:prstGeom prst="rect">
            <a:avLst/>
          </a:prstGeom>
        </p:spPr>
        <p:txBody>
          <a:bodyPr anchor="t"/>
          <a:lstStyle>
            <a:lvl1pPr marL="0" indent="0">
              <a:buNone/>
              <a:defRPr sz="2800" b="1">
                <a:solidFill>
                  <a:schemeClr val="bg1"/>
                </a:solidFill>
                <a:latin typeface="+mj-lt"/>
              </a:defRPr>
            </a:lvl1pPr>
          </a:lstStyle>
          <a:p>
            <a:pPr lvl="0"/>
            <a:r>
              <a:rPr lang="en-US"/>
              <a:t>Opportunities</a:t>
            </a:r>
            <a:endParaRPr lang="en-GB"/>
          </a:p>
        </p:txBody>
      </p:sp>
    </p:spTree>
    <p:extLst>
      <p:ext uri="{BB962C8B-B14F-4D97-AF65-F5344CB8AC3E}">
        <p14:creationId xmlns:p14="http://schemas.microsoft.com/office/powerpoint/2010/main" val="429232155"/>
      </p:ext>
    </p:extLst>
  </p:cSld>
  <p:clrMapOvr>
    <a:masterClrMapping/>
  </p:clrMapOvr>
  <p:transition spd="slow">
    <p:wip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Content + Europe Map">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13D772A2-EAE7-4E11-A92C-5F63514AD495}"/>
              </a:ext>
            </a:extLst>
          </p:cNvPr>
          <p:cNvSpPr/>
          <p:nvPr userDrawn="1"/>
        </p:nvSpPr>
        <p:spPr>
          <a:xfrm>
            <a:off x="0" y="6054585"/>
            <a:ext cx="12192000" cy="82550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ubway Six-Inch Office"/>
              <a:ea typeface="+mn-ea"/>
              <a:cs typeface="+mn-cs"/>
            </a:endParaRPr>
          </a:p>
        </p:txBody>
      </p:sp>
      <p:sp>
        <p:nvSpPr>
          <p:cNvPr id="25" name="Rectangle 24">
            <a:extLst>
              <a:ext uri="{FF2B5EF4-FFF2-40B4-BE49-F238E27FC236}">
                <a16:creationId xmlns:a16="http://schemas.microsoft.com/office/drawing/2014/main" id="{21C58B4D-B0E0-4538-9451-F85A7EAEBC40}"/>
              </a:ext>
            </a:extLst>
          </p:cNvPr>
          <p:cNvSpPr/>
          <p:nvPr userDrawn="1"/>
        </p:nvSpPr>
        <p:spPr>
          <a:xfrm flipV="1">
            <a:off x="0" y="6127884"/>
            <a:ext cx="121920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ubway Six-Inch Office"/>
              <a:ea typeface="+mn-ea"/>
              <a:cs typeface="+mn-cs"/>
            </a:endParaRPr>
          </a:p>
        </p:txBody>
      </p:sp>
      <p:sp>
        <p:nvSpPr>
          <p:cNvPr id="13" name="Content Placeholder 5">
            <a:extLst>
              <a:ext uri="{FF2B5EF4-FFF2-40B4-BE49-F238E27FC236}">
                <a16:creationId xmlns:a16="http://schemas.microsoft.com/office/drawing/2014/main" id="{FC40F0BA-C7DA-429A-87C9-F822910591B1}"/>
              </a:ext>
            </a:extLst>
          </p:cNvPr>
          <p:cNvSpPr>
            <a:spLocks noGrp="1"/>
          </p:cNvSpPr>
          <p:nvPr>
            <p:ph sz="quarter" idx="13"/>
          </p:nvPr>
        </p:nvSpPr>
        <p:spPr>
          <a:xfrm>
            <a:off x="381000" y="1152524"/>
            <a:ext cx="5230952" cy="4733925"/>
          </a:xfrm>
          <a:prstGeom prst="rect">
            <a:avLst/>
          </a:prstGeom>
        </p:spPr>
        <p:txBody>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Text Placeholder 9">
            <a:extLst>
              <a:ext uri="{FF2B5EF4-FFF2-40B4-BE49-F238E27FC236}">
                <a16:creationId xmlns:a16="http://schemas.microsoft.com/office/drawing/2014/main" id="{1C8D485D-12AA-48DF-A43F-CEC588950497}"/>
              </a:ext>
            </a:extLst>
          </p:cNvPr>
          <p:cNvSpPr>
            <a:spLocks noGrp="1"/>
          </p:cNvSpPr>
          <p:nvPr>
            <p:ph type="body" sz="quarter" idx="24" hasCustomPrompt="1"/>
          </p:nvPr>
        </p:nvSpPr>
        <p:spPr>
          <a:xfrm>
            <a:off x="380998" y="149476"/>
            <a:ext cx="11430000" cy="793750"/>
          </a:xfrm>
          <a:prstGeom prst="rect">
            <a:avLst/>
          </a:prstGeom>
        </p:spPr>
        <p:txBody>
          <a:bodyPr anchor="t"/>
          <a:lstStyle>
            <a:lvl1pPr marL="0" indent="0" algn="l">
              <a:lnSpc>
                <a:spcPct val="100000"/>
              </a:lnSpc>
              <a:spcBef>
                <a:spcPts val="0"/>
              </a:spcBef>
              <a:buNone/>
              <a:defRPr sz="2800" b="1">
                <a:solidFill>
                  <a:schemeClr val="accent1"/>
                </a:solidFill>
                <a:latin typeface="+mj-lt"/>
              </a:defRPr>
            </a:lvl1pPr>
          </a:lstStyle>
          <a:p>
            <a:pPr lvl="0"/>
            <a:r>
              <a:rPr lang="en-US"/>
              <a:t>Summary of slide content in one sentence</a:t>
            </a:r>
            <a:endParaRPr lang="en-GB"/>
          </a:p>
        </p:txBody>
      </p:sp>
      <p:sp>
        <p:nvSpPr>
          <p:cNvPr id="2" name="Freeform: Shape 1">
            <a:extLst>
              <a:ext uri="{FF2B5EF4-FFF2-40B4-BE49-F238E27FC236}">
                <a16:creationId xmlns:a16="http://schemas.microsoft.com/office/drawing/2014/main" id="{C2B0D3D4-A7F9-3971-4AE1-130ED450F3A2}"/>
              </a:ext>
            </a:extLst>
          </p:cNvPr>
          <p:cNvSpPr/>
          <p:nvPr userDrawn="1"/>
        </p:nvSpPr>
        <p:spPr>
          <a:xfrm>
            <a:off x="9659279" y="3492437"/>
            <a:ext cx="1974599" cy="1135836"/>
          </a:xfrm>
          <a:custGeom>
            <a:avLst/>
            <a:gdLst>
              <a:gd name="connsiteX0" fmla="*/ 1758088 w 1974599"/>
              <a:gd name="connsiteY0" fmla="*/ 711246 h 1135836"/>
              <a:gd name="connsiteX1" fmla="*/ 1844133 w 1974599"/>
              <a:gd name="connsiteY1" fmla="*/ 652211 h 1135836"/>
              <a:gd name="connsiteX2" fmla="*/ 1935116 w 1974599"/>
              <a:gd name="connsiteY2" fmla="*/ 654681 h 1135836"/>
              <a:gd name="connsiteX3" fmla="*/ 1954794 w 1974599"/>
              <a:gd name="connsiteY3" fmla="*/ 588237 h 1135836"/>
              <a:gd name="connsiteX4" fmla="*/ 1930254 w 1974599"/>
              <a:gd name="connsiteY4" fmla="*/ 546411 h 1135836"/>
              <a:gd name="connsiteX5" fmla="*/ 1969534 w 1974599"/>
              <a:gd name="connsiteY5" fmla="*/ 519401 h 1135836"/>
              <a:gd name="connsiteX6" fmla="*/ 1942524 w 1974599"/>
              <a:gd name="connsiteY6" fmla="*/ 487376 h 1135836"/>
              <a:gd name="connsiteX7" fmla="*/ 1974473 w 1974599"/>
              <a:gd name="connsiteY7" fmla="*/ 440688 h 1135836"/>
              <a:gd name="connsiteX8" fmla="*/ 1910576 w 1974599"/>
              <a:gd name="connsiteY8" fmla="*/ 401331 h 1135836"/>
              <a:gd name="connsiteX9" fmla="*/ 1817046 w 1974599"/>
              <a:gd name="connsiteY9" fmla="*/ 376714 h 1135836"/>
              <a:gd name="connsiteX10" fmla="*/ 1726062 w 1974599"/>
              <a:gd name="connsiteY10" fmla="*/ 361975 h 1135836"/>
              <a:gd name="connsiteX11" fmla="*/ 1676905 w 1974599"/>
              <a:gd name="connsiteY11" fmla="*/ 302940 h 1135836"/>
              <a:gd name="connsiteX12" fmla="*/ 1615478 w 1974599"/>
              <a:gd name="connsiteY12" fmla="*/ 307878 h 1135836"/>
              <a:gd name="connsiteX13" fmla="*/ 1558912 w 1974599"/>
              <a:gd name="connsiteY13" fmla="*/ 312817 h 1135836"/>
              <a:gd name="connsiteX14" fmla="*/ 1504816 w 1974599"/>
              <a:gd name="connsiteY14" fmla="*/ 288200 h 1135836"/>
              <a:gd name="connsiteX15" fmla="*/ 1462990 w 1974599"/>
              <a:gd name="connsiteY15" fmla="*/ 266052 h 1135836"/>
              <a:gd name="connsiteX16" fmla="*/ 1413832 w 1974599"/>
              <a:gd name="connsiteY16" fmla="*/ 180008 h 1135836"/>
              <a:gd name="connsiteX17" fmla="*/ 1332727 w 1974599"/>
              <a:gd name="connsiteY17" fmla="*/ 160329 h 1135836"/>
              <a:gd name="connsiteX18" fmla="*/ 1308109 w 1974599"/>
              <a:gd name="connsiteY18" fmla="*/ 98902 h 1135836"/>
              <a:gd name="connsiteX19" fmla="*/ 1293370 w 1974599"/>
              <a:gd name="connsiteY19" fmla="*/ 15250 h 1135836"/>
              <a:gd name="connsiteX20" fmla="*/ 1202386 w 1974599"/>
              <a:gd name="connsiteY20" fmla="*/ 5449 h 1135836"/>
              <a:gd name="connsiteX21" fmla="*/ 1128612 w 1974599"/>
              <a:gd name="connsiteY21" fmla="*/ 7841 h 1135836"/>
              <a:gd name="connsiteX22" fmla="*/ 1076985 w 1974599"/>
              <a:gd name="connsiteY22" fmla="*/ 34851 h 1135836"/>
              <a:gd name="connsiteX23" fmla="*/ 1046657 w 1974599"/>
              <a:gd name="connsiteY23" fmla="*/ 22195 h 1135836"/>
              <a:gd name="connsiteX24" fmla="*/ 975429 w 1974599"/>
              <a:gd name="connsiteY24" fmla="*/ 36548 h 1135836"/>
              <a:gd name="connsiteX25" fmla="*/ 909758 w 1974599"/>
              <a:gd name="connsiteY25" fmla="*/ 108625 h 1135836"/>
              <a:gd name="connsiteX26" fmla="*/ 890079 w 1974599"/>
              <a:gd name="connsiteY26" fmla="*/ 144741 h 1135836"/>
              <a:gd name="connsiteX27" fmla="*/ 788523 w 1974599"/>
              <a:gd name="connsiteY27" fmla="*/ 138104 h 1135836"/>
              <a:gd name="connsiteX28" fmla="*/ 716370 w 1974599"/>
              <a:gd name="connsiteY28" fmla="*/ 115185 h 1135836"/>
              <a:gd name="connsiteX29" fmla="*/ 644216 w 1974599"/>
              <a:gd name="connsiteY29" fmla="*/ 108548 h 1135836"/>
              <a:gd name="connsiteX30" fmla="*/ 568821 w 1974599"/>
              <a:gd name="connsiteY30" fmla="*/ 98747 h 1135836"/>
              <a:gd name="connsiteX31" fmla="*/ 467188 w 1974599"/>
              <a:gd name="connsiteY31" fmla="*/ 82310 h 1135836"/>
              <a:gd name="connsiteX32" fmla="*/ 277041 w 1974599"/>
              <a:gd name="connsiteY32" fmla="*/ 59391 h 1135836"/>
              <a:gd name="connsiteX33" fmla="*/ 204887 w 1974599"/>
              <a:gd name="connsiteY33" fmla="*/ 102066 h 1135836"/>
              <a:gd name="connsiteX34" fmla="*/ 145620 w 1974599"/>
              <a:gd name="connsiteY34" fmla="*/ 115339 h 1135836"/>
              <a:gd name="connsiteX35" fmla="*/ 154958 w 1974599"/>
              <a:gd name="connsiteY35" fmla="*/ 152921 h 1135836"/>
              <a:gd name="connsiteX36" fmla="*/ 199176 w 1974599"/>
              <a:gd name="connsiteY36" fmla="*/ 261113 h 1135836"/>
              <a:gd name="connsiteX37" fmla="*/ 150019 w 1974599"/>
              <a:gd name="connsiteY37" fmla="*/ 300470 h 1135836"/>
              <a:gd name="connsiteX38" fmla="*/ 46765 w 1974599"/>
              <a:gd name="connsiteY38" fmla="*/ 406193 h 1135836"/>
              <a:gd name="connsiteX39" fmla="*/ 49158 w 1974599"/>
              <a:gd name="connsiteY39" fmla="*/ 482437 h 1135836"/>
              <a:gd name="connsiteX40" fmla="*/ 0 w 1974599"/>
              <a:gd name="connsiteY40" fmla="*/ 563543 h 1135836"/>
              <a:gd name="connsiteX41" fmla="*/ 49158 w 1974599"/>
              <a:gd name="connsiteY41" fmla="*/ 617639 h 1135836"/>
              <a:gd name="connsiteX42" fmla="*/ 67215 w 1974599"/>
              <a:gd name="connsiteY42" fmla="*/ 630372 h 1135836"/>
              <a:gd name="connsiteX43" fmla="*/ 109890 w 1974599"/>
              <a:gd name="connsiteY43" fmla="*/ 626745 h 1135836"/>
              <a:gd name="connsiteX44" fmla="*/ 221247 w 1974599"/>
              <a:gd name="connsiteY44" fmla="*/ 646423 h 1135836"/>
              <a:gd name="connsiteX45" fmla="*/ 286841 w 1974599"/>
              <a:gd name="connsiteY45" fmla="*/ 666102 h 1135836"/>
              <a:gd name="connsiteX46" fmla="*/ 336075 w 1974599"/>
              <a:gd name="connsiteY46" fmla="*/ 652983 h 1135836"/>
              <a:gd name="connsiteX47" fmla="*/ 391792 w 1974599"/>
              <a:gd name="connsiteY47" fmla="*/ 646501 h 1135836"/>
              <a:gd name="connsiteX48" fmla="*/ 454146 w 1974599"/>
              <a:gd name="connsiteY48" fmla="*/ 613703 h 1135836"/>
              <a:gd name="connsiteX49" fmla="*/ 588576 w 1974599"/>
              <a:gd name="connsiteY49" fmla="*/ 567787 h 1135836"/>
              <a:gd name="connsiteX50" fmla="*/ 677090 w 1974599"/>
              <a:gd name="connsiteY50" fmla="*/ 616944 h 1135836"/>
              <a:gd name="connsiteX51" fmla="*/ 755803 w 1974599"/>
              <a:gd name="connsiteY51" fmla="*/ 675979 h 1135836"/>
              <a:gd name="connsiteX52" fmla="*/ 824639 w 1974599"/>
              <a:gd name="connsiteY52" fmla="*/ 787413 h 1135836"/>
              <a:gd name="connsiteX53" fmla="*/ 850800 w 1974599"/>
              <a:gd name="connsiteY53" fmla="*/ 859567 h 1135836"/>
              <a:gd name="connsiteX54" fmla="*/ 775405 w 1974599"/>
              <a:gd name="connsiteY54" fmla="*/ 846448 h 1135836"/>
              <a:gd name="connsiteX55" fmla="*/ 732807 w 1974599"/>
              <a:gd name="connsiteY55" fmla="*/ 895605 h 1135836"/>
              <a:gd name="connsiteX56" fmla="*/ 667290 w 1974599"/>
              <a:gd name="connsiteY56" fmla="*/ 997315 h 1135836"/>
              <a:gd name="connsiteX57" fmla="*/ 709964 w 1974599"/>
              <a:gd name="connsiteY57" fmla="*/ 1023476 h 1135836"/>
              <a:gd name="connsiteX58" fmla="*/ 772241 w 1974599"/>
              <a:gd name="connsiteY58" fmla="*/ 997315 h 1135836"/>
              <a:gd name="connsiteX59" fmla="*/ 811289 w 1974599"/>
              <a:gd name="connsiteY59" fmla="*/ 1024865 h 1135836"/>
              <a:gd name="connsiteX60" fmla="*/ 863996 w 1974599"/>
              <a:gd name="connsiteY60" fmla="*/ 941676 h 1135836"/>
              <a:gd name="connsiteX61" fmla="*/ 959069 w 1974599"/>
              <a:gd name="connsiteY61" fmla="*/ 830165 h 1135836"/>
              <a:gd name="connsiteX62" fmla="*/ 1082001 w 1974599"/>
              <a:gd name="connsiteY62" fmla="*/ 812107 h 1135836"/>
              <a:gd name="connsiteX63" fmla="*/ 1093422 w 1974599"/>
              <a:gd name="connsiteY63" fmla="*/ 884262 h 1135836"/>
              <a:gd name="connsiteX64" fmla="*/ 1273846 w 1974599"/>
              <a:gd name="connsiteY64" fmla="*/ 910499 h 1135836"/>
              <a:gd name="connsiteX65" fmla="*/ 1126297 w 1974599"/>
              <a:gd name="connsiteY65" fmla="*/ 992531 h 1135836"/>
              <a:gd name="connsiteX66" fmla="*/ 1237808 w 1974599"/>
              <a:gd name="connsiteY66" fmla="*/ 1043232 h 1135836"/>
              <a:gd name="connsiteX67" fmla="*/ 1242747 w 1974599"/>
              <a:gd name="connsiteY67" fmla="*/ 1128582 h 1135836"/>
              <a:gd name="connsiteX68" fmla="*/ 1332881 w 1974599"/>
              <a:gd name="connsiteY68" fmla="*/ 1107283 h 1135836"/>
              <a:gd name="connsiteX69" fmla="*/ 1439453 w 1974599"/>
              <a:gd name="connsiteY69" fmla="*/ 1061366 h 1135836"/>
              <a:gd name="connsiteX70" fmla="*/ 1587002 w 1974599"/>
              <a:gd name="connsiteY70" fmla="*/ 1040068 h 1135836"/>
              <a:gd name="connsiteX71" fmla="*/ 1475414 w 1974599"/>
              <a:gd name="connsiteY71" fmla="*/ 1010589 h 1135836"/>
              <a:gd name="connsiteX72" fmla="*/ 1385279 w 1974599"/>
              <a:gd name="connsiteY72" fmla="*/ 920300 h 1135836"/>
              <a:gd name="connsiteX73" fmla="*/ 1524649 w 1974599"/>
              <a:gd name="connsiteY73" fmla="*/ 831863 h 1135836"/>
              <a:gd name="connsiteX74" fmla="*/ 1665638 w 1974599"/>
              <a:gd name="connsiteY74" fmla="*/ 789265 h 1135836"/>
              <a:gd name="connsiteX75" fmla="*/ 1755773 w 1974599"/>
              <a:gd name="connsiteY75" fmla="*/ 763876 h 1135836"/>
              <a:gd name="connsiteX76" fmla="*/ 1758088 w 1974599"/>
              <a:gd name="connsiteY76" fmla="*/ 711246 h 1135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1974599" h="1135836">
                <a:moveTo>
                  <a:pt x="1758088" y="711246"/>
                </a:moveTo>
                <a:cubicBezTo>
                  <a:pt x="1775297" y="708854"/>
                  <a:pt x="1826923" y="652211"/>
                  <a:pt x="1844133" y="652211"/>
                </a:cubicBezTo>
                <a:cubicBezTo>
                  <a:pt x="1861341" y="652211"/>
                  <a:pt x="1935116" y="666950"/>
                  <a:pt x="1935116" y="654681"/>
                </a:cubicBezTo>
                <a:cubicBezTo>
                  <a:pt x="1935116" y="642410"/>
                  <a:pt x="1959733" y="600584"/>
                  <a:pt x="1954794" y="588237"/>
                </a:cubicBezTo>
                <a:cubicBezTo>
                  <a:pt x="1949855" y="575967"/>
                  <a:pt x="1925238" y="558758"/>
                  <a:pt x="1930254" y="546411"/>
                </a:cubicBezTo>
                <a:cubicBezTo>
                  <a:pt x="1935116" y="534141"/>
                  <a:pt x="1969534" y="534141"/>
                  <a:pt x="1969534" y="519401"/>
                </a:cubicBezTo>
                <a:cubicBezTo>
                  <a:pt x="1969534" y="504662"/>
                  <a:pt x="1942524" y="497254"/>
                  <a:pt x="1942524" y="487376"/>
                </a:cubicBezTo>
                <a:cubicBezTo>
                  <a:pt x="1942524" y="477575"/>
                  <a:pt x="1976942" y="460366"/>
                  <a:pt x="1974473" y="440688"/>
                </a:cubicBezTo>
                <a:cubicBezTo>
                  <a:pt x="1972080" y="421010"/>
                  <a:pt x="1942524" y="418540"/>
                  <a:pt x="1910576" y="401331"/>
                </a:cubicBezTo>
                <a:cubicBezTo>
                  <a:pt x="1878550" y="384045"/>
                  <a:pt x="1846602" y="391454"/>
                  <a:pt x="1817046" y="376714"/>
                </a:cubicBezTo>
                <a:cubicBezTo>
                  <a:pt x="1787567" y="361975"/>
                  <a:pt x="1726062" y="371775"/>
                  <a:pt x="1726062" y="361975"/>
                </a:cubicBezTo>
                <a:cubicBezTo>
                  <a:pt x="1726062" y="352174"/>
                  <a:pt x="1686706" y="320148"/>
                  <a:pt x="1676905" y="302940"/>
                </a:cubicBezTo>
                <a:cubicBezTo>
                  <a:pt x="1667027" y="285731"/>
                  <a:pt x="1635079" y="295531"/>
                  <a:pt x="1615478" y="307878"/>
                </a:cubicBezTo>
                <a:cubicBezTo>
                  <a:pt x="1595800" y="320226"/>
                  <a:pt x="1578513" y="325087"/>
                  <a:pt x="1558912" y="312817"/>
                </a:cubicBezTo>
                <a:cubicBezTo>
                  <a:pt x="1539234" y="300470"/>
                  <a:pt x="1522025" y="280792"/>
                  <a:pt x="1504816" y="288200"/>
                </a:cubicBezTo>
                <a:cubicBezTo>
                  <a:pt x="1487530" y="295608"/>
                  <a:pt x="1455581" y="290670"/>
                  <a:pt x="1462990" y="266052"/>
                </a:cubicBezTo>
                <a:cubicBezTo>
                  <a:pt x="1470398" y="241435"/>
                  <a:pt x="1431041" y="187416"/>
                  <a:pt x="1413832" y="180008"/>
                </a:cubicBezTo>
                <a:cubicBezTo>
                  <a:pt x="1396624" y="172599"/>
                  <a:pt x="1344920" y="184869"/>
                  <a:pt x="1332727" y="160329"/>
                </a:cubicBezTo>
                <a:cubicBezTo>
                  <a:pt x="1320380" y="135712"/>
                  <a:pt x="1298232" y="116034"/>
                  <a:pt x="1308109" y="98902"/>
                </a:cubicBezTo>
                <a:cubicBezTo>
                  <a:pt x="1317910" y="81693"/>
                  <a:pt x="1305640" y="34928"/>
                  <a:pt x="1293370" y="15250"/>
                </a:cubicBezTo>
                <a:cubicBezTo>
                  <a:pt x="1281023" y="-4429"/>
                  <a:pt x="1219596" y="-1959"/>
                  <a:pt x="1202386" y="5449"/>
                </a:cubicBezTo>
                <a:cubicBezTo>
                  <a:pt x="1185178" y="12780"/>
                  <a:pt x="1145744" y="-1959"/>
                  <a:pt x="1128612" y="7841"/>
                </a:cubicBezTo>
                <a:cubicBezTo>
                  <a:pt x="1111403" y="17719"/>
                  <a:pt x="1101602" y="34851"/>
                  <a:pt x="1076985" y="34851"/>
                </a:cubicBezTo>
                <a:cubicBezTo>
                  <a:pt x="1063326" y="34851"/>
                  <a:pt x="1054143" y="32999"/>
                  <a:pt x="1046657" y="22195"/>
                </a:cubicBezTo>
                <a:cubicBezTo>
                  <a:pt x="1020034" y="34233"/>
                  <a:pt x="975429" y="36548"/>
                  <a:pt x="975429" y="36548"/>
                </a:cubicBezTo>
                <a:cubicBezTo>
                  <a:pt x="975429" y="36548"/>
                  <a:pt x="909758" y="88947"/>
                  <a:pt x="909758" y="108625"/>
                </a:cubicBezTo>
                <a:cubicBezTo>
                  <a:pt x="909758" y="128304"/>
                  <a:pt x="906594" y="161101"/>
                  <a:pt x="890079" y="144741"/>
                </a:cubicBezTo>
                <a:cubicBezTo>
                  <a:pt x="873719" y="128304"/>
                  <a:pt x="804883" y="128226"/>
                  <a:pt x="788523" y="138104"/>
                </a:cubicBezTo>
                <a:cubicBezTo>
                  <a:pt x="772086" y="147982"/>
                  <a:pt x="745849" y="98747"/>
                  <a:pt x="716370" y="115185"/>
                </a:cubicBezTo>
                <a:cubicBezTo>
                  <a:pt x="686891" y="131545"/>
                  <a:pt x="647534" y="92188"/>
                  <a:pt x="644216" y="108548"/>
                </a:cubicBezTo>
                <a:cubicBezTo>
                  <a:pt x="640974" y="125062"/>
                  <a:pt x="598377" y="111866"/>
                  <a:pt x="568821" y="98747"/>
                </a:cubicBezTo>
                <a:cubicBezTo>
                  <a:pt x="539342" y="85629"/>
                  <a:pt x="486866" y="105307"/>
                  <a:pt x="467188" y="82310"/>
                </a:cubicBezTo>
                <a:cubicBezTo>
                  <a:pt x="447509" y="59391"/>
                  <a:pt x="319638" y="59391"/>
                  <a:pt x="277041" y="59391"/>
                </a:cubicBezTo>
                <a:cubicBezTo>
                  <a:pt x="234443" y="59391"/>
                  <a:pt x="224565" y="82310"/>
                  <a:pt x="204887" y="102066"/>
                </a:cubicBezTo>
                <a:cubicBezTo>
                  <a:pt x="187137" y="119969"/>
                  <a:pt x="166456" y="116265"/>
                  <a:pt x="145620" y="115339"/>
                </a:cubicBezTo>
                <a:cubicBezTo>
                  <a:pt x="147472" y="131853"/>
                  <a:pt x="150713" y="146593"/>
                  <a:pt x="154958" y="152921"/>
                </a:cubicBezTo>
                <a:cubicBezTo>
                  <a:pt x="164758" y="167660"/>
                  <a:pt x="211523" y="238966"/>
                  <a:pt x="199176" y="261113"/>
                </a:cubicBezTo>
                <a:cubicBezTo>
                  <a:pt x="186983" y="283261"/>
                  <a:pt x="164758" y="283261"/>
                  <a:pt x="150019" y="300470"/>
                </a:cubicBezTo>
                <a:cubicBezTo>
                  <a:pt x="135279" y="317679"/>
                  <a:pt x="49158" y="394000"/>
                  <a:pt x="46765" y="406193"/>
                </a:cubicBezTo>
                <a:cubicBezTo>
                  <a:pt x="44296" y="418540"/>
                  <a:pt x="61505" y="472636"/>
                  <a:pt x="49158" y="482437"/>
                </a:cubicBezTo>
                <a:cubicBezTo>
                  <a:pt x="36965" y="492315"/>
                  <a:pt x="0" y="543941"/>
                  <a:pt x="0" y="563543"/>
                </a:cubicBezTo>
                <a:cubicBezTo>
                  <a:pt x="0" y="583221"/>
                  <a:pt x="27010" y="610308"/>
                  <a:pt x="49158" y="617639"/>
                </a:cubicBezTo>
                <a:cubicBezTo>
                  <a:pt x="58495" y="620803"/>
                  <a:pt x="64437" y="625202"/>
                  <a:pt x="67215" y="630372"/>
                </a:cubicBezTo>
                <a:cubicBezTo>
                  <a:pt x="84424" y="628057"/>
                  <a:pt x="100167" y="626745"/>
                  <a:pt x="109890" y="626745"/>
                </a:cubicBezTo>
                <a:cubicBezTo>
                  <a:pt x="126250" y="626745"/>
                  <a:pt x="198404" y="646423"/>
                  <a:pt x="221247" y="646423"/>
                </a:cubicBezTo>
                <a:cubicBezTo>
                  <a:pt x="244243" y="646423"/>
                  <a:pt x="277041" y="656224"/>
                  <a:pt x="286841" y="666102"/>
                </a:cubicBezTo>
                <a:cubicBezTo>
                  <a:pt x="296719" y="675902"/>
                  <a:pt x="319638" y="669343"/>
                  <a:pt x="336075" y="652983"/>
                </a:cubicBezTo>
                <a:cubicBezTo>
                  <a:pt x="352435" y="636623"/>
                  <a:pt x="372191" y="646501"/>
                  <a:pt x="391792" y="646501"/>
                </a:cubicBezTo>
                <a:cubicBezTo>
                  <a:pt x="411393" y="646501"/>
                  <a:pt x="444268" y="629986"/>
                  <a:pt x="454146" y="613703"/>
                </a:cubicBezTo>
                <a:cubicBezTo>
                  <a:pt x="463946" y="597343"/>
                  <a:pt x="562338" y="571028"/>
                  <a:pt x="588576" y="567787"/>
                </a:cubicBezTo>
                <a:cubicBezTo>
                  <a:pt x="614814" y="564546"/>
                  <a:pt x="654093" y="616944"/>
                  <a:pt x="677090" y="616944"/>
                </a:cubicBezTo>
                <a:cubicBezTo>
                  <a:pt x="700164" y="616944"/>
                  <a:pt x="742608" y="633382"/>
                  <a:pt x="755803" y="675979"/>
                </a:cubicBezTo>
                <a:cubicBezTo>
                  <a:pt x="768922" y="718655"/>
                  <a:pt x="808279" y="771130"/>
                  <a:pt x="824639" y="787413"/>
                </a:cubicBezTo>
                <a:cubicBezTo>
                  <a:pt x="840999" y="803927"/>
                  <a:pt x="850800" y="846448"/>
                  <a:pt x="850800" y="859567"/>
                </a:cubicBezTo>
                <a:cubicBezTo>
                  <a:pt x="850800" y="872686"/>
                  <a:pt x="814761" y="856249"/>
                  <a:pt x="775405" y="846448"/>
                </a:cubicBezTo>
                <a:cubicBezTo>
                  <a:pt x="736125" y="836570"/>
                  <a:pt x="732807" y="876004"/>
                  <a:pt x="732807" y="895605"/>
                </a:cubicBezTo>
                <a:cubicBezTo>
                  <a:pt x="732807" y="915361"/>
                  <a:pt x="677090" y="984120"/>
                  <a:pt x="667290" y="997315"/>
                </a:cubicBezTo>
                <a:cubicBezTo>
                  <a:pt x="657412" y="1010434"/>
                  <a:pt x="686968" y="1020235"/>
                  <a:pt x="709964" y="1023476"/>
                </a:cubicBezTo>
                <a:cubicBezTo>
                  <a:pt x="719688" y="1024865"/>
                  <a:pt x="759122" y="997315"/>
                  <a:pt x="772241" y="997315"/>
                </a:cubicBezTo>
                <a:cubicBezTo>
                  <a:pt x="777565" y="997315"/>
                  <a:pt x="793925" y="1009894"/>
                  <a:pt x="811289" y="1024865"/>
                </a:cubicBezTo>
                <a:cubicBezTo>
                  <a:pt x="807585" y="973624"/>
                  <a:pt x="818157" y="976479"/>
                  <a:pt x="863996" y="941676"/>
                </a:cubicBezTo>
                <a:cubicBezTo>
                  <a:pt x="911532" y="905637"/>
                  <a:pt x="916471" y="838345"/>
                  <a:pt x="959069" y="830165"/>
                </a:cubicBezTo>
                <a:cubicBezTo>
                  <a:pt x="1001744" y="821985"/>
                  <a:pt x="1019725" y="802230"/>
                  <a:pt x="1082001" y="812107"/>
                </a:cubicBezTo>
                <a:cubicBezTo>
                  <a:pt x="1144355" y="821985"/>
                  <a:pt x="1050902" y="861265"/>
                  <a:pt x="1093422" y="884262"/>
                </a:cubicBezTo>
                <a:cubicBezTo>
                  <a:pt x="1136098" y="907335"/>
                  <a:pt x="1267287" y="877779"/>
                  <a:pt x="1273846" y="910499"/>
                </a:cubicBezTo>
                <a:cubicBezTo>
                  <a:pt x="1280328" y="943296"/>
                  <a:pt x="1122979" y="976171"/>
                  <a:pt x="1126297" y="992531"/>
                </a:cubicBezTo>
                <a:cubicBezTo>
                  <a:pt x="1129615" y="1008814"/>
                  <a:pt x="1209949" y="1025328"/>
                  <a:pt x="1237808" y="1043232"/>
                </a:cubicBezTo>
                <a:cubicBezTo>
                  <a:pt x="1265743" y="1061366"/>
                  <a:pt x="1229628" y="1112144"/>
                  <a:pt x="1242747" y="1128582"/>
                </a:cubicBezTo>
                <a:cubicBezTo>
                  <a:pt x="1255865" y="1144942"/>
                  <a:pt x="1298463" y="1131823"/>
                  <a:pt x="1332881" y="1107283"/>
                </a:cubicBezTo>
                <a:cubicBezTo>
                  <a:pt x="1367299" y="1082665"/>
                  <a:pt x="1395157" y="1090845"/>
                  <a:pt x="1439453" y="1061366"/>
                </a:cubicBezTo>
                <a:cubicBezTo>
                  <a:pt x="1483749" y="1031811"/>
                  <a:pt x="1575504" y="1058048"/>
                  <a:pt x="1587002" y="1040068"/>
                </a:cubicBezTo>
                <a:cubicBezTo>
                  <a:pt x="1598423" y="1021933"/>
                  <a:pt x="1560687" y="1003952"/>
                  <a:pt x="1475414" y="1010589"/>
                </a:cubicBezTo>
                <a:cubicBezTo>
                  <a:pt x="1390218" y="1017071"/>
                  <a:pt x="1385279" y="936814"/>
                  <a:pt x="1385279" y="920300"/>
                </a:cubicBezTo>
                <a:cubicBezTo>
                  <a:pt x="1385279" y="904017"/>
                  <a:pt x="1473794" y="836725"/>
                  <a:pt x="1524649" y="831863"/>
                </a:cubicBezTo>
                <a:cubicBezTo>
                  <a:pt x="1575504" y="826924"/>
                  <a:pt x="1616481" y="812185"/>
                  <a:pt x="1665638" y="789265"/>
                </a:cubicBezTo>
                <a:cubicBezTo>
                  <a:pt x="1685471" y="780082"/>
                  <a:pt x="1720274" y="770590"/>
                  <a:pt x="1755773" y="763876"/>
                </a:cubicBezTo>
                <a:cubicBezTo>
                  <a:pt x="1750216" y="740571"/>
                  <a:pt x="1743349" y="713407"/>
                  <a:pt x="1758088" y="711246"/>
                </a:cubicBezTo>
                <a:close/>
              </a:path>
            </a:pathLst>
          </a:custGeom>
          <a:solidFill>
            <a:schemeClr val="tx2"/>
          </a:solidFill>
          <a:ln w="7715" cap="flat">
            <a:solidFill>
              <a:srgbClr val="FFFFFF"/>
            </a:solidFill>
            <a:prstDash val="solid"/>
            <a:miter/>
          </a:ln>
        </p:spPr>
        <p:txBody>
          <a:bodyPr rtlCol="0" anchor="ctr"/>
          <a:lstStyle/>
          <a:p>
            <a:endParaRPr lang="en-GB"/>
          </a:p>
        </p:txBody>
      </p:sp>
      <p:grpSp>
        <p:nvGrpSpPr>
          <p:cNvPr id="3" name="Graphic 2">
            <a:extLst>
              <a:ext uri="{FF2B5EF4-FFF2-40B4-BE49-F238E27FC236}">
                <a16:creationId xmlns:a16="http://schemas.microsoft.com/office/drawing/2014/main" id="{0E2156B7-8E17-97E5-8A0D-A4A7FDA1820C}"/>
              </a:ext>
            </a:extLst>
          </p:cNvPr>
          <p:cNvGrpSpPr/>
          <p:nvPr userDrawn="1"/>
        </p:nvGrpSpPr>
        <p:grpSpPr>
          <a:xfrm>
            <a:off x="6336410" y="2172409"/>
            <a:ext cx="1099598" cy="1682354"/>
            <a:chOff x="6336410" y="2172409"/>
            <a:chExt cx="1099598" cy="1682354"/>
          </a:xfrm>
          <a:solidFill>
            <a:schemeClr val="accent1"/>
          </a:solidFill>
        </p:grpSpPr>
        <p:sp>
          <p:nvSpPr>
            <p:cNvPr id="4" name="Freeform: Shape 3">
              <a:extLst>
                <a:ext uri="{FF2B5EF4-FFF2-40B4-BE49-F238E27FC236}">
                  <a16:creationId xmlns:a16="http://schemas.microsoft.com/office/drawing/2014/main" id="{7EA1A0A6-DF2A-AA88-FBE1-7589B1D04E96}"/>
                </a:ext>
              </a:extLst>
            </p:cNvPr>
            <p:cNvSpPr/>
            <p:nvPr/>
          </p:nvSpPr>
          <p:spPr>
            <a:xfrm>
              <a:off x="6336410" y="2172409"/>
              <a:ext cx="1099598" cy="1682354"/>
            </a:xfrm>
            <a:custGeom>
              <a:avLst/>
              <a:gdLst>
                <a:gd name="connsiteX0" fmla="*/ 202730 w 1099598"/>
                <a:gd name="connsiteY0" fmla="*/ 896025 h 1682354"/>
                <a:gd name="connsiteX1" fmla="*/ 63979 w 1099598"/>
                <a:gd name="connsiteY1" fmla="*/ 918019 h 1682354"/>
                <a:gd name="connsiteX2" fmla="*/ 33805 w 1099598"/>
                <a:gd name="connsiteY2" fmla="*/ 981221 h 1682354"/>
                <a:gd name="connsiteX3" fmla="*/ 9033 w 1099598"/>
                <a:gd name="connsiteY3" fmla="*/ 1045658 h 1682354"/>
                <a:gd name="connsiteX4" fmla="*/ 78409 w 1099598"/>
                <a:gd name="connsiteY4" fmla="*/ 1060475 h 1682354"/>
                <a:gd name="connsiteX5" fmla="*/ 142769 w 1099598"/>
                <a:gd name="connsiteY5" fmla="*/ 1040642 h 1682354"/>
                <a:gd name="connsiteX6" fmla="*/ 179425 w 1099598"/>
                <a:gd name="connsiteY6" fmla="*/ 1073902 h 1682354"/>
                <a:gd name="connsiteX7" fmla="*/ 264929 w 1099598"/>
                <a:gd name="connsiteY7" fmla="*/ 1020501 h 1682354"/>
                <a:gd name="connsiteX8" fmla="*/ 202730 w 1099598"/>
                <a:gd name="connsiteY8" fmla="*/ 896025 h 1682354"/>
                <a:gd name="connsiteX9" fmla="*/ 1099523 w 1099598"/>
                <a:gd name="connsiteY9" fmla="*/ 1302557 h 1682354"/>
                <a:gd name="connsiteX10" fmla="*/ 983074 w 1099598"/>
                <a:gd name="connsiteY10" fmla="*/ 1245143 h 1682354"/>
                <a:gd name="connsiteX11" fmla="*/ 928977 w 1099598"/>
                <a:gd name="connsiteY11" fmla="*/ 1238660 h 1682354"/>
                <a:gd name="connsiteX12" fmla="*/ 927357 w 1099598"/>
                <a:gd name="connsiteY12" fmla="*/ 1177928 h 1682354"/>
                <a:gd name="connsiteX13" fmla="*/ 891319 w 1099598"/>
                <a:gd name="connsiteY13" fmla="*/ 1117272 h 1682354"/>
                <a:gd name="connsiteX14" fmla="*/ 807666 w 1099598"/>
                <a:gd name="connsiteY14" fmla="*/ 982842 h 1682354"/>
                <a:gd name="connsiteX15" fmla="*/ 733892 w 1099598"/>
                <a:gd name="connsiteY15" fmla="*/ 848412 h 1682354"/>
                <a:gd name="connsiteX16" fmla="*/ 660117 w 1099598"/>
                <a:gd name="connsiteY16" fmla="*/ 792695 h 1682354"/>
                <a:gd name="connsiteX17" fmla="*/ 560028 w 1099598"/>
                <a:gd name="connsiteY17" fmla="*/ 776335 h 1682354"/>
                <a:gd name="connsiteX18" fmla="*/ 599384 w 1099598"/>
                <a:gd name="connsiteY18" fmla="*/ 704181 h 1682354"/>
                <a:gd name="connsiteX19" fmla="*/ 684657 w 1099598"/>
                <a:gd name="connsiteY19" fmla="*/ 510715 h 1682354"/>
                <a:gd name="connsiteX20" fmla="*/ 479694 w 1099598"/>
                <a:gd name="connsiteY20" fmla="*/ 500838 h 1682354"/>
                <a:gd name="connsiteX21" fmla="*/ 441957 w 1099598"/>
                <a:gd name="connsiteY21" fmla="*/ 464722 h 1682354"/>
                <a:gd name="connsiteX22" fmla="*/ 525610 w 1099598"/>
                <a:gd name="connsiteY22" fmla="*/ 372967 h 1682354"/>
                <a:gd name="connsiteX23" fmla="*/ 542047 w 1099598"/>
                <a:gd name="connsiteY23" fmla="*/ 307372 h 1682354"/>
                <a:gd name="connsiteX24" fmla="*/ 492812 w 1099598"/>
                <a:gd name="connsiteY24" fmla="*/ 351668 h 1682354"/>
                <a:gd name="connsiteX25" fmla="*/ 373045 w 1099598"/>
                <a:gd name="connsiteY25" fmla="*/ 353366 h 1682354"/>
                <a:gd name="connsiteX26" fmla="*/ 304209 w 1099598"/>
                <a:gd name="connsiteY26" fmla="*/ 446819 h 1682354"/>
                <a:gd name="connsiteX27" fmla="*/ 254974 w 1099598"/>
                <a:gd name="connsiteY27" fmla="*/ 522214 h 1682354"/>
                <a:gd name="connsiteX28" fmla="*/ 227116 w 1099598"/>
                <a:gd name="connsiteY28" fmla="*/ 553313 h 1682354"/>
                <a:gd name="connsiteX29" fmla="*/ 159901 w 1099598"/>
                <a:gd name="connsiteY29" fmla="*/ 528773 h 1682354"/>
                <a:gd name="connsiteX30" fmla="*/ 240158 w 1099598"/>
                <a:gd name="connsiteY30" fmla="*/ 594445 h 1682354"/>
                <a:gd name="connsiteX31" fmla="*/ 199258 w 1099598"/>
                <a:gd name="connsiteY31" fmla="*/ 676322 h 1682354"/>
                <a:gd name="connsiteX32" fmla="*/ 258293 w 1099598"/>
                <a:gd name="connsiteY32" fmla="*/ 735357 h 1682354"/>
                <a:gd name="connsiteX33" fmla="*/ 166460 w 1099598"/>
                <a:gd name="connsiteY33" fmla="*/ 804193 h 1682354"/>
                <a:gd name="connsiteX34" fmla="*/ 245174 w 1099598"/>
                <a:gd name="connsiteY34" fmla="*/ 776412 h 1682354"/>
                <a:gd name="connsiteX35" fmla="*/ 291167 w 1099598"/>
                <a:gd name="connsiteY35" fmla="*/ 843550 h 1682354"/>
                <a:gd name="connsiteX36" fmla="*/ 355064 w 1099598"/>
                <a:gd name="connsiteY36" fmla="*/ 756656 h 1682354"/>
                <a:gd name="connsiteX37" fmla="*/ 363321 w 1099598"/>
                <a:gd name="connsiteY37" fmla="*/ 833672 h 1682354"/>
                <a:gd name="connsiteX38" fmla="*/ 323964 w 1099598"/>
                <a:gd name="connsiteY38" fmla="*/ 945260 h 1682354"/>
                <a:gd name="connsiteX39" fmla="*/ 482935 w 1099598"/>
                <a:gd name="connsiteY39" fmla="*/ 930520 h 1682354"/>
                <a:gd name="connsiteX40" fmla="*/ 512491 w 1099598"/>
                <a:gd name="connsiteY40" fmla="*/ 963318 h 1682354"/>
                <a:gd name="connsiteX41" fmla="*/ 530549 w 1099598"/>
                <a:gd name="connsiteY41" fmla="*/ 1032230 h 1682354"/>
                <a:gd name="connsiteX42" fmla="*/ 560028 w 1099598"/>
                <a:gd name="connsiteY42" fmla="*/ 1073131 h 1682354"/>
                <a:gd name="connsiteX43" fmla="*/ 550150 w 1099598"/>
                <a:gd name="connsiteY43" fmla="*/ 1173143 h 1682354"/>
                <a:gd name="connsiteX44" fmla="*/ 437018 w 1099598"/>
                <a:gd name="connsiteY44" fmla="*/ 1178082 h 1682354"/>
                <a:gd name="connsiteX45" fmla="*/ 402601 w 1099598"/>
                <a:gd name="connsiteY45" fmla="*/ 1196063 h 1682354"/>
                <a:gd name="connsiteX46" fmla="*/ 369803 w 1099598"/>
                <a:gd name="connsiteY46" fmla="*/ 1264975 h 1682354"/>
                <a:gd name="connsiteX47" fmla="*/ 435321 w 1099598"/>
                <a:gd name="connsiteY47" fmla="*/ 1307650 h 1682354"/>
                <a:gd name="connsiteX48" fmla="*/ 328826 w 1099598"/>
                <a:gd name="connsiteY48" fmla="*/ 1383046 h 1682354"/>
                <a:gd name="connsiteX49" fmla="*/ 371424 w 1099598"/>
                <a:gd name="connsiteY49" fmla="*/ 1428885 h 1682354"/>
                <a:gd name="connsiteX50" fmla="*/ 437018 w 1099598"/>
                <a:gd name="connsiteY50" fmla="*/ 1443624 h 1682354"/>
                <a:gd name="connsiteX51" fmla="*/ 553391 w 1099598"/>
                <a:gd name="connsiteY51" fmla="*/ 1460061 h 1682354"/>
                <a:gd name="connsiteX52" fmla="*/ 563192 w 1099598"/>
                <a:gd name="connsiteY52" fmla="*/ 1487920 h 1682354"/>
                <a:gd name="connsiteX53" fmla="*/ 440260 w 1099598"/>
                <a:gd name="connsiteY53" fmla="*/ 1504357 h 1682354"/>
                <a:gd name="connsiteX54" fmla="*/ 299270 w 1099598"/>
                <a:gd name="connsiteY54" fmla="*/ 1678144 h 1682354"/>
                <a:gd name="connsiteX55" fmla="*/ 381147 w 1099598"/>
                <a:gd name="connsiteY55" fmla="*/ 1632228 h 1682354"/>
                <a:gd name="connsiteX56" fmla="*/ 463179 w 1099598"/>
                <a:gd name="connsiteY56" fmla="*/ 1648588 h 1682354"/>
                <a:gd name="connsiteX57" fmla="*/ 512336 w 1099598"/>
                <a:gd name="connsiteY57" fmla="*/ 1599430 h 1682354"/>
                <a:gd name="connsiteX58" fmla="*/ 592593 w 1099598"/>
                <a:gd name="connsiteY58" fmla="*/ 1588009 h 1682354"/>
                <a:gd name="connsiteX59" fmla="*/ 679564 w 1099598"/>
                <a:gd name="connsiteY59" fmla="*/ 1563392 h 1682354"/>
                <a:gd name="connsiteX60" fmla="*/ 768078 w 1099598"/>
                <a:gd name="connsiteY60" fmla="*/ 1584691 h 1682354"/>
                <a:gd name="connsiteX61" fmla="*/ 892630 w 1099598"/>
                <a:gd name="connsiteY61" fmla="*/ 1561694 h 1682354"/>
                <a:gd name="connsiteX62" fmla="*/ 1046739 w 1099598"/>
                <a:gd name="connsiteY62" fmla="*/ 1497720 h 1682354"/>
                <a:gd name="connsiteX63" fmla="*/ 999279 w 1099598"/>
                <a:gd name="connsiteY63" fmla="*/ 1474801 h 1682354"/>
                <a:gd name="connsiteX64" fmla="*/ 1007382 w 1099598"/>
                <a:gd name="connsiteY64" fmla="*/ 1409206 h 1682354"/>
                <a:gd name="connsiteX65" fmla="*/ 1099523 w 1099598"/>
                <a:gd name="connsiteY65" fmla="*/ 1302557 h 1682354"/>
                <a:gd name="connsiteX66" fmla="*/ 114216 w 1099598"/>
                <a:gd name="connsiteY66" fmla="*/ 479539 h 1682354"/>
                <a:gd name="connsiteX67" fmla="*/ 187991 w 1099598"/>
                <a:gd name="connsiteY67" fmla="*/ 381147 h 1682354"/>
                <a:gd name="connsiteX68" fmla="*/ 114216 w 1099598"/>
                <a:gd name="connsiteY68" fmla="*/ 479539 h 1682354"/>
                <a:gd name="connsiteX69" fmla="*/ 748708 w 1099598"/>
                <a:gd name="connsiteY69" fmla="*/ 123785 h 1682354"/>
                <a:gd name="connsiteX70" fmla="*/ 766766 w 1099598"/>
                <a:gd name="connsiteY70" fmla="*/ 853 h 1682354"/>
                <a:gd name="connsiteX71" fmla="*/ 748708 w 1099598"/>
                <a:gd name="connsiteY71" fmla="*/ 123785 h 1682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1099598" h="1682354">
                  <a:moveTo>
                    <a:pt x="202730" y="896025"/>
                  </a:moveTo>
                  <a:cubicBezTo>
                    <a:pt x="161290" y="855974"/>
                    <a:pt x="107811" y="918791"/>
                    <a:pt x="63979" y="918019"/>
                  </a:cubicBezTo>
                  <a:cubicBezTo>
                    <a:pt x="56879" y="949967"/>
                    <a:pt x="45381" y="972887"/>
                    <a:pt x="33805" y="981221"/>
                  </a:cubicBezTo>
                  <a:cubicBezTo>
                    <a:pt x="16442" y="993645"/>
                    <a:pt x="-15738" y="1040719"/>
                    <a:pt x="9033" y="1045658"/>
                  </a:cubicBezTo>
                  <a:cubicBezTo>
                    <a:pt x="33805" y="1050597"/>
                    <a:pt x="73393" y="1090185"/>
                    <a:pt x="78409" y="1060475"/>
                  </a:cubicBezTo>
                  <a:cubicBezTo>
                    <a:pt x="83348" y="1030764"/>
                    <a:pt x="100711" y="991099"/>
                    <a:pt x="142769" y="1040642"/>
                  </a:cubicBezTo>
                  <a:cubicBezTo>
                    <a:pt x="152724" y="1052526"/>
                    <a:pt x="165689" y="1063639"/>
                    <a:pt x="179425" y="1073902"/>
                  </a:cubicBezTo>
                  <a:cubicBezTo>
                    <a:pt x="186216" y="1051446"/>
                    <a:pt x="238074" y="1047587"/>
                    <a:pt x="264929" y="1020501"/>
                  </a:cubicBezTo>
                  <a:cubicBezTo>
                    <a:pt x="297804" y="987781"/>
                    <a:pt x="248646" y="940244"/>
                    <a:pt x="202730" y="896025"/>
                  </a:cubicBezTo>
                  <a:close/>
                  <a:moveTo>
                    <a:pt x="1099523" y="1302557"/>
                  </a:moveTo>
                  <a:cubicBezTo>
                    <a:pt x="1102842" y="1253400"/>
                    <a:pt x="994649" y="1218982"/>
                    <a:pt x="983074" y="1245143"/>
                  </a:cubicBezTo>
                  <a:cubicBezTo>
                    <a:pt x="971653" y="1271381"/>
                    <a:pt x="947035" y="1268139"/>
                    <a:pt x="928977" y="1238660"/>
                  </a:cubicBezTo>
                  <a:cubicBezTo>
                    <a:pt x="910997" y="1209104"/>
                    <a:pt x="945415" y="1181169"/>
                    <a:pt x="927357" y="1177928"/>
                  </a:cubicBezTo>
                  <a:cubicBezTo>
                    <a:pt x="909222" y="1174609"/>
                    <a:pt x="886380" y="1133632"/>
                    <a:pt x="891319" y="1117272"/>
                  </a:cubicBezTo>
                  <a:cubicBezTo>
                    <a:pt x="896257" y="1100912"/>
                    <a:pt x="863383" y="995883"/>
                    <a:pt x="807666" y="982842"/>
                  </a:cubicBezTo>
                  <a:cubicBezTo>
                    <a:pt x="751949" y="969723"/>
                    <a:pt x="743692" y="891009"/>
                    <a:pt x="733892" y="848412"/>
                  </a:cubicBezTo>
                  <a:cubicBezTo>
                    <a:pt x="724091" y="805814"/>
                    <a:pt x="687975" y="828656"/>
                    <a:pt x="660117" y="792695"/>
                  </a:cubicBezTo>
                  <a:cubicBezTo>
                    <a:pt x="632259" y="756579"/>
                    <a:pt x="584645" y="774637"/>
                    <a:pt x="560028" y="776335"/>
                  </a:cubicBezTo>
                  <a:cubicBezTo>
                    <a:pt x="535410" y="777955"/>
                    <a:pt x="560028" y="730341"/>
                    <a:pt x="599384" y="704181"/>
                  </a:cubicBezTo>
                  <a:cubicBezTo>
                    <a:pt x="638741" y="677943"/>
                    <a:pt x="684657" y="538497"/>
                    <a:pt x="684657" y="510715"/>
                  </a:cubicBezTo>
                  <a:cubicBezTo>
                    <a:pt x="684657" y="482780"/>
                    <a:pt x="512568" y="484400"/>
                    <a:pt x="479694" y="500838"/>
                  </a:cubicBezTo>
                  <a:cubicBezTo>
                    <a:pt x="446896" y="517198"/>
                    <a:pt x="414176" y="476298"/>
                    <a:pt x="441957" y="464722"/>
                  </a:cubicBezTo>
                  <a:cubicBezTo>
                    <a:pt x="469893" y="453224"/>
                    <a:pt x="528928" y="395886"/>
                    <a:pt x="525610" y="372967"/>
                  </a:cubicBezTo>
                  <a:cubicBezTo>
                    <a:pt x="522369" y="350047"/>
                    <a:pt x="566664" y="328671"/>
                    <a:pt x="542047" y="307372"/>
                  </a:cubicBezTo>
                  <a:cubicBezTo>
                    <a:pt x="517430" y="286073"/>
                    <a:pt x="514111" y="335308"/>
                    <a:pt x="492812" y="351668"/>
                  </a:cubicBezTo>
                  <a:cubicBezTo>
                    <a:pt x="471514" y="368105"/>
                    <a:pt x="423977" y="363166"/>
                    <a:pt x="373045" y="353366"/>
                  </a:cubicBezTo>
                  <a:cubicBezTo>
                    <a:pt x="322267" y="343488"/>
                    <a:pt x="302588" y="415565"/>
                    <a:pt x="304209" y="446819"/>
                  </a:cubicBezTo>
                  <a:cubicBezTo>
                    <a:pt x="305907" y="477918"/>
                    <a:pt x="245174" y="495976"/>
                    <a:pt x="254974" y="522214"/>
                  </a:cubicBezTo>
                  <a:cubicBezTo>
                    <a:pt x="264775" y="548451"/>
                    <a:pt x="243553" y="568130"/>
                    <a:pt x="227116" y="553313"/>
                  </a:cubicBezTo>
                  <a:cubicBezTo>
                    <a:pt x="210756" y="538574"/>
                    <a:pt x="192698" y="502535"/>
                    <a:pt x="159901" y="528773"/>
                  </a:cubicBezTo>
                  <a:cubicBezTo>
                    <a:pt x="127104" y="555088"/>
                    <a:pt x="197637" y="589506"/>
                    <a:pt x="240158" y="594445"/>
                  </a:cubicBezTo>
                  <a:cubicBezTo>
                    <a:pt x="282833" y="599384"/>
                    <a:pt x="207438" y="630483"/>
                    <a:pt x="199258" y="676322"/>
                  </a:cubicBezTo>
                  <a:cubicBezTo>
                    <a:pt x="191000" y="722239"/>
                    <a:pt x="254974" y="702637"/>
                    <a:pt x="258293" y="735357"/>
                  </a:cubicBezTo>
                  <a:cubicBezTo>
                    <a:pt x="261611" y="768155"/>
                    <a:pt x="166460" y="773094"/>
                    <a:pt x="166460" y="804193"/>
                  </a:cubicBezTo>
                  <a:cubicBezTo>
                    <a:pt x="166460" y="835447"/>
                    <a:pt x="220557" y="789454"/>
                    <a:pt x="245174" y="776412"/>
                  </a:cubicBezTo>
                  <a:cubicBezTo>
                    <a:pt x="269791" y="763293"/>
                    <a:pt x="232132" y="853350"/>
                    <a:pt x="291167" y="843550"/>
                  </a:cubicBezTo>
                  <a:cubicBezTo>
                    <a:pt x="350202" y="833672"/>
                    <a:pt x="333688" y="753415"/>
                    <a:pt x="355064" y="756656"/>
                  </a:cubicBezTo>
                  <a:cubicBezTo>
                    <a:pt x="376363" y="759975"/>
                    <a:pt x="345263" y="799254"/>
                    <a:pt x="363321" y="833672"/>
                  </a:cubicBezTo>
                  <a:cubicBezTo>
                    <a:pt x="381302" y="868090"/>
                    <a:pt x="320646" y="920643"/>
                    <a:pt x="323964" y="945260"/>
                  </a:cubicBezTo>
                  <a:cubicBezTo>
                    <a:pt x="327206" y="969800"/>
                    <a:pt x="445276" y="969800"/>
                    <a:pt x="482935" y="930520"/>
                  </a:cubicBezTo>
                  <a:cubicBezTo>
                    <a:pt x="520671" y="891164"/>
                    <a:pt x="538651" y="933839"/>
                    <a:pt x="512491" y="963318"/>
                  </a:cubicBezTo>
                  <a:cubicBezTo>
                    <a:pt x="486253" y="992874"/>
                    <a:pt x="497751" y="1020655"/>
                    <a:pt x="530549" y="1032230"/>
                  </a:cubicBezTo>
                  <a:cubicBezTo>
                    <a:pt x="563269" y="1043652"/>
                    <a:pt x="574767" y="1046970"/>
                    <a:pt x="560028" y="1073131"/>
                  </a:cubicBezTo>
                  <a:cubicBezTo>
                    <a:pt x="545288" y="1099446"/>
                    <a:pt x="558330" y="1148526"/>
                    <a:pt x="550150" y="1173143"/>
                  </a:cubicBezTo>
                  <a:cubicBezTo>
                    <a:pt x="541970" y="1197683"/>
                    <a:pt x="440260" y="1194442"/>
                    <a:pt x="437018" y="1178082"/>
                  </a:cubicBezTo>
                  <a:cubicBezTo>
                    <a:pt x="433700" y="1161645"/>
                    <a:pt x="391025" y="1173143"/>
                    <a:pt x="402601" y="1196063"/>
                  </a:cubicBezTo>
                  <a:cubicBezTo>
                    <a:pt x="414022" y="1219059"/>
                    <a:pt x="366485" y="1243599"/>
                    <a:pt x="369803" y="1264975"/>
                  </a:cubicBezTo>
                  <a:cubicBezTo>
                    <a:pt x="373122" y="1286352"/>
                    <a:pt x="433700" y="1281335"/>
                    <a:pt x="435321" y="1307650"/>
                  </a:cubicBezTo>
                  <a:cubicBezTo>
                    <a:pt x="436941" y="1333811"/>
                    <a:pt x="391025" y="1364988"/>
                    <a:pt x="328826" y="1383046"/>
                  </a:cubicBezTo>
                  <a:cubicBezTo>
                    <a:pt x="266473" y="1401026"/>
                    <a:pt x="341868" y="1450261"/>
                    <a:pt x="371424" y="1428885"/>
                  </a:cubicBezTo>
                  <a:cubicBezTo>
                    <a:pt x="400903" y="1407586"/>
                    <a:pt x="394421" y="1443624"/>
                    <a:pt x="437018" y="1443624"/>
                  </a:cubicBezTo>
                  <a:cubicBezTo>
                    <a:pt x="479616" y="1443624"/>
                    <a:pt x="505931" y="1478042"/>
                    <a:pt x="553391" y="1460061"/>
                  </a:cubicBezTo>
                  <a:cubicBezTo>
                    <a:pt x="600928" y="1442003"/>
                    <a:pt x="599307" y="1460061"/>
                    <a:pt x="563192" y="1487920"/>
                  </a:cubicBezTo>
                  <a:cubicBezTo>
                    <a:pt x="527153" y="1515855"/>
                    <a:pt x="473057" y="1486299"/>
                    <a:pt x="440260" y="1504357"/>
                  </a:cubicBezTo>
                  <a:cubicBezTo>
                    <a:pt x="407462" y="1522337"/>
                    <a:pt x="274113" y="1647430"/>
                    <a:pt x="299270" y="1678144"/>
                  </a:cubicBezTo>
                  <a:cubicBezTo>
                    <a:pt x="314009" y="1696124"/>
                    <a:pt x="333611" y="1651906"/>
                    <a:pt x="381147" y="1632228"/>
                  </a:cubicBezTo>
                  <a:cubicBezTo>
                    <a:pt x="428761" y="1612549"/>
                    <a:pt x="436864" y="1645347"/>
                    <a:pt x="463179" y="1648588"/>
                  </a:cubicBezTo>
                  <a:cubicBezTo>
                    <a:pt x="489340" y="1651906"/>
                    <a:pt x="490960" y="1594491"/>
                    <a:pt x="512336" y="1599430"/>
                  </a:cubicBezTo>
                  <a:cubicBezTo>
                    <a:pt x="533635" y="1604369"/>
                    <a:pt x="553314" y="1581372"/>
                    <a:pt x="592593" y="1588009"/>
                  </a:cubicBezTo>
                  <a:cubicBezTo>
                    <a:pt x="631950" y="1594491"/>
                    <a:pt x="659808" y="1579752"/>
                    <a:pt x="679564" y="1563392"/>
                  </a:cubicBezTo>
                  <a:cubicBezTo>
                    <a:pt x="699242" y="1547032"/>
                    <a:pt x="751641" y="1596112"/>
                    <a:pt x="768078" y="1584691"/>
                  </a:cubicBezTo>
                  <a:cubicBezTo>
                    <a:pt x="784438" y="1573192"/>
                    <a:pt x="856592" y="1560074"/>
                    <a:pt x="892630" y="1561694"/>
                  </a:cubicBezTo>
                  <a:cubicBezTo>
                    <a:pt x="928669" y="1563392"/>
                    <a:pt x="1022122" y="1520794"/>
                    <a:pt x="1046739" y="1497720"/>
                  </a:cubicBezTo>
                  <a:cubicBezTo>
                    <a:pt x="1071356" y="1474801"/>
                    <a:pt x="1032000" y="1469939"/>
                    <a:pt x="999279" y="1474801"/>
                  </a:cubicBezTo>
                  <a:cubicBezTo>
                    <a:pt x="966482" y="1479740"/>
                    <a:pt x="972964" y="1442003"/>
                    <a:pt x="1007382" y="1409206"/>
                  </a:cubicBezTo>
                  <a:cubicBezTo>
                    <a:pt x="1042109" y="1376332"/>
                    <a:pt x="1096205" y="1351715"/>
                    <a:pt x="1099523" y="1302557"/>
                  </a:cubicBezTo>
                  <a:close/>
                  <a:moveTo>
                    <a:pt x="114216" y="479539"/>
                  </a:moveTo>
                  <a:cubicBezTo>
                    <a:pt x="158512" y="477918"/>
                    <a:pt x="209290" y="402523"/>
                    <a:pt x="187991" y="381147"/>
                  </a:cubicBezTo>
                  <a:cubicBezTo>
                    <a:pt x="166692" y="359848"/>
                    <a:pt x="81265" y="480696"/>
                    <a:pt x="114216" y="479539"/>
                  </a:cubicBezTo>
                  <a:close/>
                  <a:moveTo>
                    <a:pt x="748708" y="123785"/>
                  </a:moveTo>
                  <a:cubicBezTo>
                    <a:pt x="776567" y="96004"/>
                    <a:pt x="809364" y="-10568"/>
                    <a:pt x="766766" y="853"/>
                  </a:cubicBezTo>
                  <a:cubicBezTo>
                    <a:pt x="724091" y="12428"/>
                    <a:pt x="736515" y="135978"/>
                    <a:pt x="748708" y="123785"/>
                  </a:cubicBezTo>
                  <a:close/>
                </a:path>
              </a:pathLst>
            </a:custGeom>
            <a:grpFill/>
            <a:ln w="7715" cap="flat">
              <a:solidFill>
                <a:srgbClr val="FFFFFF"/>
              </a:solidFill>
              <a:prstDash val="solid"/>
              <a:miter/>
            </a:ln>
          </p:spPr>
          <p:txBody>
            <a:bodyPr rtlCol="0" anchor="ctr"/>
            <a:lstStyle/>
            <a:p>
              <a:endParaRPr lang="en-GB"/>
            </a:p>
          </p:txBody>
        </p:sp>
        <p:sp>
          <p:nvSpPr>
            <p:cNvPr id="5" name="Freeform: Shape 4">
              <a:extLst>
                <a:ext uri="{FF2B5EF4-FFF2-40B4-BE49-F238E27FC236}">
                  <a16:creationId xmlns:a16="http://schemas.microsoft.com/office/drawing/2014/main" id="{BBBD6238-B9C5-F50A-62E2-1B8FB059B612}"/>
                </a:ext>
              </a:extLst>
            </p:cNvPr>
            <p:cNvSpPr/>
            <p:nvPr/>
          </p:nvSpPr>
          <p:spPr>
            <a:xfrm>
              <a:off x="6336410" y="2172409"/>
              <a:ext cx="1099598" cy="1682354"/>
            </a:xfrm>
            <a:custGeom>
              <a:avLst/>
              <a:gdLst>
                <a:gd name="connsiteX0" fmla="*/ 202730 w 1099598"/>
                <a:gd name="connsiteY0" fmla="*/ 896025 h 1682354"/>
                <a:gd name="connsiteX1" fmla="*/ 63979 w 1099598"/>
                <a:gd name="connsiteY1" fmla="*/ 918019 h 1682354"/>
                <a:gd name="connsiteX2" fmla="*/ 33805 w 1099598"/>
                <a:gd name="connsiteY2" fmla="*/ 981221 h 1682354"/>
                <a:gd name="connsiteX3" fmla="*/ 9033 w 1099598"/>
                <a:gd name="connsiteY3" fmla="*/ 1045658 h 1682354"/>
                <a:gd name="connsiteX4" fmla="*/ 78409 w 1099598"/>
                <a:gd name="connsiteY4" fmla="*/ 1060475 h 1682354"/>
                <a:gd name="connsiteX5" fmla="*/ 142769 w 1099598"/>
                <a:gd name="connsiteY5" fmla="*/ 1040642 h 1682354"/>
                <a:gd name="connsiteX6" fmla="*/ 179425 w 1099598"/>
                <a:gd name="connsiteY6" fmla="*/ 1073902 h 1682354"/>
                <a:gd name="connsiteX7" fmla="*/ 264929 w 1099598"/>
                <a:gd name="connsiteY7" fmla="*/ 1020501 h 1682354"/>
                <a:gd name="connsiteX8" fmla="*/ 202730 w 1099598"/>
                <a:gd name="connsiteY8" fmla="*/ 896025 h 1682354"/>
                <a:gd name="connsiteX9" fmla="*/ 1099523 w 1099598"/>
                <a:gd name="connsiteY9" fmla="*/ 1302557 h 1682354"/>
                <a:gd name="connsiteX10" fmla="*/ 983074 w 1099598"/>
                <a:gd name="connsiteY10" fmla="*/ 1245143 h 1682354"/>
                <a:gd name="connsiteX11" fmla="*/ 928977 w 1099598"/>
                <a:gd name="connsiteY11" fmla="*/ 1238660 h 1682354"/>
                <a:gd name="connsiteX12" fmla="*/ 927357 w 1099598"/>
                <a:gd name="connsiteY12" fmla="*/ 1177928 h 1682354"/>
                <a:gd name="connsiteX13" fmla="*/ 891319 w 1099598"/>
                <a:gd name="connsiteY13" fmla="*/ 1117272 h 1682354"/>
                <a:gd name="connsiteX14" fmla="*/ 807666 w 1099598"/>
                <a:gd name="connsiteY14" fmla="*/ 982842 h 1682354"/>
                <a:gd name="connsiteX15" fmla="*/ 733892 w 1099598"/>
                <a:gd name="connsiteY15" fmla="*/ 848412 h 1682354"/>
                <a:gd name="connsiteX16" fmla="*/ 660117 w 1099598"/>
                <a:gd name="connsiteY16" fmla="*/ 792695 h 1682354"/>
                <a:gd name="connsiteX17" fmla="*/ 560028 w 1099598"/>
                <a:gd name="connsiteY17" fmla="*/ 776335 h 1682354"/>
                <a:gd name="connsiteX18" fmla="*/ 599384 w 1099598"/>
                <a:gd name="connsiteY18" fmla="*/ 704181 h 1682354"/>
                <a:gd name="connsiteX19" fmla="*/ 684657 w 1099598"/>
                <a:gd name="connsiteY19" fmla="*/ 510715 h 1682354"/>
                <a:gd name="connsiteX20" fmla="*/ 479694 w 1099598"/>
                <a:gd name="connsiteY20" fmla="*/ 500838 h 1682354"/>
                <a:gd name="connsiteX21" fmla="*/ 441957 w 1099598"/>
                <a:gd name="connsiteY21" fmla="*/ 464722 h 1682354"/>
                <a:gd name="connsiteX22" fmla="*/ 525610 w 1099598"/>
                <a:gd name="connsiteY22" fmla="*/ 372967 h 1682354"/>
                <a:gd name="connsiteX23" fmla="*/ 542047 w 1099598"/>
                <a:gd name="connsiteY23" fmla="*/ 307372 h 1682354"/>
                <a:gd name="connsiteX24" fmla="*/ 492812 w 1099598"/>
                <a:gd name="connsiteY24" fmla="*/ 351668 h 1682354"/>
                <a:gd name="connsiteX25" fmla="*/ 373045 w 1099598"/>
                <a:gd name="connsiteY25" fmla="*/ 353366 h 1682354"/>
                <a:gd name="connsiteX26" fmla="*/ 304209 w 1099598"/>
                <a:gd name="connsiteY26" fmla="*/ 446819 h 1682354"/>
                <a:gd name="connsiteX27" fmla="*/ 254974 w 1099598"/>
                <a:gd name="connsiteY27" fmla="*/ 522214 h 1682354"/>
                <a:gd name="connsiteX28" fmla="*/ 227116 w 1099598"/>
                <a:gd name="connsiteY28" fmla="*/ 553313 h 1682354"/>
                <a:gd name="connsiteX29" fmla="*/ 159901 w 1099598"/>
                <a:gd name="connsiteY29" fmla="*/ 528773 h 1682354"/>
                <a:gd name="connsiteX30" fmla="*/ 240158 w 1099598"/>
                <a:gd name="connsiteY30" fmla="*/ 594445 h 1682354"/>
                <a:gd name="connsiteX31" fmla="*/ 199258 w 1099598"/>
                <a:gd name="connsiteY31" fmla="*/ 676322 h 1682354"/>
                <a:gd name="connsiteX32" fmla="*/ 258293 w 1099598"/>
                <a:gd name="connsiteY32" fmla="*/ 735357 h 1682354"/>
                <a:gd name="connsiteX33" fmla="*/ 166460 w 1099598"/>
                <a:gd name="connsiteY33" fmla="*/ 804193 h 1682354"/>
                <a:gd name="connsiteX34" fmla="*/ 245174 w 1099598"/>
                <a:gd name="connsiteY34" fmla="*/ 776412 h 1682354"/>
                <a:gd name="connsiteX35" fmla="*/ 291167 w 1099598"/>
                <a:gd name="connsiteY35" fmla="*/ 843550 h 1682354"/>
                <a:gd name="connsiteX36" fmla="*/ 355064 w 1099598"/>
                <a:gd name="connsiteY36" fmla="*/ 756656 h 1682354"/>
                <a:gd name="connsiteX37" fmla="*/ 363321 w 1099598"/>
                <a:gd name="connsiteY37" fmla="*/ 833672 h 1682354"/>
                <a:gd name="connsiteX38" fmla="*/ 323964 w 1099598"/>
                <a:gd name="connsiteY38" fmla="*/ 945260 h 1682354"/>
                <a:gd name="connsiteX39" fmla="*/ 482935 w 1099598"/>
                <a:gd name="connsiteY39" fmla="*/ 930520 h 1682354"/>
                <a:gd name="connsiteX40" fmla="*/ 512491 w 1099598"/>
                <a:gd name="connsiteY40" fmla="*/ 963318 h 1682354"/>
                <a:gd name="connsiteX41" fmla="*/ 530549 w 1099598"/>
                <a:gd name="connsiteY41" fmla="*/ 1032230 h 1682354"/>
                <a:gd name="connsiteX42" fmla="*/ 560028 w 1099598"/>
                <a:gd name="connsiteY42" fmla="*/ 1073131 h 1682354"/>
                <a:gd name="connsiteX43" fmla="*/ 550150 w 1099598"/>
                <a:gd name="connsiteY43" fmla="*/ 1173143 h 1682354"/>
                <a:gd name="connsiteX44" fmla="*/ 437018 w 1099598"/>
                <a:gd name="connsiteY44" fmla="*/ 1178082 h 1682354"/>
                <a:gd name="connsiteX45" fmla="*/ 402601 w 1099598"/>
                <a:gd name="connsiteY45" fmla="*/ 1196063 h 1682354"/>
                <a:gd name="connsiteX46" fmla="*/ 369803 w 1099598"/>
                <a:gd name="connsiteY46" fmla="*/ 1264975 h 1682354"/>
                <a:gd name="connsiteX47" fmla="*/ 435321 w 1099598"/>
                <a:gd name="connsiteY47" fmla="*/ 1307650 h 1682354"/>
                <a:gd name="connsiteX48" fmla="*/ 328826 w 1099598"/>
                <a:gd name="connsiteY48" fmla="*/ 1383046 h 1682354"/>
                <a:gd name="connsiteX49" fmla="*/ 371424 w 1099598"/>
                <a:gd name="connsiteY49" fmla="*/ 1428885 h 1682354"/>
                <a:gd name="connsiteX50" fmla="*/ 437018 w 1099598"/>
                <a:gd name="connsiteY50" fmla="*/ 1443624 h 1682354"/>
                <a:gd name="connsiteX51" fmla="*/ 553391 w 1099598"/>
                <a:gd name="connsiteY51" fmla="*/ 1460061 h 1682354"/>
                <a:gd name="connsiteX52" fmla="*/ 563192 w 1099598"/>
                <a:gd name="connsiteY52" fmla="*/ 1487920 h 1682354"/>
                <a:gd name="connsiteX53" fmla="*/ 440260 w 1099598"/>
                <a:gd name="connsiteY53" fmla="*/ 1504357 h 1682354"/>
                <a:gd name="connsiteX54" fmla="*/ 299270 w 1099598"/>
                <a:gd name="connsiteY54" fmla="*/ 1678144 h 1682354"/>
                <a:gd name="connsiteX55" fmla="*/ 381147 w 1099598"/>
                <a:gd name="connsiteY55" fmla="*/ 1632228 h 1682354"/>
                <a:gd name="connsiteX56" fmla="*/ 463179 w 1099598"/>
                <a:gd name="connsiteY56" fmla="*/ 1648588 h 1682354"/>
                <a:gd name="connsiteX57" fmla="*/ 512336 w 1099598"/>
                <a:gd name="connsiteY57" fmla="*/ 1599430 h 1682354"/>
                <a:gd name="connsiteX58" fmla="*/ 592593 w 1099598"/>
                <a:gd name="connsiteY58" fmla="*/ 1588009 h 1682354"/>
                <a:gd name="connsiteX59" fmla="*/ 679564 w 1099598"/>
                <a:gd name="connsiteY59" fmla="*/ 1563392 h 1682354"/>
                <a:gd name="connsiteX60" fmla="*/ 768078 w 1099598"/>
                <a:gd name="connsiteY60" fmla="*/ 1584691 h 1682354"/>
                <a:gd name="connsiteX61" fmla="*/ 892630 w 1099598"/>
                <a:gd name="connsiteY61" fmla="*/ 1561694 h 1682354"/>
                <a:gd name="connsiteX62" fmla="*/ 1046739 w 1099598"/>
                <a:gd name="connsiteY62" fmla="*/ 1497720 h 1682354"/>
                <a:gd name="connsiteX63" fmla="*/ 999279 w 1099598"/>
                <a:gd name="connsiteY63" fmla="*/ 1474801 h 1682354"/>
                <a:gd name="connsiteX64" fmla="*/ 1007382 w 1099598"/>
                <a:gd name="connsiteY64" fmla="*/ 1409206 h 1682354"/>
                <a:gd name="connsiteX65" fmla="*/ 1099523 w 1099598"/>
                <a:gd name="connsiteY65" fmla="*/ 1302557 h 1682354"/>
                <a:gd name="connsiteX66" fmla="*/ 114216 w 1099598"/>
                <a:gd name="connsiteY66" fmla="*/ 479539 h 1682354"/>
                <a:gd name="connsiteX67" fmla="*/ 187991 w 1099598"/>
                <a:gd name="connsiteY67" fmla="*/ 381147 h 1682354"/>
                <a:gd name="connsiteX68" fmla="*/ 114216 w 1099598"/>
                <a:gd name="connsiteY68" fmla="*/ 479539 h 1682354"/>
                <a:gd name="connsiteX69" fmla="*/ 748708 w 1099598"/>
                <a:gd name="connsiteY69" fmla="*/ 123785 h 1682354"/>
                <a:gd name="connsiteX70" fmla="*/ 766766 w 1099598"/>
                <a:gd name="connsiteY70" fmla="*/ 853 h 1682354"/>
                <a:gd name="connsiteX71" fmla="*/ 748708 w 1099598"/>
                <a:gd name="connsiteY71" fmla="*/ 123785 h 1682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1099598" h="1682354">
                  <a:moveTo>
                    <a:pt x="202730" y="896025"/>
                  </a:moveTo>
                  <a:cubicBezTo>
                    <a:pt x="161290" y="855974"/>
                    <a:pt x="107811" y="918791"/>
                    <a:pt x="63979" y="918019"/>
                  </a:cubicBezTo>
                  <a:cubicBezTo>
                    <a:pt x="56879" y="949967"/>
                    <a:pt x="45381" y="972887"/>
                    <a:pt x="33805" y="981221"/>
                  </a:cubicBezTo>
                  <a:cubicBezTo>
                    <a:pt x="16442" y="993645"/>
                    <a:pt x="-15738" y="1040719"/>
                    <a:pt x="9033" y="1045658"/>
                  </a:cubicBezTo>
                  <a:cubicBezTo>
                    <a:pt x="33805" y="1050597"/>
                    <a:pt x="73393" y="1090185"/>
                    <a:pt x="78409" y="1060475"/>
                  </a:cubicBezTo>
                  <a:cubicBezTo>
                    <a:pt x="83348" y="1030764"/>
                    <a:pt x="100711" y="991099"/>
                    <a:pt x="142769" y="1040642"/>
                  </a:cubicBezTo>
                  <a:cubicBezTo>
                    <a:pt x="152724" y="1052526"/>
                    <a:pt x="165689" y="1063639"/>
                    <a:pt x="179425" y="1073902"/>
                  </a:cubicBezTo>
                  <a:cubicBezTo>
                    <a:pt x="186216" y="1051446"/>
                    <a:pt x="238074" y="1047587"/>
                    <a:pt x="264929" y="1020501"/>
                  </a:cubicBezTo>
                  <a:cubicBezTo>
                    <a:pt x="297804" y="987781"/>
                    <a:pt x="248646" y="940244"/>
                    <a:pt x="202730" y="896025"/>
                  </a:cubicBezTo>
                  <a:close/>
                  <a:moveTo>
                    <a:pt x="1099523" y="1302557"/>
                  </a:moveTo>
                  <a:cubicBezTo>
                    <a:pt x="1102842" y="1253400"/>
                    <a:pt x="994649" y="1218982"/>
                    <a:pt x="983074" y="1245143"/>
                  </a:cubicBezTo>
                  <a:cubicBezTo>
                    <a:pt x="971653" y="1271381"/>
                    <a:pt x="947035" y="1268139"/>
                    <a:pt x="928977" y="1238660"/>
                  </a:cubicBezTo>
                  <a:cubicBezTo>
                    <a:pt x="910997" y="1209104"/>
                    <a:pt x="945415" y="1181169"/>
                    <a:pt x="927357" y="1177928"/>
                  </a:cubicBezTo>
                  <a:cubicBezTo>
                    <a:pt x="909222" y="1174609"/>
                    <a:pt x="886380" y="1133632"/>
                    <a:pt x="891319" y="1117272"/>
                  </a:cubicBezTo>
                  <a:cubicBezTo>
                    <a:pt x="896257" y="1100912"/>
                    <a:pt x="863383" y="995883"/>
                    <a:pt x="807666" y="982842"/>
                  </a:cubicBezTo>
                  <a:cubicBezTo>
                    <a:pt x="751949" y="969723"/>
                    <a:pt x="743692" y="891009"/>
                    <a:pt x="733892" y="848412"/>
                  </a:cubicBezTo>
                  <a:cubicBezTo>
                    <a:pt x="724091" y="805814"/>
                    <a:pt x="687975" y="828656"/>
                    <a:pt x="660117" y="792695"/>
                  </a:cubicBezTo>
                  <a:cubicBezTo>
                    <a:pt x="632259" y="756579"/>
                    <a:pt x="584645" y="774637"/>
                    <a:pt x="560028" y="776335"/>
                  </a:cubicBezTo>
                  <a:cubicBezTo>
                    <a:pt x="535410" y="777955"/>
                    <a:pt x="560028" y="730341"/>
                    <a:pt x="599384" y="704181"/>
                  </a:cubicBezTo>
                  <a:cubicBezTo>
                    <a:pt x="638741" y="677943"/>
                    <a:pt x="684657" y="538497"/>
                    <a:pt x="684657" y="510715"/>
                  </a:cubicBezTo>
                  <a:cubicBezTo>
                    <a:pt x="684657" y="482780"/>
                    <a:pt x="512568" y="484400"/>
                    <a:pt x="479694" y="500838"/>
                  </a:cubicBezTo>
                  <a:cubicBezTo>
                    <a:pt x="446896" y="517198"/>
                    <a:pt x="414176" y="476298"/>
                    <a:pt x="441957" y="464722"/>
                  </a:cubicBezTo>
                  <a:cubicBezTo>
                    <a:pt x="469893" y="453224"/>
                    <a:pt x="528928" y="395886"/>
                    <a:pt x="525610" y="372967"/>
                  </a:cubicBezTo>
                  <a:cubicBezTo>
                    <a:pt x="522369" y="350047"/>
                    <a:pt x="566664" y="328671"/>
                    <a:pt x="542047" y="307372"/>
                  </a:cubicBezTo>
                  <a:cubicBezTo>
                    <a:pt x="517430" y="286073"/>
                    <a:pt x="514111" y="335308"/>
                    <a:pt x="492812" y="351668"/>
                  </a:cubicBezTo>
                  <a:cubicBezTo>
                    <a:pt x="471514" y="368105"/>
                    <a:pt x="423977" y="363166"/>
                    <a:pt x="373045" y="353366"/>
                  </a:cubicBezTo>
                  <a:cubicBezTo>
                    <a:pt x="322267" y="343488"/>
                    <a:pt x="302588" y="415565"/>
                    <a:pt x="304209" y="446819"/>
                  </a:cubicBezTo>
                  <a:cubicBezTo>
                    <a:pt x="305907" y="477918"/>
                    <a:pt x="245174" y="495976"/>
                    <a:pt x="254974" y="522214"/>
                  </a:cubicBezTo>
                  <a:cubicBezTo>
                    <a:pt x="264775" y="548451"/>
                    <a:pt x="243553" y="568130"/>
                    <a:pt x="227116" y="553313"/>
                  </a:cubicBezTo>
                  <a:cubicBezTo>
                    <a:pt x="210756" y="538574"/>
                    <a:pt x="192698" y="502535"/>
                    <a:pt x="159901" y="528773"/>
                  </a:cubicBezTo>
                  <a:cubicBezTo>
                    <a:pt x="127104" y="555088"/>
                    <a:pt x="197637" y="589506"/>
                    <a:pt x="240158" y="594445"/>
                  </a:cubicBezTo>
                  <a:cubicBezTo>
                    <a:pt x="282833" y="599384"/>
                    <a:pt x="207438" y="630483"/>
                    <a:pt x="199258" y="676322"/>
                  </a:cubicBezTo>
                  <a:cubicBezTo>
                    <a:pt x="191000" y="722239"/>
                    <a:pt x="254974" y="702637"/>
                    <a:pt x="258293" y="735357"/>
                  </a:cubicBezTo>
                  <a:cubicBezTo>
                    <a:pt x="261611" y="768155"/>
                    <a:pt x="166460" y="773094"/>
                    <a:pt x="166460" y="804193"/>
                  </a:cubicBezTo>
                  <a:cubicBezTo>
                    <a:pt x="166460" y="835447"/>
                    <a:pt x="220557" y="789454"/>
                    <a:pt x="245174" y="776412"/>
                  </a:cubicBezTo>
                  <a:cubicBezTo>
                    <a:pt x="269791" y="763293"/>
                    <a:pt x="232132" y="853350"/>
                    <a:pt x="291167" y="843550"/>
                  </a:cubicBezTo>
                  <a:cubicBezTo>
                    <a:pt x="350202" y="833672"/>
                    <a:pt x="333688" y="753415"/>
                    <a:pt x="355064" y="756656"/>
                  </a:cubicBezTo>
                  <a:cubicBezTo>
                    <a:pt x="376363" y="759975"/>
                    <a:pt x="345263" y="799254"/>
                    <a:pt x="363321" y="833672"/>
                  </a:cubicBezTo>
                  <a:cubicBezTo>
                    <a:pt x="381302" y="868090"/>
                    <a:pt x="320646" y="920643"/>
                    <a:pt x="323964" y="945260"/>
                  </a:cubicBezTo>
                  <a:cubicBezTo>
                    <a:pt x="327206" y="969800"/>
                    <a:pt x="445276" y="969800"/>
                    <a:pt x="482935" y="930520"/>
                  </a:cubicBezTo>
                  <a:cubicBezTo>
                    <a:pt x="520671" y="891164"/>
                    <a:pt x="538651" y="933839"/>
                    <a:pt x="512491" y="963318"/>
                  </a:cubicBezTo>
                  <a:cubicBezTo>
                    <a:pt x="486253" y="992874"/>
                    <a:pt x="497751" y="1020655"/>
                    <a:pt x="530549" y="1032230"/>
                  </a:cubicBezTo>
                  <a:cubicBezTo>
                    <a:pt x="563269" y="1043652"/>
                    <a:pt x="574767" y="1046970"/>
                    <a:pt x="560028" y="1073131"/>
                  </a:cubicBezTo>
                  <a:cubicBezTo>
                    <a:pt x="545288" y="1099446"/>
                    <a:pt x="558330" y="1148526"/>
                    <a:pt x="550150" y="1173143"/>
                  </a:cubicBezTo>
                  <a:cubicBezTo>
                    <a:pt x="541970" y="1197683"/>
                    <a:pt x="440260" y="1194442"/>
                    <a:pt x="437018" y="1178082"/>
                  </a:cubicBezTo>
                  <a:cubicBezTo>
                    <a:pt x="433700" y="1161645"/>
                    <a:pt x="391025" y="1173143"/>
                    <a:pt x="402601" y="1196063"/>
                  </a:cubicBezTo>
                  <a:cubicBezTo>
                    <a:pt x="414022" y="1219059"/>
                    <a:pt x="366485" y="1243599"/>
                    <a:pt x="369803" y="1264975"/>
                  </a:cubicBezTo>
                  <a:cubicBezTo>
                    <a:pt x="373122" y="1286352"/>
                    <a:pt x="433700" y="1281335"/>
                    <a:pt x="435321" y="1307650"/>
                  </a:cubicBezTo>
                  <a:cubicBezTo>
                    <a:pt x="436941" y="1333811"/>
                    <a:pt x="391025" y="1364988"/>
                    <a:pt x="328826" y="1383046"/>
                  </a:cubicBezTo>
                  <a:cubicBezTo>
                    <a:pt x="266473" y="1401026"/>
                    <a:pt x="341868" y="1450261"/>
                    <a:pt x="371424" y="1428885"/>
                  </a:cubicBezTo>
                  <a:cubicBezTo>
                    <a:pt x="400903" y="1407586"/>
                    <a:pt x="394421" y="1443624"/>
                    <a:pt x="437018" y="1443624"/>
                  </a:cubicBezTo>
                  <a:cubicBezTo>
                    <a:pt x="479616" y="1443624"/>
                    <a:pt x="505931" y="1478042"/>
                    <a:pt x="553391" y="1460061"/>
                  </a:cubicBezTo>
                  <a:cubicBezTo>
                    <a:pt x="600928" y="1442003"/>
                    <a:pt x="599307" y="1460061"/>
                    <a:pt x="563192" y="1487920"/>
                  </a:cubicBezTo>
                  <a:cubicBezTo>
                    <a:pt x="527153" y="1515855"/>
                    <a:pt x="473057" y="1486299"/>
                    <a:pt x="440260" y="1504357"/>
                  </a:cubicBezTo>
                  <a:cubicBezTo>
                    <a:pt x="407462" y="1522337"/>
                    <a:pt x="274113" y="1647430"/>
                    <a:pt x="299270" y="1678144"/>
                  </a:cubicBezTo>
                  <a:cubicBezTo>
                    <a:pt x="314009" y="1696124"/>
                    <a:pt x="333611" y="1651906"/>
                    <a:pt x="381147" y="1632228"/>
                  </a:cubicBezTo>
                  <a:cubicBezTo>
                    <a:pt x="428761" y="1612549"/>
                    <a:pt x="436864" y="1645347"/>
                    <a:pt x="463179" y="1648588"/>
                  </a:cubicBezTo>
                  <a:cubicBezTo>
                    <a:pt x="489340" y="1651906"/>
                    <a:pt x="490960" y="1594491"/>
                    <a:pt x="512336" y="1599430"/>
                  </a:cubicBezTo>
                  <a:cubicBezTo>
                    <a:pt x="533635" y="1604369"/>
                    <a:pt x="553314" y="1581372"/>
                    <a:pt x="592593" y="1588009"/>
                  </a:cubicBezTo>
                  <a:cubicBezTo>
                    <a:pt x="631950" y="1594491"/>
                    <a:pt x="659808" y="1579752"/>
                    <a:pt x="679564" y="1563392"/>
                  </a:cubicBezTo>
                  <a:cubicBezTo>
                    <a:pt x="699242" y="1547032"/>
                    <a:pt x="751641" y="1596112"/>
                    <a:pt x="768078" y="1584691"/>
                  </a:cubicBezTo>
                  <a:cubicBezTo>
                    <a:pt x="784438" y="1573192"/>
                    <a:pt x="856592" y="1560074"/>
                    <a:pt x="892630" y="1561694"/>
                  </a:cubicBezTo>
                  <a:cubicBezTo>
                    <a:pt x="928669" y="1563392"/>
                    <a:pt x="1022122" y="1520794"/>
                    <a:pt x="1046739" y="1497720"/>
                  </a:cubicBezTo>
                  <a:cubicBezTo>
                    <a:pt x="1071356" y="1474801"/>
                    <a:pt x="1032000" y="1469939"/>
                    <a:pt x="999279" y="1474801"/>
                  </a:cubicBezTo>
                  <a:cubicBezTo>
                    <a:pt x="966482" y="1479740"/>
                    <a:pt x="972964" y="1442003"/>
                    <a:pt x="1007382" y="1409206"/>
                  </a:cubicBezTo>
                  <a:cubicBezTo>
                    <a:pt x="1042109" y="1376332"/>
                    <a:pt x="1096205" y="1351715"/>
                    <a:pt x="1099523" y="1302557"/>
                  </a:cubicBezTo>
                  <a:close/>
                  <a:moveTo>
                    <a:pt x="114216" y="479539"/>
                  </a:moveTo>
                  <a:cubicBezTo>
                    <a:pt x="158512" y="477918"/>
                    <a:pt x="209290" y="402523"/>
                    <a:pt x="187991" y="381147"/>
                  </a:cubicBezTo>
                  <a:cubicBezTo>
                    <a:pt x="166692" y="359848"/>
                    <a:pt x="81265" y="480696"/>
                    <a:pt x="114216" y="479539"/>
                  </a:cubicBezTo>
                  <a:close/>
                  <a:moveTo>
                    <a:pt x="748708" y="123785"/>
                  </a:moveTo>
                  <a:cubicBezTo>
                    <a:pt x="776567" y="96004"/>
                    <a:pt x="809364" y="-10568"/>
                    <a:pt x="766766" y="853"/>
                  </a:cubicBezTo>
                  <a:cubicBezTo>
                    <a:pt x="724091" y="12428"/>
                    <a:pt x="736515" y="135978"/>
                    <a:pt x="748708" y="123785"/>
                  </a:cubicBezTo>
                  <a:close/>
                </a:path>
              </a:pathLst>
            </a:custGeom>
            <a:grpFill/>
            <a:ln w="7715" cap="flat">
              <a:solidFill>
                <a:srgbClr val="FFFFFF"/>
              </a:solidFill>
              <a:prstDash val="solid"/>
              <a:miter/>
            </a:ln>
          </p:spPr>
          <p:txBody>
            <a:bodyPr rtlCol="0" anchor="ctr"/>
            <a:lstStyle/>
            <a:p>
              <a:endParaRPr lang="en-GB"/>
            </a:p>
          </p:txBody>
        </p:sp>
      </p:grpSp>
      <p:sp>
        <p:nvSpPr>
          <p:cNvPr id="6" name="Freeform: Shape 5">
            <a:extLst>
              <a:ext uri="{FF2B5EF4-FFF2-40B4-BE49-F238E27FC236}">
                <a16:creationId xmlns:a16="http://schemas.microsoft.com/office/drawing/2014/main" id="{26B3ED6B-1392-F7BE-7E49-4CC0458267E3}"/>
              </a:ext>
            </a:extLst>
          </p:cNvPr>
          <p:cNvSpPr/>
          <p:nvPr userDrawn="1"/>
        </p:nvSpPr>
        <p:spPr>
          <a:xfrm>
            <a:off x="10078081" y="4960181"/>
            <a:ext cx="2067461" cy="809822"/>
          </a:xfrm>
          <a:custGeom>
            <a:avLst/>
            <a:gdLst>
              <a:gd name="connsiteX0" fmla="*/ 2014524 w 2067461"/>
              <a:gd name="connsiteY0" fmla="*/ 562106 h 809822"/>
              <a:gd name="connsiteX1" fmla="*/ 2014524 w 2067461"/>
              <a:gd name="connsiteY1" fmla="*/ 443959 h 809822"/>
              <a:gd name="connsiteX2" fmla="*/ 2010125 w 2067461"/>
              <a:gd name="connsiteY2" fmla="*/ 352050 h 809822"/>
              <a:gd name="connsiteX3" fmla="*/ 2039141 w 2067461"/>
              <a:gd name="connsiteY3" fmla="*/ 295021 h 809822"/>
              <a:gd name="connsiteX4" fmla="*/ 2018845 w 2067461"/>
              <a:gd name="connsiteY4" fmla="*/ 254275 h 809822"/>
              <a:gd name="connsiteX5" fmla="*/ 1933650 w 2067461"/>
              <a:gd name="connsiteY5" fmla="*/ 218237 h 809822"/>
              <a:gd name="connsiteX6" fmla="*/ 1904093 w 2067461"/>
              <a:gd name="connsiteY6" fmla="*/ 123086 h 809822"/>
              <a:gd name="connsiteX7" fmla="*/ 1825457 w 2067461"/>
              <a:gd name="connsiteY7" fmla="*/ 60810 h 809822"/>
              <a:gd name="connsiteX8" fmla="*/ 1709625 w 2067461"/>
              <a:gd name="connsiteY8" fmla="*/ 64283 h 809822"/>
              <a:gd name="connsiteX9" fmla="*/ 1504121 w 2067461"/>
              <a:gd name="connsiteY9" fmla="*/ 132964 h 809822"/>
              <a:gd name="connsiteX10" fmla="*/ 1310733 w 2067461"/>
              <a:gd name="connsiteY10" fmla="*/ 137903 h 809822"/>
              <a:gd name="connsiteX11" fmla="*/ 1179544 w 2067461"/>
              <a:gd name="connsiteY11" fmla="*/ 95228 h 809822"/>
              <a:gd name="connsiteX12" fmla="*/ 1081152 w 2067461"/>
              <a:gd name="connsiteY12" fmla="*/ 50932 h 809822"/>
              <a:gd name="connsiteX13" fmla="*/ 915545 w 2067461"/>
              <a:gd name="connsiteY13" fmla="*/ 6637 h 809822"/>
              <a:gd name="connsiteX14" fmla="*/ 579470 w 2067461"/>
              <a:gd name="connsiteY14" fmla="*/ 109890 h 809822"/>
              <a:gd name="connsiteX15" fmla="*/ 336847 w 2067461"/>
              <a:gd name="connsiteY15" fmla="*/ 123009 h 809822"/>
              <a:gd name="connsiteX16" fmla="*/ 281053 w 2067461"/>
              <a:gd name="connsiteY16" fmla="*/ 208282 h 809822"/>
              <a:gd name="connsiteX17" fmla="*/ 48231 w 2067461"/>
              <a:gd name="connsiteY17" fmla="*/ 228037 h 809822"/>
              <a:gd name="connsiteX18" fmla="*/ 25312 w 2067461"/>
              <a:gd name="connsiteY18" fmla="*/ 309992 h 809822"/>
              <a:gd name="connsiteX19" fmla="*/ 71228 w 2067461"/>
              <a:gd name="connsiteY19" fmla="*/ 341092 h 809822"/>
              <a:gd name="connsiteX20" fmla="*/ 81029 w 2067461"/>
              <a:gd name="connsiteY20" fmla="*/ 423123 h 809822"/>
              <a:gd name="connsiteX21" fmla="*/ 84347 w 2067461"/>
              <a:gd name="connsiteY21" fmla="*/ 500062 h 809822"/>
              <a:gd name="connsiteX22" fmla="*/ 84347 w 2067461"/>
              <a:gd name="connsiteY22" fmla="*/ 560795 h 809822"/>
              <a:gd name="connsiteX23" fmla="*/ 140063 w 2067461"/>
              <a:gd name="connsiteY23" fmla="*/ 618132 h 809822"/>
              <a:gd name="connsiteX24" fmla="*/ 212218 w 2067461"/>
              <a:gd name="connsiteY24" fmla="*/ 662427 h 809822"/>
              <a:gd name="connsiteX25" fmla="*/ 267934 w 2067461"/>
              <a:gd name="connsiteY25" fmla="*/ 678942 h 809822"/>
              <a:gd name="connsiteX26" fmla="*/ 336770 w 2067461"/>
              <a:gd name="connsiteY26" fmla="*/ 749398 h 809822"/>
              <a:gd name="connsiteX27" fmla="*/ 479380 w 2067461"/>
              <a:gd name="connsiteY27" fmla="*/ 723160 h 809822"/>
              <a:gd name="connsiteX28" fmla="*/ 569515 w 2067461"/>
              <a:gd name="connsiteY28" fmla="*/ 682106 h 809822"/>
              <a:gd name="connsiteX29" fmla="*/ 720382 w 2067461"/>
              <a:gd name="connsiteY29" fmla="*/ 770620 h 809822"/>
              <a:gd name="connsiteX30" fmla="*/ 835134 w 2067461"/>
              <a:gd name="connsiteY30" fmla="*/ 750942 h 809822"/>
              <a:gd name="connsiteX31" fmla="*/ 938465 w 2067461"/>
              <a:gd name="connsiteY31" fmla="*/ 685347 h 809822"/>
              <a:gd name="connsiteX32" fmla="*/ 1023815 w 2067461"/>
              <a:gd name="connsiteY32" fmla="*/ 706646 h 809822"/>
              <a:gd name="connsiteX33" fmla="*/ 1109011 w 2067461"/>
              <a:gd name="connsiteY33" fmla="*/ 683726 h 809822"/>
              <a:gd name="connsiteX34" fmla="*/ 1079455 w 2067461"/>
              <a:gd name="connsiteY34" fmla="*/ 772241 h 809822"/>
              <a:gd name="connsiteX35" fmla="*/ 1082001 w 2067461"/>
              <a:gd name="connsiteY35" fmla="*/ 809822 h 809822"/>
              <a:gd name="connsiteX36" fmla="*/ 1147673 w 2067461"/>
              <a:gd name="connsiteY36" fmla="*/ 732884 h 809822"/>
              <a:gd name="connsiteX37" fmla="*/ 1191428 w 2067461"/>
              <a:gd name="connsiteY37" fmla="*/ 706569 h 809822"/>
              <a:gd name="connsiteX38" fmla="*/ 1292135 w 2067461"/>
              <a:gd name="connsiteY38" fmla="*/ 706569 h 809822"/>
              <a:gd name="connsiteX39" fmla="*/ 1362206 w 2067461"/>
              <a:gd name="connsiteY39" fmla="*/ 693450 h 809822"/>
              <a:gd name="connsiteX40" fmla="*/ 1489150 w 2067461"/>
              <a:gd name="connsiteY40" fmla="*/ 697849 h 809822"/>
              <a:gd name="connsiteX41" fmla="*/ 1638011 w 2067461"/>
              <a:gd name="connsiteY41" fmla="*/ 654093 h 809822"/>
              <a:gd name="connsiteX42" fmla="*/ 1760634 w 2067461"/>
              <a:gd name="connsiteY42" fmla="*/ 636576 h 809822"/>
              <a:gd name="connsiteX43" fmla="*/ 1802306 w 2067461"/>
              <a:gd name="connsiteY43" fmla="*/ 649077 h 809822"/>
              <a:gd name="connsiteX44" fmla="*/ 1851695 w 2067461"/>
              <a:gd name="connsiteY44" fmla="*/ 611573 h 809822"/>
              <a:gd name="connsiteX45" fmla="*/ 1950087 w 2067461"/>
              <a:gd name="connsiteY45" fmla="*/ 631251 h 809822"/>
              <a:gd name="connsiteX46" fmla="*/ 2067154 w 2067461"/>
              <a:gd name="connsiteY46" fmla="*/ 649695 h 809822"/>
              <a:gd name="connsiteX47" fmla="*/ 2014524 w 2067461"/>
              <a:gd name="connsiteY47" fmla="*/ 562106 h 809822"/>
              <a:gd name="connsiteX48" fmla="*/ 167845 w 2067461"/>
              <a:gd name="connsiteY48" fmla="*/ 139524 h 809822"/>
              <a:gd name="connsiteX49" fmla="*/ 317091 w 2067461"/>
              <a:gd name="connsiteY49" fmla="*/ 124784 h 809822"/>
              <a:gd name="connsiteX50" fmla="*/ 233439 w 2067461"/>
              <a:gd name="connsiteY50" fmla="*/ 57569 h 809822"/>
              <a:gd name="connsiteX51" fmla="*/ 206044 w 2067461"/>
              <a:gd name="connsiteY51" fmla="*/ 0 h 809822"/>
              <a:gd name="connsiteX52" fmla="*/ 161208 w 2067461"/>
              <a:gd name="connsiteY52" fmla="*/ 8334 h 809822"/>
              <a:gd name="connsiteX53" fmla="*/ 48077 w 2067461"/>
              <a:gd name="connsiteY53" fmla="*/ 8334 h 809822"/>
              <a:gd name="connsiteX54" fmla="*/ 57955 w 2067461"/>
              <a:gd name="connsiteY54" fmla="*/ 82109 h 809822"/>
              <a:gd name="connsiteX55" fmla="*/ 25929 w 2067461"/>
              <a:gd name="connsiteY55" fmla="*/ 133736 h 809822"/>
              <a:gd name="connsiteX56" fmla="*/ 0 w 2067461"/>
              <a:gd name="connsiteY56" fmla="*/ 171781 h 809822"/>
              <a:gd name="connsiteX57" fmla="*/ 64437 w 2067461"/>
              <a:gd name="connsiteY57" fmla="*/ 203420 h 809822"/>
              <a:gd name="connsiteX58" fmla="*/ 167845 w 2067461"/>
              <a:gd name="connsiteY58" fmla="*/ 139524 h 809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2067461" h="809822">
                <a:moveTo>
                  <a:pt x="2014524" y="562106"/>
                </a:moveTo>
                <a:cubicBezTo>
                  <a:pt x="1997006" y="557785"/>
                  <a:pt x="2023321" y="461477"/>
                  <a:pt x="2014524" y="443959"/>
                </a:cubicBezTo>
                <a:cubicBezTo>
                  <a:pt x="2005726" y="426442"/>
                  <a:pt x="1983810" y="352050"/>
                  <a:pt x="2010125" y="352050"/>
                </a:cubicBezTo>
                <a:cubicBezTo>
                  <a:pt x="2033971" y="352050"/>
                  <a:pt x="2007733" y="298262"/>
                  <a:pt x="2039141" y="295021"/>
                </a:cubicBezTo>
                <a:cubicBezTo>
                  <a:pt x="2032427" y="276269"/>
                  <a:pt x="2025173" y="259368"/>
                  <a:pt x="2018845" y="254275"/>
                </a:cubicBezTo>
                <a:cubicBezTo>
                  <a:pt x="2002485" y="241234"/>
                  <a:pt x="1953251" y="267394"/>
                  <a:pt x="1933650" y="218237"/>
                </a:cubicBezTo>
                <a:cubicBezTo>
                  <a:pt x="1913971" y="169079"/>
                  <a:pt x="1933650" y="162520"/>
                  <a:pt x="1904093" y="123086"/>
                </a:cubicBezTo>
                <a:cubicBezTo>
                  <a:pt x="1874614" y="83807"/>
                  <a:pt x="1861495" y="44450"/>
                  <a:pt x="1825457" y="60810"/>
                </a:cubicBezTo>
                <a:cubicBezTo>
                  <a:pt x="1808789" y="68373"/>
                  <a:pt x="1760711" y="68218"/>
                  <a:pt x="1709625" y="64283"/>
                </a:cubicBezTo>
                <a:cubicBezTo>
                  <a:pt x="1656378" y="112823"/>
                  <a:pt x="1539697" y="146083"/>
                  <a:pt x="1504121" y="132964"/>
                </a:cubicBezTo>
                <a:cubicBezTo>
                  <a:pt x="1459826" y="116681"/>
                  <a:pt x="1374630" y="137903"/>
                  <a:pt x="1310733" y="137903"/>
                </a:cubicBezTo>
                <a:cubicBezTo>
                  <a:pt x="1246759" y="137903"/>
                  <a:pt x="1228701" y="91987"/>
                  <a:pt x="1179544" y="95228"/>
                </a:cubicBezTo>
                <a:cubicBezTo>
                  <a:pt x="1130387" y="98546"/>
                  <a:pt x="1130387" y="50932"/>
                  <a:pt x="1081152" y="50932"/>
                </a:cubicBezTo>
                <a:cubicBezTo>
                  <a:pt x="1031995" y="50932"/>
                  <a:pt x="1069654" y="26315"/>
                  <a:pt x="915545" y="6637"/>
                </a:cubicBezTo>
                <a:cubicBezTo>
                  <a:pt x="761359" y="-13042"/>
                  <a:pt x="628627" y="67292"/>
                  <a:pt x="579470" y="109890"/>
                </a:cubicBezTo>
                <a:cubicBezTo>
                  <a:pt x="530312" y="152565"/>
                  <a:pt x="353284" y="111511"/>
                  <a:pt x="336847" y="123009"/>
                </a:cubicBezTo>
                <a:cubicBezTo>
                  <a:pt x="320410" y="134507"/>
                  <a:pt x="340088" y="185285"/>
                  <a:pt x="281053" y="208282"/>
                </a:cubicBezTo>
                <a:cubicBezTo>
                  <a:pt x="222018" y="231201"/>
                  <a:pt x="92527" y="208282"/>
                  <a:pt x="48231" y="228037"/>
                </a:cubicBezTo>
                <a:cubicBezTo>
                  <a:pt x="3936" y="247638"/>
                  <a:pt x="-12347" y="313233"/>
                  <a:pt x="25312" y="309992"/>
                </a:cubicBezTo>
                <a:cubicBezTo>
                  <a:pt x="63048" y="306674"/>
                  <a:pt x="82649" y="324732"/>
                  <a:pt x="71228" y="341092"/>
                </a:cubicBezTo>
                <a:cubicBezTo>
                  <a:pt x="59730" y="357452"/>
                  <a:pt x="102328" y="403445"/>
                  <a:pt x="81029" y="423123"/>
                </a:cubicBezTo>
                <a:cubicBezTo>
                  <a:pt x="59730" y="442802"/>
                  <a:pt x="58109" y="480461"/>
                  <a:pt x="84347" y="500062"/>
                </a:cubicBezTo>
                <a:cubicBezTo>
                  <a:pt x="110585" y="519740"/>
                  <a:pt x="115447" y="555933"/>
                  <a:pt x="84347" y="560795"/>
                </a:cubicBezTo>
                <a:cubicBezTo>
                  <a:pt x="53093" y="565734"/>
                  <a:pt x="138443" y="601772"/>
                  <a:pt x="140063" y="618132"/>
                </a:cubicBezTo>
                <a:cubicBezTo>
                  <a:pt x="141684" y="634569"/>
                  <a:pt x="212218" y="642749"/>
                  <a:pt x="212218" y="662427"/>
                </a:cubicBezTo>
                <a:cubicBezTo>
                  <a:pt x="212218" y="682106"/>
                  <a:pt x="233517" y="688743"/>
                  <a:pt x="267934" y="678942"/>
                </a:cubicBezTo>
                <a:cubicBezTo>
                  <a:pt x="302352" y="669064"/>
                  <a:pt x="315471" y="716601"/>
                  <a:pt x="336770" y="749398"/>
                </a:cubicBezTo>
                <a:cubicBezTo>
                  <a:pt x="358069" y="782118"/>
                  <a:pt x="479380" y="759199"/>
                  <a:pt x="479380" y="723160"/>
                </a:cubicBezTo>
                <a:cubicBezTo>
                  <a:pt x="479380" y="687122"/>
                  <a:pt x="515419" y="677244"/>
                  <a:pt x="569515" y="682106"/>
                </a:cubicBezTo>
                <a:cubicBezTo>
                  <a:pt x="623688" y="687045"/>
                  <a:pt x="694222" y="760819"/>
                  <a:pt x="720382" y="770620"/>
                </a:cubicBezTo>
                <a:cubicBezTo>
                  <a:pt x="746543" y="780421"/>
                  <a:pt x="800716" y="750942"/>
                  <a:pt x="835134" y="750942"/>
                </a:cubicBezTo>
                <a:cubicBezTo>
                  <a:pt x="869552" y="750942"/>
                  <a:pt x="918709" y="696845"/>
                  <a:pt x="938465" y="685347"/>
                </a:cubicBezTo>
                <a:cubicBezTo>
                  <a:pt x="958143" y="673926"/>
                  <a:pt x="992561" y="723083"/>
                  <a:pt x="1023815" y="706646"/>
                </a:cubicBezTo>
                <a:cubicBezTo>
                  <a:pt x="1054915" y="690363"/>
                  <a:pt x="1089332" y="672228"/>
                  <a:pt x="1109011" y="683726"/>
                </a:cubicBezTo>
                <a:cubicBezTo>
                  <a:pt x="1128689" y="695225"/>
                  <a:pt x="1061397" y="746003"/>
                  <a:pt x="1079455" y="772241"/>
                </a:cubicBezTo>
                <a:cubicBezTo>
                  <a:pt x="1086709" y="782890"/>
                  <a:pt x="1085088" y="796086"/>
                  <a:pt x="1082001" y="809822"/>
                </a:cubicBezTo>
                <a:cubicBezTo>
                  <a:pt x="1149988" y="800485"/>
                  <a:pt x="1143583" y="753334"/>
                  <a:pt x="1147673" y="732884"/>
                </a:cubicBezTo>
                <a:cubicBezTo>
                  <a:pt x="1152071" y="711045"/>
                  <a:pt x="1169512" y="689128"/>
                  <a:pt x="1191428" y="706569"/>
                </a:cubicBezTo>
                <a:cubicBezTo>
                  <a:pt x="1213267" y="724163"/>
                  <a:pt x="1243904" y="728408"/>
                  <a:pt x="1292135" y="706569"/>
                </a:cubicBezTo>
                <a:cubicBezTo>
                  <a:pt x="1340289" y="684730"/>
                  <a:pt x="1344688" y="671534"/>
                  <a:pt x="1362206" y="693450"/>
                </a:cubicBezTo>
                <a:cubicBezTo>
                  <a:pt x="1379723" y="715212"/>
                  <a:pt x="1419080" y="697849"/>
                  <a:pt x="1489150" y="697849"/>
                </a:cubicBezTo>
                <a:cubicBezTo>
                  <a:pt x="1559221" y="697849"/>
                  <a:pt x="1572340" y="649695"/>
                  <a:pt x="1638011" y="654093"/>
                </a:cubicBezTo>
                <a:cubicBezTo>
                  <a:pt x="1703760" y="658492"/>
                  <a:pt x="1760634" y="636576"/>
                  <a:pt x="1760634" y="636576"/>
                </a:cubicBezTo>
                <a:lnTo>
                  <a:pt x="1802306" y="649077"/>
                </a:lnTo>
                <a:cubicBezTo>
                  <a:pt x="1819361" y="633412"/>
                  <a:pt x="1818126" y="615817"/>
                  <a:pt x="1851695" y="611573"/>
                </a:cubicBezTo>
                <a:cubicBezTo>
                  <a:pt x="1904171" y="605090"/>
                  <a:pt x="1923849" y="644447"/>
                  <a:pt x="1950087" y="631251"/>
                </a:cubicBezTo>
                <a:cubicBezTo>
                  <a:pt x="1976247" y="618132"/>
                  <a:pt x="2059668" y="707495"/>
                  <a:pt x="2067154" y="649695"/>
                </a:cubicBezTo>
                <a:cubicBezTo>
                  <a:pt x="2071321" y="636653"/>
                  <a:pt x="2032042" y="566582"/>
                  <a:pt x="2014524" y="562106"/>
                </a:cubicBezTo>
                <a:close/>
                <a:moveTo>
                  <a:pt x="167845" y="139524"/>
                </a:moveTo>
                <a:cubicBezTo>
                  <a:pt x="207201" y="124784"/>
                  <a:pt x="295638" y="144462"/>
                  <a:pt x="317091" y="124784"/>
                </a:cubicBezTo>
                <a:cubicBezTo>
                  <a:pt x="338390" y="105106"/>
                  <a:pt x="261220" y="80488"/>
                  <a:pt x="233439" y="57569"/>
                </a:cubicBezTo>
                <a:cubicBezTo>
                  <a:pt x="217233" y="44141"/>
                  <a:pt x="211600" y="19293"/>
                  <a:pt x="206044" y="0"/>
                </a:cubicBezTo>
                <a:cubicBezTo>
                  <a:pt x="193080" y="8797"/>
                  <a:pt x="176179" y="15897"/>
                  <a:pt x="161208" y="8334"/>
                </a:cubicBezTo>
                <a:cubicBezTo>
                  <a:pt x="131729" y="-6405"/>
                  <a:pt x="60347" y="3396"/>
                  <a:pt x="48077" y="8334"/>
                </a:cubicBezTo>
                <a:cubicBezTo>
                  <a:pt x="35807" y="13273"/>
                  <a:pt x="57955" y="55022"/>
                  <a:pt x="57955" y="82109"/>
                </a:cubicBezTo>
                <a:cubicBezTo>
                  <a:pt x="57955" y="109119"/>
                  <a:pt x="25929" y="116527"/>
                  <a:pt x="25929" y="133736"/>
                </a:cubicBezTo>
                <a:cubicBezTo>
                  <a:pt x="25929" y="147009"/>
                  <a:pt x="14276" y="156115"/>
                  <a:pt x="0" y="171781"/>
                </a:cubicBezTo>
                <a:cubicBezTo>
                  <a:pt x="21608" y="187909"/>
                  <a:pt x="42521" y="203420"/>
                  <a:pt x="64437" y="203420"/>
                </a:cubicBezTo>
                <a:cubicBezTo>
                  <a:pt x="110508" y="203420"/>
                  <a:pt x="128488" y="154263"/>
                  <a:pt x="167845" y="139524"/>
                </a:cubicBezTo>
                <a:close/>
              </a:path>
            </a:pathLst>
          </a:custGeom>
          <a:solidFill>
            <a:schemeClr val="tx2"/>
          </a:solidFill>
          <a:ln w="7715" cap="flat">
            <a:solidFill>
              <a:srgbClr val="FFFFFF"/>
            </a:solidFill>
            <a:prstDash val="solid"/>
            <a:miter/>
          </a:ln>
        </p:spPr>
        <p:txBody>
          <a:bodyPr rtlCol="0" anchor="ctr"/>
          <a:lstStyle/>
          <a:p>
            <a:endParaRPr lang="en-GB"/>
          </a:p>
        </p:txBody>
      </p:sp>
      <p:sp>
        <p:nvSpPr>
          <p:cNvPr id="8" name="Freeform: Shape 7">
            <a:extLst>
              <a:ext uri="{FF2B5EF4-FFF2-40B4-BE49-F238E27FC236}">
                <a16:creationId xmlns:a16="http://schemas.microsoft.com/office/drawing/2014/main" id="{3C389B2A-DBEA-CB38-D3FF-0723DE8F5B96}"/>
              </a:ext>
            </a:extLst>
          </p:cNvPr>
          <p:cNvSpPr/>
          <p:nvPr userDrawn="1"/>
        </p:nvSpPr>
        <p:spPr>
          <a:xfrm>
            <a:off x="7927490" y="4181261"/>
            <a:ext cx="495678" cy="262884"/>
          </a:xfrm>
          <a:custGeom>
            <a:avLst/>
            <a:gdLst>
              <a:gd name="connsiteX0" fmla="*/ 440502 w 495678"/>
              <a:gd name="connsiteY0" fmla="*/ 111014 h 262884"/>
              <a:gd name="connsiteX1" fmla="*/ 383937 w 495678"/>
              <a:gd name="connsiteY1" fmla="*/ 81535 h 262884"/>
              <a:gd name="connsiteX2" fmla="*/ 384014 w 495678"/>
              <a:gd name="connsiteY2" fmla="*/ 34924 h 262884"/>
              <a:gd name="connsiteX3" fmla="*/ 319963 w 495678"/>
              <a:gd name="connsiteY3" fmla="*/ 6988 h 262884"/>
              <a:gd name="connsiteX4" fmla="*/ 244567 w 495678"/>
              <a:gd name="connsiteY4" fmla="*/ 10230 h 262884"/>
              <a:gd name="connsiteX5" fmla="*/ 150497 w 495678"/>
              <a:gd name="connsiteY5" fmla="*/ 13548 h 262884"/>
              <a:gd name="connsiteX6" fmla="*/ 135526 w 495678"/>
              <a:gd name="connsiteY6" fmla="*/ 29908 h 262884"/>
              <a:gd name="connsiteX7" fmla="*/ 78961 w 495678"/>
              <a:gd name="connsiteY7" fmla="*/ 76673 h 262884"/>
              <a:gd name="connsiteX8" fmla="*/ 7656 w 495678"/>
              <a:gd name="connsiteY8" fmla="*/ 165187 h 262884"/>
              <a:gd name="connsiteX9" fmla="*/ 22472 w 495678"/>
              <a:gd name="connsiteY9" fmla="*/ 202074 h 262884"/>
              <a:gd name="connsiteX10" fmla="*/ 71630 w 495678"/>
              <a:gd name="connsiteY10" fmla="*/ 206936 h 262884"/>
              <a:gd name="connsiteX11" fmla="*/ 91308 w 495678"/>
              <a:gd name="connsiteY11" fmla="*/ 261109 h 262884"/>
              <a:gd name="connsiteX12" fmla="*/ 90999 w 495678"/>
              <a:gd name="connsiteY12" fmla="*/ 262884 h 262884"/>
              <a:gd name="connsiteX13" fmla="*/ 185610 w 495678"/>
              <a:gd name="connsiteY13" fmla="*/ 256171 h 262884"/>
              <a:gd name="connsiteX14" fmla="*/ 241326 w 495678"/>
              <a:gd name="connsiteY14" fmla="*/ 177457 h 262884"/>
              <a:gd name="connsiteX15" fmla="*/ 303680 w 495678"/>
              <a:gd name="connsiteY15" fmla="*/ 253006 h 262884"/>
              <a:gd name="connsiteX16" fmla="*/ 333159 w 495678"/>
              <a:gd name="connsiteY16" fmla="*/ 213650 h 262884"/>
              <a:gd name="connsiteX17" fmla="*/ 372516 w 495678"/>
              <a:gd name="connsiteY17" fmla="*/ 190730 h 262884"/>
              <a:gd name="connsiteX18" fmla="*/ 425068 w 495678"/>
              <a:gd name="connsiteY18" fmla="*/ 177534 h 262884"/>
              <a:gd name="connsiteX19" fmla="*/ 457788 w 495678"/>
              <a:gd name="connsiteY19" fmla="*/ 164493 h 262884"/>
              <a:gd name="connsiteX20" fmla="*/ 474226 w 495678"/>
              <a:gd name="connsiteY20" fmla="*/ 138177 h 262884"/>
              <a:gd name="connsiteX21" fmla="*/ 495679 w 495678"/>
              <a:gd name="connsiteY21" fmla="*/ 118268 h 262884"/>
              <a:gd name="connsiteX22" fmla="*/ 440502 w 495678"/>
              <a:gd name="connsiteY22" fmla="*/ 111014 h 26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95678" h="262884">
                <a:moveTo>
                  <a:pt x="440502" y="111014"/>
                </a:moveTo>
                <a:cubicBezTo>
                  <a:pt x="418355" y="120814"/>
                  <a:pt x="383937" y="91335"/>
                  <a:pt x="383937" y="81535"/>
                </a:cubicBezTo>
                <a:cubicBezTo>
                  <a:pt x="383937" y="74667"/>
                  <a:pt x="379384" y="50204"/>
                  <a:pt x="384014" y="34924"/>
                </a:cubicBezTo>
                <a:cubicBezTo>
                  <a:pt x="365725" y="25509"/>
                  <a:pt x="339487" y="12776"/>
                  <a:pt x="319963" y="6988"/>
                </a:cubicBezTo>
                <a:cubicBezTo>
                  <a:pt x="287165" y="-2812"/>
                  <a:pt x="270805" y="-2812"/>
                  <a:pt x="244567" y="10230"/>
                </a:cubicBezTo>
                <a:cubicBezTo>
                  <a:pt x="227822" y="18564"/>
                  <a:pt x="181674" y="16249"/>
                  <a:pt x="150497" y="13548"/>
                </a:cubicBezTo>
                <a:cubicBezTo>
                  <a:pt x="147719" y="23348"/>
                  <a:pt x="143398" y="29908"/>
                  <a:pt x="135526" y="29908"/>
                </a:cubicBezTo>
                <a:cubicBezTo>
                  <a:pt x="113378" y="29908"/>
                  <a:pt x="83900" y="52056"/>
                  <a:pt x="78961" y="76673"/>
                </a:cubicBezTo>
                <a:cubicBezTo>
                  <a:pt x="74022" y="101213"/>
                  <a:pt x="22395" y="120891"/>
                  <a:pt x="7656" y="165187"/>
                </a:cubicBezTo>
                <a:cubicBezTo>
                  <a:pt x="-7084" y="209482"/>
                  <a:pt x="324" y="229161"/>
                  <a:pt x="22472" y="202074"/>
                </a:cubicBezTo>
                <a:cubicBezTo>
                  <a:pt x="44620" y="175065"/>
                  <a:pt x="71630" y="184866"/>
                  <a:pt x="71630" y="206936"/>
                </a:cubicBezTo>
                <a:cubicBezTo>
                  <a:pt x="71630" y="229084"/>
                  <a:pt x="101108" y="231476"/>
                  <a:pt x="91308" y="261109"/>
                </a:cubicBezTo>
                <a:cubicBezTo>
                  <a:pt x="91154" y="261804"/>
                  <a:pt x="91154" y="262112"/>
                  <a:pt x="90999" y="262884"/>
                </a:cubicBezTo>
                <a:cubicBezTo>
                  <a:pt x="124645" y="259952"/>
                  <a:pt x="171410" y="256171"/>
                  <a:pt x="185610" y="256171"/>
                </a:cubicBezTo>
                <a:cubicBezTo>
                  <a:pt x="208606" y="256171"/>
                  <a:pt x="231526" y="184094"/>
                  <a:pt x="241326" y="177457"/>
                </a:cubicBezTo>
                <a:cubicBezTo>
                  <a:pt x="251127" y="170975"/>
                  <a:pt x="277442" y="229933"/>
                  <a:pt x="303680" y="253006"/>
                </a:cubicBezTo>
                <a:cubicBezTo>
                  <a:pt x="329841" y="275926"/>
                  <a:pt x="333159" y="233328"/>
                  <a:pt x="333159" y="213650"/>
                </a:cubicBezTo>
                <a:cubicBezTo>
                  <a:pt x="333159" y="193972"/>
                  <a:pt x="356156" y="187335"/>
                  <a:pt x="372516" y="190730"/>
                </a:cubicBezTo>
                <a:cubicBezTo>
                  <a:pt x="388876" y="193972"/>
                  <a:pt x="425068" y="200531"/>
                  <a:pt x="425068" y="177534"/>
                </a:cubicBezTo>
                <a:cubicBezTo>
                  <a:pt x="425068" y="154692"/>
                  <a:pt x="444747" y="164493"/>
                  <a:pt x="457788" y="164493"/>
                </a:cubicBezTo>
                <a:cubicBezTo>
                  <a:pt x="470907" y="164493"/>
                  <a:pt x="474226" y="138177"/>
                  <a:pt x="474226" y="138177"/>
                </a:cubicBezTo>
                <a:lnTo>
                  <a:pt x="495679" y="118268"/>
                </a:lnTo>
                <a:cubicBezTo>
                  <a:pt x="478084" y="109239"/>
                  <a:pt x="457788" y="103297"/>
                  <a:pt x="440502" y="111014"/>
                </a:cubicBezTo>
                <a:close/>
              </a:path>
            </a:pathLst>
          </a:custGeom>
          <a:solidFill>
            <a:schemeClr val="accent1"/>
          </a:solidFill>
          <a:ln w="7715" cap="flat">
            <a:solidFill>
              <a:srgbClr val="FFFFFF"/>
            </a:solidFill>
            <a:prstDash val="solid"/>
            <a:miter/>
          </a:ln>
        </p:spPr>
        <p:txBody>
          <a:bodyPr rtlCol="0" anchor="ctr"/>
          <a:lstStyle/>
          <a:p>
            <a:endParaRPr lang="en-GB"/>
          </a:p>
        </p:txBody>
      </p:sp>
      <p:sp>
        <p:nvSpPr>
          <p:cNvPr id="9" name="Freeform: Shape 8">
            <a:extLst>
              <a:ext uri="{FF2B5EF4-FFF2-40B4-BE49-F238E27FC236}">
                <a16:creationId xmlns:a16="http://schemas.microsoft.com/office/drawing/2014/main" id="{54D2D0AF-8697-5CA5-5CC1-2F4E080F02BA}"/>
              </a:ext>
            </a:extLst>
          </p:cNvPr>
          <p:cNvSpPr/>
          <p:nvPr userDrawn="1"/>
        </p:nvSpPr>
        <p:spPr>
          <a:xfrm>
            <a:off x="8488412" y="646301"/>
            <a:ext cx="1383238" cy="2392826"/>
          </a:xfrm>
          <a:custGeom>
            <a:avLst/>
            <a:gdLst>
              <a:gd name="connsiteX0" fmla="*/ 1367496 w 1383238"/>
              <a:gd name="connsiteY0" fmla="*/ 553538 h 2392826"/>
              <a:gd name="connsiteX1" fmla="*/ 1346351 w 1383238"/>
              <a:gd name="connsiteY1" fmla="*/ 495660 h 2392826"/>
              <a:gd name="connsiteX2" fmla="*/ 1351676 w 1383238"/>
              <a:gd name="connsiteY2" fmla="*/ 400895 h 2392826"/>
              <a:gd name="connsiteX3" fmla="*/ 1325284 w 1383238"/>
              <a:gd name="connsiteY3" fmla="*/ 300806 h 2392826"/>
              <a:gd name="connsiteX4" fmla="*/ 1320113 w 1383238"/>
              <a:gd name="connsiteY4" fmla="*/ 195469 h 2392826"/>
              <a:gd name="connsiteX5" fmla="*/ 1161992 w 1383238"/>
              <a:gd name="connsiteY5" fmla="*/ 100627 h 2392826"/>
              <a:gd name="connsiteX6" fmla="*/ 1030340 w 1383238"/>
              <a:gd name="connsiteY6" fmla="*/ 5862 h 2392826"/>
              <a:gd name="connsiteX7" fmla="*/ 967138 w 1383238"/>
              <a:gd name="connsiteY7" fmla="*/ 90132 h 2392826"/>
              <a:gd name="connsiteX8" fmla="*/ 893363 w 1383238"/>
              <a:gd name="connsiteY8" fmla="*/ 111122 h 2392826"/>
              <a:gd name="connsiteX9" fmla="*/ 777454 w 1383238"/>
              <a:gd name="connsiteY9" fmla="*/ 90132 h 2392826"/>
              <a:gd name="connsiteX10" fmla="*/ 751139 w 1383238"/>
              <a:gd name="connsiteY10" fmla="*/ 169077 h 2392826"/>
              <a:gd name="connsiteX11" fmla="*/ 666869 w 1383238"/>
              <a:gd name="connsiteY11" fmla="*/ 200639 h 2392826"/>
              <a:gd name="connsiteX12" fmla="*/ 582599 w 1383238"/>
              <a:gd name="connsiteY12" fmla="*/ 263842 h 2392826"/>
              <a:gd name="connsiteX13" fmla="*/ 550960 w 1383238"/>
              <a:gd name="connsiteY13" fmla="*/ 342941 h 2392826"/>
              <a:gd name="connsiteX14" fmla="*/ 524645 w 1383238"/>
              <a:gd name="connsiteY14" fmla="*/ 400895 h 2392826"/>
              <a:gd name="connsiteX15" fmla="*/ 466690 w 1383238"/>
              <a:gd name="connsiteY15" fmla="*/ 485165 h 2392826"/>
              <a:gd name="connsiteX16" fmla="*/ 445623 w 1383238"/>
              <a:gd name="connsiteY16" fmla="*/ 548367 h 2392826"/>
              <a:gd name="connsiteX17" fmla="*/ 361353 w 1383238"/>
              <a:gd name="connsiteY17" fmla="*/ 569358 h 2392826"/>
              <a:gd name="connsiteX18" fmla="*/ 356105 w 1383238"/>
              <a:gd name="connsiteY18" fmla="*/ 669524 h 2392826"/>
              <a:gd name="connsiteX19" fmla="*/ 282331 w 1383238"/>
              <a:gd name="connsiteY19" fmla="*/ 811672 h 2392826"/>
              <a:gd name="connsiteX20" fmla="*/ 308723 w 1383238"/>
              <a:gd name="connsiteY20" fmla="*/ 869549 h 2392826"/>
              <a:gd name="connsiteX21" fmla="*/ 308723 w 1383238"/>
              <a:gd name="connsiteY21" fmla="*/ 932751 h 2392826"/>
              <a:gd name="connsiteX22" fmla="*/ 234948 w 1383238"/>
              <a:gd name="connsiteY22" fmla="*/ 938153 h 2392826"/>
              <a:gd name="connsiteX23" fmla="*/ 124286 w 1383238"/>
              <a:gd name="connsiteY23" fmla="*/ 1011851 h 2392826"/>
              <a:gd name="connsiteX24" fmla="*/ 113714 w 1383238"/>
              <a:gd name="connsiteY24" fmla="*/ 1122513 h 2392826"/>
              <a:gd name="connsiteX25" fmla="*/ 113714 w 1383238"/>
              <a:gd name="connsiteY25" fmla="*/ 1233174 h 2392826"/>
              <a:gd name="connsiteX26" fmla="*/ 108467 w 1383238"/>
              <a:gd name="connsiteY26" fmla="*/ 1338512 h 2392826"/>
              <a:gd name="connsiteX27" fmla="*/ 182241 w 1383238"/>
              <a:gd name="connsiteY27" fmla="*/ 1417456 h 2392826"/>
              <a:gd name="connsiteX28" fmla="*/ 140106 w 1383238"/>
              <a:gd name="connsiteY28" fmla="*/ 1475411 h 2392826"/>
              <a:gd name="connsiteX29" fmla="*/ 145431 w 1383238"/>
              <a:gd name="connsiteY29" fmla="*/ 1528118 h 2392826"/>
              <a:gd name="connsiteX30" fmla="*/ 150679 w 1383238"/>
              <a:gd name="connsiteY30" fmla="*/ 1633532 h 2392826"/>
              <a:gd name="connsiteX31" fmla="*/ 76904 w 1383238"/>
              <a:gd name="connsiteY31" fmla="*/ 1659770 h 2392826"/>
              <a:gd name="connsiteX32" fmla="*/ 61084 w 1383238"/>
              <a:gd name="connsiteY32" fmla="*/ 1749365 h 2392826"/>
              <a:gd name="connsiteX33" fmla="*/ 34769 w 1383238"/>
              <a:gd name="connsiteY33" fmla="*/ 1823062 h 2392826"/>
              <a:gd name="connsiteX34" fmla="*/ 120 w 1383238"/>
              <a:gd name="connsiteY34" fmla="*/ 1818200 h 2392826"/>
              <a:gd name="connsiteX35" fmla="*/ 120 w 1383238"/>
              <a:gd name="connsiteY35" fmla="*/ 1828618 h 2392826"/>
              <a:gd name="connsiteX36" fmla="*/ 49354 w 1383238"/>
              <a:gd name="connsiteY36" fmla="*/ 1940052 h 2392826"/>
              <a:gd name="connsiteX37" fmla="*/ 88711 w 1383238"/>
              <a:gd name="connsiteY37" fmla="*/ 2054804 h 2392826"/>
              <a:gd name="connsiteX38" fmla="*/ 144428 w 1383238"/>
              <a:gd name="connsiteY38" fmla="*/ 2154893 h 2392826"/>
              <a:gd name="connsiteX39" fmla="*/ 167424 w 1383238"/>
              <a:gd name="connsiteY39" fmla="*/ 2238469 h 2392826"/>
              <a:gd name="connsiteX40" fmla="*/ 198524 w 1383238"/>
              <a:gd name="connsiteY40" fmla="*/ 2289246 h 2392826"/>
              <a:gd name="connsiteX41" fmla="*/ 200222 w 1383238"/>
              <a:gd name="connsiteY41" fmla="*/ 2382699 h 2392826"/>
              <a:gd name="connsiteX42" fmla="*/ 287115 w 1383238"/>
              <a:gd name="connsiteY42" fmla="*/ 2381079 h 2392826"/>
              <a:gd name="connsiteX43" fmla="*/ 328015 w 1383238"/>
              <a:gd name="connsiteY43" fmla="*/ 2315484 h 2392826"/>
              <a:gd name="connsiteX44" fmla="*/ 362433 w 1383238"/>
              <a:gd name="connsiteY44" fmla="*/ 2279446 h 2392826"/>
              <a:gd name="connsiteX45" fmla="*/ 454266 w 1383238"/>
              <a:gd name="connsiteY45" fmla="*/ 2271189 h 2392826"/>
              <a:gd name="connsiteX46" fmla="*/ 518240 w 1383238"/>
              <a:gd name="connsiteY46" fmla="*/ 2220411 h 2392826"/>
              <a:gd name="connsiteX47" fmla="*/ 557596 w 1383238"/>
              <a:gd name="connsiteY47" fmla="*/ 2236771 h 2392826"/>
              <a:gd name="connsiteX48" fmla="*/ 619872 w 1383238"/>
              <a:gd name="connsiteY48" fmla="*/ 2131897 h 2392826"/>
              <a:gd name="connsiteX49" fmla="*/ 580516 w 1383238"/>
              <a:gd name="connsiteY49" fmla="*/ 2138379 h 2392826"/>
              <a:gd name="connsiteX50" fmla="*/ 578895 w 1383238"/>
              <a:gd name="connsiteY50" fmla="*/ 2061363 h 2392826"/>
              <a:gd name="connsiteX51" fmla="*/ 596953 w 1383238"/>
              <a:gd name="connsiteY51" fmla="*/ 1904014 h 2392826"/>
              <a:gd name="connsiteX52" fmla="*/ 659229 w 1383238"/>
              <a:gd name="connsiteY52" fmla="*/ 1836798 h 2392826"/>
              <a:gd name="connsiteX53" fmla="*/ 759319 w 1383238"/>
              <a:gd name="connsiteY53" fmla="*/ 1743423 h 2392826"/>
              <a:gd name="connsiteX54" fmla="*/ 824836 w 1383238"/>
              <a:gd name="connsiteY54" fmla="*/ 1653288 h 2392826"/>
              <a:gd name="connsiteX55" fmla="*/ 719885 w 1383238"/>
              <a:gd name="connsiteY55" fmla="*/ 1536916 h 2392826"/>
              <a:gd name="connsiteX56" fmla="*/ 641171 w 1383238"/>
              <a:gd name="connsiteY56" fmla="*/ 1515617 h 2392826"/>
              <a:gd name="connsiteX57" fmla="*/ 628052 w 1383238"/>
              <a:gd name="connsiteY57" fmla="*/ 1390987 h 2392826"/>
              <a:gd name="connsiteX58" fmla="*/ 668953 w 1383238"/>
              <a:gd name="connsiteY58" fmla="*/ 1282795 h 2392826"/>
              <a:gd name="connsiteX59" fmla="*/ 698431 w 1383238"/>
              <a:gd name="connsiteY59" fmla="*/ 1197522 h 2392826"/>
              <a:gd name="connsiteX60" fmla="*/ 750984 w 1383238"/>
              <a:gd name="connsiteY60" fmla="*/ 1146821 h 2392826"/>
              <a:gd name="connsiteX61" fmla="*/ 828077 w 1383238"/>
              <a:gd name="connsiteY61" fmla="*/ 1059850 h 2392826"/>
              <a:gd name="connsiteX62" fmla="*/ 933029 w 1383238"/>
              <a:gd name="connsiteY62" fmla="*/ 999272 h 2392826"/>
              <a:gd name="connsiteX63" fmla="*/ 1103574 w 1383238"/>
              <a:gd name="connsiteY63" fmla="*/ 871324 h 2392826"/>
              <a:gd name="connsiteX64" fmla="*/ 1092076 w 1383238"/>
              <a:gd name="connsiteY64" fmla="*/ 764752 h 2392826"/>
              <a:gd name="connsiteX65" fmla="*/ 1134674 w 1383238"/>
              <a:gd name="connsiteY65" fmla="*/ 674618 h 2392826"/>
              <a:gd name="connsiteX66" fmla="*/ 1206828 w 1383238"/>
              <a:gd name="connsiteY66" fmla="*/ 617280 h 2392826"/>
              <a:gd name="connsiteX67" fmla="*/ 1323200 w 1383238"/>
              <a:gd name="connsiteY67" fmla="*/ 605782 h 2392826"/>
              <a:gd name="connsiteX68" fmla="*/ 1383239 w 1383238"/>
              <a:gd name="connsiteY68" fmla="*/ 608406 h 2392826"/>
              <a:gd name="connsiteX69" fmla="*/ 1367496 w 1383238"/>
              <a:gd name="connsiteY69" fmla="*/ 553538 h 2392826"/>
              <a:gd name="connsiteX70" fmla="*/ 813183 w 1383238"/>
              <a:gd name="connsiteY70" fmla="*/ 1995769 h 2392826"/>
              <a:gd name="connsiteX71" fmla="*/ 737788 w 1383238"/>
              <a:gd name="connsiteY71" fmla="*/ 2140154 h 2392826"/>
              <a:gd name="connsiteX72" fmla="*/ 813183 w 1383238"/>
              <a:gd name="connsiteY72" fmla="*/ 1995769 h 2392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383238" h="2392826">
                <a:moveTo>
                  <a:pt x="1367496" y="553538"/>
                </a:moveTo>
                <a:cubicBezTo>
                  <a:pt x="1351676" y="537795"/>
                  <a:pt x="1320113" y="495660"/>
                  <a:pt x="1346351" y="495660"/>
                </a:cubicBezTo>
                <a:cubicBezTo>
                  <a:pt x="1372743" y="495660"/>
                  <a:pt x="1383239" y="416715"/>
                  <a:pt x="1351676" y="400895"/>
                </a:cubicBezTo>
                <a:cubicBezTo>
                  <a:pt x="1320113" y="385076"/>
                  <a:pt x="1351676" y="316549"/>
                  <a:pt x="1325284" y="300806"/>
                </a:cubicBezTo>
                <a:cubicBezTo>
                  <a:pt x="1298969" y="284986"/>
                  <a:pt x="1314789" y="232202"/>
                  <a:pt x="1320113" y="195469"/>
                </a:cubicBezTo>
                <a:cubicBezTo>
                  <a:pt x="1325284" y="158504"/>
                  <a:pt x="1219947" y="126942"/>
                  <a:pt x="1161992" y="100627"/>
                </a:cubicBezTo>
                <a:cubicBezTo>
                  <a:pt x="1104114" y="74312"/>
                  <a:pt x="1077722" y="32177"/>
                  <a:pt x="1030340" y="5862"/>
                </a:cubicBezTo>
                <a:cubicBezTo>
                  <a:pt x="982958" y="-20453"/>
                  <a:pt x="967138" y="47920"/>
                  <a:pt x="967138" y="90132"/>
                </a:cubicBezTo>
                <a:cubicBezTo>
                  <a:pt x="967138" y="132267"/>
                  <a:pt x="925003" y="137514"/>
                  <a:pt x="893363" y="111122"/>
                </a:cubicBezTo>
                <a:cubicBezTo>
                  <a:pt x="861723" y="84807"/>
                  <a:pt x="824836" y="111122"/>
                  <a:pt x="777454" y="90132"/>
                </a:cubicBezTo>
                <a:cubicBezTo>
                  <a:pt x="730071" y="68987"/>
                  <a:pt x="751139" y="137514"/>
                  <a:pt x="751139" y="169077"/>
                </a:cubicBezTo>
                <a:cubicBezTo>
                  <a:pt x="751139" y="200639"/>
                  <a:pt x="698431" y="200639"/>
                  <a:pt x="666869" y="200639"/>
                </a:cubicBezTo>
                <a:cubicBezTo>
                  <a:pt x="635229" y="200639"/>
                  <a:pt x="582599" y="227031"/>
                  <a:pt x="582599" y="263842"/>
                </a:cubicBezTo>
                <a:cubicBezTo>
                  <a:pt x="582599" y="300652"/>
                  <a:pt x="535217" y="321796"/>
                  <a:pt x="550960" y="342941"/>
                </a:cubicBezTo>
                <a:cubicBezTo>
                  <a:pt x="566702" y="363931"/>
                  <a:pt x="545712" y="385076"/>
                  <a:pt x="524645" y="400895"/>
                </a:cubicBezTo>
                <a:cubicBezTo>
                  <a:pt x="503577" y="416638"/>
                  <a:pt x="482510" y="469268"/>
                  <a:pt x="466690" y="485165"/>
                </a:cubicBezTo>
                <a:cubicBezTo>
                  <a:pt x="450870" y="500908"/>
                  <a:pt x="477262" y="527300"/>
                  <a:pt x="445623" y="548367"/>
                </a:cubicBezTo>
                <a:cubicBezTo>
                  <a:pt x="414137" y="569358"/>
                  <a:pt x="377173" y="553538"/>
                  <a:pt x="361353" y="569358"/>
                </a:cubicBezTo>
                <a:cubicBezTo>
                  <a:pt x="345610" y="585178"/>
                  <a:pt x="361353" y="622065"/>
                  <a:pt x="356105" y="669524"/>
                </a:cubicBezTo>
                <a:cubicBezTo>
                  <a:pt x="350780" y="716830"/>
                  <a:pt x="313893" y="769537"/>
                  <a:pt x="282331" y="811672"/>
                </a:cubicBezTo>
                <a:cubicBezTo>
                  <a:pt x="250768" y="853884"/>
                  <a:pt x="292903" y="864379"/>
                  <a:pt x="308723" y="869549"/>
                </a:cubicBezTo>
                <a:cubicBezTo>
                  <a:pt x="324465" y="874874"/>
                  <a:pt x="324465" y="901189"/>
                  <a:pt x="308723" y="932751"/>
                </a:cubicBezTo>
                <a:cubicBezTo>
                  <a:pt x="292903" y="964468"/>
                  <a:pt x="256016" y="943324"/>
                  <a:pt x="234948" y="938153"/>
                </a:cubicBezTo>
                <a:cubicBezTo>
                  <a:pt x="213881" y="932751"/>
                  <a:pt x="155926" y="959144"/>
                  <a:pt x="124286" y="1011851"/>
                </a:cubicBezTo>
                <a:cubicBezTo>
                  <a:pt x="92647" y="1064558"/>
                  <a:pt x="103142" y="1096120"/>
                  <a:pt x="113714" y="1122513"/>
                </a:cubicBezTo>
                <a:cubicBezTo>
                  <a:pt x="124209" y="1148828"/>
                  <a:pt x="87399" y="1180467"/>
                  <a:pt x="113714" y="1233174"/>
                </a:cubicBezTo>
                <a:cubicBezTo>
                  <a:pt x="140029" y="1285882"/>
                  <a:pt x="103142" y="1296377"/>
                  <a:pt x="108467" y="1338512"/>
                </a:cubicBezTo>
                <a:cubicBezTo>
                  <a:pt x="113714" y="1380646"/>
                  <a:pt x="176916" y="1375322"/>
                  <a:pt x="182241" y="1417456"/>
                </a:cubicBezTo>
                <a:cubicBezTo>
                  <a:pt x="187489" y="1459591"/>
                  <a:pt x="161097" y="1475411"/>
                  <a:pt x="140106" y="1475411"/>
                </a:cubicBezTo>
                <a:cubicBezTo>
                  <a:pt x="119039" y="1475411"/>
                  <a:pt x="124364" y="1517546"/>
                  <a:pt x="145431" y="1528118"/>
                </a:cubicBezTo>
                <a:cubicBezTo>
                  <a:pt x="166421" y="1538691"/>
                  <a:pt x="161174" y="1612388"/>
                  <a:pt x="150679" y="1633532"/>
                </a:cubicBezTo>
                <a:cubicBezTo>
                  <a:pt x="140106" y="1654600"/>
                  <a:pt x="71656" y="1633532"/>
                  <a:pt x="76904" y="1659770"/>
                </a:cubicBezTo>
                <a:cubicBezTo>
                  <a:pt x="82152" y="1686163"/>
                  <a:pt x="61084" y="1728297"/>
                  <a:pt x="61084" y="1749365"/>
                </a:cubicBezTo>
                <a:cubicBezTo>
                  <a:pt x="61084" y="1770432"/>
                  <a:pt x="55837" y="1838882"/>
                  <a:pt x="34769" y="1823062"/>
                </a:cubicBezTo>
                <a:cubicBezTo>
                  <a:pt x="26512" y="1816889"/>
                  <a:pt x="13162" y="1816348"/>
                  <a:pt x="120" y="1818200"/>
                </a:cubicBezTo>
                <a:cubicBezTo>
                  <a:pt x="197" y="1821519"/>
                  <a:pt x="274" y="1824760"/>
                  <a:pt x="120" y="1828618"/>
                </a:cubicBezTo>
                <a:cubicBezTo>
                  <a:pt x="-1501" y="1869596"/>
                  <a:pt x="13239" y="1910573"/>
                  <a:pt x="49354" y="1940052"/>
                </a:cubicBezTo>
                <a:cubicBezTo>
                  <a:pt x="85393" y="1969608"/>
                  <a:pt x="57534" y="2013826"/>
                  <a:pt x="88711" y="2054804"/>
                </a:cubicBezTo>
                <a:cubicBezTo>
                  <a:pt x="119811" y="2095858"/>
                  <a:pt x="110010" y="2125337"/>
                  <a:pt x="144428" y="2154893"/>
                </a:cubicBezTo>
                <a:cubicBezTo>
                  <a:pt x="178923" y="2184372"/>
                  <a:pt x="182164" y="2200732"/>
                  <a:pt x="167424" y="2238469"/>
                </a:cubicBezTo>
                <a:cubicBezTo>
                  <a:pt x="152685" y="2276205"/>
                  <a:pt x="196981" y="2266327"/>
                  <a:pt x="198524" y="2289246"/>
                </a:cubicBezTo>
                <a:cubicBezTo>
                  <a:pt x="200222" y="2312243"/>
                  <a:pt x="188801" y="2359703"/>
                  <a:pt x="200222" y="2382699"/>
                </a:cubicBezTo>
                <a:cubicBezTo>
                  <a:pt x="211643" y="2405619"/>
                  <a:pt x="234640" y="2382699"/>
                  <a:pt x="287115" y="2381079"/>
                </a:cubicBezTo>
                <a:cubicBezTo>
                  <a:pt x="339514" y="2379458"/>
                  <a:pt x="326472" y="2346661"/>
                  <a:pt x="328015" y="2315484"/>
                </a:cubicBezTo>
                <a:cubicBezTo>
                  <a:pt x="329636" y="2284385"/>
                  <a:pt x="355951" y="2299124"/>
                  <a:pt x="362433" y="2279446"/>
                </a:cubicBezTo>
                <a:cubicBezTo>
                  <a:pt x="368993" y="2259767"/>
                  <a:pt x="416529" y="2254829"/>
                  <a:pt x="454266" y="2271189"/>
                </a:cubicBezTo>
                <a:cubicBezTo>
                  <a:pt x="491925" y="2287703"/>
                  <a:pt x="511603" y="2259767"/>
                  <a:pt x="518240" y="2220411"/>
                </a:cubicBezTo>
                <a:cubicBezTo>
                  <a:pt x="524722" y="2181131"/>
                  <a:pt x="546021" y="2228668"/>
                  <a:pt x="557596" y="2236771"/>
                </a:cubicBezTo>
                <a:cubicBezTo>
                  <a:pt x="569095" y="2245028"/>
                  <a:pt x="603512" y="2176192"/>
                  <a:pt x="619872" y="2131897"/>
                </a:cubicBezTo>
                <a:cubicBezTo>
                  <a:pt x="636232" y="2087601"/>
                  <a:pt x="618252" y="2095858"/>
                  <a:pt x="580516" y="2138379"/>
                </a:cubicBezTo>
                <a:cubicBezTo>
                  <a:pt x="542780" y="2181054"/>
                  <a:pt x="564156" y="2095858"/>
                  <a:pt x="578895" y="2061363"/>
                </a:cubicBezTo>
                <a:cubicBezTo>
                  <a:pt x="593635" y="2026945"/>
                  <a:pt x="592014" y="1926856"/>
                  <a:pt x="596953" y="1904014"/>
                </a:cubicBezTo>
                <a:cubicBezTo>
                  <a:pt x="601892" y="1881094"/>
                  <a:pt x="611692" y="1846676"/>
                  <a:pt x="659229" y="1836798"/>
                </a:cubicBezTo>
                <a:cubicBezTo>
                  <a:pt x="706766" y="1826998"/>
                  <a:pt x="769119" y="1767963"/>
                  <a:pt x="759319" y="1743423"/>
                </a:cubicBezTo>
                <a:cubicBezTo>
                  <a:pt x="749441" y="1718806"/>
                  <a:pt x="824836" y="1677905"/>
                  <a:pt x="824836" y="1653288"/>
                </a:cubicBezTo>
                <a:cubicBezTo>
                  <a:pt x="824836" y="1628671"/>
                  <a:pt x="746123" y="1553198"/>
                  <a:pt x="719885" y="1536916"/>
                </a:cubicBezTo>
                <a:cubicBezTo>
                  <a:pt x="693570" y="1520556"/>
                  <a:pt x="636310" y="1533597"/>
                  <a:pt x="641171" y="1515617"/>
                </a:cubicBezTo>
                <a:cubicBezTo>
                  <a:pt x="646033" y="1497559"/>
                  <a:pt x="634535" y="1427103"/>
                  <a:pt x="628052" y="1390987"/>
                </a:cubicBezTo>
                <a:cubicBezTo>
                  <a:pt x="621493" y="1354872"/>
                  <a:pt x="668953" y="1317213"/>
                  <a:pt x="668953" y="1282795"/>
                </a:cubicBezTo>
                <a:cubicBezTo>
                  <a:pt x="668953" y="1248377"/>
                  <a:pt x="667332" y="1209020"/>
                  <a:pt x="698431" y="1197522"/>
                </a:cubicBezTo>
                <a:cubicBezTo>
                  <a:pt x="729531" y="1186101"/>
                  <a:pt x="709930" y="1156622"/>
                  <a:pt x="750984" y="1146821"/>
                </a:cubicBezTo>
                <a:cubicBezTo>
                  <a:pt x="791884" y="1136943"/>
                  <a:pt x="783782" y="1077908"/>
                  <a:pt x="828077" y="1059850"/>
                </a:cubicBezTo>
                <a:cubicBezTo>
                  <a:pt x="872373" y="1041870"/>
                  <a:pt x="875537" y="1026976"/>
                  <a:pt x="933029" y="999272"/>
                </a:cubicBezTo>
                <a:cubicBezTo>
                  <a:pt x="990366" y="971336"/>
                  <a:pt x="1087060" y="905742"/>
                  <a:pt x="1103574" y="871324"/>
                </a:cubicBezTo>
                <a:cubicBezTo>
                  <a:pt x="1119857" y="836906"/>
                  <a:pt x="1044462" y="800791"/>
                  <a:pt x="1092076" y="764752"/>
                </a:cubicBezTo>
                <a:cubicBezTo>
                  <a:pt x="1139613" y="728714"/>
                  <a:pt x="1100256" y="687659"/>
                  <a:pt x="1134674" y="674618"/>
                </a:cubicBezTo>
                <a:cubicBezTo>
                  <a:pt x="1169092" y="661499"/>
                  <a:pt x="1182210" y="643518"/>
                  <a:pt x="1206828" y="617280"/>
                </a:cubicBezTo>
                <a:cubicBezTo>
                  <a:pt x="1231368" y="591042"/>
                  <a:pt x="1264165" y="615660"/>
                  <a:pt x="1323200" y="605782"/>
                </a:cubicBezTo>
                <a:cubicBezTo>
                  <a:pt x="1344808" y="602155"/>
                  <a:pt x="1364563" y="603930"/>
                  <a:pt x="1383239" y="608406"/>
                </a:cubicBezTo>
                <a:cubicBezTo>
                  <a:pt x="1380460" y="582245"/>
                  <a:pt x="1374673" y="560869"/>
                  <a:pt x="1367496" y="553538"/>
                </a:cubicBezTo>
                <a:close/>
                <a:moveTo>
                  <a:pt x="813183" y="1995769"/>
                </a:moveTo>
                <a:cubicBezTo>
                  <a:pt x="750907" y="1997466"/>
                  <a:pt x="721814" y="2120013"/>
                  <a:pt x="737788" y="2140154"/>
                </a:cubicBezTo>
                <a:cubicBezTo>
                  <a:pt x="750907" y="2156514"/>
                  <a:pt x="875459" y="1994148"/>
                  <a:pt x="813183" y="1995769"/>
                </a:cubicBezTo>
                <a:close/>
              </a:path>
            </a:pathLst>
          </a:custGeom>
          <a:solidFill>
            <a:schemeClr val="accent1"/>
          </a:solidFill>
          <a:ln w="7715" cap="flat">
            <a:solidFill>
              <a:srgbClr val="FFFFFF"/>
            </a:solid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E24A2ACB-B653-CF68-DEE9-91AAAE41D674}"/>
              </a:ext>
            </a:extLst>
          </p:cNvPr>
          <p:cNvSpPr/>
          <p:nvPr userDrawn="1"/>
        </p:nvSpPr>
        <p:spPr>
          <a:xfrm>
            <a:off x="6201677" y="4734073"/>
            <a:ext cx="1405591" cy="1008522"/>
          </a:xfrm>
          <a:custGeom>
            <a:avLst/>
            <a:gdLst>
              <a:gd name="connsiteX0" fmla="*/ 1395078 w 1405591"/>
              <a:gd name="connsiteY0" fmla="*/ 181041 h 1008522"/>
              <a:gd name="connsiteX1" fmla="*/ 1281175 w 1405591"/>
              <a:gd name="connsiteY1" fmla="*/ 177722 h 1008522"/>
              <a:gd name="connsiteX2" fmla="*/ 1149523 w 1405591"/>
              <a:gd name="connsiteY2" fmla="*/ 145851 h 1008522"/>
              <a:gd name="connsiteX3" fmla="*/ 1097665 w 1405591"/>
              <a:gd name="connsiteY3" fmla="*/ 133813 h 1008522"/>
              <a:gd name="connsiteX4" fmla="*/ 1009922 w 1405591"/>
              <a:gd name="connsiteY4" fmla="*/ 141839 h 1008522"/>
              <a:gd name="connsiteX5" fmla="*/ 902193 w 1405591"/>
              <a:gd name="connsiteY5" fmla="*/ 89980 h 1008522"/>
              <a:gd name="connsiteX6" fmla="*/ 839145 w 1405591"/>
              <a:gd name="connsiteY6" fmla="*/ 58649 h 1008522"/>
              <a:gd name="connsiteX7" fmla="*/ 647377 w 1405591"/>
              <a:gd name="connsiteY7" fmla="*/ 37659 h 1008522"/>
              <a:gd name="connsiteX8" fmla="*/ 281746 w 1405591"/>
              <a:gd name="connsiteY8" fmla="*/ 34418 h 1008522"/>
              <a:gd name="connsiteX9" fmla="*/ 147316 w 1405591"/>
              <a:gd name="connsiteY9" fmla="*/ 0 h 1008522"/>
              <a:gd name="connsiteX10" fmla="*/ 55483 w 1405591"/>
              <a:gd name="connsiteY10" fmla="*/ 57337 h 1008522"/>
              <a:gd name="connsiteX11" fmla="*/ 30866 w 1405591"/>
              <a:gd name="connsiteY11" fmla="*/ 137748 h 1008522"/>
              <a:gd name="connsiteX12" fmla="*/ 50853 w 1405591"/>
              <a:gd name="connsiteY12" fmla="*/ 246095 h 1008522"/>
              <a:gd name="connsiteX13" fmla="*/ 80409 w 1405591"/>
              <a:gd name="connsiteY13" fmla="*/ 233516 h 1008522"/>
              <a:gd name="connsiteX14" fmla="*/ 120306 w 1405591"/>
              <a:gd name="connsiteY14" fmla="*/ 237529 h 1008522"/>
              <a:gd name="connsiteX15" fmla="*/ 188138 w 1405591"/>
              <a:gd name="connsiteY15" fmla="*/ 253503 h 1008522"/>
              <a:gd name="connsiteX16" fmla="*/ 232048 w 1405591"/>
              <a:gd name="connsiteY16" fmla="*/ 253503 h 1008522"/>
              <a:gd name="connsiteX17" fmla="*/ 299804 w 1405591"/>
              <a:gd name="connsiteY17" fmla="*/ 265465 h 1008522"/>
              <a:gd name="connsiteX18" fmla="*/ 327739 w 1405591"/>
              <a:gd name="connsiteY18" fmla="*/ 309374 h 1008522"/>
              <a:gd name="connsiteX19" fmla="*/ 255817 w 1405591"/>
              <a:gd name="connsiteY19" fmla="*/ 373117 h 1008522"/>
              <a:gd name="connsiteX20" fmla="*/ 263842 w 1405591"/>
              <a:gd name="connsiteY20" fmla="*/ 476834 h 1008522"/>
              <a:gd name="connsiteX21" fmla="*/ 243932 w 1405591"/>
              <a:gd name="connsiteY21" fmla="*/ 552615 h 1008522"/>
              <a:gd name="connsiteX22" fmla="*/ 215920 w 1405591"/>
              <a:gd name="connsiteY22" fmla="*/ 596447 h 1008522"/>
              <a:gd name="connsiteX23" fmla="*/ 247868 w 1405591"/>
              <a:gd name="connsiteY23" fmla="*/ 656331 h 1008522"/>
              <a:gd name="connsiteX24" fmla="*/ 219933 w 1405591"/>
              <a:gd name="connsiteY24" fmla="*/ 716138 h 1008522"/>
              <a:gd name="connsiteX25" fmla="*/ 243932 w 1405591"/>
              <a:gd name="connsiteY25" fmla="*/ 772009 h 1008522"/>
              <a:gd name="connsiteX26" fmla="*/ 200023 w 1405591"/>
              <a:gd name="connsiteY26" fmla="*/ 839841 h 1008522"/>
              <a:gd name="connsiteX27" fmla="*/ 216074 w 1405591"/>
              <a:gd name="connsiteY27" fmla="*/ 875957 h 1008522"/>
              <a:gd name="connsiteX28" fmla="*/ 275109 w 1405591"/>
              <a:gd name="connsiteY28" fmla="*/ 880355 h 1008522"/>
              <a:gd name="connsiteX29" fmla="*/ 409539 w 1405591"/>
              <a:gd name="connsiteY29" fmla="*/ 1008149 h 1008522"/>
              <a:gd name="connsiteX30" fmla="*/ 435854 w 1405591"/>
              <a:gd name="connsiteY30" fmla="*/ 972034 h 1008522"/>
              <a:gd name="connsiteX31" fmla="*/ 499828 w 1405591"/>
              <a:gd name="connsiteY31" fmla="*/ 968793 h 1008522"/>
              <a:gd name="connsiteX32" fmla="*/ 601384 w 1405591"/>
              <a:gd name="connsiteY32" fmla="*/ 929436 h 1008522"/>
              <a:gd name="connsiteX33" fmla="*/ 742374 w 1405591"/>
              <a:gd name="connsiteY33" fmla="*/ 924497 h 1008522"/>
              <a:gd name="connsiteX34" fmla="*/ 822708 w 1405591"/>
              <a:gd name="connsiteY34" fmla="*/ 885140 h 1008522"/>
              <a:gd name="connsiteX35" fmla="*/ 909601 w 1405591"/>
              <a:gd name="connsiteY35" fmla="*/ 826105 h 1008522"/>
              <a:gd name="connsiteX36" fmla="*/ 950578 w 1405591"/>
              <a:gd name="connsiteY36" fmla="*/ 747392 h 1008522"/>
              <a:gd name="connsiteX37" fmla="*/ 1032533 w 1405591"/>
              <a:gd name="connsiteY37" fmla="*/ 662119 h 1008522"/>
              <a:gd name="connsiteX38" fmla="*/ 1034154 w 1405591"/>
              <a:gd name="connsiteY38" fmla="*/ 499753 h 1008522"/>
              <a:gd name="connsiteX39" fmla="*/ 1125986 w 1405591"/>
              <a:gd name="connsiteY39" fmla="*/ 391561 h 1008522"/>
              <a:gd name="connsiteX40" fmla="*/ 1227619 w 1405591"/>
              <a:gd name="connsiteY40" fmla="*/ 337464 h 1008522"/>
              <a:gd name="connsiteX41" fmla="*/ 1349007 w 1405591"/>
              <a:gd name="connsiteY41" fmla="*/ 273567 h 1008522"/>
              <a:gd name="connsiteX42" fmla="*/ 1395078 w 1405591"/>
              <a:gd name="connsiteY42" fmla="*/ 181041 h 1008522"/>
              <a:gd name="connsiteX43" fmla="*/ 1404801 w 1405591"/>
              <a:gd name="connsiteY43" fmla="*/ 539418 h 1008522"/>
              <a:gd name="connsiteX44" fmla="*/ 1308030 w 1405591"/>
              <a:gd name="connsiteY44" fmla="*/ 572216 h 1008522"/>
              <a:gd name="connsiteX45" fmla="*/ 1404801 w 1405591"/>
              <a:gd name="connsiteY45" fmla="*/ 539418 h 1008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405591" h="1008522">
                <a:moveTo>
                  <a:pt x="1395078" y="181041"/>
                </a:moveTo>
                <a:cubicBezTo>
                  <a:pt x="1355567" y="180192"/>
                  <a:pt x="1311426" y="184436"/>
                  <a:pt x="1281175" y="177722"/>
                </a:cubicBezTo>
                <a:cubicBezTo>
                  <a:pt x="1245291" y="169774"/>
                  <a:pt x="1169433" y="165838"/>
                  <a:pt x="1149523" y="145851"/>
                </a:cubicBezTo>
                <a:cubicBezTo>
                  <a:pt x="1129536" y="125942"/>
                  <a:pt x="1097665" y="109967"/>
                  <a:pt x="1097665" y="133813"/>
                </a:cubicBezTo>
                <a:cubicBezTo>
                  <a:pt x="1097665" y="157812"/>
                  <a:pt x="1041793" y="161825"/>
                  <a:pt x="1009922" y="141839"/>
                </a:cubicBezTo>
                <a:cubicBezTo>
                  <a:pt x="977974" y="121851"/>
                  <a:pt x="926193" y="105954"/>
                  <a:pt x="902193" y="89980"/>
                </a:cubicBezTo>
                <a:cubicBezTo>
                  <a:pt x="889614" y="81646"/>
                  <a:pt x="863762" y="70919"/>
                  <a:pt x="839145" y="58649"/>
                </a:cubicBezTo>
                <a:cubicBezTo>
                  <a:pt x="805885" y="65132"/>
                  <a:pt x="710348" y="30019"/>
                  <a:pt x="647377" y="37659"/>
                </a:cubicBezTo>
                <a:cubicBezTo>
                  <a:pt x="580162" y="45839"/>
                  <a:pt x="365321" y="27781"/>
                  <a:pt x="281746" y="34418"/>
                </a:cubicBezTo>
                <a:cubicBezTo>
                  <a:pt x="198093" y="40900"/>
                  <a:pt x="193232" y="0"/>
                  <a:pt x="147316" y="0"/>
                </a:cubicBezTo>
                <a:cubicBezTo>
                  <a:pt x="101399" y="0"/>
                  <a:pt x="121078" y="55639"/>
                  <a:pt x="55483" y="57337"/>
                </a:cubicBezTo>
                <a:cubicBezTo>
                  <a:pt x="-10034" y="59035"/>
                  <a:pt x="-16594" y="100012"/>
                  <a:pt x="30866" y="137748"/>
                </a:cubicBezTo>
                <a:cubicBezTo>
                  <a:pt x="57953" y="159279"/>
                  <a:pt x="54711" y="204577"/>
                  <a:pt x="50853" y="246095"/>
                </a:cubicBezTo>
                <a:cubicBezTo>
                  <a:pt x="64435" y="244397"/>
                  <a:pt x="74544" y="240693"/>
                  <a:pt x="80409" y="233516"/>
                </a:cubicBezTo>
                <a:cubicBezTo>
                  <a:pt x="100396" y="209671"/>
                  <a:pt x="120306" y="213529"/>
                  <a:pt x="120306" y="237529"/>
                </a:cubicBezTo>
                <a:cubicBezTo>
                  <a:pt x="120306" y="261529"/>
                  <a:pt x="164216" y="253503"/>
                  <a:pt x="188138" y="253503"/>
                </a:cubicBezTo>
                <a:cubicBezTo>
                  <a:pt x="212061" y="253503"/>
                  <a:pt x="204035" y="273491"/>
                  <a:pt x="232048" y="253503"/>
                </a:cubicBezTo>
                <a:cubicBezTo>
                  <a:pt x="259907" y="233439"/>
                  <a:pt x="299804" y="241465"/>
                  <a:pt x="299804" y="265465"/>
                </a:cubicBezTo>
                <a:cubicBezTo>
                  <a:pt x="299804" y="289388"/>
                  <a:pt x="359610" y="277349"/>
                  <a:pt x="327739" y="309374"/>
                </a:cubicBezTo>
                <a:cubicBezTo>
                  <a:pt x="295791" y="341246"/>
                  <a:pt x="255817" y="349271"/>
                  <a:pt x="255817" y="373117"/>
                </a:cubicBezTo>
                <a:cubicBezTo>
                  <a:pt x="255817" y="397117"/>
                  <a:pt x="291778" y="448821"/>
                  <a:pt x="263842" y="476834"/>
                </a:cubicBezTo>
                <a:cubicBezTo>
                  <a:pt x="235984" y="504769"/>
                  <a:pt x="271868" y="552615"/>
                  <a:pt x="243932" y="552615"/>
                </a:cubicBezTo>
                <a:cubicBezTo>
                  <a:pt x="215920" y="552615"/>
                  <a:pt x="184048" y="564576"/>
                  <a:pt x="215920" y="596447"/>
                </a:cubicBezTo>
                <a:cubicBezTo>
                  <a:pt x="247868" y="628473"/>
                  <a:pt x="271791" y="656331"/>
                  <a:pt x="247868" y="656331"/>
                </a:cubicBezTo>
                <a:cubicBezTo>
                  <a:pt x="223945" y="656331"/>
                  <a:pt x="207894" y="704253"/>
                  <a:pt x="219933" y="716138"/>
                </a:cubicBezTo>
                <a:cubicBezTo>
                  <a:pt x="231971" y="728099"/>
                  <a:pt x="287765" y="764060"/>
                  <a:pt x="243932" y="772009"/>
                </a:cubicBezTo>
                <a:cubicBezTo>
                  <a:pt x="200023" y="779958"/>
                  <a:pt x="200023" y="815841"/>
                  <a:pt x="200023" y="839841"/>
                </a:cubicBezTo>
                <a:cubicBezTo>
                  <a:pt x="200023" y="848716"/>
                  <a:pt x="207122" y="862221"/>
                  <a:pt x="216074" y="875957"/>
                </a:cubicBezTo>
                <a:cubicBezTo>
                  <a:pt x="236447" y="872330"/>
                  <a:pt x="256588" y="871712"/>
                  <a:pt x="275109" y="880355"/>
                </a:cubicBezTo>
                <a:cubicBezTo>
                  <a:pt x="320948" y="901654"/>
                  <a:pt x="347572" y="1015866"/>
                  <a:pt x="409539" y="1008149"/>
                </a:cubicBezTo>
                <a:cubicBezTo>
                  <a:pt x="435854" y="1004831"/>
                  <a:pt x="422658" y="985230"/>
                  <a:pt x="435854" y="972034"/>
                </a:cubicBezTo>
                <a:cubicBezTo>
                  <a:pt x="448973" y="958915"/>
                  <a:pt x="473513" y="968793"/>
                  <a:pt x="499828" y="968793"/>
                </a:cubicBezTo>
                <a:cubicBezTo>
                  <a:pt x="525989" y="968793"/>
                  <a:pt x="539185" y="931056"/>
                  <a:pt x="601384" y="929436"/>
                </a:cubicBezTo>
                <a:cubicBezTo>
                  <a:pt x="663737" y="927815"/>
                  <a:pt x="703094" y="922799"/>
                  <a:pt x="742374" y="924497"/>
                </a:cubicBezTo>
                <a:cubicBezTo>
                  <a:pt x="781730" y="926117"/>
                  <a:pt x="812907" y="912999"/>
                  <a:pt x="822708" y="885140"/>
                </a:cubicBezTo>
                <a:cubicBezTo>
                  <a:pt x="832508" y="857204"/>
                  <a:pt x="865306" y="832664"/>
                  <a:pt x="909601" y="826105"/>
                </a:cubicBezTo>
                <a:cubicBezTo>
                  <a:pt x="953820" y="819623"/>
                  <a:pt x="947337" y="773630"/>
                  <a:pt x="950578" y="747392"/>
                </a:cubicBezTo>
                <a:cubicBezTo>
                  <a:pt x="953897" y="721231"/>
                  <a:pt x="1027671" y="681797"/>
                  <a:pt x="1032533" y="662119"/>
                </a:cubicBezTo>
                <a:cubicBezTo>
                  <a:pt x="1037472" y="642441"/>
                  <a:pt x="989858" y="566968"/>
                  <a:pt x="1034154" y="499753"/>
                </a:cubicBezTo>
                <a:cubicBezTo>
                  <a:pt x="1078449" y="432615"/>
                  <a:pt x="1125986" y="429297"/>
                  <a:pt x="1125986" y="391561"/>
                </a:cubicBezTo>
                <a:cubicBezTo>
                  <a:pt x="1125986" y="356988"/>
                  <a:pt x="1171825" y="344101"/>
                  <a:pt x="1227619" y="337464"/>
                </a:cubicBezTo>
                <a:cubicBezTo>
                  <a:pt x="1283336" y="330982"/>
                  <a:pt x="1301393" y="293246"/>
                  <a:pt x="1349007" y="273567"/>
                </a:cubicBezTo>
                <a:cubicBezTo>
                  <a:pt x="1388904" y="257285"/>
                  <a:pt x="1403181" y="227806"/>
                  <a:pt x="1395078" y="181041"/>
                </a:cubicBezTo>
                <a:close/>
                <a:moveTo>
                  <a:pt x="1404801" y="539418"/>
                </a:moveTo>
                <a:cubicBezTo>
                  <a:pt x="1396621" y="483702"/>
                  <a:pt x="1283876" y="556087"/>
                  <a:pt x="1308030" y="572216"/>
                </a:cubicBezTo>
                <a:cubicBezTo>
                  <a:pt x="1357187" y="605013"/>
                  <a:pt x="1412904" y="595135"/>
                  <a:pt x="1404801" y="539418"/>
                </a:cubicBezTo>
                <a:close/>
              </a:path>
            </a:pathLst>
          </a:custGeom>
          <a:solidFill>
            <a:schemeClr val="accent1"/>
          </a:solidFill>
          <a:ln w="7715" cap="flat">
            <a:solidFill>
              <a:srgbClr val="FFFFFF"/>
            </a:solid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A40C7715-1F29-161D-9811-9EC3C2F16C42}"/>
              </a:ext>
            </a:extLst>
          </p:cNvPr>
          <p:cNvSpPr/>
          <p:nvPr userDrawn="1"/>
        </p:nvSpPr>
        <p:spPr>
          <a:xfrm>
            <a:off x="8666128" y="4296976"/>
            <a:ext cx="373244" cy="204582"/>
          </a:xfrm>
          <a:custGeom>
            <a:avLst/>
            <a:gdLst>
              <a:gd name="connsiteX0" fmla="*/ 821 w 373244"/>
              <a:gd name="connsiteY0" fmla="*/ 180583 h 204582"/>
              <a:gd name="connsiteX1" fmla="*/ 71587 w 373244"/>
              <a:gd name="connsiteY1" fmla="*/ 171554 h 204582"/>
              <a:gd name="connsiteX2" fmla="*/ 90956 w 373244"/>
              <a:gd name="connsiteY2" fmla="*/ 204583 h 204582"/>
              <a:gd name="connsiteX3" fmla="*/ 169129 w 373244"/>
              <a:gd name="connsiteY3" fmla="*/ 189535 h 204582"/>
              <a:gd name="connsiteX4" fmla="*/ 237965 w 373244"/>
              <a:gd name="connsiteY4" fmla="*/ 192004 h 204582"/>
              <a:gd name="connsiteX5" fmla="*/ 277322 w 373244"/>
              <a:gd name="connsiteY5" fmla="*/ 142847 h 204582"/>
              <a:gd name="connsiteX6" fmla="*/ 304408 w 373244"/>
              <a:gd name="connsiteY6" fmla="*/ 88673 h 204582"/>
              <a:gd name="connsiteX7" fmla="*/ 373244 w 373244"/>
              <a:gd name="connsiteY7" fmla="*/ 41986 h 204582"/>
              <a:gd name="connsiteX8" fmla="*/ 346235 w 373244"/>
              <a:gd name="connsiteY8" fmla="*/ 160 h 204582"/>
              <a:gd name="connsiteX9" fmla="*/ 269991 w 373244"/>
              <a:gd name="connsiteY9" fmla="*/ 24700 h 204582"/>
              <a:gd name="connsiteX10" fmla="*/ 174146 w 373244"/>
              <a:gd name="connsiteY10" fmla="*/ 59194 h 204582"/>
              <a:gd name="connsiteX11" fmla="*/ 51214 w 373244"/>
              <a:gd name="connsiteY11" fmla="*/ 37047 h 204582"/>
              <a:gd name="connsiteX12" fmla="*/ 6764 w 373244"/>
              <a:gd name="connsiteY12" fmla="*/ 33497 h 204582"/>
              <a:gd name="connsiteX13" fmla="*/ 821 w 373244"/>
              <a:gd name="connsiteY13" fmla="*/ 180583 h 204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3244" h="204582">
                <a:moveTo>
                  <a:pt x="821" y="180583"/>
                </a:moveTo>
                <a:cubicBezTo>
                  <a:pt x="27291" y="169934"/>
                  <a:pt x="57079" y="165689"/>
                  <a:pt x="71587" y="171554"/>
                </a:cubicBezTo>
                <a:cubicBezTo>
                  <a:pt x="84397" y="176647"/>
                  <a:pt x="88564" y="190152"/>
                  <a:pt x="90956" y="204583"/>
                </a:cubicBezTo>
                <a:cubicBezTo>
                  <a:pt x="113567" y="201265"/>
                  <a:pt x="155085" y="194859"/>
                  <a:pt x="169129" y="189535"/>
                </a:cubicBezTo>
                <a:cubicBezTo>
                  <a:pt x="188885" y="182126"/>
                  <a:pt x="233103" y="206743"/>
                  <a:pt x="237965" y="192004"/>
                </a:cubicBezTo>
                <a:cubicBezTo>
                  <a:pt x="242827" y="177264"/>
                  <a:pt x="257643" y="142847"/>
                  <a:pt x="277322" y="142847"/>
                </a:cubicBezTo>
                <a:cubicBezTo>
                  <a:pt x="297000" y="142847"/>
                  <a:pt x="284730" y="91220"/>
                  <a:pt x="304408" y="88673"/>
                </a:cubicBezTo>
                <a:cubicBezTo>
                  <a:pt x="324087" y="86281"/>
                  <a:pt x="373244" y="41986"/>
                  <a:pt x="373244" y="41986"/>
                </a:cubicBezTo>
                <a:cubicBezTo>
                  <a:pt x="373244" y="41986"/>
                  <a:pt x="353566" y="2629"/>
                  <a:pt x="346235" y="160"/>
                </a:cubicBezTo>
                <a:cubicBezTo>
                  <a:pt x="338826" y="-2310"/>
                  <a:pt x="314209" y="24700"/>
                  <a:pt x="269991" y="24700"/>
                </a:cubicBezTo>
                <a:cubicBezTo>
                  <a:pt x="225772" y="24700"/>
                  <a:pt x="193824" y="59194"/>
                  <a:pt x="174146" y="59194"/>
                </a:cubicBezTo>
                <a:cubicBezTo>
                  <a:pt x="154467" y="59194"/>
                  <a:pt x="92963" y="39516"/>
                  <a:pt x="51214" y="37047"/>
                </a:cubicBezTo>
                <a:cubicBezTo>
                  <a:pt x="36474" y="36198"/>
                  <a:pt x="21117" y="34963"/>
                  <a:pt x="6764" y="33497"/>
                </a:cubicBezTo>
                <a:cubicBezTo>
                  <a:pt x="2596" y="70693"/>
                  <a:pt x="-1880" y="127953"/>
                  <a:pt x="821" y="180583"/>
                </a:cubicBezTo>
                <a:close/>
              </a:path>
            </a:pathLst>
          </a:custGeom>
          <a:solidFill>
            <a:schemeClr val="tx2"/>
          </a:solidFill>
          <a:ln w="7715" cap="flat">
            <a:solidFill>
              <a:srgbClr val="FFFFFF"/>
            </a:solid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432D435E-8CC7-818D-4AC3-98D14F4E4D7E}"/>
              </a:ext>
            </a:extLst>
          </p:cNvPr>
          <p:cNvSpPr/>
          <p:nvPr userDrawn="1"/>
        </p:nvSpPr>
        <p:spPr>
          <a:xfrm>
            <a:off x="9089378" y="3909819"/>
            <a:ext cx="620987" cy="249803"/>
          </a:xfrm>
          <a:custGeom>
            <a:avLst/>
            <a:gdLst>
              <a:gd name="connsiteX0" fmla="*/ 460782 w 620987"/>
              <a:gd name="connsiteY0" fmla="*/ 24077 h 249803"/>
              <a:gd name="connsiteX1" fmla="*/ 376590 w 620987"/>
              <a:gd name="connsiteY1" fmla="*/ 16669 h 249803"/>
              <a:gd name="connsiteX2" fmla="*/ 281362 w 620987"/>
              <a:gd name="connsiteY2" fmla="*/ 5711 h 249803"/>
              <a:gd name="connsiteX3" fmla="*/ 215381 w 620987"/>
              <a:gd name="connsiteY3" fmla="*/ 13042 h 249803"/>
              <a:gd name="connsiteX4" fmla="*/ 200874 w 620987"/>
              <a:gd name="connsiteY4" fmla="*/ 0 h 249803"/>
              <a:gd name="connsiteX5" fmla="*/ 136591 w 620987"/>
              <a:gd name="connsiteY5" fmla="*/ 52862 h 249803"/>
              <a:gd name="connsiteX6" fmla="*/ 30791 w 620987"/>
              <a:gd name="connsiteY6" fmla="*/ 105723 h 249803"/>
              <a:gd name="connsiteX7" fmla="*/ 0 w 620987"/>
              <a:gd name="connsiteY7" fmla="*/ 141607 h 249803"/>
              <a:gd name="connsiteX8" fmla="*/ 50546 w 620987"/>
              <a:gd name="connsiteY8" fmla="*/ 229118 h 249803"/>
              <a:gd name="connsiteX9" fmla="*/ 200642 w 620987"/>
              <a:gd name="connsiteY9" fmla="*/ 229118 h 249803"/>
              <a:gd name="connsiteX10" fmla="*/ 317863 w 620987"/>
              <a:gd name="connsiteY10" fmla="*/ 192539 h 249803"/>
              <a:gd name="connsiteX11" fmla="*/ 420499 w 620987"/>
              <a:gd name="connsiteY11" fmla="*/ 126636 h 249803"/>
              <a:gd name="connsiteX12" fmla="*/ 522981 w 620987"/>
              <a:gd name="connsiteY12" fmla="*/ 159588 h 249803"/>
              <a:gd name="connsiteX13" fmla="*/ 592743 w 620987"/>
              <a:gd name="connsiteY13" fmla="*/ 184591 h 249803"/>
              <a:gd name="connsiteX14" fmla="*/ 569592 w 620987"/>
              <a:gd name="connsiteY14" fmla="*/ 146314 h 249803"/>
              <a:gd name="connsiteX15" fmla="*/ 618749 w 620987"/>
              <a:gd name="connsiteY15" fmla="*/ 65209 h 249803"/>
              <a:gd name="connsiteX16" fmla="*/ 620987 w 620987"/>
              <a:gd name="connsiteY16" fmla="*/ 61736 h 249803"/>
              <a:gd name="connsiteX17" fmla="*/ 556010 w 620987"/>
              <a:gd name="connsiteY17" fmla="*/ 45993 h 249803"/>
              <a:gd name="connsiteX18" fmla="*/ 460782 w 620987"/>
              <a:gd name="connsiteY18" fmla="*/ 24077 h 24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20987" h="249803">
                <a:moveTo>
                  <a:pt x="460782" y="24077"/>
                </a:moveTo>
                <a:cubicBezTo>
                  <a:pt x="424126" y="27627"/>
                  <a:pt x="405760" y="5711"/>
                  <a:pt x="376590" y="16669"/>
                </a:cubicBezTo>
                <a:cubicBezTo>
                  <a:pt x="347265" y="27627"/>
                  <a:pt x="299651" y="16669"/>
                  <a:pt x="281362" y="5711"/>
                </a:cubicBezTo>
                <a:cubicBezTo>
                  <a:pt x="262918" y="-5248"/>
                  <a:pt x="241079" y="27627"/>
                  <a:pt x="215381" y="13042"/>
                </a:cubicBezTo>
                <a:cubicBezTo>
                  <a:pt x="209748" y="9801"/>
                  <a:pt x="204964" y="5170"/>
                  <a:pt x="200874" y="0"/>
                </a:cubicBezTo>
                <a:cubicBezTo>
                  <a:pt x="178957" y="12116"/>
                  <a:pt x="152642" y="30174"/>
                  <a:pt x="136591" y="52862"/>
                </a:cubicBezTo>
                <a:cubicBezTo>
                  <a:pt x="105723" y="96926"/>
                  <a:pt x="61736" y="101325"/>
                  <a:pt x="30791" y="105723"/>
                </a:cubicBezTo>
                <a:cubicBezTo>
                  <a:pt x="18212" y="107575"/>
                  <a:pt x="7871" y="123472"/>
                  <a:pt x="0" y="141607"/>
                </a:cubicBezTo>
                <a:cubicBezTo>
                  <a:pt x="10109" y="167536"/>
                  <a:pt x="28553" y="209517"/>
                  <a:pt x="50546" y="229118"/>
                </a:cubicBezTo>
                <a:cubicBezTo>
                  <a:pt x="83575" y="258520"/>
                  <a:pt x="200642" y="254815"/>
                  <a:pt x="200642" y="229118"/>
                </a:cubicBezTo>
                <a:cubicBezTo>
                  <a:pt x="200642" y="203498"/>
                  <a:pt x="295870" y="192539"/>
                  <a:pt x="317863" y="192539"/>
                </a:cubicBezTo>
                <a:cubicBezTo>
                  <a:pt x="339857" y="192539"/>
                  <a:pt x="409541" y="122932"/>
                  <a:pt x="420499" y="126636"/>
                </a:cubicBezTo>
                <a:cubicBezTo>
                  <a:pt x="431535" y="130263"/>
                  <a:pt x="504769" y="141375"/>
                  <a:pt x="522981" y="159588"/>
                </a:cubicBezTo>
                <a:cubicBezTo>
                  <a:pt x="532087" y="168694"/>
                  <a:pt x="561875" y="177723"/>
                  <a:pt x="592743" y="184591"/>
                </a:cubicBezTo>
                <a:cubicBezTo>
                  <a:pt x="579778" y="173247"/>
                  <a:pt x="569592" y="158430"/>
                  <a:pt x="569592" y="146314"/>
                </a:cubicBezTo>
                <a:cubicBezTo>
                  <a:pt x="569592" y="126713"/>
                  <a:pt x="606556" y="75087"/>
                  <a:pt x="618749" y="65209"/>
                </a:cubicBezTo>
                <a:cubicBezTo>
                  <a:pt x="619753" y="64437"/>
                  <a:pt x="620293" y="62971"/>
                  <a:pt x="620987" y="61736"/>
                </a:cubicBezTo>
                <a:cubicBezTo>
                  <a:pt x="592743" y="57569"/>
                  <a:pt x="561798" y="51781"/>
                  <a:pt x="556010" y="45993"/>
                </a:cubicBezTo>
                <a:cubicBezTo>
                  <a:pt x="545052" y="34958"/>
                  <a:pt x="497361" y="20373"/>
                  <a:pt x="460782" y="24077"/>
                </a:cubicBezTo>
                <a:close/>
              </a:path>
            </a:pathLst>
          </a:custGeom>
          <a:solidFill>
            <a:schemeClr val="tx2"/>
          </a:solidFill>
          <a:ln w="7715" cap="flat">
            <a:solidFill>
              <a:srgbClr val="FFFFFF"/>
            </a:solid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8543FA7A-8CBA-527B-1458-CAC174DB856E}"/>
              </a:ext>
            </a:extLst>
          </p:cNvPr>
          <p:cNvSpPr/>
          <p:nvPr userDrawn="1"/>
        </p:nvSpPr>
        <p:spPr>
          <a:xfrm>
            <a:off x="9280837" y="4388042"/>
            <a:ext cx="444607" cy="553077"/>
          </a:xfrm>
          <a:custGeom>
            <a:avLst/>
            <a:gdLst>
              <a:gd name="connsiteX0" fmla="*/ 402750 w 444607"/>
              <a:gd name="connsiteY0" fmla="*/ 368950 h 553077"/>
              <a:gd name="connsiteX1" fmla="*/ 402750 w 444607"/>
              <a:gd name="connsiteY1" fmla="*/ 292706 h 553077"/>
              <a:gd name="connsiteX2" fmla="*/ 405143 w 444607"/>
              <a:gd name="connsiteY2" fmla="*/ 233748 h 553077"/>
              <a:gd name="connsiteX3" fmla="*/ 282211 w 444607"/>
              <a:gd name="connsiteY3" fmla="*/ 196861 h 553077"/>
              <a:gd name="connsiteX4" fmla="*/ 267471 w 444607"/>
              <a:gd name="connsiteY4" fmla="*/ 127948 h 553077"/>
              <a:gd name="connsiteX5" fmla="*/ 230584 w 444607"/>
              <a:gd name="connsiteY5" fmla="*/ 88591 h 553077"/>
              <a:gd name="connsiteX6" fmla="*/ 191227 w 444607"/>
              <a:gd name="connsiteY6" fmla="*/ 24617 h 553077"/>
              <a:gd name="connsiteX7" fmla="*/ 194314 w 444607"/>
              <a:gd name="connsiteY7" fmla="*/ 19678 h 553077"/>
              <a:gd name="connsiteX8" fmla="*/ 163137 w 444607"/>
              <a:gd name="connsiteY8" fmla="*/ 14585 h 553077"/>
              <a:gd name="connsiteX9" fmla="*/ 115524 w 444607"/>
              <a:gd name="connsiteY9" fmla="*/ 0 h 553077"/>
              <a:gd name="connsiteX10" fmla="*/ 0 w 444607"/>
              <a:gd name="connsiteY10" fmla="*/ 36501 h 553077"/>
              <a:gd name="connsiteX11" fmla="*/ 28939 w 444607"/>
              <a:gd name="connsiteY11" fmla="*/ 103639 h 553077"/>
              <a:gd name="connsiteX12" fmla="*/ 64128 w 444607"/>
              <a:gd name="connsiteY12" fmla="*/ 182893 h 553077"/>
              <a:gd name="connsiteX13" fmla="*/ 55331 w 444607"/>
              <a:gd name="connsiteY13" fmla="*/ 354751 h 553077"/>
              <a:gd name="connsiteX14" fmla="*/ 14045 w 444607"/>
              <a:gd name="connsiteY14" fmla="*/ 395882 h 553077"/>
              <a:gd name="connsiteX15" fmla="*/ 101093 w 444607"/>
              <a:gd name="connsiteY15" fmla="*/ 495432 h 553077"/>
              <a:gd name="connsiteX16" fmla="*/ 104488 w 444607"/>
              <a:gd name="connsiteY16" fmla="*/ 494429 h 553077"/>
              <a:gd name="connsiteX17" fmla="*/ 207124 w 444607"/>
              <a:gd name="connsiteY17" fmla="*/ 553078 h 553077"/>
              <a:gd name="connsiteX18" fmla="*/ 398120 w 444607"/>
              <a:gd name="connsiteY18" fmla="*/ 518197 h 553077"/>
              <a:gd name="connsiteX19" fmla="*/ 400281 w 444607"/>
              <a:gd name="connsiteY19" fmla="*/ 484551 h 553077"/>
              <a:gd name="connsiteX20" fmla="*/ 437168 w 444607"/>
              <a:gd name="connsiteY20" fmla="*/ 440332 h 553077"/>
              <a:gd name="connsiteX21" fmla="*/ 402750 w 444607"/>
              <a:gd name="connsiteY21" fmla="*/ 368950 h 553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4607" h="553077">
                <a:moveTo>
                  <a:pt x="402750" y="368950"/>
                </a:moveTo>
                <a:cubicBezTo>
                  <a:pt x="378133" y="346725"/>
                  <a:pt x="380602" y="307522"/>
                  <a:pt x="402750" y="292706"/>
                </a:cubicBezTo>
                <a:cubicBezTo>
                  <a:pt x="424898" y="277967"/>
                  <a:pt x="405143" y="258288"/>
                  <a:pt x="405143" y="233748"/>
                </a:cubicBezTo>
                <a:cubicBezTo>
                  <a:pt x="405143" y="209131"/>
                  <a:pt x="299497" y="201723"/>
                  <a:pt x="282211" y="196861"/>
                </a:cubicBezTo>
                <a:cubicBezTo>
                  <a:pt x="265002" y="191922"/>
                  <a:pt x="294558" y="127948"/>
                  <a:pt x="267471" y="127948"/>
                </a:cubicBezTo>
                <a:cubicBezTo>
                  <a:pt x="240385" y="127948"/>
                  <a:pt x="230584" y="108347"/>
                  <a:pt x="230584" y="88591"/>
                </a:cubicBezTo>
                <a:cubicBezTo>
                  <a:pt x="230584" y="68913"/>
                  <a:pt x="188758" y="36964"/>
                  <a:pt x="191227" y="24617"/>
                </a:cubicBezTo>
                <a:cubicBezTo>
                  <a:pt x="191613" y="22920"/>
                  <a:pt x="192771" y="21299"/>
                  <a:pt x="194314" y="19678"/>
                </a:cubicBezTo>
                <a:cubicBezTo>
                  <a:pt x="179112" y="17363"/>
                  <a:pt x="167459" y="15511"/>
                  <a:pt x="163137" y="14585"/>
                </a:cubicBezTo>
                <a:cubicBezTo>
                  <a:pt x="144848" y="10958"/>
                  <a:pt x="115524" y="0"/>
                  <a:pt x="115524" y="0"/>
                </a:cubicBezTo>
                <a:cubicBezTo>
                  <a:pt x="115524" y="0"/>
                  <a:pt x="47305" y="21993"/>
                  <a:pt x="0" y="36501"/>
                </a:cubicBezTo>
                <a:cubicBezTo>
                  <a:pt x="3164" y="65363"/>
                  <a:pt x="10804" y="96771"/>
                  <a:pt x="28939" y="103639"/>
                </a:cubicBezTo>
                <a:cubicBezTo>
                  <a:pt x="64128" y="116836"/>
                  <a:pt x="51009" y="152025"/>
                  <a:pt x="64128" y="182893"/>
                </a:cubicBezTo>
                <a:cubicBezTo>
                  <a:pt x="77402" y="213761"/>
                  <a:pt x="73003" y="354751"/>
                  <a:pt x="55331" y="354751"/>
                </a:cubicBezTo>
                <a:cubicBezTo>
                  <a:pt x="47845" y="354751"/>
                  <a:pt x="30791" y="373117"/>
                  <a:pt x="14045" y="395882"/>
                </a:cubicBezTo>
                <a:cubicBezTo>
                  <a:pt x="38199" y="420036"/>
                  <a:pt x="75627" y="464178"/>
                  <a:pt x="101093" y="495432"/>
                </a:cubicBezTo>
                <a:cubicBezTo>
                  <a:pt x="102250" y="495123"/>
                  <a:pt x="103408" y="494429"/>
                  <a:pt x="104488" y="494429"/>
                </a:cubicBezTo>
                <a:cubicBezTo>
                  <a:pt x="126482" y="494429"/>
                  <a:pt x="207124" y="553078"/>
                  <a:pt x="207124" y="553078"/>
                </a:cubicBezTo>
                <a:cubicBezTo>
                  <a:pt x="207124" y="553078"/>
                  <a:pt x="321182" y="529310"/>
                  <a:pt x="398120" y="518197"/>
                </a:cubicBezTo>
                <a:cubicBezTo>
                  <a:pt x="399278" y="506467"/>
                  <a:pt x="401670" y="492885"/>
                  <a:pt x="400281" y="484551"/>
                </a:cubicBezTo>
                <a:cubicBezTo>
                  <a:pt x="397811" y="469811"/>
                  <a:pt x="415097" y="440332"/>
                  <a:pt x="437168" y="440332"/>
                </a:cubicBezTo>
                <a:cubicBezTo>
                  <a:pt x="459316" y="440332"/>
                  <a:pt x="427290" y="391098"/>
                  <a:pt x="402750" y="368950"/>
                </a:cubicBezTo>
                <a:close/>
              </a:path>
            </a:pathLst>
          </a:custGeom>
          <a:solidFill>
            <a:schemeClr val="tx2"/>
          </a:solidFill>
          <a:ln w="7715" cap="flat">
            <a:solidFill>
              <a:srgbClr val="FFFFFF"/>
            </a:solid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95128A5A-9792-3837-07DD-19F434BE4734}"/>
              </a:ext>
            </a:extLst>
          </p:cNvPr>
          <p:cNvSpPr/>
          <p:nvPr userDrawn="1"/>
        </p:nvSpPr>
        <p:spPr>
          <a:xfrm>
            <a:off x="9472042" y="4080751"/>
            <a:ext cx="999170" cy="650775"/>
          </a:xfrm>
          <a:custGeom>
            <a:avLst/>
            <a:gdLst>
              <a:gd name="connsiteX0" fmla="*/ 896892 w 999170"/>
              <a:gd name="connsiteY0" fmla="*/ 435239 h 650775"/>
              <a:gd name="connsiteX1" fmla="*/ 854217 w 999170"/>
              <a:gd name="connsiteY1" fmla="*/ 409078 h 650775"/>
              <a:gd name="connsiteX2" fmla="*/ 857149 w 999170"/>
              <a:gd name="connsiteY2" fmla="*/ 405297 h 650775"/>
              <a:gd name="connsiteX3" fmla="*/ 838011 w 999170"/>
              <a:gd name="connsiteY3" fmla="*/ 280359 h 650775"/>
              <a:gd name="connsiteX4" fmla="*/ 767864 w 999170"/>
              <a:gd name="connsiteY4" fmla="*/ 125016 h 650775"/>
              <a:gd name="connsiteX5" fmla="*/ 694784 w 999170"/>
              <a:gd name="connsiteY5" fmla="*/ 0 h 650775"/>
              <a:gd name="connsiteX6" fmla="*/ 641228 w 999170"/>
              <a:gd name="connsiteY6" fmla="*/ 25389 h 650775"/>
              <a:gd name="connsiteX7" fmla="*/ 578874 w 999170"/>
              <a:gd name="connsiteY7" fmla="*/ 58187 h 650775"/>
              <a:gd name="connsiteX8" fmla="*/ 523158 w 999170"/>
              <a:gd name="connsiteY8" fmla="*/ 64669 h 650775"/>
              <a:gd name="connsiteX9" fmla="*/ 473923 w 999170"/>
              <a:gd name="connsiteY9" fmla="*/ 77788 h 650775"/>
              <a:gd name="connsiteX10" fmla="*/ 408329 w 999170"/>
              <a:gd name="connsiteY10" fmla="*/ 58109 h 650775"/>
              <a:gd name="connsiteX11" fmla="*/ 296972 w 999170"/>
              <a:gd name="connsiteY11" fmla="*/ 38431 h 650775"/>
              <a:gd name="connsiteX12" fmla="*/ 254297 w 999170"/>
              <a:gd name="connsiteY12" fmla="*/ 42058 h 650775"/>
              <a:gd name="connsiteX13" fmla="*/ 243648 w 999170"/>
              <a:gd name="connsiteY13" fmla="*/ 66212 h 650775"/>
              <a:gd name="connsiteX14" fmla="*/ 169873 w 999170"/>
              <a:gd name="connsiteY14" fmla="*/ 112977 h 650775"/>
              <a:gd name="connsiteX15" fmla="*/ 69012 w 999170"/>
              <a:gd name="connsiteY15" fmla="*/ 280204 h 650775"/>
              <a:gd name="connsiteX16" fmla="*/ 99 w 999170"/>
              <a:gd name="connsiteY16" fmla="*/ 331831 h 650775"/>
              <a:gd name="connsiteX17" fmla="*/ 39456 w 999170"/>
              <a:gd name="connsiteY17" fmla="*/ 395805 h 650775"/>
              <a:gd name="connsiteX18" fmla="*/ 76343 w 999170"/>
              <a:gd name="connsiteY18" fmla="*/ 435162 h 650775"/>
              <a:gd name="connsiteX19" fmla="*/ 91083 w 999170"/>
              <a:gd name="connsiteY19" fmla="*/ 504075 h 650775"/>
              <a:gd name="connsiteX20" fmla="*/ 214014 w 999170"/>
              <a:gd name="connsiteY20" fmla="*/ 540962 h 650775"/>
              <a:gd name="connsiteX21" fmla="*/ 220574 w 999170"/>
              <a:gd name="connsiteY21" fmla="*/ 589425 h 650775"/>
              <a:gd name="connsiteX22" fmla="*/ 283776 w 999170"/>
              <a:gd name="connsiteY22" fmla="*/ 631946 h 650775"/>
              <a:gd name="connsiteX23" fmla="*/ 401769 w 999170"/>
              <a:gd name="connsiteY23" fmla="*/ 645065 h 650775"/>
              <a:gd name="connsiteX24" fmla="*/ 519840 w 999170"/>
              <a:gd name="connsiteY24" fmla="*/ 648383 h 650775"/>
              <a:gd name="connsiteX25" fmla="*/ 598476 w 999170"/>
              <a:gd name="connsiteY25" fmla="*/ 615586 h 650775"/>
              <a:gd name="connsiteX26" fmla="*/ 729742 w 999170"/>
              <a:gd name="connsiteY26" fmla="*/ 592589 h 650775"/>
              <a:gd name="connsiteX27" fmla="*/ 818256 w 999170"/>
              <a:gd name="connsiteY27" fmla="*/ 618904 h 650775"/>
              <a:gd name="connsiteX28" fmla="*/ 885548 w 999170"/>
              <a:gd name="connsiteY28" fmla="*/ 650775 h 650775"/>
              <a:gd name="connsiteX29" fmla="*/ 885471 w 999170"/>
              <a:gd name="connsiteY29" fmla="*/ 592512 h 650775"/>
              <a:gd name="connsiteX30" fmla="*/ 941188 w 999170"/>
              <a:gd name="connsiteY30" fmla="*/ 502377 h 650775"/>
              <a:gd name="connsiteX31" fmla="*/ 998602 w 999170"/>
              <a:gd name="connsiteY31" fmla="*/ 441798 h 650775"/>
              <a:gd name="connsiteX32" fmla="*/ 998371 w 999170"/>
              <a:gd name="connsiteY32" fmla="*/ 436551 h 650775"/>
              <a:gd name="connsiteX33" fmla="*/ 959323 w 999170"/>
              <a:gd name="connsiteY33" fmla="*/ 409001 h 650775"/>
              <a:gd name="connsiteX34" fmla="*/ 896892 w 999170"/>
              <a:gd name="connsiteY34" fmla="*/ 435239 h 650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9170" h="650775">
                <a:moveTo>
                  <a:pt x="896892" y="435239"/>
                </a:moveTo>
                <a:cubicBezTo>
                  <a:pt x="873972" y="431998"/>
                  <a:pt x="844417" y="422197"/>
                  <a:pt x="854217" y="409078"/>
                </a:cubicBezTo>
                <a:cubicBezTo>
                  <a:pt x="854834" y="408230"/>
                  <a:pt x="856146" y="406609"/>
                  <a:pt x="857149" y="405297"/>
                </a:cubicBezTo>
                <a:cubicBezTo>
                  <a:pt x="826436" y="380448"/>
                  <a:pt x="818333" y="300037"/>
                  <a:pt x="838011" y="280359"/>
                </a:cubicBezTo>
                <a:cubicBezTo>
                  <a:pt x="863014" y="255279"/>
                  <a:pt x="797806" y="160051"/>
                  <a:pt x="767864" y="125016"/>
                </a:cubicBezTo>
                <a:cubicBezTo>
                  <a:pt x="753819" y="108501"/>
                  <a:pt x="723260" y="53788"/>
                  <a:pt x="694784" y="0"/>
                </a:cubicBezTo>
                <a:cubicBezTo>
                  <a:pt x="668778" y="8489"/>
                  <a:pt x="645704" y="17904"/>
                  <a:pt x="641228" y="25389"/>
                </a:cubicBezTo>
                <a:cubicBezTo>
                  <a:pt x="631350" y="41672"/>
                  <a:pt x="598553" y="58187"/>
                  <a:pt x="578874" y="58187"/>
                </a:cubicBezTo>
                <a:cubicBezTo>
                  <a:pt x="559196" y="58187"/>
                  <a:pt x="539518" y="48309"/>
                  <a:pt x="523158" y="64669"/>
                </a:cubicBezTo>
                <a:cubicBezTo>
                  <a:pt x="506721" y="81029"/>
                  <a:pt x="483801" y="87588"/>
                  <a:pt x="473923" y="77788"/>
                </a:cubicBezTo>
                <a:cubicBezTo>
                  <a:pt x="464123" y="67910"/>
                  <a:pt x="431325" y="58109"/>
                  <a:pt x="408329" y="58109"/>
                </a:cubicBezTo>
                <a:cubicBezTo>
                  <a:pt x="385486" y="58109"/>
                  <a:pt x="313332" y="38431"/>
                  <a:pt x="296972" y="38431"/>
                </a:cubicBezTo>
                <a:cubicBezTo>
                  <a:pt x="287249" y="38431"/>
                  <a:pt x="271429" y="39743"/>
                  <a:pt x="254297" y="42058"/>
                </a:cubicBezTo>
                <a:cubicBezTo>
                  <a:pt x="258001" y="49157"/>
                  <a:pt x="255146" y="57646"/>
                  <a:pt x="243648" y="66212"/>
                </a:cubicBezTo>
                <a:cubicBezTo>
                  <a:pt x="223969" y="80951"/>
                  <a:pt x="184613" y="103099"/>
                  <a:pt x="169873" y="112977"/>
                </a:cubicBezTo>
                <a:cubicBezTo>
                  <a:pt x="155134" y="122778"/>
                  <a:pt x="103430" y="245787"/>
                  <a:pt x="69012" y="280204"/>
                </a:cubicBezTo>
                <a:cubicBezTo>
                  <a:pt x="34594" y="314622"/>
                  <a:pt x="2569" y="319561"/>
                  <a:pt x="99" y="331831"/>
                </a:cubicBezTo>
                <a:cubicBezTo>
                  <a:pt x="-2293" y="344179"/>
                  <a:pt x="39456" y="376127"/>
                  <a:pt x="39456" y="395805"/>
                </a:cubicBezTo>
                <a:cubicBezTo>
                  <a:pt x="39456" y="415484"/>
                  <a:pt x="49257" y="435162"/>
                  <a:pt x="76343" y="435162"/>
                </a:cubicBezTo>
                <a:cubicBezTo>
                  <a:pt x="103353" y="435162"/>
                  <a:pt x="73874" y="499136"/>
                  <a:pt x="91083" y="504075"/>
                </a:cubicBezTo>
                <a:cubicBezTo>
                  <a:pt x="108369" y="509014"/>
                  <a:pt x="214014" y="516345"/>
                  <a:pt x="214014" y="540962"/>
                </a:cubicBezTo>
                <a:cubicBezTo>
                  <a:pt x="214014" y="560100"/>
                  <a:pt x="225667" y="576152"/>
                  <a:pt x="220574" y="589425"/>
                </a:cubicBezTo>
                <a:cubicBezTo>
                  <a:pt x="250284" y="594441"/>
                  <a:pt x="272123" y="634801"/>
                  <a:pt x="283776" y="631946"/>
                </a:cubicBezTo>
                <a:cubicBezTo>
                  <a:pt x="296895" y="628705"/>
                  <a:pt x="385486" y="648383"/>
                  <a:pt x="401769" y="645065"/>
                </a:cubicBezTo>
                <a:cubicBezTo>
                  <a:pt x="418129" y="641746"/>
                  <a:pt x="493602" y="645065"/>
                  <a:pt x="519840" y="648383"/>
                </a:cubicBezTo>
                <a:cubicBezTo>
                  <a:pt x="546077" y="651624"/>
                  <a:pt x="575556" y="638505"/>
                  <a:pt x="598476" y="615586"/>
                </a:cubicBezTo>
                <a:cubicBezTo>
                  <a:pt x="621472" y="592589"/>
                  <a:pt x="703504" y="589348"/>
                  <a:pt x="729742" y="592589"/>
                </a:cubicBezTo>
                <a:cubicBezTo>
                  <a:pt x="755825" y="595907"/>
                  <a:pt x="808378" y="602467"/>
                  <a:pt x="818256" y="618904"/>
                </a:cubicBezTo>
                <a:cubicBezTo>
                  <a:pt x="823426" y="627392"/>
                  <a:pt x="854294" y="640280"/>
                  <a:pt x="885548" y="650775"/>
                </a:cubicBezTo>
                <a:cubicBezTo>
                  <a:pt x="889252" y="634492"/>
                  <a:pt x="884468" y="613348"/>
                  <a:pt x="885471" y="592512"/>
                </a:cubicBezTo>
                <a:cubicBezTo>
                  <a:pt x="887091" y="558094"/>
                  <a:pt x="906770" y="505695"/>
                  <a:pt x="941188" y="502377"/>
                </a:cubicBezTo>
                <a:cubicBezTo>
                  <a:pt x="975606" y="499136"/>
                  <a:pt x="1003541" y="499136"/>
                  <a:pt x="998602" y="441798"/>
                </a:cubicBezTo>
                <a:cubicBezTo>
                  <a:pt x="998525" y="439792"/>
                  <a:pt x="998525" y="438326"/>
                  <a:pt x="998371" y="436551"/>
                </a:cubicBezTo>
                <a:cubicBezTo>
                  <a:pt x="981007" y="421657"/>
                  <a:pt x="964647" y="409001"/>
                  <a:pt x="959323" y="409001"/>
                </a:cubicBezTo>
                <a:cubicBezTo>
                  <a:pt x="946049" y="409078"/>
                  <a:pt x="906616" y="436628"/>
                  <a:pt x="896892" y="435239"/>
                </a:cubicBezTo>
                <a:close/>
              </a:path>
            </a:pathLst>
          </a:custGeom>
          <a:solidFill>
            <a:schemeClr val="tx2"/>
          </a:solidFill>
          <a:ln w="7715" cap="flat">
            <a:solidFill>
              <a:srgbClr val="FFFFFF"/>
            </a:solid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3419FF0A-F170-C880-796B-076B5CC97198}"/>
              </a:ext>
            </a:extLst>
          </p:cNvPr>
          <p:cNvSpPr/>
          <p:nvPr userDrawn="1"/>
        </p:nvSpPr>
        <p:spPr>
          <a:xfrm>
            <a:off x="6078455" y="3076672"/>
            <a:ext cx="467022" cy="550859"/>
          </a:xfrm>
          <a:custGeom>
            <a:avLst/>
            <a:gdLst>
              <a:gd name="connsiteX0" fmla="*/ 437456 w 467022"/>
              <a:gd name="connsiteY0" fmla="*/ 169717 h 550859"/>
              <a:gd name="connsiteX1" fmla="*/ 400801 w 467022"/>
              <a:gd name="connsiteY1" fmla="*/ 136456 h 550859"/>
              <a:gd name="connsiteX2" fmla="*/ 336441 w 467022"/>
              <a:gd name="connsiteY2" fmla="*/ 156289 h 550859"/>
              <a:gd name="connsiteX3" fmla="*/ 267065 w 467022"/>
              <a:gd name="connsiteY3" fmla="*/ 141472 h 550859"/>
              <a:gd name="connsiteX4" fmla="*/ 291836 w 467022"/>
              <a:gd name="connsiteY4" fmla="*/ 77036 h 550859"/>
              <a:gd name="connsiteX5" fmla="*/ 322010 w 467022"/>
              <a:gd name="connsiteY5" fmla="*/ 13833 h 550859"/>
              <a:gd name="connsiteX6" fmla="*/ 308274 w 467022"/>
              <a:gd name="connsiteY6" fmla="*/ 11441 h 550859"/>
              <a:gd name="connsiteX7" fmla="*/ 196763 w 467022"/>
              <a:gd name="connsiteY7" fmla="*/ 34438 h 550859"/>
              <a:gd name="connsiteX8" fmla="*/ 249239 w 467022"/>
              <a:gd name="connsiteY8" fmla="*/ 86836 h 550859"/>
              <a:gd name="connsiteX9" fmla="*/ 159027 w 467022"/>
              <a:gd name="connsiteY9" fmla="*/ 132752 h 550859"/>
              <a:gd name="connsiteX10" fmla="*/ 41034 w 467022"/>
              <a:gd name="connsiteY10" fmla="*/ 134373 h 550859"/>
              <a:gd name="connsiteX11" fmla="*/ 54153 w 467022"/>
              <a:gd name="connsiteY11" fmla="*/ 218025 h 550859"/>
              <a:gd name="connsiteX12" fmla="*/ 104931 w 467022"/>
              <a:gd name="connsiteY12" fmla="*/ 296739 h 550859"/>
              <a:gd name="connsiteX13" fmla="*/ 75452 w 467022"/>
              <a:gd name="connsiteY13" fmla="*/ 390192 h 550859"/>
              <a:gd name="connsiteX14" fmla="*/ 1677 w 467022"/>
              <a:gd name="connsiteY14" fmla="*/ 462346 h 550859"/>
              <a:gd name="connsiteX15" fmla="*/ 111567 w 467022"/>
              <a:gd name="connsiteY15" fmla="*/ 550860 h 550859"/>
              <a:gd name="connsiteX16" fmla="*/ 303335 w 467022"/>
              <a:gd name="connsiteY16" fmla="*/ 472146 h 550859"/>
              <a:gd name="connsiteX17" fmla="*/ 439386 w 467022"/>
              <a:gd name="connsiteY17" fmla="*/ 444288 h 550859"/>
              <a:gd name="connsiteX18" fmla="*/ 439386 w 467022"/>
              <a:gd name="connsiteY18" fmla="*/ 186848 h 550859"/>
              <a:gd name="connsiteX19" fmla="*/ 437456 w 467022"/>
              <a:gd name="connsiteY19" fmla="*/ 169717 h 550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67022" h="550859">
                <a:moveTo>
                  <a:pt x="437456" y="169717"/>
                </a:moveTo>
                <a:cubicBezTo>
                  <a:pt x="423720" y="159453"/>
                  <a:pt x="410833" y="148263"/>
                  <a:pt x="400801" y="136456"/>
                </a:cubicBezTo>
                <a:cubicBezTo>
                  <a:pt x="358666" y="86913"/>
                  <a:pt x="341302" y="126579"/>
                  <a:pt x="336441" y="156289"/>
                </a:cubicBezTo>
                <a:cubicBezTo>
                  <a:pt x="331425" y="186000"/>
                  <a:pt x="291836" y="146411"/>
                  <a:pt x="267065" y="141472"/>
                </a:cubicBezTo>
                <a:cubicBezTo>
                  <a:pt x="242293" y="136456"/>
                  <a:pt x="274473" y="89460"/>
                  <a:pt x="291836" y="77036"/>
                </a:cubicBezTo>
                <a:cubicBezTo>
                  <a:pt x="303412" y="68778"/>
                  <a:pt x="314910" y="45782"/>
                  <a:pt x="322010" y="13833"/>
                </a:cubicBezTo>
                <a:cubicBezTo>
                  <a:pt x="317380" y="13756"/>
                  <a:pt x="312750" y="13216"/>
                  <a:pt x="308274" y="11441"/>
                </a:cubicBezTo>
                <a:cubicBezTo>
                  <a:pt x="262358" y="-6462"/>
                  <a:pt x="198384" y="-6540"/>
                  <a:pt x="196763" y="34438"/>
                </a:cubicBezTo>
                <a:cubicBezTo>
                  <a:pt x="195142" y="75415"/>
                  <a:pt x="247541" y="60675"/>
                  <a:pt x="249239" y="86836"/>
                </a:cubicBezTo>
                <a:cubicBezTo>
                  <a:pt x="250859" y="113151"/>
                  <a:pt x="196763" y="106514"/>
                  <a:pt x="159027" y="132752"/>
                </a:cubicBezTo>
                <a:cubicBezTo>
                  <a:pt x="121368" y="158990"/>
                  <a:pt x="80313" y="114772"/>
                  <a:pt x="41034" y="134373"/>
                </a:cubicBezTo>
                <a:cubicBezTo>
                  <a:pt x="1677" y="154051"/>
                  <a:pt x="83632" y="177048"/>
                  <a:pt x="54153" y="218025"/>
                </a:cubicBezTo>
                <a:cubicBezTo>
                  <a:pt x="24674" y="259080"/>
                  <a:pt x="55773" y="257382"/>
                  <a:pt x="104931" y="296739"/>
                </a:cubicBezTo>
                <a:cubicBezTo>
                  <a:pt x="154165" y="336095"/>
                  <a:pt x="75452" y="345896"/>
                  <a:pt x="75452" y="390192"/>
                </a:cubicBezTo>
                <a:cubicBezTo>
                  <a:pt x="75452" y="434410"/>
                  <a:pt x="14796" y="432867"/>
                  <a:pt x="1677" y="462346"/>
                </a:cubicBezTo>
                <a:cubicBezTo>
                  <a:pt x="-11365" y="491902"/>
                  <a:pt x="54153" y="550860"/>
                  <a:pt x="111567" y="550860"/>
                </a:cubicBezTo>
                <a:cubicBezTo>
                  <a:pt x="152545" y="550860"/>
                  <a:pt x="247618" y="524545"/>
                  <a:pt x="303335" y="472146"/>
                </a:cubicBezTo>
                <a:cubicBezTo>
                  <a:pt x="359052" y="419671"/>
                  <a:pt x="388531" y="470448"/>
                  <a:pt x="439386" y="444288"/>
                </a:cubicBezTo>
                <a:cubicBezTo>
                  <a:pt x="490241" y="418050"/>
                  <a:pt x="459064" y="226283"/>
                  <a:pt x="439386" y="186848"/>
                </a:cubicBezTo>
                <a:cubicBezTo>
                  <a:pt x="435913" y="179826"/>
                  <a:pt x="435990" y="174424"/>
                  <a:pt x="437456" y="169717"/>
                </a:cubicBezTo>
                <a:close/>
              </a:path>
            </a:pathLst>
          </a:custGeom>
          <a:solidFill>
            <a:schemeClr val="accent1"/>
          </a:solidFill>
          <a:ln w="7715" cap="flat">
            <a:solidFill>
              <a:srgbClr val="FFFFFF"/>
            </a:solid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C97D4048-FBDC-0253-11C3-D10DA3697BDD}"/>
              </a:ext>
            </a:extLst>
          </p:cNvPr>
          <p:cNvSpPr/>
          <p:nvPr userDrawn="1"/>
        </p:nvSpPr>
        <p:spPr>
          <a:xfrm>
            <a:off x="6168727" y="4951656"/>
            <a:ext cx="370041" cy="677164"/>
          </a:xfrm>
          <a:custGeom>
            <a:avLst/>
            <a:gdLst>
              <a:gd name="connsiteX0" fmla="*/ 276883 w 370041"/>
              <a:gd name="connsiteY0" fmla="*/ 554580 h 677164"/>
              <a:gd name="connsiteX1" fmla="*/ 252883 w 370041"/>
              <a:gd name="connsiteY1" fmla="*/ 498709 h 677164"/>
              <a:gd name="connsiteX2" fmla="*/ 280818 w 370041"/>
              <a:gd name="connsiteY2" fmla="*/ 438902 h 677164"/>
              <a:gd name="connsiteX3" fmla="*/ 248870 w 370041"/>
              <a:gd name="connsiteY3" fmla="*/ 379018 h 677164"/>
              <a:gd name="connsiteX4" fmla="*/ 276883 w 370041"/>
              <a:gd name="connsiteY4" fmla="*/ 335186 h 677164"/>
              <a:gd name="connsiteX5" fmla="*/ 296792 w 370041"/>
              <a:gd name="connsiteY5" fmla="*/ 259405 h 677164"/>
              <a:gd name="connsiteX6" fmla="*/ 288767 w 370041"/>
              <a:gd name="connsiteY6" fmla="*/ 155688 h 677164"/>
              <a:gd name="connsiteX7" fmla="*/ 360689 w 370041"/>
              <a:gd name="connsiteY7" fmla="*/ 91946 h 677164"/>
              <a:gd name="connsiteX8" fmla="*/ 332754 w 370041"/>
              <a:gd name="connsiteY8" fmla="*/ 48036 h 677164"/>
              <a:gd name="connsiteX9" fmla="*/ 264998 w 370041"/>
              <a:gd name="connsiteY9" fmla="*/ 36075 h 677164"/>
              <a:gd name="connsiteX10" fmla="*/ 221089 w 370041"/>
              <a:gd name="connsiteY10" fmla="*/ 36075 h 677164"/>
              <a:gd name="connsiteX11" fmla="*/ 153256 w 370041"/>
              <a:gd name="connsiteY11" fmla="*/ 20100 h 677164"/>
              <a:gd name="connsiteX12" fmla="*/ 113359 w 370041"/>
              <a:gd name="connsiteY12" fmla="*/ 16087 h 677164"/>
              <a:gd name="connsiteX13" fmla="*/ 83803 w 370041"/>
              <a:gd name="connsiteY13" fmla="*/ 28666 h 677164"/>
              <a:gd name="connsiteX14" fmla="*/ 86813 w 370041"/>
              <a:gd name="connsiteY14" fmla="*/ 103907 h 677164"/>
              <a:gd name="connsiteX15" fmla="*/ 17977 w 370041"/>
              <a:gd name="connsiteY15" fmla="*/ 369526 h 677164"/>
              <a:gd name="connsiteX16" fmla="*/ 60575 w 370041"/>
              <a:gd name="connsiteY16" fmla="*/ 466298 h 677164"/>
              <a:gd name="connsiteX17" fmla="*/ 75392 w 370041"/>
              <a:gd name="connsiteY17" fmla="*/ 654824 h 677164"/>
              <a:gd name="connsiteX18" fmla="*/ 160587 w 370041"/>
              <a:gd name="connsiteY18" fmla="*/ 676123 h 677164"/>
              <a:gd name="connsiteX19" fmla="*/ 249101 w 370041"/>
              <a:gd name="connsiteY19" fmla="*/ 658683 h 677164"/>
              <a:gd name="connsiteX20" fmla="*/ 233050 w 370041"/>
              <a:gd name="connsiteY20" fmla="*/ 622567 h 677164"/>
              <a:gd name="connsiteX21" fmla="*/ 276883 w 370041"/>
              <a:gd name="connsiteY21" fmla="*/ 554580 h 677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70041" h="677164">
                <a:moveTo>
                  <a:pt x="276883" y="554580"/>
                </a:moveTo>
                <a:cubicBezTo>
                  <a:pt x="320715" y="546631"/>
                  <a:pt x="264921" y="510670"/>
                  <a:pt x="252883" y="498709"/>
                </a:cubicBezTo>
                <a:cubicBezTo>
                  <a:pt x="240921" y="486747"/>
                  <a:pt x="256896" y="438902"/>
                  <a:pt x="280818" y="438902"/>
                </a:cubicBezTo>
                <a:cubicBezTo>
                  <a:pt x="304741" y="438902"/>
                  <a:pt x="280818" y="410966"/>
                  <a:pt x="248870" y="379018"/>
                </a:cubicBezTo>
                <a:cubicBezTo>
                  <a:pt x="216999" y="347147"/>
                  <a:pt x="248870" y="335186"/>
                  <a:pt x="276883" y="335186"/>
                </a:cubicBezTo>
                <a:cubicBezTo>
                  <a:pt x="304741" y="335186"/>
                  <a:pt x="268857" y="287263"/>
                  <a:pt x="296792" y="259405"/>
                </a:cubicBezTo>
                <a:cubicBezTo>
                  <a:pt x="324728" y="231392"/>
                  <a:pt x="288767" y="179611"/>
                  <a:pt x="288767" y="155688"/>
                </a:cubicBezTo>
                <a:cubicBezTo>
                  <a:pt x="288767" y="131765"/>
                  <a:pt x="328664" y="123817"/>
                  <a:pt x="360689" y="91946"/>
                </a:cubicBezTo>
                <a:cubicBezTo>
                  <a:pt x="392560" y="59920"/>
                  <a:pt x="332754" y="71958"/>
                  <a:pt x="332754" y="48036"/>
                </a:cubicBezTo>
                <a:cubicBezTo>
                  <a:pt x="332754" y="24036"/>
                  <a:pt x="292857" y="16010"/>
                  <a:pt x="264998" y="36075"/>
                </a:cubicBezTo>
                <a:cubicBezTo>
                  <a:pt x="236986" y="56061"/>
                  <a:pt x="245011" y="36075"/>
                  <a:pt x="221089" y="36075"/>
                </a:cubicBezTo>
                <a:cubicBezTo>
                  <a:pt x="197089" y="36075"/>
                  <a:pt x="153256" y="44023"/>
                  <a:pt x="153256" y="20100"/>
                </a:cubicBezTo>
                <a:cubicBezTo>
                  <a:pt x="153256" y="-3899"/>
                  <a:pt x="133346" y="-7835"/>
                  <a:pt x="113359" y="16087"/>
                </a:cubicBezTo>
                <a:cubicBezTo>
                  <a:pt x="107494" y="23187"/>
                  <a:pt x="97462" y="26969"/>
                  <a:pt x="83803" y="28666"/>
                </a:cubicBezTo>
                <a:cubicBezTo>
                  <a:pt x="80871" y="59997"/>
                  <a:pt x="77707" y="89168"/>
                  <a:pt x="86813" y="103907"/>
                </a:cubicBezTo>
                <a:cubicBezTo>
                  <a:pt x="108112" y="138325"/>
                  <a:pt x="60575" y="320292"/>
                  <a:pt x="17977" y="369526"/>
                </a:cubicBezTo>
                <a:cubicBezTo>
                  <a:pt x="-24698" y="418683"/>
                  <a:pt x="16356" y="431880"/>
                  <a:pt x="60575" y="466298"/>
                </a:cubicBezTo>
                <a:cubicBezTo>
                  <a:pt x="104871" y="500715"/>
                  <a:pt x="75392" y="625268"/>
                  <a:pt x="75392" y="654824"/>
                </a:cubicBezTo>
                <a:cubicBezTo>
                  <a:pt x="75392" y="684303"/>
                  <a:pt x="114748" y="676123"/>
                  <a:pt x="160587" y="676123"/>
                </a:cubicBezTo>
                <a:cubicBezTo>
                  <a:pt x="187983" y="676123"/>
                  <a:pt x="218851" y="664007"/>
                  <a:pt x="249101" y="658683"/>
                </a:cubicBezTo>
                <a:cubicBezTo>
                  <a:pt x="240072" y="644946"/>
                  <a:pt x="233050" y="631441"/>
                  <a:pt x="233050" y="622567"/>
                </a:cubicBezTo>
                <a:cubicBezTo>
                  <a:pt x="233050" y="598413"/>
                  <a:pt x="233050" y="562606"/>
                  <a:pt x="276883" y="554580"/>
                </a:cubicBezTo>
                <a:close/>
              </a:path>
            </a:pathLst>
          </a:custGeom>
          <a:solidFill>
            <a:schemeClr val="tx2"/>
          </a:solidFill>
          <a:ln w="7715" cap="flat">
            <a:solidFill>
              <a:srgbClr val="FFFFFF"/>
            </a:solid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AC1B3BBE-FBA1-3552-3982-A9458AA44BD1}"/>
              </a:ext>
            </a:extLst>
          </p:cNvPr>
          <p:cNvSpPr/>
          <p:nvPr userDrawn="1"/>
        </p:nvSpPr>
        <p:spPr>
          <a:xfrm>
            <a:off x="8805796" y="3111760"/>
            <a:ext cx="1054411" cy="859795"/>
          </a:xfrm>
          <a:custGeom>
            <a:avLst/>
            <a:gdLst>
              <a:gd name="connsiteX0" fmla="*/ 12175 w 1054411"/>
              <a:gd name="connsiteY0" fmla="*/ 172210 h 859795"/>
              <a:gd name="connsiteX1" fmla="*/ 9783 w 1054411"/>
              <a:gd name="connsiteY1" fmla="*/ 287811 h 859795"/>
              <a:gd name="connsiteX2" fmla="*/ 17191 w 1054411"/>
              <a:gd name="connsiteY2" fmla="*/ 332030 h 859795"/>
              <a:gd name="connsiteX3" fmla="*/ 41809 w 1054411"/>
              <a:gd name="connsiteY3" fmla="*/ 386203 h 859795"/>
              <a:gd name="connsiteX4" fmla="*/ 56548 w 1054411"/>
              <a:gd name="connsiteY4" fmla="*/ 445238 h 859795"/>
              <a:gd name="connsiteX5" fmla="*/ 83558 w 1054411"/>
              <a:gd name="connsiteY5" fmla="*/ 533752 h 859795"/>
              <a:gd name="connsiteX6" fmla="*/ 86876 w 1054411"/>
              <a:gd name="connsiteY6" fmla="*/ 583450 h 859795"/>
              <a:gd name="connsiteX7" fmla="*/ 151004 w 1054411"/>
              <a:gd name="connsiteY7" fmla="*/ 620646 h 859795"/>
              <a:gd name="connsiteX8" fmla="*/ 224239 w 1054411"/>
              <a:gd name="connsiteY8" fmla="*/ 671964 h 859795"/>
              <a:gd name="connsiteX9" fmla="*/ 282965 w 1054411"/>
              <a:gd name="connsiteY9" fmla="*/ 697584 h 859795"/>
              <a:gd name="connsiteX10" fmla="*/ 345164 w 1054411"/>
              <a:gd name="connsiteY10" fmla="*/ 686626 h 859795"/>
              <a:gd name="connsiteX11" fmla="*/ 374412 w 1054411"/>
              <a:gd name="connsiteY11" fmla="*/ 726909 h 859795"/>
              <a:gd name="connsiteX12" fmla="*/ 447800 w 1054411"/>
              <a:gd name="connsiteY12" fmla="*/ 745198 h 859795"/>
              <a:gd name="connsiteX13" fmla="*/ 499041 w 1054411"/>
              <a:gd name="connsiteY13" fmla="*/ 811101 h 859795"/>
              <a:gd name="connsiteX14" fmla="*/ 565022 w 1054411"/>
              <a:gd name="connsiteY14" fmla="*/ 803770 h 859795"/>
              <a:gd name="connsiteX15" fmla="*/ 660250 w 1054411"/>
              <a:gd name="connsiteY15" fmla="*/ 814728 h 859795"/>
              <a:gd name="connsiteX16" fmla="*/ 744442 w 1054411"/>
              <a:gd name="connsiteY16" fmla="*/ 822137 h 859795"/>
              <a:gd name="connsiteX17" fmla="*/ 839593 w 1054411"/>
              <a:gd name="connsiteY17" fmla="*/ 844053 h 859795"/>
              <a:gd name="connsiteX18" fmla="*/ 904570 w 1054411"/>
              <a:gd name="connsiteY18" fmla="*/ 859796 h 859795"/>
              <a:gd name="connsiteX19" fmla="*/ 899940 w 1054411"/>
              <a:gd name="connsiteY19" fmla="*/ 786947 h 859795"/>
              <a:gd name="connsiteX20" fmla="*/ 1003193 w 1054411"/>
              <a:gd name="connsiteY20" fmla="*/ 681224 h 859795"/>
              <a:gd name="connsiteX21" fmla="*/ 1052351 w 1054411"/>
              <a:gd name="connsiteY21" fmla="*/ 641867 h 859795"/>
              <a:gd name="connsiteX22" fmla="*/ 1008132 w 1054411"/>
              <a:gd name="connsiteY22" fmla="*/ 533675 h 859795"/>
              <a:gd name="connsiteX23" fmla="*/ 1000724 w 1054411"/>
              <a:gd name="connsiteY23" fmla="*/ 435283 h 859795"/>
              <a:gd name="connsiteX24" fmla="*/ 963836 w 1054411"/>
              <a:gd name="connsiteY24" fmla="*/ 378795 h 859795"/>
              <a:gd name="connsiteX25" fmla="*/ 1027811 w 1054411"/>
              <a:gd name="connsiteY25" fmla="*/ 322229 h 859795"/>
              <a:gd name="connsiteX26" fmla="*/ 1022872 w 1054411"/>
              <a:gd name="connsiteY26" fmla="*/ 226307 h 859795"/>
              <a:gd name="connsiteX27" fmla="*/ 1005663 w 1054411"/>
              <a:gd name="connsiteY27" fmla="*/ 142732 h 859795"/>
              <a:gd name="connsiteX28" fmla="*/ 919618 w 1054411"/>
              <a:gd name="connsiteY28" fmla="*/ 81304 h 859795"/>
              <a:gd name="connsiteX29" fmla="*/ 915528 w 1054411"/>
              <a:gd name="connsiteY29" fmla="*/ 76211 h 859795"/>
              <a:gd name="connsiteX30" fmla="*/ 627221 w 1054411"/>
              <a:gd name="connsiteY30" fmla="*/ 64018 h 859795"/>
              <a:gd name="connsiteX31" fmla="*/ 571118 w 1054411"/>
              <a:gd name="connsiteY31" fmla="*/ 43568 h 859795"/>
              <a:gd name="connsiteX32" fmla="*/ 510462 w 1054411"/>
              <a:gd name="connsiteY32" fmla="*/ 74745 h 859795"/>
              <a:gd name="connsiteX33" fmla="*/ 458064 w 1054411"/>
              <a:gd name="connsiteY33" fmla="*/ 5909 h 859795"/>
              <a:gd name="connsiteX34" fmla="*/ 215364 w 1054411"/>
              <a:gd name="connsiteY34" fmla="*/ 74745 h 859795"/>
              <a:gd name="connsiteX35" fmla="*/ 43352 w 1054411"/>
              <a:gd name="connsiteY35" fmla="*/ 133703 h 859795"/>
              <a:gd name="connsiteX36" fmla="*/ 11712 w 1054411"/>
              <a:gd name="connsiteY36" fmla="*/ 158783 h 859795"/>
              <a:gd name="connsiteX37" fmla="*/ 12175 w 1054411"/>
              <a:gd name="connsiteY37" fmla="*/ 172210 h 859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4411" h="859795">
                <a:moveTo>
                  <a:pt x="12175" y="172210"/>
                </a:moveTo>
                <a:cubicBezTo>
                  <a:pt x="19584" y="191889"/>
                  <a:pt x="26992" y="260725"/>
                  <a:pt x="9783" y="287811"/>
                </a:cubicBezTo>
                <a:cubicBezTo>
                  <a:pt x="-7426" y="314821"/>
                  <a:pt x="-17" y="322229"/>
                  <a:pt x="17191" y="332030"/>
                </a:cubicBezTo>
                <a:cubicBezTo>
                  <a:pt x="34400" y="341908"/>
                  <a:pt x="41809" y="366448"/>
                  <a:pt x="41809" y="386203"/>
                </a:cubicBezTo>
                <a:cubicBezTo>
                  <a:pt x="41809" y="405881"/>
                  <a:pt x="54079" y="403412"/>
                  <a:pt x="56548" y="445238"/>
                </a:cubicBezTo>
                <a:cubicBezTo>
                  <a:pt x="58941" y="487064"/>
                  <a:pt x="68818" y="516466"/>
                  <a:pt x="83558" y="533752"/>
                </a:cubicBezTo>
                <a:cubicBezTo>
                  <a:pt x="95056" y="547180"/>
                  <a:pt x="92973" y="567861"/>
                  <a:pt x="86876" y="583450"/>
                </a:cubicBezTo>
                <a:cubicBezTo>
                  <a:pt x="107481" y="598652"/>
                  <a:pt x="130632" y="613392"/>
                  <a:pt x="151004" y="620646"/>
                </a:cubicBezTo>
                <a:cubicBezTo>
                  <a:pt x="202245" y="639012"/>
                  <a:pt x="220612" y="653597"/>
                  <a:pt x="224239" y="671964"/>
                </a:cubicBezTo>
                <a:cubicBezTo>
                  <a:pt x="227943" y="690253"/>
                  <a:pt x="271930" y="723205"/>
                  <a:pt x="282965" y="697584"/>
                </a:cubicBezTo>
                <a:cubicBezTo>
                  <a:pt x="293923" y="671964"/>
                  <a:pt x="323171" y="686626"/>
                  <a:pt x="345164" y="686626"/>
                </a:cubicBezTo>
                <a:cubicBezTo>
                  <a:pt x="367235" y="686626"/>
                  <a:pt x="370862" y="712246"/>
                  <a:pt x="374412" y="726909"/>
                </a:cubicBezTo>
                <a:cubicBezTo>
                  <a:pt x="378116" y="741571"/>
                  <a:pt x="429357" y="734317"/>
                  <a:pt x="447800" y="745198"/>
                </a:cubicBezTo>
                <a:cubicBezTo>
                  <a:pt x="466090" y="756156"/>
                  <a:pt x="473421" y="796439"/>
                  <a:pt x="499041" y="811101"/>
                </a:cubicBezTo>
                <a:cubicBezTo>
                  <a:pt x="524739" y="825687"/>
                  <a:pt x="546578" y="792812"/>
                  <a:pt x="565022" y="803770"/>
                </a:cubicBezTo>
                <a:cubicBezTo>
                  <a:pt x="583311" y="814728"/>
                  <a:pt x="630925" y="825687"/>
                  <a:pt x="660250" y="814728"/>
                </a:cubicBezTo>
                <a:cubicBezTo>
                  <a:pt x="689420" y="803770"/>
                  <a:pt x="707786" y="825687"/>
                  <a:pt x="744442" y="822137"/>
                </a:cubicBezTo>
                <a:cubicBezTo>
                  <a:pt x="781021" y="818433"/>
                  <a:pt x="828712" y="833018"/>
                  <a:pt x="839593" y="844053"/>
                </a:cubicBezTo>
                <a:cubicBezTo>
                  <a:pt x="845380" y="849841"/>
                  <a:pt x="876403" y="855551"/>
                  <a:pt x="904570" y="859796"/>
                </a:cubicBezTo>
                <a:cubicBezTo>
                  <a:pt x="911824" y="844748"/>
                  <a:pt x="897702" y="798368"/>
                  <a:pt x="899940" y="786947"/>
                </a:cubicBezTo>
                <a:cubicBezTo>
                  <a:pt x="902332" y="774754"/>
                  <a:pt x="988454" y="698433"/>
                  <a:pt x="1003193" y="681224"/>
                </a:cubicBezTo>
                <a:cubicBezTo>
                  <a:pt x="1017933" y="664015"/>
                  <a:pt x="1040158" y="664015"/>
                  <a:pt x="1052351" y="641867"/>
                </a:cubicBezTo>
                <a:cubicBezTo>
                  <a:pt x="1064698" y="619720"/>
                  <a:pt x="1017933" y="548414"/>
                  <a:pt x="1008132" y="533675"/>
                </a:cubicBezTo>
                <a:cubicBezTo>
                  <a:pt x="998254" y="518936"/>
                  <a:pt x="993392" y="459900"/>
                  <a:pt x="1000724" y="435283"/>
                </a:cubicBezTo>
                <a:cubicBezTo>
                  <a:pt x="1008132" y="410743"/>
                  <a:pt x="963836" y="395927"/>
                  <a:pt x="963836" y="378795"/>
                </a:cubicBezTo>
                <a:cubicBezTo>
                  <a:pt x="963836" y="361586"/>
                  <a:pt x="1005663" y="332030"/>
                  <a:pt x="1027811" y="322229"/>
                </a:cubicBezTo>
                <a:cubicBezTo>
                  <a:pt x="1049958" y="312351"/>
                  <a:pt x="1042550" y="243516"/>
                  <a:pt x="1022872" y="226307"/>
                </a:cubicBezTo>
                <a:cubicBezTo>
                  <a:pt x="1003193" y="209098"/>
                  <a:pt x="993392" y="177149"/>
                  <a:pt x="1005663" y="142732"/>
                </a:cubicBezTo>
                <a:cubicBezTo>
                  <a:pt x="1017933" y="108314"/>
                  <a:pt x="931888" y="81304"/>
                  <a:pt x="919618" y="81304"/>
                </a:cubicBezTo>
                <a:cubicBezTo>
                  <a:pt x="917534" y="81304"/>
                  <a:pt x="916377" y="79066"/>
                  <a:pt x="915528" y="76211"/>
                </a:cubicBezTo>
                <a:cubicBezTo>
                  <a:pt x="838744" y="90410"/>
                  <a:pt x="642115" y="69960"/>
                  <a:pt x="627221" y="64018"/>
                </a:cubicBezTo>
                <a:cubicBezTo>
                  <a:pt x="617497" y="60160"/>
                  <a:pt x="592571" y="51208"/>
                  <a:pt x="571118" y="43568"/>
                </a:cubicBezTo>
                <a:cubicBezTo>
                  <a:pt x="561395" y="59851"/>
                  <a:pt x="541099" y="74745"/>
                  <a:pt x="510462" y="74745"/>
                </a:cubicBezTo>
                <a:cubicBezTo>
                  <a:pt x="463003" y="74745"/>
                  <a:pt x="459684" y="27208"/>
                  <a:pt x="458064" y="5909"/>
                </a:cubicBezTo>
                <a:cubicBezTo>
                  <a:pt x="456520" y="-15390"/>
                  <a:pt x="266296" y="23967"/>
                  <a:pt x="215364" y="74745"/>
                </a:cubicBezTo>
                <a:cubicBezTo>
                  <a:pt x="164664" y="125600"/>
                  <a:pt x="46593" y="105844"/>
                  <a:pt x="43352" y="133703"/>
                </a:cubicBezTo>
                <a:cubicBezTo>
                  <a:pt x="40960" y="153921"/>
                  <a:pt x="23211" y="164493"/>
                  <a:pt x="11712" y="158783"/>
                </a:cubicBezTo>
                <a:cubicBezTo>
                  <a:pt x="10863" y="163722"/>
                  <a:pt x="10709" y="168352"/>
                  <a:pt x="12175" y="172210"/>
                </a:cubicBezTo>
                <a:close/>
              </a:path>
            </a:pathLst>
          </a:custGeom>
          <a:solidFill>
            <a:schemeClr val="accent1"/>
          </a:solidFill>
          <a:ln w="7715" cap="flat">
            <a:solidFill>
              <a:srgbClr val="FFFFFF"/>
            </a:solid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63F07347-F624-5B41-91A6-542C7E749F47}"/>
              </a:ext>
            </a:extLst>
          </p:cNvPr>
          <p:cNvSpPr/>
          <p:nvPr userDrawn="1"/>
        </p:nvSpPr>
        <p:spPr>
          <a:xfrm>
            <a:off x="7794216" y="222489"/>
            <a:ext cx="2852086" cy="2381822"/>
          </a:xfrm>
          <a:custGeom>
            <a:avLst/>
            <a:gdLst>
              <a:gd name="connsiteX0" fmla="*/ 2768107 w 2852086"/>
              <a:gd name="connsiteY0" fmla="*/ 276878 h 2381822"/>
              <a:gd name="connsiteX1" fmla="*/ 2718950 w 2852086"/>
              <a:gd name="connsiteY1" fmla="*/ 272016 h 2381822"/>
              <a:gd name="connsiteX2" fmla="*/ 2646795 w 2852086"/>
              <a:gd name="connsiteY2" fmla="*/ 216222 h 2381822"/>
              <a:gd name="connsiteX3" fmla="*/ 2702590 w 2852086"/>
              <a:gd name="connsiteY3" fmla="*/ 221084 h 2381822"/>
              <a:gd name="connsiteX4" fmla="*/ 2776364 w 2852086"/>
              <a:gd name="connsiteY4" fmla="*/ 198164 h 2381822"/>
              <a:gd name="connsiteX5" fmla="*/ 2851759 w 2852086"/>
              <a:gd name="connsiteY5" fmla="*/ 168685 h 2381822"/>
              <a:gd name="connsiteX6" fmla="*/ 2794422 w 2852086"/>
              <a:gd name="connsiteY6" fmla="*/ 112891 h 2381822"/>
              <a:gd name="connsiteX7" fmla="*/ 2710847 w 2852086"/>
              <a:gd name="connsiteY7" fmla="*/ 85033 h 2381822"/>
              <a:gd name="connsiteX8" fmla="*/ 2651734 w 2852086"/>
              <a:gd name="connsiteY8" fmla="*/ 57175 h 2381822"/>
              <a:gd name="connsiteX9" fmla="*/ 2564995 w 2852086"/>
              <a:gd name="connsiteY9" fmla="*/ 116210 h 2381822"/>
              <a:gd name="connsiteX10" fmla="*/ 2538681 w 2852086"/>
              <a:gd name="connsiteY10" fmla="*/ 126010 h 2381822"/>
              <a:gd name="connsiteX11" fmla="*/ 2551876 w 2852086"/>
              <a:gd name="connsiteY11" fmla="*/ 63657 h 2381822"/>
              <a:gd name="connsiteX12" fmla="*/ 2505960 w 2852086"/>
              <a:gd name="connsiteY12" fmla="*/ 1381 h 2381822"/>
              <a:gd name="connsiteX13" fmla="*/ 2437125 w 2852086"/>
              <a:gd name="connsiteY13" fmla="*/ 63657 h 2381822"/>
              <a:gd name="connsiteX14" fmla="*/ 2371453 w 2852086"/>
              <a:gd name="connsiteY14" fmla="*/ 150550 h 2381822"/>
              <a:gd name="connsiteX15" fmla="*/ 2373151 w 2852086"/>
              <a:gd name="connsiteY15" fmla="*/ 57097 h 2381822"/>
              <a:gd name="connsiteX16" fmla="*/ 2302617 w 2852086"/>
              <a:gd name="connsiteY16" fmla="*/ 94834 h 2381822"/>
              <a:gd name="connsiteX17" fmla="*/ 2196123 w 2852086"/>
              <a:gd name="connsiteY17" fmla="*/ 199708 h 2381822"/>
              <a:gd name="connsiteX18" fmla="*/ 2215801 w 2852086"/>
              <a:gd name="connsiteY18" fmla="*/ 129251 h 2381822"/>
              <a:gd name="connsiteX19" fmla="*/ 2287878 w 2852086"/>
              <a:gd name="connsiteY19" fmla="*/ 43978 h 2381822"/>
              <a:gd name="connsiteX20" fmla="*/ 2274759 w 2852086"/>
              <a:gd name="connsiteY20" fmla="*/ 1381 h 2381822"/>
              <a:gd name="connsiteX21" fmla="*/ 2214026 w 2852086"/>
              <a:gd name="connsiteY21" fmla="*/ 50538 h 2381822"/>
              <a:gd name="connsiteX22" fmla="*/ 2135390 w 2852086"/>
              <a:gd name="connsiteY22" fmla="*/ 40660 h 2381822"/>
              <a:gd name="connsiteX23" fmla="*/ 2115634 w 2852086"/>
              <a:gd name="connsiteY23" fmla="*/ 83258 h 2381822"/>
              <a:gd name="connsiteX24" fmla="*/ 2091094 w 2852086"/>
              <a:gd name="connsiteY24" fmla="*/ 99695 h 2381822"/>
              <a:gd name="connsiteX25" fmla="*/ 2014078 w 2852086"/>
              <a:gd name="connsiteY25" fmla="*/ 125933 h 2381822"/>
              <a:gd name="connsiteX26" fmla="*/ 1987764 w 2852086"/>
              <a:gd name="connsiteY26" fmla="*/ 168608 h 2381822"/>
              <a:gd name="connsiteX27" fmla="*/ 1976342 w 2852086"/>
              <a:gd name="connsiteY27" fmla="*/ 232505 h 2381822"/>
              <a:gd name="connsiteX28" fmla="*/ 1935365 w 2852086"/>
              <a:gd name="connsiteY28" fmla="*/ 160351 h 2381822"/>
              <a:gd name="connsiteX29" fmla="*/ 1958285 w 2852086"/>
              <a:gd name="connsiteY29" fmla="*/ 117676 h 2381822"/>
              <a:gd name="connsiteX30" fmla="*/ 2017320 w 2852086"/>
              <a:gd name="connsiteY30" fmla="*/ 60339 h 2381822"/>
              <a:gd name="connsiteX31" fmla="*/ 1977963 w 2852086"/>
              <a:gd name="connsiteY31" fmla="*/ 70139 h 2381822"/>
              <a:gd name="connsiteX32" fmla="*/ 1887828 w 2852086"/>
              <a:gd name="connsiteY32" fmla="*/ 88120 h 2381822"/>
              <a:gd name="connsiteX33" fmla="*/ 1894388 w 2852086"/>
              <a:gd name="connsiteY33" fmla="*/ 161894 h 2381822"/>
              <a:gd name="connsiteX34" fmla="*/ 1863211 w 2852086"/>
              <a:gd name="connsiteY34" fmla="*/ 184891 h 2381822"/>
              <a:gd name="connsiteX35" fmla="*/ 1779636 w 2852086"/>
              <a:gd name="connsiteY35" fmla="*/ 186512 h 2381822"/>
              <a:gd name="connsiteX36" fmla="*/ 1841989 w 2852086"/>
              <a:gd name="connsiteY36" fmla="*/ 242305 h 2381822"/>
              <a:gd name="connsiteX37" fmla="*/ 1789514 w 2852086"/>
              <a:gd name="connsiteY37" fmla="*/ 235746 h 2381822"/>
              <a:gd name="connsiteX38" fmla="*/ 1730556 w 2852086"/>
              <a:gd name="connsiteY38" fmla="*/ 199630 h 2381822"/>
              <a:gd name="connsiteX39" fmla="*/ 1694517 w 2852086"/>
              <a:gd name="connsiteY39" fmla="*/ 220929 h 2381822"/>
              <a:gd name="connsiteX40" fmla="*/ 1720678 w 2852086"/>
              <a:gd name="connsiteY40" fmla="*/ 293083 h 2381822"/>
              <a:gd name="connsiteX41" fmla="*/ 1682942 w 2852086"/>
              <a:gd name="connsiteY41" fmla="*/ 270164 h 2381822"/>
              <a:gd name="connsiteX42" fmla="*/ 1620666 w 2852086"/>
              <a:gd name="connsiteY42" fmla="*/ 265225 h 2381822"/>
              <a:gd name="connsiteX43" fmla="*/ 1612486 w 2852086"/>
              <a:gd name="connsiteY43" fmla="*/ 201251 h 2381822"/>
              <a:gd name="connsiteX44" fmla="*/ 1535393 w 2852086"/>
              <a:gd name="connsiteY44" fmla="*/ 207888 h 2381822"/>
              <a:gd name="connsiteX45" fmla="*/ 1504293 w 2852086"/>
              <a:gd name="connsiteY45" fmla="*/ 238987 h 2381822"/>
              <a:gd name="connsiteX46" fmla="*/ 1494415 w 2852086"/>
              <a:gd name="connsiteY46" fmla="*/ 289765 h 2381822"/>
              <a:gd name="connsiteX47" fmla="*/ 1458300 w 2852086"/>
              <a:gd name="connsiteY47" fmla="*/ 316080 h 2381822"/>
              <a:gd name="connsiteX48" fmla="*/ 1418943 w 2852086"/>
              <a:gd name="connsiteY48" fmla="*/ 321019 h 2381822"/>
              <a:gd name="connsiteX49" fmla="*/ 1343548 w 2852086"/>
              <a:gd name="connsiteY49" fmla="*/ 330897 h 2381822"/>
              <a:gd name="connsiteX50" fmla="*/ 1286211 w 2852086"/>
              <a:gd name="connsiteY50" fmla="*/ 406292 h 2381822"/>
              <a:gd name="connsiteX51" fmla="*/ 1356744 w 2852086"/>
              <a:gd name="connsiteY51" fmla="*/ 401353 h 2381822"/>
              <a:gd name="connsiteX52" fmla="*/ 1371561 w 2852086"/>
              <a:gd name="connsiteY52" fmla="*/ 440710 h 2381822"/>
              <a:gd name="connsiteX53" fmla="*/ 1361683 w 2852086"/>
              <a:gd name="connsiteY53" fmla="*/ 470266 h 2381822"/>
              <a:gd name="connsiteX54" fmla="*/ 1304268 w 2852086"/>
              <a:gd name="connsiteY54" fmla="*/ 476748 h 2381822"/>
              <a:gd name="connsiteX55" fmla="*/ 1255111 w 2852086"/>
              <a:gd name="connsiteY55" fmla="*/ 447269 h 2381822"/>
              <a:gd name="connsiteX56" fmla="*/ 1194533 w 2852086"/>
              <a:gd name="connsiteY56" fmla="*/ 476748 h 2381822"/>
              <a:gd name="connsiteX57" fmla="*/ 1220693 w 2852086"/>
              <a:gd name="connsiteY57" fmla="*/ 384993 h 2381822"/>
              <a:gd name="connsiteX58" fmla="*/ 1155176 w 2852086"/>
              <a:gd name="connsiteY58" fmla="*/ 437468 h 2381822"/>
              <a:gd name="connsiteX59" fmla="*/ 1084797 w 2852086"/>
              <a:gd name="connsiteY59" fmla="*/ 491565 h 2381822"/>
              <a:gd name="connsiteX60" fmla="*/ 1037260 w 2852086"/>
              <a:gd name="connsiteY60" fmla="*/ 550523 h 2381822"/>
              <a:gd name="connsiteX61" fmla="*/ 901055 w 2852086"/>
              <a:gd name="connsiteY61" fmla="*/ 626072 h 2381822"/>
              <a:gd name="connsiteX62" fmla="*/ 938791 w 2852086"/>
              <a:gd name="connsiteY62" fmla="*/ 629313 h 2381822"/>
              <a:gd name="connsiteX63" fmla="*/ 1020746 w 2852086"/>
              <a:gd name="connsiteY63" fmla="*/ 588336 h 2381822"/>
              <a:gd name="connsiteX64" fmla="*/ 1128938 w 2852086"/>
              <a:gd name="connsiteY64" fmla="*/ 548979 h 2381822"/>
              <a:gd name="connsiteX65" fmla="*/ 1194455 w 2852086"/>
              <a:gd name="connsiteY65" fmla="*/ 539179 h 2381822"/>
              <a:gd name="connsiteX66" fmla="*/ 1263291 w 2852086"/>
              <a:gd name="connsiteY66" fmla="*/ 534240 h 2381822"/>
              <a:gd name="connsiteX67" fmla="*/ 1253413 w 2852086"/>
              <a:gd name="connsiteY67" fmla="*/ 593275 h 2381822"/>
              <a:gd name="connsiteX68" fmla="*/ 1222314 w 2852086"/>
              <a:gd name="connsiteY68" fmla="*/ 611255 h 2381822"/>
              <a:gd name="connsiteX69" fmla="*/ 1178018 w 2852086"/>
              <a:gd name="connsiteY69" fmla="*/ 589956 h 2381822"/>
              <a:gd name="connsiteX70" fmla="*/ 1125620 w 2852086"/>
              <a:gd name="connsiteY70" fmla="*/ 635873 h 2381822"/>
              <a:gd name="connsiteX71" fmla="*/ 1081324 w 2852086"/>
              <a:gd name="connsiteY71" fmla="*/ 716207 h 2381822"/>
              <a:gd name="connsiteX72" fmla="*/ 1040424 w 2852086"/>
              <a:gd name="connsiteY72" fmla="*/ 750625 h 2381822"/>
              <a:gd name="connsiteX73" fmla="*/ 938714 w 2852086"/>
              <a:gd name="connsiteY73" fmla="*/ 889916 h 2381822"/>
              <a:gd name="connsiteX74" fmla="*/ 920656 w 2852086"/>
              <a:gd name="connsiteY74" fmla="*/ 971948 h 2381822"/>
              <a:gd name="connsiteX75" fmla="*/ 833840 w 2852086"/>
              <a:gd name="connsiteY75" fmla="*/ 986688 h 2381822"/>
              <a:gd name="connsiteX76" fmla="*/ 819100 w 2852086"/>
              <a:gd name="connsiteY76" fmla="*/ 1088398 h 2381822"/>
              <a:gd name="connsiteX77" fmla="*/ 819100 w 2852086"/>
              <a:gd name="connsiteY77" fmla="*/ 1163793 h 2381822"/>
              <a:gd name="connsiteX78" fmla="*/ 750265 w 2852086"/>
              <a:gd name="connsiteY78" fmla="*/ 1173594 h 2381822"/>
              <a:gd name="connsiteX79" fmla="*/ 673172 w 2852086"/>
              <a:gd name="connsiteY79" fmla="*/ 1198211 h 2381822"/>
              <a:gd name="connsiteX80" fmla="*/ 735525 w 2852086"/>
              <a:gd name="connsiteY80" fmla="*/ 1267046 h 2381822"/>
              <a:gd name="connsiteX81" fmla="*/ 701030 w 2852086"/>
              <a:gd name="connsiteY81" fmla="*/ 1281786 h 2381822"/>
              <a:gd name="connsiteX82" fmla="*/ 602638 w 2852086"/>
              <a:gd name="connsiteY82" fmla="*/ 1321143 h 2381822"/>
              <a:gd name="connsiteX83" fmla="*/ 533803 w 2852086"/>
              <a:gd name="connsiteY83" fmla="*/ 1391599 h 2381822"/>
              <a:gd name="connsiteX84" fmla="*/ 479707 w 2852086"/>
              <a:gd name="connsiteY84" fmla="*/ 1475174 h 2381822"/>
              <a:gd name="connsiteX85" fmla="*/ 418974 w 2852086"/>
              <a:gd name="connsiteY85" fmla="*/ 1427637 h 2381822"/>
              <a:gd name="connsiteX86" fmla="*/ 405855 w 2852086"/>
              <a:gd name="connsiteY86" fmla="*/ 1489913 h 2381822"/>
              <a:gd name="connsiteX87" fmla="*/ 345199 w 2852086"/>
              <a:gd name="connsiteY87" fmla="*/ 1527650 h 2381822"/>
              <a:gd name="connsiteX88" fmla="*/ 238627 w 2852086"/>
              <a:gd name="connsiteY88" fmla="*/ 1567006 h 2381822"/>
              <a:gd name="connsiteX89" fmla="*/ 297662 w 2852086"/>
              <a:gd name="connsiteY89" fmla="*/ 1611225 h 2381822"/>
              <a:gd name="connsiteX90" fmla="*/ 202589 w 2852086"/>
              <a:gd name="connsiteY90" fmla="*/ 1612845 h 2381822"/>
              <a:gd name="connsiteX91" fmla="*/ 143554 w 2852086"/>
              <a:gd name="connsiteY91" fmla="*/ 1652202 h 2381822"/>
              <a:gd name="connsiteX92" fmla="*/ 92776 w 2852086"/>
              <a:gd name="connsiteY92" fmla="*/ 1703134 h 2381822"/>
              <a:gd name="connsiteX93" fmla="*/ 51722 w 2852086"/>
              <a:gd name="connsiteY93" fmla="*/ 1714555 h 2381822"/>
              <a:gd name="connsiteX94" fmla="*/ 866 w 2852086"/>
              <a:gd name="connsiteY94" fmla="*/ 1763713 h 2381822"/>
              <a:gd name="connsiteX95" fmla="*/ 43541 w 2852086"/>
              <a:gd name="connsiteY95" fmla="*/ 1819430 h 2381822"/>
              <a:gd name="connsiteX96" fmla="*/ 30423 w 2852086"/>
              <a:gd name="connsiteY96" fmla="*/ 1860561 h 2381822"/>
              <a:gd name="connsiteX97" fmla="*/ 19001 w 2852086"/>
              <a:gd name="connsiteY97" fmla="*/ 1901461 h 2381822"/>
              <a:gd name="connsiteX98" fmla="*/ 19001 w 2852086"/>
              <a:gd name="connsiteY98" fmla="*/ 1954014 h 2381822"/>
              <a:gd name="connsiteX99" fmla="*/ 10821 w 2852086"/>
              <a:gd name="connsiteY99" fmla="*/ 2021229 h 2381822"/>
              <a:gd name="connsiteX100" fmla="*/ 68236 w 2852086"/>
              <a:gd name="connsiteY100" fmla="*/ 2039210 h 2381822"/>
              <a:gd name="connsiteX101" fmla="*/ 146949 w 2852086"/>
              <a:gd name="connsiteY101" fmla="*/ 2009654 h 2381822"/>
              <a:gd name="connsiteX102" fmla="*/ 166628 w 2852086"/>
              <a:gd name="connsiteY102" fmla="*/ 2044149 h 2381822"/>
              <a:gd name="connsiteX103" fmla="*/ 109213 w 2852086"/>
              <a:gd name="connsiteY103" fmla="*/ 2090065 h 2381822"/>
              <a:gd name="connsiteX104" fmla="*/ 64995 w 2852086"/>
              <a:gd name="connsiteY104" fmla="*/ 2078566 h 2381822"/>
              <a:gd name="connsiteX105" fmla="*/ 27259 w 2852086"/>
              <a:gd name="connsiteY105" fmla="*/ 2111364 h 2381822"/>
              <a:gd name="connsiteX106" fmla="*/ 19079 w 2852086"/>
              <a:gd name="connsiteY106" fmla="*/ 2176881 h 2381822"/>
              <a:gd name="connsiteX107" fmla="*/ 81355 w 2852086"/>
              <a:gd name="connsiteY107" fmla="*/ 2168624 h 2381822"/>
              <a:gd name="connsiteX108" fmla="*/ 140390 w 2852086"/>
              <a:gd name="connsiteY108" fmla="*/ 2175261 h 2381822"/>
              <a:gd name="connsiteX109" fmla="*/ 112609 w 2852086"/>
              <a:gd name="connsiteY109" fmla="*/ 2219479 h 2381822"/>
              <a:gd name="connsiteX110" fmla="*/ 66615 w 2852086"/>
              <a:gd name="connsiteY110" fmla="*/ 2253897 h 2381822"/>
              <a:gd name="connsiteX111" fmla="*/ 183065 w 2852086"/>
              <a:gd name="connsiteY111" fmla="*/ 2345729 h 2381822"/>
              <a:gd name="connsiteX112" fmla="*/ 312556 w 2852086"/>
              <a:gd name="connsiteY112" fmla="*/ 2380147 h 2381822"/>
              <a:gd name="connsiteX113" fmla="*/ 519141 w 2852086"/>
              <a:gd name="connsiteY113" fmla="*/ 2227659 h 2381822"/>
              <a:gd name="connsiteX114" fmla="*/ 596233 w 2852086"/>
              <a:gd name="connsiteY114" fmla="*/ 2211299 h 2381822"/>
              <a:gd name="connsiteX115" fmla="*/ 624169 w 2852086"/>
              <a:gd name="connsiteY115" fmla="*/ 2131042 h 2381822"/>
              <a:gd name="connsiteX116" fmla="*/ 668464 w 2852086"/>
              <a:gd name="connsiteY116" fmla="*/ 2191621 h 2381822"/>
              <a:gd name="connsiteX117" fmla="*/ 694702 w 2852086"/>
              <a:gd name="connsiteY117" fmla="*/ 2241858 h 2381822"/>
              <a:gd name="connsiteX118" fmla="*/ 729352 w 2852086"/>
              <a:gd name="connsiteY118" fmla="*/ 2246720 h 2381822"/>
              <a:gd name="connsiteX119" fmla="*/ 755667 w 2852086"/>
              <a:gd name="connsiteY119" fmla="*/ 2173023 h 2381822"/>
              <a:gd name="connsiteX120" fmla="*/ 771486 w 2852086"/>
              <a:gd name="connsiteY120" fmla="*/ 2083428 h 2381822"/>
              <a:gd name="connsiteX121" fmla="*/ 845261 w 2852086"/>
              <a:gd name="connsiteY121" fmla="*/ 2057190 h 2381822"/>
              <a:gd name="connsiteX122" fmla="*/ 840013 w 2852086"/>
              <a:gd name="connsiteY122" fmla="*/ 1951776 h 2381822"/>
              <a:gd name="connsiteX123" fmla="*/ 834689 w 2852086"/>
              <a:gd name="connsiteY123" fmla="*/ 1899069 h 2381822"/>
              <a:gd name="connsiteX124" fmla="*/ 876824 w 2852086"/>
              <a:gd name="connsiteY124" fmla="*/ 1841114 h 2381822"/>
              <a:gd name="connsiteX125" fmla="*/ 803049 w 2852086"/>
              <a:gd name="connsiteY125" fmla="*/ 1762169 h 2381822"/>
              <a:gd name="connsiteX126" fmla="*/ 808296 w 2852086"/>
              <a:gd name="connsiteY126" fmla="*/ 1656832 h 2381822"/>
              <a:gd name="connsiteX127" fmla="*/ 808296 w 2852086"/>
              <a:gd name="connsiteY127" fmla="*/ 1546170 h 2381822"/>
              <a:gd name="connsiteX128" fmla="*/ 818869 w 2852086"/>
              <a:gd name="connsiteY128" fmla="*/ 1435509 h 2381822"/>
              <a:gd name="connsiteX129" fmla="*/ 929531 w 2852086"/>
              <a:gd name="connsiteY129" fmla="*/ 1361811 h 2381822"/>
              <a:gd name="connsiteX130" fmla="*/ 1003305 w 2852086"/>
              <a:gd name="connsiteY130" fmla="*/ 1356409 h 2381822"/>
              <a:gd name="connsiteX131" fmla="*/ 1003305 w 2852086"/>
              <a:gd name="connsiteY131" fmla="*/ 1293207 h 2381822"/>
              <a:gd name="connsiteX132" fmla="*/ 976913 w 2852086"/>
              <a:gd name="connsiteY132" fmla="*/ 1235330 h 2381822"/>
              <a:gd name="connsiteX133" fmla="*/ 1050688 w 2852086"/>
              <a:gd name="connsiteY133" fmla="*/ 1093182 h 2381822"/>
              <a:gd name="connsiteX134" fmla="*/ 1055935 w 2852086"/>
              <a:gd name="connsiteY134" fmla="*/ 993016 h 2381822"/>
              <a:gd name="connsiteX135" fmla="*/ 1140205 w 2852086"/>
              <a:gd name="connsiteY135" fmla="*/ 972025 h 2381822"/>
              <a:gd name="connsiteX136" fmla="*/ 1161272 w 2852086"/>
              <a:gd name="connsiteY136" fmla="*/ 908823 h 2381822"/>
              <a:gd name="connsiteX137" fmla="*/ 1219227 w 2852086"/>
              <a:gd name="connsiteY137" fmla="*/ 824553 h 2381822"/>
              <a:gd name="connsiteX138" fmla="*/ 1245542 w 2852086"/>
              <a:gd name="connsiteY138" fmla="*/ 766599 h 2381822"/>
              <a:gd name="connsiteX139" fmla="*/ 1277182 w 2852086"/>
              <a:gd name="connsiteY139" fmla="*/ 687499 h 2381822"/>
              <a:gd name="connsiteX140" fmla="*/ 1361452 w 2852086"/>
              <a:gd name="connsiteY140" fmla="*/ 624297 h 2381822"/>
              <a:gd name="connsiteX141" fmla="*/ 1445721 w 2852086"/>
              <a:gd name="connsiteY141" fmla="*/ 592735 h 2381822"/>
              <a:gd name="connsiteX142" fmla="*/ 1472036 w 2852086"/>
              <a:gd name="connsiteY142" fmla="*/ 513790 h 2381822"/>
              <a:gd name="connsiteX143" fmla="*/ 1587946 w 2852086"/>
              <a:gd name="connsiteY143" fmla="*/ 534780 h 2381822"/>
              <a:gd name="connsiteX144" fmla="*/ 1661720 w 2852086"/>
              <a:gd name="connsiteY144" fmla="*/ 513790 h 2381822"/>
              <a:gd name="connsiteX145" fmla="*/ 1724922 w 2852086"/>
              <a:gd name="connsiteY145" fmla="*/ 429520 h 2381822"/>
              <a:gd name="connsiteX146" fmla="*/ 1735649 w 2852086"/>
              <a:gd name="connsiteY146" fmla="*/ 436157 h 2381822"/>
              <a:gd name="connsiteX147" fmla="*/ 1809192 w 2852086"/>
              <a:gd name="connsiteY147" fmla="*/ 382060 h 2381822"/>
              <a:gd name="connsiteX148" fmla="*/ 1930349 w 2852086"/>
              <a:gd name="connsiteY148" fmla="*/ 471578 h 2381822"/>
              <a:gd name="connsiteX149" fmla="*/ 2051506 w 2852086"/>
              <a:gd name="connsiteY149" fmla="*/ 476825 h 2381822"/>
              <a:gd name="connsiteX150" fmla="*/ 2135776 w 2852086"/>
              <a:gd name="connsiteY150" fmla="*/ 482073 h 2381822"/>
              <a:gd name="connsiteX151" fmla="*/ 2198978 w 2852086"/>
              <a:gd name="connsiteY151" fmla="*/ 497893 h 2381822"/>
              <a:gd name="connsiteX152" fmla="*/ 2246360 w 2852086"/>
              <a:gd name="connsiteY152" fmla="*/ 434690 h 2381822"/>
              <a:gd name="connsiteX153" fmla="*/ 2267505 w 2852086"/>
              <a:gd name="connsiteY153" fmla="*/ 339848 h 2381822"/>
              <a:gd name="connsiteX154" fmla="*/ 2335878 w 2852086"/>
              <a:gd name="connsiteY154" fmla="*/ 266074 h 2381822"/>
              <a:gd name="connsiteX155" fmla="*/ 2446540 w 2852086"/>
              <a:gd name="connsiteY155" fmla="*/ 239682 h 2381822"/>
              <a:gd name="connsiteX156" fmla="*/ 2536134 w 2852086"/>
              <a:gd name="connsiteY156" fmla="*/ 239682 h 2381822"/>
              <a:gd name="connsiteX157" fmla="*/ 2651966 w 2852086"/>
              <a:gd name="connsiteY157" fmla="*/ 318781 h 2381822"/>
              <a:gd name="connsiteX158" fmla="*/ 2651966 w 2852086"/>
              <a:gd name="connsiteY158" fmla="*/ 380594 h 2381822"/>
              <a:gd name="connsiteX159" fmla="*/ 2702898 w 2852086"/>
              <a:gd name="connsiteY159" fmla="*/ 355360 h 2381822"/>
              <a:gd name="connsiteX160" fmla="*/ 2794654 w 2852086"/>
              <a:gd name="connsiteY160" fmla="*/ 312762 h 2381822"/>
              <a:gd name="connsiteX161" fmla="*/ 2851065 w 2852086"/>
              <a:gd name="connsiteY161" fmla="*/ 273019 h 2381822"/>
              <a:gd name="connsiteX162" fmla="*/ 2768107 w 2852086"/>
              <a:gd name="connsiteY162" fmla="*/ 276878 h 2381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Lst>
            <a:rect l="l" t="t" r="r" b="b"/>
            <a:pathLst>
              <a:path w="2852086" h="2381822">
                <a:moveTo>
                  <a:pt x="2768107" y="276878"/>
                </a:moveTo>
                <a:cubicBezTo>
                  <a:pt x="2761547" y="301495"/>
                  <a:pt x="2717329" y="296633"/>
                  <a:pt x="2718950" y="272016"/>
                </a:cubicBezTo>
                <a:cubicBezTo>
                  <a:pt x="2720570" y="247476"/>
                  <a:pt x="2650114" y="227720"/>
                  <a:pt x="2646795" y="216222"/>
                </a:cubicBezTo>
                <a:cubicBezTo>
                  <a:pt x="2643477" y="204801"/>
                  <a:pt x="2676274" y="206421"/>
                  <a:pt x="2702590" y="221084"/>
                </a:cubicBezTo>
                <a:cubicBezTo>
                  <a:pt x="2728750" y="235900"/>
                  <a:pt x="2746885" y="226023"/>
                  <a:pt x="2776364" y="198164"/>
                </a:cubicBezTo>
                <a:cubicBezTo>
                  <a:pt x="2805920" y="170306"/>
                  <a:pt x="2846898" y="193225"/>
                  <a:pt x="2851759" y="168685"/>
                </a:cubicBezTo>
                <a:cubicBezTo>
                  <a:pt x="2856698" y="144068"/>
                  <a:pt x="2804223" y="127631"/>
                  <a:pt x="2794422" y="112891"/>
                </a:cubicBezTo>
                <a:cubicBezTo>
                  <a:pt x="2784544" y="98075"/>
                  <a:pt x="2746885" y="78473"/>
                  <a:pt x="2710847" y="85033"/>
                </a:cubicBezTo>
                <a:cubicBezTo>
                  <a:pt x="2674808" y="91592"/>
                  <a:pt x="2673111" y="76853"/>
                  <a:pt x="2651734" y="57175"/>
                </a:cubicBezTo>
                <a:cubicBezTo>
                  <a:pt x="2630435" y="37496"/>
                  <a:pt x="2564995" y="70293"/>
                  <a:pt x="2564995" y="116210"/>
                </a:cubicBezTo>
                <a:cubicBezTo>
                  <a:pt x="2564995" y="162126"/>
                  <a:pt x="2523864" y="150627"/>
                  <a:pt x="2538681" y="126010"/>
                </a:cubicBezTo>
                <a:cubicBezTo>
                  <a:pt x="2553497" y="101393"/>
                  <a:pt x="2519002" y="71914"/>
                  <a:pt x="2551876" y="63657"/>
                </a:cubicBezTo>
                <a:cubicBezTo>
                  <a:pt x="2584674" y="55554"/>
                  <a:pt x="2566616" y="6319"/>
                  <a:pt x="2505960" y="1381"/>
                </a:cubicBezTo>
                <a:cubicBezTo>
                  <a:pt x="2445227" y="-3558"/>
                  <a:pt x="2422385" y="47220"/>
                  <a:pt x="2437125" y="63657"/>
                </a:cubicBezTo>
                <a:cubicBezTo>
                  <a:pt x="2451864" y="80094"/>
                  <a:pt x="2396070" y="150550"/>
                  <a:pt x="2371453" y="150550"/>
                </a:cubicBezTo>
                <a:cubicBezTo>
                  <a:pt x="2346913" y="150550"/>
                  <a:pt x="2374771" y="89895"/>
                  <a:pt x="2373151" y="57097"/>
                </a:cubicBezTo>
                <a:cubicBezTo>
                  <a:pt x="2371453" y="24377"/>
                  <a:pt x="2348534" y="42358"/>
                  <a:pt x="2302617" y="94834"/>
                </a:cubicBezTo>
                <a:cubicBezTo>
                  <a:pt x="2256778" y="147232"/>
                  <a:pt x="2222360" y="194846"/>
                  <a:pt x="2196123" y="199708"/>
                </a:cubicBezTo>
                <a:cubicBezTo>
                  <a:pt x="2169808" y="204646"/>
                  <a:pt x="2173126" y="152171"/>
                  <a:pt x="2215801" y="129251"/>
                </a:cubicBezTo>
                <a:cubicBezTo>
                  <a:pt x="2258399" y="106255"/>
                  <a:pt x="2260097" y="43978"/>
                  <a:pt x="2287878" y="43978"/>
                </a:cubicBezTo>
                <a:cubicBezTo>
                  <a:pt x="2315814" y="43978"/>
                  <a:pt x="2315814" y="11258"/>
                  <a:pt x="2274759" y="1381"/>
                </a:cubicBezTo>
                <a:cubicBezTo>
                  <a:pt x="2233782" y="-8497"/>
                  <a:pt x="2227222" y="37419"/>
                  <a:pt x="2214026" y="50538"/>
                </a:cubicBezTo>
                <a:cubicBezTo>
                  <a:pt x="2200907" y="63580"/>
                  <a:pt x="2133769" y="27541"/>
                  <a:pt x="2135390" y="40660"/>
                </a:cubicBezTo>
                <a:cubicBezTo>
                  <a:pt x="2137010" y="53856"/>
                  <a:pt x="2099351" y="58641"/>
                  <a:pt x="2115634" y="83258"/>
                </a:cubicBezTo>
                <a:cubicBezTo>
                  <a:pt x="2131994" y="107875"/>
                  <a:pt x="2107531" y="129251"/>
                  <a:pt x="2091094" y="99695"/>
                </a:cubicBezTo>
                <a:cubicBezTo>
                  <a:pt x="2074734" y="70139"/>
                  <a:pt x="2033757" y="93136"/>
                  <a:pt x="2014078" y="125933"/>
                </a:cubicBezTo>
                <a:cubicBezTo>
                  <a:pt x="1994400" y="158730"/>
                  <a:pt x="1968162" y="157033"/>
                  <a:pt x="1987764" y="168608"/>
                </a:cubicBezTo>
                <a:cubicBezTo>
                  <a:pt x="2007442" y="180029"/>
                  <a:pt x="2005821" y="224325"/>
                  <a:pt x="1976342" y="232505"/>
                </a:cubicBezTo>
                <a:cubicBezTo>
                  <a:pt x="1946786" y="240762"/>
                  <a:pt x="1958207" y="152171"/>
                  <a:pt x="1935365" y="160351"/>
                </a:cubicBezTo>
                <a:cubicBezTo>
                  <a:pt x="1912368" y="168531"/>
                  <a:pt x="1927108" y="117676"/>
                  <a:pt x="1958285" y="117676"/>
                </a:cubicBezTo>
                <a:cubicBezTo>
                  <a:pt x="1989384" y="117676"/>
                  <a:pt x="2020638" y="71760"/>
                  <a:pt x="2017320" y="60339"/>
                </a:cubicBezTo>
                <a:cubicBezTo>
                  <a:pt x="2011841" y="41123"/>
                  <a:pt x="1977963" y="45599"/>
                  <a:pt x="1977963" y="70139"/>
                </a:cubicBezTo>
                <a:cubicBezTo>
                  <a:pt x="1977963" y="94756"/>
                  <a:pt x="1928806" y="89817"/>
                  <a:pt x="1887828" y="88120"/>
                </a:cubicBezTo>
                <a:cubicBezTo>
                  <a:pt x="1846928" y="86499"/>
                  <a:pt x="1848472" y="135734"/>
                  <a:pt x="1894388" y="161894"/>
                </a:cubicBezTo>
                <a:cubicBezTo>
                  <a:pt x="1940227" y="188209"/>
                  <a:pt x="1886208" y="204569"/>
                  <a:pt x="1863211" y="184891"/>
                </a:cubicBezTo>
                <a:cubicBezTo>
                  <a:pt x="1840291" y="165213"/>
                  <a:pt x="1804253" y="175013"/>
                  <a:pt x="1779636" y="186512"/>
                </a:cubicBezTo>
                <a:cubicBezTo>
                  <a:pt x="1755019" y="198010"/>
                  <a:pt x="1838671" y="227566"/>
                  <a:pt x="1841989" y="242305"/>
                </a:cubicBezTo>
                <a:cubicBezTo>
                  <a:pt x="1845230" y="257045"/>
                  <a:pt x="1799314" y="224248"/>
                  <a:pt x="1789514" y="235746"/>
                </a:cubicBezTo>
                <a:cubicBezTo>
                  <a:pt x="1779713" y="247244"/>
                  <a:pt x="1733797" y="227566"/>
                  <a:pt x="1730556" y="199630"/>
                </a:cubicBezTo>
                <a:cubicBezTo>
                  <a:pt x="1727237" y="171772"/>
                  <a:pt x="1653386" y="211129"/>
                  <a:pt x="1694517" y="220929"/>
                </a:cubicBezTo>
                <a:cubicBezTo>
                  <a:pt x="1735495" y="230807"/>
                  <a:pt x="1720678" y="257045"/>
                  <a:pt x="1720678" y="293083"/>
                </a:cubicBezTo>
                <a:cubicBezTo>
                  <a:pt x="1720678" y="329122"/>
                  <a:pt x="1673141" y="301341"/>
                  <a:pt x="1682942" y="270164"/>
                </a:cubicBezTo>
                <a:cubicBezTo>
                  <a:pt x="1692742" y="239064"/>
                  <a:pt x="1653386" y="245547"/>
                  <a:pt x="1620666" y="265225"/>
                </a:cubicBezTo>
                <a:cubicBezTo>
                  <a:pt x="1587868" y="284903"/>
                  <a:pt x="1625604" y="229187"/>
                  <a:pt x="1612486" y="201251"/>
                </a:cubicBezTo>
                <a:cubicBezTo>
                  <a:pt x="1599367" y="173470"/>
                  <a:pt x="1569811" y="201251"/>
                  <a:pt x="1535393" y="207888"/>
                </a:cubicBezTo>
                <a:cubicBezTo>
                  <a:pt x="1500975" y="214370"/>
                  <a:pt x="1482994" y="215990"/>
                  <a:pt x="1504293" y="238987"/>
                </a:cubicBezTo>
                <a:cubicBezTo>
                  <a:pt x="1525592" y="261907"/>
                  <a:pt x="1522351" y="294704"/>
                  <a:pt x="1494415" y="289765"/>
                </a:cubicBezTo>
                <a:cubicBezTo>
                  <a:pt x="1466557" y="284826"/>
                  <a:pt x="1455136" y="289765"/>
                  <a:pt x="1458300" y="316080"/>
                </a:cubicBezTo>
                <a:cubicBezTo>
                  <a:pt x="1461618" y="342241"/>
                  <a:pt x="1422262" y="343861"/>
                  <a:pt x="1418943" y="321019"/>
                </a:cubicBezTo>
                <a:cubicBezTo>
                  <a:pt x="1415702" y="298099"/>
                  <a:pt x="1359985" y="304582"/>
                  <a:pt x="1343548" y="330897"/>
                </a:cubicBezTo>
                <a:cubicBezTo>
                  <a:pt x="1327188" y="357057"/>
                  <a:pt x="1281195" y="376813"/>
                  <a:pt x="1286211" y="406292"/>
                </a:cubicBezTo>
                <a:cubicBezTo>
                  <a:pt x="1291072" y="435771"/>
                  <a:pt x="1327188" y="391475"/>
                  <a:pt x="1356744" y="401353"/>
                </a:cubicBezTo>
                <a:cubicBezTo>
                  <a:pt x="1386300" y="411231"/>
                  <a:pt x="1355046" y="425970"/>
                  <a:pt x="1371561" y="440710"/>
                </a:cubicBezTo>
                <a:cubicBezTo>
                  <a:pt x="1387844" y="455526"/>
                  <a:pt x="1384603" y="491565"/>
                  <a:pt x="1361683" y="470266"/>
                </a:cubicBezTo>
                <a:cubicBezTo>
                  <a:pt x="1338764" y="448967"/>
                  <a:pt x="1309207" y="442330"/>
                  <a:pt x="1304268" y="476748"/>
                </a:cubicBezTo>
                <a:cubicBezTo>
                  <a:pt x="1299329" y="511166"/>
                  <a:pt x="1274789" y="471886"/>
                  <a:pt x="1255111" y="447269"/>
                </a:cubicBezTo>
                <a:cubicBezTo>
                  <a:pt x="1235433" y="422652"/>
                  <a:pt x="1215754" y="493185"/>
                  <a:pt x="1194533" y="476748"/>
                </a:cubicBezTo>
                <a:cubicBezTo>
                  <a:pt x="1173234" y="460388"/>
                  <a:pt x="1237130" y="409610"/>
                  <a:pt x="1220693" y="384993"/>
                </a:cubicBezTo>
                <a:cubicBezTo>
                  <a:pt x="1204333" y="360453"/>
                  <a:pt x="1192835" y="399732"/>
                  <a:pt x="1155176" y="437468"/>
                </a:cubicBezTo>
                <a:cubicBezTo>
                  <a:pt x="1117440" y="475127"/>
                  <a:pt x="1066739" y="473584"/>
                  <a:pt x="1084797" y="491565"/>
                </a:cubicBezTo>
                <a:cubicBezTo>
                  <a:pt x="1102777" y="509622"/>
                  <a:pt x="1047061" y="519500"/>
                  <a:pt x="1037260" y="550523"/>
                </a:cubicBezTo>
                <a:cubicBezTo>
                  <a:pt x="1027382" y="581776"/>
                  <a:pt x="950290" y="593275"/>
                  <a:pt x="901055" y="626072"/>
                </a:cubicBezTo>
                <a:cubicBezTo>
                  <a:pt x="851898" y="658792"/>
                  <a:pt x="910933" y="660490"/>
                  <a:pt x="938791" y="629313"/>
                </a:cubicBezTo>
                <a:cubicBezTo>
                  <a:pt x="966727" y="598136"/>
                  <a:pt x="976527" y="616194"/>
                  <a:pt x="1020746" y="588336"/>
                </a:cubicBezTo>
                <a:cubicBezTo>
                  <a:pt x="1065041" y="560478"/>
                  <a:pt x="1112501" y="537558"/>
                  <a:pt x="1128938" y="548979"/>
                </a:cubicBezTo>
                <a:cubicBezTo>
                  <a:pt x="1145221" y="560478"/>
                  <a:pt x="1173234" y="568735"/>
                  <a:pt x="1194455" y="539179"/>
                </a:cubicBezTo>
                <a:cubicBezTo>
                  <a:pt x="1215754" y="509700"/>
                  <a:pt x="1241992" y="516182"/>
                  <a:pt x="1263291" y="534240"/>
                </a:cubicBezTo>
                <a:cubicBezTo>
                  <a:pt x="1284590" y="552298"/>
                  <a:pt x="1227253" y="567037"/>
                  <a:pt x="1253413" y="593275"/>
                </a:cubicBezTo>
                <a:cubicBezTo>
                  <a:pt x="1279651" y="619590"/>
                  <a:pt x="1222314" y="634175"/>
                  <a:pt x="1222314" y="611255"/>
                </a:cubicBezTo>
                <a:cubicBezTo>
                  <a:pt x="1222314" y="588336"/>
                  <a:pt x="1189517" y="568658"/>
                  <a:pt x="1178018" y="589956"/>
                </a:cubicBezTo>
                <a:cubicBezTo>
                  <a:pt x="1166520" y="611255"/>
                  <a:pt x="1146919" y="634175"/>
                  <a:pt x="1125620" y="635873"/>
                </a:cubicBezTo>
                <a:cubicBezTo>
                  <a:pt x="1104321" y="637493"/>
                  <a:pt x="1081324" y="676850"/>
                  <a:pt x="1081324" y="716207"/>
                </a:cubicBezTo>
                <a:cubicBezTo>
                  <a:pt x="1081324" y="755486"/>
                  <a:pt x="1043588" y="716207"/>
                  <a:pt x="1040424" y="750625"/>
                </a:cubicBezTo>
                <a:cubicBezTo>
                  <a:pt x="1037106" y="785042"/>
                  <a:pt x="984630" y="845621"/>
                  <a:pt x="938714" y="889916"/>
                </a:cubicBezTo>
                <a:cubicBezTo>
                  <a:pt x="892875" y="934212"/>
                  <a:pt x="935396" y="944013"/>
                  <a:pt x="920656" y="971948"/>
                </a:cubicBezTo>
                <a:cubicBezTo>
                  <a:pt x="905917" y="999807"/>
                  <a:pt x="851743" y="975189"/>
                  <a:pt x="833840" y="986688"/>
                </a:cubicBezTo>
                <a:cubicBezTo>
                  <a:pt x="815782" y="998263"/>
                  <a:pt x="843640" y="1067022"/>
                  <a:pt x="819100" y="1088398"/>
                </a:cubicBezTo>
                <a:cubicBezTo>
                  <a:pt x="794483" y="1109697"/>
                  <a:pt x="819100" y="1139176"/>
                  <a:pt x="819100" y="1163793"/>
                </a:cubicBezTo>
                <a:cubicBezTo>
                  <a:pt x="819100" y="1188333"/>
                  <a:pt x="755126" y="1149053"/>
                  <a:pt x="750265" y="1173594"/>
                </a:cubicBezTo>
                <a:cubicBezTo>
                  <a:pt x="745326" y="1198211"/>
                  <a:pt x="689532" y="1191728"/>
                  <a:pt x="673172" y="1198211"/>
                </a:cubicBezTo>
                <a:cubicBezTo>
                  <a:pt x="656735" y="1204770"/>
                  <a:pt x="705969" y="1244050"/>
                  <a:pt x="735525" y="1267046"/>
                </a:cubicBezTo>
                <a:cubicBezTo>
                  <a:pt x="765004" y="1290043"/>
                  <a:pt x="707590" y="1308024"/>
                  <a:pt x="701030" y="1281786"/>
                </a:cubicBezTo>
                <a:cubicBezTo>
                  <a:pt x="694471" y="1255548"/>
                  <a:pt x="653493" y="1298146"/>
                  <a:pt x="602638" y="1321143"/>
                </a:cubicBezTo>
                <a:cubicBezTo>
                  <a:pt x="551783" y="1344062"/>
                  <a:pt x="573160" y="1389978"/>
                  <a:pt x="533803" y="1391599"/>
                </a:cubicBezTo>
                <a:cubicBezTo>
                  <a:pt x="494446" y="1393297"/>
                  <a:pt x="505867" y="1455496"/>
                  <a:pt x="479707" y="1475174"/>
                </a:cubicBezTo>
                <a:cubicBezTo>
                  <a:pt x="453392" y="1494852"/>
                  <a:pt x="460028" y="1429335"/>
                  <a:pt x="418974" y="1427637"/>
                </a:cubicBezTo>
                <a:cubicBezTo>
                  <a:pt x="377996" y="1426017"/>
                  <a:pt x="381237" y="1455496"/>
                  <a:pt x="405855" y="1489913"/>
                </a:cubicBezTo>
                <a:cubicBezTo>
                  <a:pt x="430472" y="1524331"/>
                  <a:pt x="368196" y="1498171"/>
                  <a:pt x="345199" y="1527650"/>
                </a:cubicBezTo>
                <a:cubicBezTo>
                  <a:pt x="322202" y="1557206"/>
                  <a:pt x="256685" y="1542389"/>
                  <a:pt x="238627" y="1567006"/>
                </a:cubicBezTo>
                <a:cubicBezTo>
                  <a:pt x="220647" y="1591547"/>
                  <a:pt x="287785" y="1591547"/>
                  <a:pt x="297662" y="1611225"/>
                </a:cubicBezTo>
                <a:cubicBezTo>
                  <a:pt x="307540" y="1630903"/>
                  <a:pt x="238627" y="1621025"/>
                  <a:pt x="202589" y="1612845"/>
                </a:cubicBezTo>
                <a:cubicBezTo>
                  <a:pt x="166551" y="1604743"/>
                  <a:pt x="176351" y="1658762"/>
                  <a:pt x="143554" y="1652202"/>
                </a:cubicBezTo>
                <a:cubicBezTo>
                  <a:pt x="110757" y="1645643"/>
                  <a:pt x="69779" y="1680060"/>
                  <a:pt x="92776" y="1703134"/>
                </a:cubicBezTo>
                <a:cubicBezTo>
                  <a:pt x="115773" y="1726054"/>
                  <a:pt x="74718" y="1729295"/>
                  <a:pt x="51722" y="1714555"/>
                </a:cubicBezTo>
                <a:cubicBezTo>
                  <a:pt x="28802" y="1699816"/>
                  <a:pt x="9124" y="1735854"/>
                  <a:pt x="866" y="1763713"/>
                </a:cubicBezTo>
                <a:cubicBezTo>
                  <a:pt x="-7314" y="1791571"/>
                  <a:pt x="45162" y="1806388"/>
                  <a:pt x="43541" y="1819430"/>
                </a:cubicBezTo>
                <a:cubicBezTo>
                  <a:pt x="41921" y="1832548"/>
                  <a:pt x="866" y="1853847"/>
                  <a:pt x="30423" y="1860561"/>
                </a:cubicBezTo>
                <a:cubicBezTo>
                  <a:pt x="59979" y="1867043"/>
                  <a:pt x="38680" y="1893281"/>
                  <a:pt x="19001" y="1901461"/>
                </a:cubicBezTo>
                <a:cubicBezTo>
                  <a:pt x="-677" y="1909718"/>
                  <a:pt x="-677" y="1929397"/>
                  <a:pt x="19001" y="1954014"/>
                </a:cubicBezTo>
                <a:cubicBezTo>
                  <a:pt x="38680" y="1978631"/>
                  <a:pt x="-15416" y="1983493"/>
                  <a:pt x="10821" y="2021229"/>
                </a:cubicBezTo>
                <a:cubicBezTo>
                  <a:pt x="37059" y="2058888"/>
                  <a:pt x="56660" y="2011351"/>
                  <a:pt x="68236" y="2039210"/>
                </a:cubicBezTo>
                <a:cubicBezTo>
                  <a:pt x="79734" y="2067145"/>
                  <a:pt x="110834" y="2042528"/>
                  <a:pt x="146949" y="2009654"/>
                </a:cubicBezTo>
                <a:cubicBezTo>
                  <a:pt x="182988" y="1976934"/>
                  <a:pt x="196184" y="2045769"/>
                  <a:pt x="166628" y="2044149"/>
                </a:cubicBezTo>
                <a:cubicBezTo>
                  <a:pt x="137149" y="2042528"/>
                  <a:pt x="102654" y="2060431"/>
                  <a:pt x="109213" y="2090065"/>
                </a:cubicBezTo>
                <a:cubicBezTo>
                  <a:pt x="115773" y="2119544"/>
                  <a:pt x="63374" y="2114605"/>
                  <a:pt x="64995" y="2078566"/>
                </a:cubicBezTo>
                <a:cubicBezTo>
                  <a:pt x="66615" y="2042528"/>
                  <a:pt x="4339" y="2085049"/>
                  <a:pt x="27259" y="2111364"/>
                </a:cubicBezTo>
                <a:cubicBezTo>
                  <a:pt x="50255" y="2137525"/>
                  <a:pt x="19079" y="2152264"/>
                  <a:pt x="19079" y="2176881"/>
                </a:cubicBezTo>
                <a:cubicBezTo>
                  <a:pt x="19079" y="2201498"/>
                  <a:pt x="63374" y="2196560"/>
                  <a:pt x="81355" y="2168624"/>
                </a:cubicBezTo>
                <a:cubicBezTo>
                  <a:pt x="99413" y="2140843"/>
                  <a:pt x="128892" y="2147325"/>
                  <a:pt x="140390" y="2175261"/>
                </a:cubicBezTo>
                <a:cubicBezTo>
                  <a:pt x="151888" y="2203119"/>
                  <a:pt x="112609" y="2181743"/>
                  <a:pt x="112609" y="2219479"/>
                </a:cubicBezTo>
                <a:cubicBezTo>
                  <a:pt x="112609" y="2257215"/>
                  <a:pt x="87991" y="2224418"/>
                  <a:pt x="66615" y="2253897"/>
                </a:cubicBezTo>
                <a:cubicBezTo>
                  <a:pt x="45394" y="2283453"/>
                  <a:pt x="150268" y="2337549"/>
                  <a:pt x="183065" y="2345729"/>
                </a:cubicBezTo>
                <a:cubicBezTo>
                  <a:pt x="215862" y="2353909"/>
                  <a:pt x="247039" y="2389948"/>
                  <a:pt x="312556" y="2380147"/>
                </a:cubicBezTo>
                <a:cubicBezTo>
                  <a:pt x="378228" y="2370269"/>
                  <a:pt x="502780" y="2249035"/>
                  <a:pt x="519141" y="2227659"/>
                </a:cubicBezTo>
                <a:cubicBezTo>
                  <a:pt x="535655" y="2206360"/>
                  <a:pt x="571616" y="2230977"/>
                  <a:pt x="596233" y="2211299"/>
                </a:cubicBezTo>
                <a:cubicBezTo>
                  <a:pt x="620851" y="2191621"/>
                  <a:pt x="606111" y="2140843"/>
                  <a:pt x="624169" y="2131042"/>
                </a:cubicBezTo>
                <a:cubicBezTo>
                  <a:pt x="642227" y="2121165"/>
                  <a:pt x="652027" y="2185061"/>
                  <a:pt x="668464" y="2191621"/>
                </a:cubicBezTo>
                <a:cubicBezTo>
                  <a:pt x="683281" y="2197486"/>
                  <a:pt x="694085" y="2209138"/>
                  <a:pt x="694702" y="2241858"/>
                </a:cubicBezTo>
                <a:cubicBezTo>
                  <a:pt x="707744" y="2240083"/>
                  <a:pt x="721094" y="2240547"/>
                  <a:pt x="729352" y="2246720"/>
                </a:cubicBezTo>
                <a:cubicBezTo>
                  <a:pt x="750419" y="2262540"/>
                  <a:pt x="755667" y="2194090"/>
                  <a:pt x="755667" y="2173023"/>
                </a:cubicBezTo>
                <a:cubicBezTo>
                  <a:pt x="755667" y="2151878"/>
                  <a:pt x="776734" y="2109821"/>
                  <a:pt x="771486" y="2083428"/>
                </a:cubicBezTo>
                <a:cubicBezTo>
                  <a:pt x="766239" y="2057190"/>
                  <a:pt x="834689" y="2078258"/>
                  <a:pt x="845261" y="2057190"/>
                </a:cubicBezTo>
                <a:cubicBezTo>
                  <a:pt x="855756" y="2036046"/>
                  <a:pt x="861004" y="1962348"/>
                  <a:pt x="840013" y="1951776"/>
                </a:cubicBezTo>
                <a:cubicBezTo>
                  <a:pt x="818869" y="1941204"/>
                  <a:pt x="813621" y="1899069"/>
                  <a:pt x="834689" y="1899069"/>
                </a:cubicBezTo>
                <a:cubicBezTo>
                  <a:pt x="855756" y="1899069"/>
                  <a:pt x="882071" y="1883249"/>
                  <a:pt x="876824" y="1841114"/>
                </a:cubicBezTo>
                <a:cubicBezTo>
                  <a:pt x="871576" y="1798980"/>
                  <a:pt x="808296" y="1804304"/>
                  <a:pt x="803049" y="1762169"/>
                </a:cubicBezTo>
                <a:cubicBezTo>
                  <a:pt x="797724" y="1720035"/>
                  <a:pt x="834611" y="1709462"/>
                  <a:pt x="808296" y="1656832"/>
                </a:cubicBezTo>
                <a:cubicBezTo>
                  <a:pt x="781982" y="1604125"/>
                  <a:pt x="818792" y="1572485"/>
                  <a:pt x="808296" y="1546170"/>
                </a:cubicBezTo>
                <a:cubicBezTo>
                  <a:pt x="797724" y="1519778"/>
                  <a:pt x="787229" y="1488216"/>
                  <a:pt x="818869" y="1435509"/>
                </a:cubicBezTo>
                <a:cubicBezTo>
                  <a:pt x="850508" y="1382802"/>
                  <a:pt x="908463" y="1356409"/>
                  <a:pt x="929531" y="1361811"/>
                </a:cubicBezTo>
                <a:cubicBezTo>
                  <a:pt x="950598" y="1366982"/>
                  <a:pt x="987485" y="1388126"/>
                  <a:pt x="1003305" y="1356409"/>
                </a:cubicBezTo>
                <a:cubicBezTo>
                  <a:pt x="1019048" y="1324847"/>
                  <a:pt x="1019048" y="1298532"/>
                  <a:pt x="1003305" y="1293207"/>
                </a:cubicBezTo>
                <a:cubicBezTo>
                  <a:pt x="987485" y="1288037"/>
                  <a:pt x="945351" y="1277464"/>
                  <a:pt x="976913" y="1235330"/>
                </a:cubicBezTo>
                <a:cubicBezTo>
                  <a:pt x="1008476" y="1193195"/>
                  <a:pt x="1045363" y="1140488"/>
                  <a:pt x="1050688" y="1093182"/>
                </a:cubicBezTo>
                <a:cubicBezTo>
                  <a:pt x="1055935" y="1045723"/>
                  <a:pt x="1040115" y="1008835"/>
                  <a:pt x="1055935" y="993016"/>
                </a:cubicBezTo>
                <a:cubicBezTo>
                  <a:pt x="1071678" y="977196"/>
                  <a:pt x="1108642" y="993016"/>
                  <a:pt x="1140205" y="972025"/>
                </a:cubicBezTo>
                <a:cubicBezTo>
                  <a:pt x="1171845" y="950881"/>
                  <a:pt x="1145452" y="924566"/>
                  <a:pt x="1161272" y="908823"/>
                </a:cubicBezTo>
                <a:cubicBezTo>
                  <a:pt x="1177092" y="893003"/>
                  <a:pt x="1198160" y="840296"/>
                  <a:pt x="1219227" y="824553"/>
                </a:cubicBezTo>
                <a:cubicBezTo>
                  <a:pt x="1240294" y="808734"/>
                  <a:pt x="1261362" y="787589"/>
                  <a:pt x="1245542" y="766599"/>
                </a:cubicBezTo>
                <a:cubicBezTo>
                  <a:pt x="1229799" y="745454"/>
                  <a:pt x="1277182" y="724387"/>
                  <a:pt x="1277182" y="687499"/>
                </a:cubicBezTo>
                <a:cubicBezTo>
                  <a:pt x="1277182" y="650689"/>
                  <a:pt x="1329812" y="624297"/>
                  <a:pt x="1361452" y="624297"/>
                </a:cubicBezTo>
                <a:cubicBezTo>
                  <a:pt x="1393014" y="624297"/>
                  <a:pt x="1445721" y="624297"/>
                  <a:pt x="1445721" y="592735"/>
                </a:cubicBezTo>
                <a:cubicBezTo>
                  <a:pt x="1445721" y="561172"/>
                  <a:pt x="1424577" y="492568"/>
                  <a:pt x="1472036" y="513790"/>
                </a:cubicBezTo>
                <a:cubicBezTo>
                  <a:pt x="1519419" y="534780"/>
                  <a:pt x="1556306" y="508465"/>
                  <a:pt x="1587946" y="534780"/>
                </a:cubicBezTo>
                <a:cubicBezTo>
                  <a:pt x="1619585" y="561172"/>
                  <a:pt x="1661720" y="555925"/>
                  <a:pt x="1661720" y="513790"/>
                </a:cubicBezTo>
                <a:cubicBezTo>
                  <a:pt x="1661720" y="471578"/>
                  <a:pt x="1677540" y="403128"/>
                  <a:pt x="1724922" y="429520"/>
                </a:cubicBezTo>
                <a:cubicBezTo>
                  <a:pt x="1728626" y="431604"/>
                  <a:pt x="1732099" y="433919"/>
                  <a:pt x="1735649" y="436157"/>
                </a:cubicBezTo>
                <a:cubicBezTo>
                  <a:pt x="1751314" y="400967"/>
                  <a:pt x="1781256" y="378665"/>
                  <a:pt x="1809192" y="382060"/>
                </a:cubicBezTo>
                <a:cubicBezTo>
                  <a:pt x="1851404" y="387385"/>
                  <a:pt x="1877642" y="461083"/>
                  <a:pt x="1930349" y="471578"/>
                </a:cubicBezTo>
                <a:cubicBezTo>
                  <a:pt x="1983056" y="482150"/>
                  <a:pt x="2035686" y="503217"/>
                  <a:pt x="2051506" y="476825"/>
                </a:cubicBezTo>
                <a:cubicBezTo>
                  <a:pt x="2067326" y="450510"/>
                  <a:pt x="2104213" y="492568"/>
                  <a:pt x="2135776" y="482073"/>
                </a:cubicBezTo>
                <a:cubicBezTo>
                  <a:pt x="2167338" y="471500"/>
                  <a:pt x="2167338" y="540105"/>
                  <a:pt x="2198978" y="497893"/>
                </a:cubicBezTo>
                <a:cubicBezTo>
                  <a:pt x="2230540" y="455758"/>
                  <a:pt x="2193730" y="429443"/>
                  <a:pt x="2246360" y="434690"/>
                </a:cubicBezTo>
                <a:cubicBezTo>
                  <a:pt x="2299067" y="439938"/>
                  <a:pt x="2267505" y="376658"/>
                  <a:pt x="2267505" y="339848"/>
                </a:cubicBezTo>
                <a:cubicBezTo>
                  <a:pt x="2267505" y="303038"/>
                  <a:pt x="2335878" y="297636"/>
                  <a:pt x="2335878" y="266074"/>
                </a:cubicBezTo>
                <a:cubicBezTo>
                  <a:pt x="2335878" y="234434"/>
                  <a:pt x="2430797" y="260749"/>
                  <a:pt x="2446540" y="239682"/>
                </a:cubicBezTo>
                <a:cubicBezTo>
                  <a:pt x="2462359" y="218614"/>
                  <a:pt x="2514989" y="202872"/>
                  <a:pt x="2536134" y="239682"/>
                </a:cubicBezTo>
                <a:cubicBezTo>
                  <a:pt x="2557124" y="276569"/>
                  <a:pt x="2646641" y="287064"/>
                  <a:pt x="2651966" y="318781"/>
                </a:cubicBezTo>
                <a:cubicBezTo>
                  <a:pt x="2654512" y="334061"/>
                  <a:pt x="2652043" y="358138"/>
                  <a:pt x="2651966" y="380594"/>
                </a:cubicBezTo>
                <a:cubicBezTo>
                  <a:pt x="2666474" y="366163"/>
                  <a:pt x="2685072" y="355360"/>
                  <a:pt x="2702898" y="355360"/>
                </a:cubicBezTo>
                <a:cubicBezTo>
                  <a:pt x="2735618" y="355360"/>
                  <a:pt x="2765097" y="306202"/>
                  <a:pt x="2794654" y="312762"/>
                </a:cubicBezTo>
                <a:cubicBezTo>
                  <a:pt x="2819194" y="318241"/>
                  <a:pt x="2843502" y="314074"/>
                  <a:pt x="2851065" y="273019"/>
                </a:cubicBezTo>
                <a:cubicBezTo>
                  <a:pt x="2824287" y="256659"/>
                  <a:pt x="2774203" y="254498"/>
                  <a:pt x="2768107" y="276878"/>
                </a:cubicBezTo>
                <a:close/>
              </a:path>
            </a:pathLst>
          </a:custGeom>
          <a:solidFill>
            <a:schemeClr val="accent1"/>
          </a:solidFill>
          <a:ln w="7715" cap="flat">
            <a:solidFill>
              <a:srgbClr val="FFFFFF"/>
            </a:solid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442B2A4A-E707-61DD-5F1B-C9AB72BF8BE9}"/>
              </a:ext>
            </a:extLst>
          </p:cNvPr>
          <p:cNvSpPr/>
          <p:nvPr userDrawn="1"/>
        </p:nvSpPr>
        <p:spPr>
          <a:xfrm>
            <a:off x="7589038" y="3335983"/>
            <a:ext cx="454127" cy="389554"/>
          </a:xfrm>
          <a:custGeom>
            <a:avLst/>
            <a:gdLst>
              <a:gd name="connsiteX0" fmla="*/ 144848 w 454127"/>
              <a:gd name="connsiteY0" fmla="*/ 303432 h 389554"/>
              <a:gd name="connsiteX1" fmla="*/ 220012 w 454127"/>
              <a:gd name="connsiteY1" fmla="*/ 313542 h 389554"/>
              <a:gd name="connsiteX2" fmla="*/ 300269 w 454127"/>
              <a:gd name="connsiteY2" fmla="*/ 368564 h 389554"/>
              <a:gd name="connsiteX3" fmla="*/ 324500 w 454127"/>
              <a:gd name="connsiteY3" fmla="*/ 389554 h 389554"/>
              <a:gd name="connsiteX4" fmla="*/ 337156 w 454127"/>
              <a:gd name="connsiteY4" fmla="*/ 304590 h 389554"/>
              <a:gd name="connsiteX5" fmla="*/ 343715 w 454127"/>
              <a:gd name="connsiteY5" fmla="*/ 252114 h 389554"/>
              <a:gd name="connsiteX6" fmla="*/ 405992 w 454127"/>
              <a:gd name="connsiteY6" fmla="*/ 222636 h 389554"/>
              <a:gd name="connsiteX7" fmla="*/ 428988 w 454127"/>
              <a:gd name="connsiteY7" fmla="*/ 186520 h 389554"/>
              <a:gd name="connsiteX8" fmla="*/ 392873 w 454127"/>
              <a:gd name="connsiteY8" fmla="*/ 127485 h 389554"/>
              <a:gd name="connsiteX9" fmla="*/ 448667 w 454127"/>
              <a:gd name="connsiteY9" fmla="*/ 75164 h 389554"/>
              <a:gd name="connsiteX10" fmla="*/ 445425 w 454127"/>
              <a:gd name="connsiteY10" fmla="*/ 0 h 389554"/>
              <a:gd name="connsiteX11" fmla="*/ 417413 w 454127"/>
              <a:gd name="connsiteY11" fmla="*/ 11190 h 389554"/>
              <a:gd name="connsiteX12" fmla="*/ 305979 w 454127"/>
              <a:gd name="connsiteY12" fmla="*/ 14508 h 389554"/>
              <a:gd name="connsiteX13" fmla="*/ 259986 w 454127"/>
              <a:gd name="connsiteY13" fmla="*/ 91524 h 389554"/>
              <a:gd name="connsiteX14" fmla="*/ 207587 w 454127"/>
              <a:gd name="connsiteY14" fmla="*/ 94842 h 389554"/>
              <a:gd name="connsiteX15" fmla="*/ 156655 w 454127"/>
              <a:gd name="connsiteY15" fmla="*/ 121003 h 389554"/>
              <a:gd name="connsiteX16" fmla="*/ 105877 w 454127"/>
              <a:gd name="connsiteY16" fmla="*/ 211137 h 389554"/>
              <a:gd name="connsiteX17" fmla="*/ 17363 w 454127"/>
              <a:gd name="connsiteY17" fmla="*/ 314468 h 389554"/>
              <a:gd name="connsiteX18" fmla="*/ 0 w 454127"/>
              <a:gd name="connsiteY18" fmla="*/ 324654 h 389554"/>
              <a:gd name="connsiteX19" fmla="*/ 39511 w 454127"/>
              <a:gd name="connsiteY19" fmla="*/ 338622 h 389554"/>
              <a:gd name="connsiteX20" fmla="*/ 144848 w 454127"/>
              <a:gd name="connsiteY20" fmla="*/ 303432 h 389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4127" h="389554">
                <a:moveTo>
                  <a:pt x="144848" y="303432"/>
                </a:moveTo>
                <a:cubicBezTo>
                  <a:pt x="164912" y="283368"/>
                  <a:pt x="199948" y="293400"/>
                  <a:pt x="220012" y="313542"/>
                </a:cubicBezTo>
                <a:cubicBezTo>
                  <a:pt x="240076" y="333606"/>
                  <a:pt x="270095" y="338545"/>
                  <a:pt x="300269" y="368564"/>
                </a:cubicBezTo>
                <a:cubicBezTo>
                  <a:pt x="307908" y="376281"/>
                  <a:pt x="316320" y="383303"/>
                  <a:pt x="324500" y="389554"/>
                </a:cubicBezTo>
                <a:cubicBezTo>
                  <a:pt x="327355" y="368410"/>
                  <a:pt x="327896" y="326352"/>
                  <a:pt x="337156" y="304590"/>
                </a:cubicBezTo>
                <a:cubicBezTo>
                  <a:pt x="346957" y="281671"/>
                  <a:pt x="327278" y="252114"/>
                  <a:pt x="343715" y="252114"/>
                </a:cubicBezTo>
                <a:cubicBezTo>
                  <a:pt x="360075" y="252114"/>
                  <a:pt x="405992" y="252114"/>
                  <a:pt x="405992" y="222636"/>
                </a:cubicBezTo>
                <a:cubicBezTo>
                  <a:pt x="405992" y="193079"/>
                  <a:pt x="419110" y="202880"/>
                  <a:pt x="428988" y="186520"/>
                </a:cubicBezTo>
                <a:cubicBezTo>
                  <a:pt x="438789" y="170160"/>
                  <a:pt x="399509" y="137363"/>
                  <a:pt x="392873" y="127485"/>
                </a:cubicBezTo>
                <a:cubicBezTo>
                  <a:pt x="386390" y="117684"/>
                  <a:pt x="422429" y="114366"/>
                  <a:pt x="448667" y="75164"/>
                </a:cubicBezTo>
                <a:cubicBezTo>
                  <a:pt x="458081" y="60810"/>
                  <a:pt x="454223" y="31563"/>
                  <a:pt x="445425" y="0"/>
                </a:cubicBezTo>
                <a:cubicBezTo>
                  <a:pt x="441027" y="11653"/>
                  <a:pt x="432306" y="20064"/>
                  <a:pt x="417413" y="11190"/>
                </a:cubicBezTo>
                <a:cubicBezTo>
                  <a:pt x="392795" y="-3550"/>
                  <a:pt x="355214" y="4630"/>
                  <a:pt x="305979" y="14508"/>
                </a:cubicBezTo>
                <a:cubicBezTo>
                  <a:pt x="256822" y="24309"/>
                  <a:pt x="242082" y="71845"/>
                  <a:pt x="259986" y="91524"/>
                </a:cubicBezTo>
                <a:cubicBezTo>
                  <a:pt x="278044" y="111202"/>
                  <a:pt x="212526" y="121003"/>
                  <a:pt x="207587" y="94842"/>
                </a:cubicBezTo>
                <a:cubicBezTo>
                  <a:pt x="202648" y="68527"/>
                  <a:pt x="153491" y="86585"/>
                  <a:pt x="156655" y="121003"/>
                </a:cubicBezTo>
                <a:cubicBezTo>
                  <a:pt x="159973" y="155420"/>
                  <a:pt x="102559" y="168539"/>
                  <a:pt x="105877" y="211137"/>
                </a:cubicBezTo>
                <a:cubicBezTo>
                  <a:pt x="109196" y="253812"/>
                  <a:pt x="53325" y="293169"/>
                  <a:pt x="17363" y="314468"/>
                </a:cubicBezTo>
                <a:cubicBezTo>
                  <a:pt x="11730" y="317863"/>
                  <a:pt x="5942" y="321259"/>
                  <a:pt x="0" y="324654"/>
                </a:cubicBezTo>
                <a:cubicBezTo>
                  <a:pt x="18135" y="333066"/>
                  <a:pt x="32643" y="338622"/>
                  <a:pt x="39511" y="338622"/>
                </a:cubicBezTo>
                <a:cubicBezTo>
                  <a:pt x="69685" y="338468"/>
                  <a:pt x="124784" y="323497"/>
                  <a:pt x="144848" y="303432"/>
                </a:cubicBezTo>
                <a:close/>
              </a:path>
            </a:pathLst>
          </a:custGeom>
          <a:solidFill>
            <a:schemeClr val="accent1"/>
          </a:solidFill>
          <a:ln w="7715" cap="flat">
            <a:solidFill>
              <a:srgbClr val="FFFFFF"/>
            </a:solid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385AB2F7-5977-EBD2-6826-0F8A66868945}"/>
              </a:ext>
            </a:extLst>
          </p:cNvPr>
          <p:cNvSpPr/>
          <p:nvPr userDrawn="1"/>
        </p:nvSpPr>
        <p:spPr>
          <a:xfrm>
            <a:off x="9247885" y="4783847"/>
            <a:ext cx="134121" cy="177954"/>
          </a:xfrm>
          <a:custGeom>
            <a:avLst/>
            <a:gdLst>
              <a:gd name="connsiteX0" fmla="*/ 46997 w 134121"/>
              <a:gd name="connsiteY0" fmla="*/ 0 h 177954"/>
              <a:gd name="connsiteX1" fmla="*/ 4553 w 134121"/>
              <a:gd name="connsiteY1" fmla="*/ 82341 h 177954"/>
              <a:gd name="connsiteX2" fmla="*/ 0 w 134121"/>
              <a:gd name="connsiteY2" fmla="*/ 116682 h 177954"/>
              <a:gd name="connsiteX3" fmla="*/ 78405 w 134121"/>
              <a:gd name="connsiteY3" fmla="*/ 174868 h 177954"/>
              <a:gd name="connsiteX4" fmla="*/ 84270 w 134121"/>
              <a:gd name="connsiteY4" fmla="*/ 177954 h 177954"/>
              <a:gd name="connsiteX5" fmla="*/ 134122 w 134121"/>
              <a:gd name="connsiteY5" fmla="*/ 99550 h 177954"/>
              <a:gd name="connsiteX6" fmla="*/ 46997 w 134121"/>
              <a:gd name="connsiteY6" fmla="*/ 0 h 177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121" h="177954">
                <a:moveTo>
                  <a:pt x="46997" y="0"/>
                </a:moveTo>
                <a:cubicBezTo>
                  <a:pt x="24232" y="30714"/>
                  <a:pt x="2006" y="69608"/>
                  <a:pt x="4553" y="82341"/>
                </a:cubicBezTo>
                <a:cubicBezTo>
                  <a:pt x="5711" y="87974"/>
                  <a:pt x="3781" y="100553"/>
                  <a:pt x="0" y="116682"/>
                </a:cubicBezTo>
                <a:cubicBezTo>
                  <a:pt x="29170" y="140296"/>
                  <a:pt x="57492" y="164064"/>
                  <a:pt x="78405" y="174868"/>
                </a:cubicBezTo>
                <a:cubicBezTo>
                  <a:pt x="80489" y="176025"/>
                  <a:pt x="82263" y="176951"/>
                  <a:pt x="84270" y="177954"/>
                </a:cubicBezTo>
                <a:cubicBezTo>
                  <a:pt x="90752" y="141453"/>
                  <a:pt x="115910" y="103871"/>
                  <a:pt x="134122" y="99550"/>
                </a:cubicBezTo>
                <a:cubicBezTo>
                  <a:pt x="108501" y="68296"/>
                  <a:pt x="71074" y="24154"/>
                  <a:pt x="46997" y="0"/>
                </a:cubicBezTo>
                <a:close/>
              </a:path>
            </a:pathLst>
          </a:custGeom>
          <a:solidFill>
            <a:schemeClr val="tx2"/>
          </a:solidFill>
          <a:ln w="7715" cap="flat">
            <a:solidFill>
              <a:srgbClr val="FFFFFF"/>
            </a:solid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6084926B-5553-F7A3-0CB0-52924A51B3F9}"/>
              </a:ext>
            </a:extLst>
          </p:cNvPr>
          <p:cNvSpPr/>
          <p:nvPr userDrawn="1"/>
        </p:nvSpPr>
        <p:spPr>
          <a:xfrm>
            <a:off x="10166749" y="4060157"/>
            <a:ext cx="343020" cy="425968"/>
          </a:xfrm>
          <a:custGeom>
            <a:avLst/>
            <a:gdLst>
              <a:gd name="connsiteX0" fmla="*/ 248102 w 343020"/>
              <a:gd name="connsiteY0" fmla="*/ 108336 h 425968"/>
              <a:gd name="connsiteX1" fmla="*/ 169388 w 343020"/>
              <a:gd name="connsiteY1" fmla="*/ 49302 h 425968"/>
              <a:gd name="connsiteX2" fmla="*/ 80874 w 343020"/>
              <a:gd name="connsiteY2" fmla="*/ 144 h 425968"/>
              <a:gd name="connsiteX3" fmla="*/ 0 w 343020"/>
              <a:gd name="connsiteY3" fmla="*/ 20671 h 425968"/>
              <a:gd name="connsiteX4" fmla="*/ 73080 w 343020"/>
              <a:gd name="connsiteY4" fmla="*/ 145687 h 425968"/>
              <a:gd name="connsiteX5" fmla="*/ 143228 w 343020"/>
              <a:gd name="connsiteY5" fmla="*/ 301030 h 425968"/>
              <a:gd name="connsiteX6" fmla="*/ 162366 w 343020"/>
              <a:gd name="connsiteY6" fmla="*/ 425969 h 425968"/>
              <a:gd name="connsiteX7" fmla="*/ 225028 w 343020"/>
              <a:gd name="connsiteY7" fmla="*/ 328040 h 425968"/>
              <a:gd name="connsiteX8" fmla="*/ 267626 w 343020"/>
              <a:gd name="connsiteY8" fmla="*/ 278883 h 425968"/>
              <a:gd name="connsiteX9" fmla="*/ 343021 w 343020"/>
              <a:gd name="connsiteY9" fmla="*/ 292001 h 425968"/>
              <a:gd name="connsiteX10" fmla="*/ 316860 w 343020"/>
              <a:gd name="connsiteY10" fmla="*/ 219847 h 425968"/>
              <a:gd name="connsiteX11" fmla="*/ 248102 w 343020"/>
              <a:gd name="connsiteY11" fmla="*/ 108336 h 425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3020" h="425968">
                <a:moveTo>
                  <a:pt x="248102" y="108336"/>
                </a:moveTo>
                <a:cubicBezTo>
                  <a:pt x="234906" y="65739"/>
                  <a:pt x="192385" y="49302"/>
                  <a:pt x="169388" y="49302"/>
                </a:cubicBezTo>
                <a:cubicBezTo>
                  <a:pt x="146469" y="49302"/>
                  <a:pt x="107112" y="-3097"/>
                  <a:pt x="80874" y="144"/>
                </a:cubicBezTo>
                <a:cubicBezTo>
                  <a:pt x="66598" y="1919"/>
                  <a:pt x="31177" y="10562"/>
                  <a:pt x="0" y="20671"/>
                </a:cubicBezTo>
                <a:cubicBezTo>
                  <a:pt x="28476" y="74459"/>
                  <a:pt x="59035" y="129173"/>
                  <a:pt x="73080" y="145687"/>
                </a:cubicBezTo>
                <a:cubicBezTo>
                  <a:pt x="103099" y="180722"/>
                  <a:pt x="168231" y="275950"/>
                  <a:pt x="143228" y="301030"/>
                </a:cubicBezTo>
                <a:cubicBezTo>
                  <a:pt x="123627" y="320709"/>
                  <a:pt x="131729" y="401120"/>
                  <a:pt x="162366" y="425969"/>
                </a:cubicBezTo>
                <a:cubicBezTo>
                  <a:pt x="176642" y="407370"/>
                  <a:pt x="225028" y="346560"/>
                  <a:pt x="225028" y="328040"/>
                </a:cubicBezTo>
                <a:cubicBezTo>
                  <a:pt x="225028" y="308362"/>
                  <a:pt x="228346" y="269005"/>
                  <a:pt x="267626" y="278883"/>
                </a:cubicBezTo>
                <a:cubicBezTo>
                  <a:pt x="306983" y="288760"/>
                  <a:pt x="343021" y="305197"/>
                  <a:pt x="343021" y="292001"/>
                </a:cubicBezTo>
                <a:cubicBezTo>
                  <a:pt x="343021" y="278805"/>
                  <a:pt x="333220" y="236285"/>
                  <a:pt x="316860" y="219847"/>
                </a:cubicBezTo>
                <a:cubicBezTo>
                  <a:pt x="300577" y="203410"/>
                  <a:pt x="261220" y="150935"/>
                  <a:pt x="248102" y="108336"/>
                </a:cubicBezTo>
                <a:close/>
              </a:path>
            </a:pathLst>
          </a:custGeom>
          <a:solidFill>
            <a:schemeClr val="tx2"/>
          </a:solidFill>
          <a:ln w="7715" cap="flat">
            <a:solidFill>
              <a:srgbClr val="FFFFFF"/>
            </a:solid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424B947D-B7EC-90EF-74D0-087D2435ACA5}"/>
              </a:ext>
            </a:extLst>
          </p:cNvPr>
          <p:cNvSpPr/>
          <p:nvPr userDrawn="1"/>
        </p:nvSpPr>
        <p:spPr>
          <a:xfrm>
            <a:off x="9466573" y="4906162"/>
            <a:ext cx="297892" cy="214224"/>
          </a:xfrm>
          <a:custGeom>
            <a:avLst/>
            <a:gdLst>
              <a:gd name="connsiteX0" fmla="*/ 66919 w 297892"/>
              <a:gd name="connsiteY0" fmla="*/ 214224 h 214224"/>
              <a:gd name="connsiteX1" fmla="*/ 66919 w 297892"/>
              <a:gd name="connsiteY1" fmla="*/ 214224 h 214224"/>
              <a:gd name="connsiteX2" fmla="*/ 71086 w 297892"/>
              <a:gd name="connsiteY2" fmla="*/ 212372 h 214224"/>
              <a:gd name="connsiteX3" fmla="*/ 72012 w 297892"/>
              <a:gd name="connsiteY3" fmla="*/ 212063 h 214224"/>
              <a:gd name="connsiteX4" fmla="*/ 78186 w 297892"/>
              <a:gd name="connsiteY4" fmla="*/ 211214 h 214224"/>
              <a:gd name="connsiteX5" fmla="*/ 79112 w 297892"/>
              <a:gd name="connsiteY5" fmla="*/ 211137 h 214224"/>
              <a:gd name="connsiteX6" fmla="*/ 114687 w 297892"/>
              <a:gd name="connsiteY6" fmla="*/ 210520 h 214224"/>
              <a:gd name="connsiteX7" fmla="*/ 117388 w 297892"/>
              <a:gd name="connsiteY7" fmla="*/ 210443 h 214224"/>
              <a:gd name="connsiteX8" fmla="*/ 126186 w 297892"/>
              <a:gd name="connsiteY8" fmla="*/ 209825 h 214224"/>
              <a:gd name="connsiteX9" fmla="*/ 129658 w 297892"/>
              <a:gd name="connsiteY9" fmla="*/ 209516 h 214224"/>
              <a:gd name="connsiteX10" fmla="*/ 140771 w 297892"/>
              <a:gd name="connsiteY10" fmla="*/ 207510 h 214224"/>
              <a:gd name="connsiteX11" fmla="*/ 192398 w 297892"/>
              <a:gd name="connsiteY11" fmla="*/ 175485 h 214224"/>
              <a:gd name="connsiteX12" fmla="*/ 295728 w 297892"/>
              <a:gd name="connsiteY12" fmla="*/ 127948 h 214224"/>
              <a:gd name="connsiteX13" fmla="*/ 297812 w 297892"/>
              <a:gd name="connsiteY13" fmla="*/ 122932 h 214224"/>
              <a:gd name="connsiteX14" fmla="*/ 276050 w 297892"/>
              <a:gd name="connsiteY14" fmla="*/ 91832 h 214224"/>
              <a:gd name="connsiteX15" fmla="*/ 214623 w 297892"/>
              <a:gd name="connsiteY15" fmla="*/ 20527 h 214224"/>
              <a:gd name="connsiteX16" fmla="*/ 212153 w 297892"/>
              <a:gd name="connsiteY16" fmla="*/ 12965 h 214224"/>
              <a:gd name="connsiteX17" fmla="*/ 212076 w 297892"/>
              <a:gd name="connsiteY17" fmla="*/ 12039 h 214224"/>
              <a:gd name="connsiteX18" fmla="*/ 212539 w 297892"/>
              <a:gd name="connsiteY18" fmla="*/ 0 h 214224"/>
              <a:gd name="connsiteX19" fmla="*/ 21543 w 297892"/>
              <a:gd name="connsiteY19" fmla="*/ 34881 h 214224"/>
              <a:gd name="connsiteX20" fmla="*/ 14984 w 297892"/>
              <a:gd name="connsiteY20" fmla="*/ 30251 h 214224"/>
              <a:gd name="connsiteX21" fmla="*/ 2945 w 297892"/>
              <a:gd name="connsiteY21" fmla="*/ 145388 h 214224"/>
              <a:gd name="connsiteX22" fmla="*/ 66919 w 297892"/>
              <a:gd name="connsiteY22" fmla="*/ 214224 h 21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97892" h="214224">
                <a:moveTo>
                  <a:pt x="66919" y="214224"/>
                </a:moveTo>
                <a:lnTo>
                  <a:pt x="66919" y="214224"/>
                </a:lnTo>
                <a:cubicBezTo>
                  <a:pt x="67922" y="213375"/>
                  <a:pt x="69389" y="212835"/>
                  <a:pt x="71086" y="212372"/>
                </a:cubicBezTo>
                <a:cubicBezTo>
                  <a:pt x="71395" y="212295"/>
                  <a:pt x="71626" y="212140"/>
                  <a:pt x="72012" y="212063"/>
                </a:cubicBezTo>
                <a:cubicBezTo>
                  <a:pt x="73787" y="211677"/>
                  <a:pt x="75948" y="211446"/>
                  <a:pt x="78186" y="211214"/>
                </a:cubicBezTo>
                <a:cubicBezTo>
                  <a:pt x="78495" y="211137"/>
                  <a:pt x="78803" y="211137"/>
                  <a:pt x="79112" y="211137"/>
                </a:cubicBezTo>
                <a:cubicBezTo>
                  <a:pt x="88681" y="210288"/>
                  <a:pt x="101491" y="210906"/>
                  <a:pt x="114687" y="210520"/>
                </a:cubicBezTo>
                <a:cubicBezTo>
                  <a:pt x="115459" y="210443"/>
                  <a:pt x="116462" y="210443"/>
                  <a:pt x="117388" y="210443"/>
                </a:cubicBezTo>
                <a:cubicBezTo>
                  <a:pt x="120321" y="210288"/>
                  <a:pt x="123176" y="210057"/>
                  <a:pt x="126186" y="209825"/>
                </a:cubicBezTo>
                <a:cubicBezTo>
                  <a:pt x="127343" y="209671"/>
                  <a:pt x="128424" y="209671"/>
                  <a:pt x="129658" y="209516"/>
                </a:cubicBezTo>
                <a:cubicBezTo>
                  <a:pt x="133517" y="209053"/>
                  <a:pt x="137221" y="208436"/>
                  <a:pt x="140771" y="207510"/>
                </a:cubicBezTo>
                <a:cubicBezTo>
                  <a:pt x="170250" y="200102"/>
                  <a:pt x="177581" y="168153"/>
                  <a:pt x="192398" y="175485"/>
                </a:cubicBezTo>
                <a:cubicBezTo>
                  <a:pt x="207137" y="182893"/>
                  <a:pt x="285850" y="142765"/>
                  <a:pt x="295728" y="127948"/>
                </a:cubicBezTo>
                <a:cubicBezTo>
                  <a:pt x="296963" y="126250"/>
                  <a:pt x="297580" y="124553"/>
                  <a:pt x="297812" y="122932"/>
                </a:cubicBezTo>
                <a:cubicBezTo>
                  <a:pt x="299355" y="111588"/>
                  <a:pt x="278288" y="104797"/>
                  <a:pt x="276050" y="91832"/>
                </a:cubicBezTo>
                <a:cubicBezTo>
                  <a:pt x="273658" y="77093"/>
                  <a:pt x="222031" y="27936"/>
                  <a:pt x="214623" y="20527"/>
                </a:cubicBezTo>
                <a:cubicBezTo>
                  <a:pt x="213079" y="18984"/>
                  <a:pt x="212462" y="16206"/>
                  <a:pt x="212153" y="12965"/>
                </a:cubicBezTo>
                <a:cubicBezTo>
                  <a:pt x="212153" y="12656"/>
                  <a:pt x="212076" y="12347"/>
                  <a:pt x="212076" y="12039"/>
                </a:cubicBezTo>
                <a:cubicBezTo>
                  <a:pt x="211844" y="8566"/>
                  <a:pt x="212076" y="4476"/>
                  <a:pt x="212539" y="0"/>
                </a:cubicBezTo>
                <a:cubicBezTo>
                  <a:pt x="135600" y="11190"/>
                  <a:pt x="21543" y="34881"/>
                  <a:pt x="21543" y="34881"/>
                </a:cubicBezTo>
                <a:cubicBezTo>
                  <a:pt x="21543" y="34881"/>
                  <a:pt x="18765" y="32875"/>
                  <a:pt x="14984" y="30251"/>
                </a:cubicBezTo>
                <a:cubicBezTo>
                  <a:pt x="3254" y="67755"/>
                  <a:pt x="-4540" y="119073"/>
                  <a:pt x="2945" y="145388"/>
                </a:cubicBezTo>
                <a:cubicBezTo>
                  <a:pt x="10199" y="171163"/>
                  <a:pt x="33582" y="189144"/>
                  <a:pt x="66919" y="214224"/>
                </a:cubicBezTo>
                <a:close/>
              </a:path>
            </a:pathLst>
          </a:custGeom>
          <a:solidFill>
            <a:schemeClr val="tx2"/>
          </a:solidFill>
          <a:ln w="7715" cap="flat">
            <a:solidFill>
              <a:srgbClr val="FFFFFF"/>
            </a:solid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7E0F4CC5-67AC-93BE-1263-4ACF8C13177D}"/>
              </a:ext>
            </a:extLst>
          </p:cNvPr>
          <p:cNvSpPr/>
          <p:nvPr userDrawn="1"/>
        </p:nvSpPr>
        <p:spPr>
          <a:xfrm>
            <a:off x="7881274" y="3830026"/>
            <a:ext cx="73473" cy="102404"/>
          </a:xfrm>
          <a:custGeom>
            <a:avLst/>
            <a:gdLst>
              <a:gd name="connsiteX0" fmla="*/ 39056 w 73473"/>
              <a:gd name="connsiteY0" fmla="*/ 0 h 102404"/>
              <a:gd name="connsiteX1" fmla="*/ 316 w 73473"/>
              <a:gd name="connsiteY1" fmla="*/ 94148 h 102404"/>
              <a:gd name="connsiteX2" fmla="*/ 73474 w 73473"/>
              <a:gd name="connsiteY2" fmla="*/ 102405 h 102404"/>
              <a:gd name="connsiteX3" fmla="*/ 38361 w 73473"/>
              <a:gd name="connsiteY3" fmla="*/ 10495 h 102404"/>
              <a:gd name="connsiteX4" fmla="*/ 39056 w 73473"/>
              <a:gd name="connsiteY4" fmla="*/ 0 h 102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473" h="102404">
                <a:moveTo>
                  <a:pt x="39056" y="0"/>
                </a:moveTo>
                <a:cubicBezTo>
                  <a:pt x="17217" y="12193"/>
                  <a:pt x="-2770" y="38508"/>
                  <a:pt x="316" y="94148"/>
                </a:cubicBezTo>
                <a:cubicBezTo>
                  <a:pt x="21615" y="93530"/>
                  <a:pt x="51712" y="96000"/>
                  <a:pt x="73474" y="102405"/>
                </a:cubicBezTo>
                <a:cubicBezTo>
                  <a:pt x="68149" y="41826"/>
                  <a:pt x="44458" y="22997"/>
                  <a:pt x="38361" y="10495"/>
                </a:cubicBezTo>
                <a:cubicBezTo>
                  <a:pt x="36586" y="7100"/>
                  <a:pt x="37204" y="3550"/>
                  <a:pt x="39056" y="0"/>
                </a:cubicBezTo>
                <a:close/>
              </a:path>
            </a:pathLst>
          </a:custGeom>
          <a:solidFill>
            <a:schemeClr val="tx2"/>
          </a:solidFill>
          <a:ln w="7715" cap="flat">
            <a:solidFill>
              <a:srgbClr val="FFFFFF"/>
            </a:solid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9045B96F-3E8C-0FAE-5AEE-24EF61B78B5C}"/>
              </a:ext>
            </a:extLst>
          </p:cNvPr>
          <p:cNvSpPr/>
          <p:nvPr userDrawn="1"/>
        </p:nvSpPr>
        <p:spPr>
          <a:xfrm>
            <a:off x="9514993" y="2861430"/>
            <a:ext cx="635627" cy="390351"/>
          </a:xfrm>
          <a:custGeom>
            <a:avLst/>
            <a:gdLst>
              <a:gd name="connsiteX0" fmla="*/ 82550 w 635627"/>
              <a:gd name="connsiteY0" fmla="*/ 191339 h 390351"/>
              <a:gd name="connsiteX1" fmla="*/ 148994 w 635627"/>
              <a:gd name="connsiteY1" fmla="*/ 215956 h 390351"/>
              <a:gd name="connsiteX2" fmla="*/ 210421 w 635627"/>
              <a:gd name="connsiteY2" fmla="*/ 252766 h 390351"/>
              <a:gd name="connsiteX3" fmla="*/ 210421 w 635627"/>
              <a:gd name="connsiteY3" fmla="*/ 331480 h 390351"/>
              <a:gd name="connsiteX4" fmla="*/ 297237 w 635627"/>
              <a:gd name="connsiteY4" fmla="*/ 383106 h 390351"/>
              <a:gd name="connsiteX5" fmla="*/ 378497 w 635627"/>
              <a:gd name="connsiteY5" fmla="*/ 388894 h 390351"/>
              <a:gd name="connsiteX6" fmla="*/ 434214 w 635627"/>
              <a:gd name="connsiteY6" fmla="*/ 362656 h 390351"/>
              <a:gd name="connsiteX7" fmla="*/ 506368 w 635627"/>
              <a:gd name="connsiteY7" fmla="*/ 339737 h 390351"/>
              <a:gd name="connsiteX8" fmla="*/ 522728 w 635627"/>
              <a:gd name="connsiteY8" fmla="*/ 287261 h 390351"/>
              <a:gd name="connsiteX9" fmla="*/ 578522 w 635627"/>
              <a:gd name="connsiteY9" fmla="*/ 234940 h 390351"/>
              <a:gd name="connsiteX10" fmla="*/ 614560 w 635627"/>
              <a:gd name="connsiteY10" fmla="*/ 205384 h 390351"/>
              <a:gd name="connsiteX11" fmla="*/ 627679 w 635627"/>
              <a:gd name="connsiteY11" fmla="*/ 162709 h 390351"/>
              <a:gd name="connsiteX12" fmla="*/ 635628 w 635627"/>
              <a:gd name="connsiteY12" fmla="*/ 127674 h 390351"/>
              <a:gd name="connsiteX13" fmla="*/ 579525 w 635627"/>
              <a:gd name="connsiteY13" fmla="*/ 91404 h 390351"/>
              <a:gd name="connsiteX14" fmla="*/ 474265 w 635627"/>
              <a:gd name="connsiteY14" fmla="*/ 36227 h 390351"/>
              <a:gd name="connsiteX15" fmla="*/ 409056 w 635627"/>
              <a:gd name="connsiteY15" fmla="*/ 11147 h 390351"/>
              <a:gd name="connsiteX16" fmla="*/ 268684 w 635627"/>
              <a:gd name="connsiteY16" fmla="*/ 11147 h 390351"/>
              <a:gd name="connsiteX17" fmla="*/ 108325 w 635627"/>
              <a:gd name="connsiteY17" fmla="*/ 11147 h 390351"/>
              <a:gd name="connsiteX18" fmla="*/ 20505 w 635627"/>
              <a:gd name="connsiteY18" fmla="*/ 34066 h 390351"/>
              <a:gd name="connsiteX19" fmla="*/ 9547 w 635627"/>
              <a:gd name="connsiteY19" fmla="*/ 154452 h 390351"/>
              <a:gd name="connsiteX20" fmla="*/ 15181 w 635627"/>
              <a:gd name="connsiteY20" fmla="*/ 185242 h 390351"/>
              <a:gd name="connsiteX21" fmla="*/ 82550 w 635627"/>
              <a:gd name="connsiteY21" fmla="*/ 191339 h 390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35627" h="390351">
                <a:moveTo>
                  <a:pt x="82550" y="191339"/>
                </a:moveTo>
                <a:cubicBezTo>
                  <a:pt x="94820" y="208548"/>
                  <a:pt x="134177" y="223364"/>
                  <a:pt x="148994" y="215956"/>
                </a:cubicBezTo>
                <a:cubicBezTo>
                  <a:pt x="163733" y="208548"/>
                  <a:pt x="210421" y="233165"/>
                  <a:pt x="210421" y="252766"/>
                </a:cubicBezTo>
                <a:cubicBezTo>
                  <a:pt x="210421" y="272445"/>
                  <a:pt x="198151" y="331480"/>
                  <a:pt x="210421" y="331480"/>
                </a:cubicBezTo>
                <a:cubicBezTo>
                  <a:pt x="221533" y="331480"/>
                  <a:pt x="292375" y="353473"/>
                  <a:pt x="297237" y="383106"/>
                </a:cubicBezTo>
                <a:cubicBezTo>
                  <a:pt x="328954" y="383878"/>
                  <a:pt x="365070" y="385499"/>
                  <a:pt x="378497" y="388894"/>
                </a:cubicBezTo>
                <a:cubicBezTo>
                  <a:pt x="404812" y="395376"/>
                  <a:pt x="421095" y="379094"/>
                  <a:pt x="434214" y="362656"/>
                </a:cubicBezTo>
                <a:cubicBezTo>
                  <a:pt x="447333" y="346296"/>
                  <a:pt x="493172" y="339737"/>
                  <a:pt x="506368" y="339737"/>
                </a:cubicBezTo>
                <a:cubicBezTo>
                  <a:pt x="519564" y="339737"/>
                  <a:pt x="519487" y="303698"/>
                  <a:pt x="522728" y="287261"/>
                </a:cubicBezTo>
                <a:cubicBezTo>
                  <a:pt x="526046" y="270978"/>
                  <a:pt x="558844" y="241422"/>
                  <a:pt x="578522" y="234940"/>
                </a:cubicBezTo>
                <a:cubicBezTo>
                  <a:pt x="598200" y="228381"/>
                  <a:pt x="594882" y="205384"/>
                  <a:pt x="614560" y="205384"/>
                </a:cubicBezTo>
                <a:cubicBezTo>
                  <a:pt x="634239" y="205384"/>
                  <a:pt x="630920" y="179069"/>
                  <a:pt x="627679" y="162709"/>
                </a:cubicBezTo>
                <a:cubicBezTo>
                  <a:pt x="625750" y="152754"/>
                  <a:pt x="628065" y="140330"/>
                  <a:pt x="635628" y="127674"/>
                </a:cubicBezTo>
                <a:cubicBezTo>
                  <a:pt x="614483" y="115481"/>
                  <a:pt x="595500" y="104754"/>
                  <a:pt x="579525" y="91404"/>
                </a:cubicBezTo>
                <a:cubicBezTo>
                  <a:pt x="549429" y="66324"/>
                  <a:pt x="499268" y="31211"/>
                  <a:pt x="474265" y="36227"/>
                </a:cubicBezTo>
                <a:cubicBezTo>
                  <a:pt x="449185" y="41320"/>
                  <a:pt x="449185" y="-3824"/>
                  <a:pt x="409056" y="11147"/>
                </a:cubicBezTo>
                <a:cubicBezTo>
                  <a:pt x="369005" y="26195"/>
                  <a:pt x="298781" y="11147"/>
                  <a:pt x="268684" y="11147"/>
                </a:cubicBezTo>
                <a:cubicBezTo>
                  <a:pt x="238665" y="11147"/>
                  <a:pt x="143360" y="-13933"/>
                  <a:pt x="108325" y="11147"/>
                </a:cubicBezTo>
                <a:cubicBezTo>
                  <a:pt x="88184" y="25501"/>
                  <a:pt x="53303" y="31520"/>
                  <a:pt x="20505" y="34066"/>
                </a:cubicBezTo>
                <a:cubicBezTo>
                  <a:pt x="42885" y="79828"/>
                  <a:pt x="34705" y="126207"/>
                  <a:pt x="9547" y="154452"/>
                </a:cubicBezTo>
                <a:cubicBezTo>
                  <a:pt x="-8356" y="174670"/>
                  <a:pt x="2062" y="177371"/>
                  <a:pt x="15181" y="185242"/>
                </a:cubicBezTo>
                <a:cubicBezTo>
                  <a:pt x="42113" y="182773"/>
                  <a:pt x="72672" y="177525"/>
                  <a:pt x="82550" y="191339"/>
                </a:cubicBezTo>
                <a:close/>
              </a:path>
            </a:pathLst>
          </a:custGeom>
          <a:solidFill>
            <a:schemeClr val="tx2"/>
          </a:solidFill>
          <a:ln w="7715" cap="flat">
            <a:solidFill>
              <a:srgbClr val="FFFFFF"/>
            </a:solid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CD88F31C-3B8D-CBCC-3042-D440BC0E8CA7}"/>
              </a:ext>
            </a:extLst>
          </p:cNvPr>
          <p:cNvSpPr/>
          <p:nvPr userDrawn="1"/>
        </p:nvSpPr>
        <p:spPr>
          <a:xfrm>
            <a:off x="9519416" y="2604191"/>
            <a:ext cx="805376" cy="384912"/>
          </a:xfrm>
          <a:custGeom>
            <a:avLst/>
            <a:gdLst>
              <a:gd name="connsiteX0" fmla="*/ 264338 w 805376"/>
              <a:gd name="connsiteY0" fmla="*/ 268386 h 384912"/>
              <a:gd name="connsiteX1" fmla="*/ 404710 w 805376"/>
              <a:gd name="connsiteY1" fmla="*/ 268386 h 384912"/>
              <a:gd name="connsiteX2" fmla="*/ 469919 w 805376"/>
              <a:gd name="connsiteY2" fmla="*/ 293466 h 384912"/>
              <a:gd name="connsiteX3" fmla="*/ 575179 w 805376"/>
              <a:gd name="connsiteY3" fmla="*/ 348643 h 384912"/>
              <a:gd name="connsiteX4" fmla="*/ 631281 w 805376"/>
              <a:gd name="connsiteY4" fmla="*/ 384912 h 384912"/>
              <a:gd name="connsiteX5" fmla="*/ 652812 w 805376"/>
              <a:gd name="connsiteY5" fmla="*/ 360913 h 384912"/>
              <a:gd name="connsiteX6" fmla="*/ 728207 w 805376"/>
              <a:gd name="connsiteY6" fmla="*/ 351035 h 384912"/>
              <a:gd name="connsiteX7" fmla="*/ 770882 w 805376"/>
              <a:gd name="connsiteY7" fmla="*/ 311678 h 384912"/>
              <a:gd name="connsiteX8" fmla="*/ 805377 w 805376"/>
              <a:gd name="connsiteY8" fmla="*/ 297865 h 384912"/>
              <a:gd name="connsiteX9" fmla="*/ 781532 w 805376"/>
              <a:gd name="connsiteY9" fmla="*/ 229724 h 384912"/>
              <a:gd name="connsiteX10" fmla="*/ 747114 w 805376"/>
              <a:gd name="connsiteY10" fmla="*/ 165750 h 384912"/>
              <a:gd name="connsiteX11" fmla="*/ 734767 w 805376"/>
              <a:gd name="connsiteY11" fmla="*/ 104322 h 384912"/>
              <a:gd name="connsiteX12" fmla="*/ 716014 w 805376"/>
              <a:gd name="connsiteY12" fmla="*/ 76001 h 384912"/>
              <a:gd name="connsiteX13" fmla="*/ 610137 w 805376"/>
              <a:gd name="connsiteY13" fmla="*/ 69133 h 384912"/>
              <a:gd name="connsiteX14" fmla="*/ 498703 w 805376"/>
              <a:gd name="connsiteY14" fmla="*/ 3538 h 384912"/>
              <a:gd name="connsiteX15" fmla="*/ 379244 w 805376"/>
              <a:gd name="connsiteY15" fmla="*/ 5390 h 384912"/>
              <a:gd name="connsiteX16" fmla="*/ 369135 w 805376"/>
              <a:gd name="connsiteY16" fmla="*/ 115049 h 384912"/>
              <a:gd name="connsiteX17" fmla="*/ 279000 w 805376"/>
              <a:gd name="connsiteY17" fmla="*/ 157724 h 384912"/>
              <a:gd name="connsiteX18" fmla="*/ 180608 w 805376"/>
              <a:gd name="connsiteY18" fmla="*/ 42895 h 384912"/>
              <a:gd name="connsiteX19" fmla="*/ 73960 w 805376"/>
              <a:gd name="connsiteY19" fmla="*/ 92052 h 384912"/>
              <a:gd name="connsiteX20" fmla="*/ 29664 w 805376"/>
              <a:gd name="connsiteY20" fmla="*/ 180566 h 384912"/>
              <a:gd name="connsiteX21" fmla="*/ 13227 w 805376"/>
              <a:gd name="connsiteY21" fmla="*/ 285517 h 384912"/>
              <a:gd name="connsiteX22" fmla="*/ 16005 w 805376"/>
              <a:gd name="connsiteY22" fmla="*/ 291305 h 384912"/>
              <a:gd name="connsiteX23" fmla="*/ 103824 w 805376"/>
              <a:gd name="connsiteY23" fmla="*/ 268386 h 384912"/>
              <a:gd name="connsiteX24" fmla="*/ 264338 w 805376"/>
              <a:gd name="connsiteY24" fmla="*/ 268386 h 384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05376" h="384912">
                <a:moveTo>
                  <a:pt x="264338" y="268386"/>
                </a:moveTo>
                <a:cubicBezTo>
                  <a:pt x="294357" y="268386"/>
                  <a:pt x="364659" y="283434"/>
                  <a:pt x="404710" y="268386"/>
                </a:cubicBezTo>
                <a:cubicBezTo>
                  <a:pt x="444762" y="253338"/>
                  <a:pt x="444762" y="298559"/>
                  <a:pt x="469919" y="293466"/>
                </a:cubicBezTo>
                <a:cubicBezTo>
                  <a:pt x="494922" y="288450"/>
                  <a:pt x="545083" y="323562"/>
                  <a:pt x="575179" y="348643"/>
                </a:cubicBezTo>
                <a:cubicBezTo>
                  <a:pt x="591153" y="361993"/>
                  <a:pt x="610214" y="372642"/>
                  <a:pt x="631281" y="384912"/>
                </a:cubicBezTo>
                <a:cubicBezTo>
                  <a:pt x="636066" y="376732"/>
                  <a:pt x="642548" y="368630"/>
                  <a:pt x="652812" y="360913"/>
                </a:cubicBezTo>
                <a:cubicBezTo>
                  <a:pt x="679050" y="341234"/>
                  <a:pt x="705288" y="351035"/>
                  <a:pt x="728207" y="351035"/>
                </a:cubicBezTo>
                <a:cubicBezTo>
                  <a:pt x="751204" y="351035"/>
                  <a:pt x="754445" y="324797"/>
                  <a:pt x="770882" y="311678"/>
                </a:cubicBezTo>
                <a:cubicBezTo>
                  <a:pt x="780065" y="304270"/>
                  <a:pt x="794496" y="300103"/>
                  <a:pt x="805377" y="297865"/>
                </a:cubicBezTo>
                <a:cubicBezTo>
                  <a:pt x="796580" y="279730"/>
                  <a:pt x="796117" y="244309"/>
                  <a:pt x="781532" y="229724"/>
                </a:cubicBezTo>
                <a:cubicBezTo>
                  <a:pt x="764322" y="212515"/>
                  <a:pt x="739706" y="182959"/>
                  <a:pt x="747114" y="165750"/>
                </a:cubicBezTo>
                <a:cubicBezTo>
                  <a:pt x="754522" y="148541"/>
                  <a:pt x="754522" y="123923"/>
                  <a:pt x="734767" y="104322"/>
                </a:cubicBezTo>
                <a:cubicBezTo>
                  <a:pt x="726124" y="95679"/>
                  <a:pt x="719564" y="85647"/>
                  <a:pt x="716014" y="76001"/>
                </a:cubicBezTo>
                <a:cubicBezTo>
                  <a:pt x="676040" y="70908"/>
                  <a:pt x="622253" y="65043"/>
                  <a:pt x="610137" y="69133"/>
                </a:cubicBezTo>
                <a:cubicBezTo>
                  <a:pt x="590459" y="75692"/>
                  <a:pt x="511822" y="13416"/>
                  <a:pt x="498703" y="3538"/>
                </a:cubicBezTo>
                <a:cubicBezTo>
                  <a:pt x="490060" y="-2867"/>
                  <a:pt x="431720" y="451"/>
                  <a:pt x="379244" y="5390"/>
                </a:cubicBezTo>
                <a:cubicBezTo>
                  <a:pt x="348994" y="38882"/>
                  <a:pt x="370756" y="63577"/>
                  <a:pt x="369135" y="115049"/>
                </a:cubicBezTo>
                <a:cubicBezTo>
                  <a:pt x="367514" y="167602"/>
                  <a:pt x="310100" y="157724"/>
                  <a:pt x="279000" y="157724"/>
                </a:cubicBezTo>
                <a:cubicBezTo>
                  <a:pt x="247746" y="157724"/>
                  <a:pt x="196969" y="64271"/>
                  <a:pt x="180608" y="42895"/>
                </a:cubicBezTo>
                <a:cubicBezTo>
                  <a:pt x="164094" y="21596"/>
                  <a:pt x="111619" y="69210"/>
                  <a:pt x="73960" y="92052"/>
                </a:cubicBezTo>
                <a:cubicBezTo>
                  <a:pt x="36223" y="115049"/>
                  <a:pt x="55902" y="159344"/>
                  <a:pt x="29664" y="180566"/>
                </a:cubicBezTo>
                <a:cubicBezTo>
                  <a:pt x="3503" y="201865"/>
                  <a:pt x="-12934" y="237981"/>
                  <a:pt x="13227" y="285517"/>
                </a:cubicBezTo>
                <a:cubicBezTo>
                  <a:pt x="14307" y="287447"/>
                  <a:pt x="15002" y="289453"/>
                  <a:pt x="16005" y="291305"/>
                </a:cubicBezTo>
                <a:cubicBezTo>
                  <a:pt x="48802" y="288681"/>
                  <a:pt x="83683" y="282662"/>
                  <a:pt x="103824" y="268386"/>
                </a:cubicBezTo>
                <a:cubicBezTo>
                  <a:pt x="139014" y="243305"/>
                  <a:pt x="234319" y="268386"/>
                  <a:pt x="264338" y="268386"/>
                </a:cubicBezTo>
                <a:close/>
              </a:path>
            </a:pathLst>
          </a:custGeom>
          <a:solidFill>
            <a:schemeClr val="tx2"/>
          </a:solidFill>
          <a:ln w="7715" cap="flat">
            <a:solidFill>
              <a:srgbClr val="FFFFFF"/>
            </a:solid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A9B67890-E67A-3072-6AA5-4ED372DC85FA}"/>
              </a:ext>
            </a:extLst>
          </p:cNvPr>
          <p:cNvSpPr/>
          <p:nvPr userDrawn="1"/>
        </p:nvSpPr>
        <p:spPr>
          <a:xfrm>
            <a:off x="7980740" y="4272596"/>
            <a:ext cx="1265033" cy="1391124"/>
          </a:xfrm>
          <a:custGeom>
            <a:avLst/>
            <a:gdLst>
              <a:gd name="connsiteX0" fmla="*/ 876587 w 1265033"/>
              <a:gd name="connsiteY0" fmla="*/ 1205782 h 1391124"/>
              <a:gd name="connsiteX1" fmla="*/ 742234 w 1265033"/>
              <a:gd name="connsiteY1" fmla="*/ 1205782 h 1391124"/>
              <a:gd name="connsiteX2" fmla="*/ 648781 w 1265033"/>
              <a:gd name="connsiteY2" fmla="*/ 1250001 h 1391124"/>
              <a:gd name="connsiteX3" fmla="*/ 763533 w 1265033"/>
              <a:gd name="connsiteY3" fmla="*/ 1312354 h 1391124"/>
              <a:gd name="connsiteX4" fmla="*/ 889783 w 1265033"/>
              <a:gd name="connsiteY4" fmla="*/ 1391067 h 1391124"/>
              <a:gd name="connsiteX5" fmla="*/ 919263 w 1265033"/>
              <a:gd name="connsiteY5" fmla="*/ 1315595 h 1391124"/>
              <a:gd name="connsiteX6" fmla="*/ 965102 w 1265033"/>
              <a:gd name="connsiteY6" fmla="*/ 1212264 h 1391124"/>
              <a:gd name="connsiteX7" fmla="*/ 876587 w 1265033"/>
              <a:gd name="connsiteY7" fmla="*/ 1205782 h 1391124"/>
              <a:gd name="connsiteX8" fmla="*/ 242095 w 1265033"/>
              <a:gd name="connsiteY8" fmla="*/ 833591 h 1391124"/>
              <a:gd name="connsiteX9" fmla="*/ 161761 w 1265033"/>
              <a:gd name="connsiteY9" fmla="*/ 853269 h 1391124"/>
              <a:gd name="connsiteX10" fmla="*/ 202739 w 1265033"/>
              <a:gd name="connsiteY10" fmla="*/ 995880 h 1391124"/>
              <a:gd name="connsiteX11" fmla="*/ 248655 w 1265033"/>
              <a:gd name="connsiteY11" fmla="*/ 1102452 h 1391124"/>
              <a:gd name="connsiteX12" fmla="*/ 325748 w 1265033"/>
              <a:gd name="connsiteY12" fmla="*/ 1054915 h 1391124"/>
              <a:gd name="connsiteX13" fmla="*/ 343805 w 1265033"/>
              <a:gd name="connsiteY13" fmla="*/ 874645 h 1391124"/>
              <a:gd name="connsiteX14" fmla="*/ 242095 w 1265033"/>
              <a:gd name="connsiteY14" fmla="*/ 833591 h 1391124"/>
              <a:gd name="connsiteX15" fmla="*/ 1045436 w 1265033"/>
              <a:gd name="connsiteY15" fmla="*/ 781193 h 1391124"/>
              <a:gd name="connsiteX16" fmla="*/ 963481 w 1265033"/>
              <a:gd name="connsiteY16" fmla="*/ 715521 h 1391124"/>
              <a:gd name="connsiteX17" fmla="*/ 791392 w 1265033"/>
              <a:gd name="connsiteY17" fmla="*/ 538493 h 1391124"/>
              <a:gd name="connsiteX18" fmla="*/ 635585 w 1265033"/>
              <a:gd name="connsiteY18" fmla="*/ 379523 h 1391124"/>
              <a:gd name="connsiteX19" fmla="*/ 637283 w 1265033"/>
              <a:gd name="connsiteY19" fmla="*/ 268012 h 1391124"/>
              <a:gd name="connsiteX20" fmla="*/ 686132 w 1265033"/>
              <a:gd name="connsiteY20" fmla="*/ 204964 h 1391124"/>
              <a:gd name="connsiteX21" fmla="*/ 691920 w 1265033"/>
              <a:gd name="connsiteY21" fmla="*/ 57955 h 1391124"/>
              <a:gd name="connsiteX22" fmla="*/ 635508 w 1265033"/>
              <a:gd name="connsiteY22" fmla="*/ 46765 h 1391124"/>
              <a:gd name="connsiteX23" fmla="*/ 613360 w 1265033"/>
              <a:gd name="connsiteY23" fmla="*/ 0 h 1391124"/>
              <a:gd name="connsiteX24" fmla="*/ 524846 w 1265033"/>
              <a:gd name="connsiteY24" fmla="*/ 12347 h 1391124"/>
              <a:gd name="connsiteX25" fmla="*/ 456011 w 1265033"/>
              <a:gd name="connsiteY25" fmla="*/ 34495 h 1391124"/>
              <a:gd name="connsiteX26" fmla="*/ 442275 w 1265033"/>
              <a:gd name="connsiteY26" fmla="*/ 26855 h 1391124"/>
              <a:gd name="connsiteX27" fmla="*/ 420821 w 1265033"/>
              <a:gd name="connsiteY27" fmla="*/ 46765 h 1391124"/>
              <a:gd name="connsiteX28" fmla="*/ 404384 w 1265033"/>
              <a:gd name="connsiteY28" fmla="*/ 73080 h 1391124"/>
              <a:gd name="connsiteX29" fmla="*/ 371664 w 1265033"/>
              <a:gd name="connsiteY29" fmla="*/ 86122 h 1391124"/>
              <a:gd name="connsiteX30" fmla="*/ 319111 w 1265033"/>
              <a:gd name="connsiteY30" fmla="*/ 99318 h 1391124"/>
              <a:gd name="connsiteX31" fmla="*/ 279754 w 1265033"/>
              <a:gd name="connsiteY31" fmla="*/ 122238 h 1391124"/>
              <a:gd name="connsiteX32" fmla="*/ 250275 w 1265033"/>
              <a:gd name="connsiteY32" fmla="*/ 161594 h 1391124"/>
              <a:gd name="connsiteX33" fmla="*/ 187922 w 1265033"/>
              <a:gd name="connsiteY33" fmla="*/ 86045 h 1391124"/>
              <a:gd name="connsiteX34" fmla="*/ 132205 w 1265033"/>
              <a:gd name="connsiteY34" fmla="*/ 164758 h 1391124"/>
              <a:gd name="connsiteX35" fmla="*/ 37595 w 1265033"/>
              <a:gd name="connsiteY35" fmla="*/ 171472 h 1391124"/>
              <a:gd name="connsiteX36" fmla="*/ 50174 w 1265033"/>
              <a:gd name="connsiteY36" fmla="*/ 223793 h 1391124"/>
              <a:gd name="connsiteX37" fmla="*/ 28026 w 1265033"/>
              <a:gd name="connsiteY37" fmla="*/ 268012 h 1391124"/>
              <a:gd name="connsiteX38" fmla="*/ 5878 w 1265033"/>
              <a:gd name="connsiteY38" fmla="*/ 295021 h 1391124"/>
              <a:gd name="connsiteX39" fmla="*/ 37826 w 1265033"/>
              <a:gd name="connsiteY39" fmla="*/ 351587 h 1391124"/>
              <a:gd name="connsiteX40" fmla="*/ 62444 w 1265033"/>
              <a:gd name="connsiteY40" fmla="*/ 405683 h 1391124"/>
              <a:gd name="connsiteX41" fmla="*/ 114070 w 1265033"/>
              <a:gd name="connsiteY41" fmla="*/ 422892 h 1391124"/>
              <a:gd name="connsiteX42" fmla="*/ 101569 w 1265033"/>
              <a:gd name="connsiteY42" fmla="*/ 460474 h 1391124"/>
              <a:gd name="connsiteX43" fmla="*/ 155125 w 1265033"/>
              <a:gd name="connsiteY43" fmla="*/ 445040 h 1391124"/>
              <a:gd name="connsiteX44" fmla="*/ 232140 w 1265033"/>
              <a:gd name="connsiteY44" fmla="*/ 379523 h 1391124"/>
              <a:gd name="connsiteX45" fmla="*/ 387947 w 1265033"/>
              <a:gd name="connsiteY45" fmla="*/ 445040 h 1391124"/>
              <a:gd name="connsiteX46" fmla="*/ 422365 w 1265033"/>
              <a:gd name="connsiteY46" fmla="*/ 510712 h 1391124"/>
              <a:gd name="connsiteX47" fmla="*/ 527316 w 1265033"/>
              <a:gd name="connsiteY47" fmla="*/ 645065 h 1391124"/>
              <a:gd name="connsiteX48" fmla="*/ 678106 w 1265033"/>
              <a:gd name="connsiteY48" fmla="*/ 774556 h 1391124"/>
              <a:gd name="connsiteX49" fmla="*/ 784678 w 1265033"/>
              <a:gd name="connsiteY49" fmla="*/ 820472 h 1391124"/>
              <a:gd name="connsiteX50" fmla="*/ 881449 w 1265033"/>
              <a:gd name="connsiteY50" fmla="*/ 884369 h 1391124"/>
              <a:gd name="connsiteX51" fmla="*/ 960086 w 1265033"/>
              <a:gd name="connsiteY51" fmla="*/ 949963 h 1391124"/>
              <a:gd name="connsiteX52" fmla="*/ 996201 w 1265033"/>
              <a:gd name="connsiteY52" fmla="*/ 1015481 h 1391124"/>
              <a:gd name="connsiteX53" fmla="*/ 1001140 w 1265033"/>
              <a:gd name="connsiteY53" fmla="*/ 1135249 h 1391124"/>
              <a:gd name="connsiteX54" fmla="*/ 1006002 w 1265033"/>
              <a:gd name="connsiteY54" fmla="*/ 1223763 h 1391124"/>
              <a:gd name="connsiteX55" fmla="*/ 1061718 w 1265033"/>
              <a:gd name="connsiteY55" fmla="*/ 1131931 h 1391124"/>
              <a:gd name="connsiteX56" fmla="*/ 1125615 w 1265033"/>
              <a:gd name="connsiteY56" fmla="*/ 1066413 h 1391124"/>
              <a:gd name="connsiteX57" fmla="*/ 1074914 w 1265033"/>
              <a:gd name="connsiteY57" fmla="*/ 979520 h 1391124"/>
              <a:gd name="connsiteX58" fmla="*/ 1181409 w 1265033"/>
              <a:gd name="connsiteY58" fmla="*/ 931983 h 1391124"/>
              <a:gd name="connsiteX59" fmla="*/ 1264984 w 1265033"/>
              <a:gd name="connsiteY59" fmla="*/ 936922 h 1391124"/>
              <a:gd name="connsiteX60" fmla="*/ 1045436 w 1265033"/>
              <a:gd name="connsiteY60" fmla="*/ 781193 h 139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265033" h="1391124">
                <a:moveTo>
                  <a:pt x="876587" y="1205782"/>
                </a:moveTo>
                <a:cubicBezTo>
                  <a:pt x="809295" y="1220522"/>
                  <a:pt x="781514" y="1225461"/>
                  <a:pt x="742234" y="1205782"/>
                </a:cubicBezTo>
                <a:cubicBezTo>
                  <a:pt x="702878" y="1186104"/>
                  <a:pt x="639135" y="1223685"/>
                  <a:pt x="648781" y="1250001"/>
                </a:cubicBezTo>
                <a:cubicBezTo>
                  <a:pt x="655264" y="1268135"/>
                  <a:pt x="681579" y="1290978"/>
                  <a:pt x="763533" y="1312354"/>
                </a:cubicBezTo>
                <a:cubicBezTo>
                  <a:pt x="845488" y="1333653"/>
                  <a:pt x="855366" y="1389292"/>
                  <a:pt x="889783" y="1391067"/>
                </a:cubicBezTo>
                <a:cubicBezTo>
                  <a:pt x="924201" y="1392688"/>
                  <a:pt x="927520" y="1359813"/>
                  <a:pt x="919263" y="1315595"/>
                </a:cubicBezTo>
                <a:cubicBezTo>
                  <a:pt x="911005" y="1271300"/>
                  <a:pt x="960163" y="1220522"/>
                  <a:pt x="965102" y="1212264"/>
                </a:cubicBezTo>
                <a:cubicBezTo>
                  <a:pt x="969963" y="1204162"/>
                  <a:pt x="943725" y="1191043"/>
                  <a:pt x="876587" y="1205782"/>
                </a:cubicBezTo>
                <a:close/>
                <a:moveTo>
                  <a:pt x="242095" y="833591"/>
                </a:moveTo>
                <a:cubicBezTo>
                  <a:pt x="206057" y="864767"/>
                  <a:pt x="176347" y="828189"/>
                  <a:pt x="161761" y="853269"/>
                </a:cubicBezTo>
                <a:cubicBezTo>
                  <a:pt x="143704" y="884446"/>
                  <a:pt x="217478" y="931983"/>
                  <a:pt x="202739" y="995880"/>
                </a:cubicBezTo>
                <a:cubicBezTo>
                  <a:pt x="187999" y="1059854"/>
                  <a:pt x="210919" y="1140187"/>
                  <a:pt x="248655" y="1102452"/>
                </a:cubicBezTo>
                <a:cubicBezTo>
                  <a:pt x="286391" y="1064793"/>
                  <a:pt x="304449" y="1082773"/>
                  <a:pt x="325748" y="1054915"/>
                </a:cubicBezTo>
                <a:cubicBezTo>
                  <a:pt x="347047" y="1027134"/>
                  <a:pt x="329066" y="923803"/>
                  <a:pt x="343805" y="874645"/>
                </a:cubicBezTo>
                <a:cubicBezTo>
                  <a:pt x="358545" y="825488"/>
                  <a:pt x="278134" y="802492"/>
                  <a:pt x="242095" y="833591"/>
                </a:cubicBezTo>
                <a:close/>
                <a:moveTo>
                  <a:pt x="1045436" y="781193"/>
                </a:moveTo>
                <a:cubicBezTo>
                  <a:pt x="1002838" y="755032"/>
                  <a:pt x="1030696" y="712280"/>
                  <a:pt x="963481" y="715521"/>
                </a:cubicBezTo>
                <a:cubicBezTo>
                  <a:pt x="896266" y="718839"/>
                  <a:pt x="815932" y="635264"/>
                  <a:pt x="791392" y="538493"/>
                </a:cubicBezTo>
                <a:cubicBezTo>
                  <a:pt x="766774" y="441876"/>
                  <a:pt x="661900" y="436937"/>
                  <a:pt x="635585" y="379523"/>
                </a:cubicBezTo>
                <a:cubicBezTo>
                  <a:pt x="609348" y="322108"/>
                  <a:pt x="660203" y="315548"/>
                  <a:pt x="637283" y="268012"/>
                </a:cubicBezTo>
                <a:cubicBezTo>
                  <a:pt x="624473" y="241543"/>
                  <a:pt x="652717" y="218160"/>
                  <a:pt x="686132" y="204964"/>
                </a:cubicBezTo>
                <a:cubicBezTo>
                  <a:pt x="683431" y="152411"/>
                  <a:pt x="687907" y="95074"/>
                  <a:pt x="691920" y="57955"/>
                </a:cubicBezTo>
                <a:cubicBezTo>
                  <a:pt x="665913" y="55254"/>
                  <a:pt x="643534" y="51473"/>
                  <a:pt x="635508" y="46765"/>
                </a:cubicBezTo>
                <a:cubicBezTo>
                  <a:pt x="623161" y="39357"/>
                  <a:pt x="620769" y="0"/>
                  <a:pt x="613360" y="0"/>
                </a:cubicBezTo>
                <a:cubicBezTo>
                  <a:pt x="605952" y="0"/>
                  <a:pt x="537117" y="0"/>
                  <a:pt x="524846" y="12347"/>
                </a:cubicBezTo>
                <a:cubicBezTo>
                  <a:pt x="512576" y="24617"/>
                  <a:pt x="475689" y="46765"/>
                  <a:pt x="456011" y="34495"/>
                </a:cubicBezTo>
                <a:cubicBezTo>
                  <a:pt x="451766" y="31871"/>
                  <a:pt x="447059" y="29248"/>
                  <a:pt x="442275" y="26855"/>
                </a:cubicBezTo>
                <a:lnTo>
                  <a:pt x="420821" y="46765"/>
                </a:lnTo>
                <a:cubicBezTo>
                  <a:pt x="420821" y="46765"/>
                  <a:pt x="417503" y="73080"/>
                  <a:pt x="404384" y="73080"/>
                </a:cubicBezTo>
                <a:cubicBezTo>
                  <a:pt x="391342" y="73080"/>
                  <a:pt x="371664" y="63280"/>
                  <a:pt x="371664" y="86122"/>
                </a:cubicBezTo>
                <a:cubicBezTo>
                  <a:pt x="371664" y="109119"/>
                  <a:pt x="335548" y="102559"/>
                  <a:pt x="319111" y="99318"/>
                </a:cubicBezTo>
                <a:cubicBezTo>
                  <a:pt x="302751" y="96000"/>
                  <a:pt x="279754" y="102559"/>
                  <a:pt x="279754" y="122238"/>
                </a:cubicBezTo>
                <a:cubicBezTo>
                  <a:pt x="279754" y="141916"/>
                  <a:pt x="276436" y="184591"/>
                  <a:pt x="250275" y="161594"/>
                </a:cubicBezTo>
                <a:cubicBezTo>
                  <a:pt x="224038" y="138598"/>
                  <a:pt x="197723" y="79562"/>
                  <a:pt x="187922" y="86045"/>
                </a:cubicBezTo>
                <a:cubicBezTo>
                  <a:pt x="178121" y="92681"/>
                  <a:pt x="155202" y="164758"/>
                  <a:pt x="132205" y="164758"/>
                </a:cubicBezTo>
                <a:cubicBezTo>
                  <a:pt x="118006" y="164758"/>
                  <a:pt x="71241" y="168540"/>
                  <a:pt x="37595" y="171472"/>
                </a:cubicBezTo>
                <a:cubicBezTo>
                  <a:pt x="28797" y="199716"/>
                  <a:pt x="38212" y="216539"/>
                  <a:pt x="50174" y="223793"/>
                </a:cubicBezTo>
                <a:cubicBezTo>
                  <a:pt x="62521" y="231124"/>
                  <a:pt x="42842" y="260603"/>
                  <a:pt x="28026" y="268012"/>
                </a:cubicBezTo>
                <a:cubicBezTo>
                  <a:pt x="13286" y="275420"/>
                  <a:pt x="-11331" y="268012"/>
                  <a:pt x="5878" y="295021"/>
                </a:cubicBezTo>
                <a:cubicBezTo>
                  <a:pt x="23087" y="322031"/>
                  <a:pt x="55112" y="324577"/>
                  <a:pt x="37826" y="351587"/>
                </a:cubicBezTo>
                <a:cubicBezTo>
                  <a:pt x="20617" y="378596"/>
                  <a:pt x="37826" y="403213"/>
                  <a:pt x="62444" y="405683"/>
                </a:cubicBezTo>
                <a:cubicBezTo>
                  <a:pt x="86984" y="408075"/>
                  <a:pt x="121479" y="403213"/>
                  <a:pt x="114070" y="422892"/>
                </a:cubicBezTo>
                <a:cubicBezTo>
                  <a:pt x="109749" y="434390"/>
                  <a:pt x="103112" y="447586"/>
                  <a:pt x="101569" y="460474"/>
                </a:cubicBezTo>
                <a:cubicBezTo>
                  <a:pt x="120938" y="454840"/>
                  <a:pt x="138070" y="453914"/>
                  <a:pt x="155125" y="445040"/>
                </a:cubicBezTo>
                <a:cubicBezTo>
                  <a:pt x="189543" y="427136"/>
                  <a:pt x="174803" y="395883"/>
                  <a:pt x="232140" y="379523"/>
                </a:cubicBezTo>
                <a:cubicBezTo>
                  <a:pt x="289555" y="363162"/>
                  <a:pt x="364950" y="410622"/>
                  <a:pt x="387947" y="445040"/>
                </a:cubicBezTo>
                <a:cubicBezTo>
                  <a:pt x="410943" y="479535"/>
                  <a:pt x="417426" y="482776"/>
                  <a:pt x="422365" y="510712"/>
                </a:cubicBezTo>
                <a:cubicBezTo>
                  <a:pt x="427304" y="538493"/>
                  <a:pt x="448603" y="594287"/>
                  <a:pt x="527316" y="645065"/>
                </a:cubicBezTo>
                <a:cubicBezTo>
                  <a:pt x="606029" y="695997"/>
                  <a:pt x="637283" y="753257"/>
                  <a:pt x="678106" y="774556"/>
                </a:cubicBezTo>
                <a:cubicBezTo>
                  <a:pt x="719083" y="795932"/>
                  <a:pt x="760138" y="791070"/>
                  <a:pt x="784678" y="820472"/>
                </a:cubicBezTo>
                <a:cubicBezTo>
                  <a:pt x="809295" y="849951"/>
                  <a:pt x="842015" y="866388"/>
                  <a:pt x="881449" y="884369"/>
                </a:cubicBezTo>
                <a:cubicBezTo>
                  <a:pt x="920806" y="902504"/>
                  <a:pt x="922349" y="945024"/>
                  <a:pt x="960086" y="949963"/>
                </a:cubicBezTo>
                <a:cubicBezTo>
                  <a:pt x="997822" y="954902"/>
                  <a:pt x="973204" y="987700"/>
                  <a:pt x="996201" y="1015481"/>
                </a:cubicBezTo>
                <a:cubicBezTo>
                  <a:pt x="1019121" y="1043339"/>
                  <a:pt x="1025757" y="1102374"/>
                  <a:pt x="1001140" y="1135249"/>
                </a:cubicBezTo>
                <a:cubicBezTo>
                  <a:pt x="976523" y="1168046"/>
                  <a:pt x="989642" y="1223763"/>
                  <a:pt x="1006002" y="1223763"/>
                </a:cubicBezTo>
                <a:cubicBezTo>
                  <a:pt x="1022362" y="1223763"/>
                  <a:pt x="1056780" y="1164728"/>
                  <a:pt x="1061718" y="1131931"/>
                </a:cubicBezTo>
                <a:cubicBezTo>
                  <a:pt x="1066580" y="1099133"/>
                  <a:pt x="1099455" y="1100831"/>
                  <a:pt x="1125615" y="1066413"/>
                </a:cubicBezTo>
                <a:cubicBezTo>
                  <a:pt x="1151853" y="1031995"/>
                  <a:pt x="1086258" y="1023738"/>
                  <a:pt x="1074914" y="979520"/>
                </a:cubicBezTo>
                <a:cubicBezTo>
                  <a:pt x="1063416" y="935224"/>
                  <a:pt x="1124072" y="895944"/>
                  <a:pt x="1181409" y="931983"/>
                </a:cubicBezTo>
                <a:cubicBezTo>
                  <a:pt x="1238746" y="968098"/>
                  <a:pt x="1261743" y="992716"/>
                  <a:pt x="1264984" y="936922"/>
                </a:cubicBezTo>
                <a:cubicBezTo>
                  <a:pt x="1268457" y="881205"/>
                  <a:pt x="1088033" y="807430"/>
                  <a:pt x="1045436" y="781193"/>
                </a:cubicBezTo>
                <a:close/>
              </a:path>
            </a:pathLst>
          </a:custGeom>
          <a:solidFill>
            <a:schemeClr val="tx2"/>
          </a:solidFill>
          <a:ln w="7715" cap="flat">
            <a:solidFill>
              <a:srgbClr val="FFFFFF"/>
            </a:solid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47C7C568-302E-85BA-C67B-672E429E83D8}"/>
              </a:ext>
            </a:extLst>
          </p:cNvPr>
          <p:cNvSpPr/>
          <p:nvPr userDrawn="1"/>
        </p:nvSpPr>
        <p:spPr>
          <a:xfrm>
            <a:off x="9012671" y="4036235"/>
            <a:ext cx="715208" cy="402663"/>
          </a:xfrm>
          <a:custGeom>
            <a:avLst/>
            <a:gdLst>
              <a:gd name="connsiteX0" fmla="*/ 695456 w 715208"/>
              <a:gd name="connsiteY0" fmla="*/ 73995 h 402663"/>
              <a:gd name="connsiteX1" fmla="*/ 669450 w 715208"/>
              <a:gd name="connsiteY1" fmla="*/ 58098 h 402663"/>
              <a:gd name="connsiteX2" fmla="*/ 599688 w 715208"/>
              <a:gd name="connsiteY2" fmla="*/ 33095 h 402663"/>
              <a:gd name="connsiteX3" fmla="*/ 497207 w 715208"/>
              <a:gd name="connsiteY3" fmla="*/ 143 h 402663"/>
              <a:gd name="connsiteX4" fmla="*/ 394570 w 715208"/>
              <a:gd name="connsiteY4" fmla="*/ 66046 h 402663"/>
              <a:gd name="connsiteX5" fmla="*/ 277349 w 715208"/>
              <a:gd name="connsiteY5" fmla="*/ 102625 h 402663"/>
              <a:gd name="connsiteX6" fmla="*/ 127253 w 715208"/>
              <a:gd name="connsiteY6" fmla="*/ 102625 h 402663"/>
              <a:gd name="connsiteX7" fmla="*/ 112282 w 715208"/>
              <a:gd name="connsiteY7" fmla="*/ 85107 h 402663"/>
              <a:gd name="connsiteX8" fmla="*/ 97389 w 715208"/>
              <a:gd name="connsiteY8" fmla="*/ 114586 h 402663"/>
              <a:gd name="connsiteX9" fmla="*/ 48694 w 715208"/>
              <a:gd name="connsiteY9" fmla="*/ 142753 h 402663"/>
              <a:gd name="connsiteX10" fmla="*/ 35884 w 715208"/>
              <a:gd name="connsiteY10" fmla="*/ 186354 h 402663"/>
              <a:gd name="connsiteX11" fmla="*/ 17903 w 715208"/>
              <a:gd name="connsiteY11" fmla="*/ 235126 h 402663"/>
              <a:gd name="connsiteX12" fmla="*/ 0 w 715208"/>
              <a:gd name="connsiteY12" fmla="*/ 261286 h 402663"/>
              <a:gd name="connsiteX13" fmla="*/ 26624 w 715208"/>
              <a:gd name="connsiteY13" fmla="*/ 302727 h 402663"/>
              <a:gd name="connsiteX14" fmla="*/ 24077 w 715208"/>
              <a:gd name="connsiteY14" fmla="*/ 305042 h 402663"/>
              <a:gd name="connsiteX15" fmla="*/ 116295 w 715208"/>
              <a:gd name="connsiteY15" fmla="*/ 373723 h 402663"/>
              <a:gd name="connsiteX16" fmla="*/ 229812 w 715208"/>
              <a:gd name="connsiteY16" fmla="*/ 399420 h 402663"/>
              <a:gd name="connsiteX17" fmla="*/ 383612 w 715208"/>
              <a:gd name="connsiteY17" fmla="*/ 351807 h 402663"/>
              <a:gd name="connsiteX18" fmla="*/ 431226 w 715208"/>
              <a:gd name="connsiteY18" fmla="*/ 366392 h 402663"/>
              <a:gd name="connsiteX19" fmla="*/ 462403 w 715208"/>
              <a:gd name="connsiteY19" fmla="*/ 371485 h 402663"/>
              <a:gd name="connsiteX20" fmla="*/ 528229 w 715208"/>
              <a:gd name="connsiteY20" fmla="*/ 324874 h 402663"/>
              <a:gd name="connsiteX21" fmla="*/ 629090 w 715208"/>
              <a:gd name="connsiteY21" fmla="*/ 157647 h 402663"/>
              <a:gd name="connsiteX22" fmla="*/ 702865 w 715208"/>
              <a:gd name="connsiteY22" fmla="*/ 110882 h 402663"/>
              <a:gd name="connsiteX23" fmla="*/ 695456 w 715208"/>
              <a:gd name="connsiteY23" fmla="*/ 73995 h 402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5208" h="402663">
                <a:moveTo>
                  <a:pt x="695456" y="73995"/>
                </a:moveTo>
                <a:cubicBezTo>
                  <a:pt x="686968" y="71217"/>
                  <a:pt x="677630" y="65352"/>
                  <a:pt x="669450" y="58098"/>
                </a:cubicBezTo>
                <a:cubicBezTo>
                  <a:pt x="638582" y="51229"/>
                  <a:pt x="608794" y="42201"/>
                  <a:pt x="599688" y="33095"/>
                </a:cubicBezTo>
                <a:cubicBezTo>
                  <a:pt x="581399" y="14805"/>
                  <a:pt x="508242" y="3770"/>
                  <a:pt x="497207" y="143"/>
                </a:cubicBezTo>
                <a:cubicBezTo>
                  <a:pt x="486248" y="-3561"/>
                  <a:pt x="416641" y="66046"/>
                  <a:pt x="394570" y="66046"/>
                </a:cubicBezTo>
                <a:cubicBezTo>
                  <a:pt x="372577" y="66046"/>
                  <a:pt x="277349" y="77004"/>
                  <a:pt x="277349" y="102625"/>
                </a:cubicBezTo>
                <a:cubicBezTo>
                  <a:pt x="277349" y="128322"/>
                  <a:pt x="160282" y="132027"/>
                  <a:pt x="127253" y="102625"/>
                </a:cubicBezTo>
                <a:cubicBezTo>
                  <a:pt x="122006" y="97994"/>
                  <a:pt x="117067" y="91821"/>
                  <a:pt x="112282" y="85107"/>
                </a:cubicBezTo>
                <a:cubicBezTo>
                  <a:pt x="103485" y="93364"/>
                  <a:pt x="97389" y="103319"/>
                  <a:pt x="97389" y="114586"/>
                </a:cubicBezTo>
                <a:cubicBezTo>
                  <a:pt x="97389" y="147924"/>
                  <a:pt x="71768" y="145377"/>
                  <a:pt x="48694" y="142753"/>
                </a:cubicBezTo>
                <a:cubicBezTo>
                  <a:pt x="25620" y="140207"/>
                  <a:pt x="48694" y="170997"/>
                  <a:pt x="35884" y="186354"/>
                </a:cubicBezTo>
                <a:cubicBezTo>
                  <a:pt x="22997" y="201711"/>
                  <a:pt x="35884" y="232579"/>
                  <a:pt x="17903" y="235126"/>
                </a:cubicBezTo>
                <a:cubicBezTo>
                  <a:pt x="8334" y="236437"/>
                  <a:pt x="3164" y="247550"/>
                  <a:pt x="0" y="261286"/>
                </a:cubicBezTo>
                <a:cubicBezTo>
                  <a:pt x="7717" y="264913"/>
                  <a:pt x="26624" y="302727"/>
                  <a:pt x="26624" y="302727"/>
                </a:cubicBezTo>
                <a:cubicBezTo>
                  <a:pt x="26624" y="302727"/>
                  <a:pt x="25620" y="303653"/>
                  <a:pt x="24077" y="305042"/>
                </a:cubicBezTo>
                <a:cubicBezTo>
                  <a:pt x="49003" y="319935"/>
                  <a:pt x="99935" y="351884"/>
                  <a:pt x="116295" y="373723"/>
                </a:cubicBezTo>
                <a:cubicBezTo>
                  <a:pt x="138289" y="403048"/>
                  <a:pt x="200565" y="406752"/>
                  <a:pt x="229812" y="399420"/>
                </a:cubicBezTo>
                <a:cubicBezTo>
                  <a:pt x="259137" y="392166"/>
                  <a:pt x="383612" y="351807"/>
                  <a:pt x="383612" y="351807"/>
                </a:cubicBezTo>
                <a:cubicBezTo>
                  <a:pt x="383612" y="351807"/>
                  <a:pt x="412937" y="362765"/>
                  <a:pt x="431226" y="366392"/>
                </a:cubicBezTo>
                <a:cubicBezTo>
                  <a:pt x="435548" y="367318"/>
                  <a:pt x="447200" y="369170"/>
                  <a:pt x="462403" y="371485"/>
                </a:cubicBezTo>
                <a:cubicBezTo>
                  <a:pt x="471355" y="362148"/>
                  <a:pt x="498904" y="354276"/>
                  <a:pt x="528229" y="324874"/>
                </a:cubicBezTo>
                <a:cubicBezTo>
                  <a:pt x="562647" y="290456"/>
                  <a:pt x="614273" y="167525"/>
                  <a:pt x="629090" y="157647"/>
                </a:cubicBezTo>
                <a:cubicBezTo>
                  <a:pt x="643830" y="147769"/>
                  <a:pt x="683186" y="125621"/>
                  <a:pt x="702865" y="110882"/>
                </a:cubicBezTo>
                <a:cubicBezTo>
                  <a:pt x="722543" y="96142"/>
                  <a:pt x="717681" y="81403"/>
                  <a:pt x="695456" y="73995"/>
                </a:cubicBezTo>
                <a:close/>
              </a:path>
            </a:pathLst>
          </a:custGeom>
          <a:solidFill>
            <a:schemeClr val="tx2"/>
          </a:solidFill>
          <a:ln w="7715" cap="flat">
            <a:solidFill>
              <a:srgbClr val="FFFFFF"/>
            </a:solid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17CCF23D-E6AF-A76E-D67E-DA0BCF1E20F9}"/>
              </a:ext>
            </a:extLst>
          </p:cNvPr>
          <p:cNvSpPr/>
          <p:nvPr userDrawn="1"/>
        </p:nvSpPr>
        <p:spPr>
          <a:xfrm>
            <a:off x="9432785" y="4998766"/>
            <a:ext cx="703176" cy="878030"/>
          </a:xfrm>
          <a:custGeom>
            <a:avLst/>
            <a:gdLst>
              <a:gd name="connsiteX0" fmla="*/ 694299 w 703176"/>
              <a:gd name="connsiteY0" fmla="*/ 0 h 878030"/>
              <a:gd name="connsiteX1" fmla="*/ 641052 w 703176"/>
              <a:gd name="connsiteY1" fmla="*/ 25543 h 878030"/>
              <a:gd name="connsiteX2" fmla="*/ 598454 w 703176"/>
              <a:gd name="connsiteY2" fmla="*/ 51704 h 878030"/>
              <a:gd name="connsiteX3" fmla="*/ 480306 w 703176"/>
              <a:gd name="connsiteY3" fmla="*/ 32103 h 878030"/>
              <a:gd name="connsiteX4" fmla="*/ 331522 w 703176"/>
              <a:gd name="connsiteY4" fmla="*/ 30328 h 878030"/>
              <a:gd name="connsiteX5" fmla="*/ 329439 w 703176"/>
              <a:gd name="connsiteY5" fmla="*/ 35344 h 878030"/>
              <a:gd name="connsiteX6" fmla="*/ 226108 w 703176"/>
              <a:gd name="connsiteY6" fmla="*/ 82881 h 878030"/>
              <a:gd name="connsiteX7" fmla="*/ 174481 w 703176"/>
              <a:gd name="connsiteY7" fmla="*/ 114906 h 878030"/>
              <a:gd name="connsiteX8" fmla="*/ 98237 w 703176"/>
              <a:gd name="connsiteY8" fmla="*/ 124784 h 878030"/>
              <a:gd name="connsiteX9" fmla="*/ 58881 w 703176"/>
              <a:gd name="connsiteY9" fmla="*/ 188681 h 878030"/>
              <a:gd name="connsiteX10" fmla="*/ 31871 w 703176"/>
              <a:gd name="connsiteY10" fmla="*/ 230507 h 878030"/>
              <a:gd name="connsiteX11" fmla="*/ 0 w 703176"/>
              <a:gd name="connsiteY11" fmla="*/ 290391 h 878030"/>
              <a:gd name="connsiteX12" fmla="*/ 4785 w 703176"/>
              <a:gd name="connsiteY12" fmla="*/ 292860 h 878030"/>
              <a:gd name="connsiteX13" fmla="*/ 63820 w 703176"/>
              <a:gd name="connsiteY13" fmla="*/ 387934 h 878030"/>
              <a:gd name="connsiteX14" fmla="*/ 142533 w 703176"/>
              <a:gd name="connsiteY14" fmla="*/ 414171 h 878030"/>
              <a:gd name="connsiteX15" fmla="*/ 242545 w 703176"/>
              <a:gd name="connsiteY15" fmla="*/ 450287 h 878030"/>
              <a:gd name="connsiteX16" fmla="*/ 124398 w 703176"/>
              <a:gd name="connsiteY16" fmla="*/ 460165 h 878030"/>
              <a:gd name="connsiteX17" fmla="*/ 147472 w 703176"/>
              <a:gd name="connsiteY17" fmla="*/ 553618 h 878030"/>
              <a:gd name="connsiteX18" fmla="*/ 204809 w 703176"/>
              <a:gd name="connsiteY18" fmla="*/ 630711 h 878030"/>
              <a:gd name="connsiteX19" fmla="*/ 308063 w 703176"/>
              <a:gd name="connsiteY19" fmla="*/ 679868 h 878030"/>
              <a:gd name="connsiteX20" fmla="*/ 288384 w 703176"/>
              <a:gd name="connsiteY20" fmla="*/ 568434 h 878030"/>
              <a:gd name="connsiteX21" fmla="*/ 365400 w 703176"/>
              <a:gd name="connsiteY21" fmla="*/ 565116 h 878030"/>
              <a:gd name="connsiteX22" fmla="*/ 314622 w 703176"/>
              <a:gd name="connsiteY22" fmla="*/ 520898 h 878030"/>
              <a:gd name="connsiteX23" fmla="*/ 353979 w 703176"/>
              <a:gd name="connsiteY23" fmla="*/ 499599 h 878030"/>
              <a:gd name="connsiteX24" fmla="*/ 434236 w 703176"/>
              <a:gd name="connsiteY24" fmla="*/ 489721 h 878030"/>
              <a:gd name="connsiteX25" fmla="*/ 398197 w 703176"/>
              <a:gd name="connsiteY25" fmla="*/ 399586 h 878030"/>
              <a:gd name="connsiteX26" fmla="*/ 306365 w 703176"/>
              <a:gd name="connsiteY26" fmla="*/ 402750 h 878030"/>
              <a:gd name="connsiteX27" fmla="*/ 342480 w 703176"/>
              <a:gd name="connsiteY27" fmla="*/ 343792 h 878030"/>
              <a:gd name="connsiteX28" fmla="*/ 252346 w 703176"/>
              <a:gd name="connsiteY28" fmla="*/ 219240 h 878030"/>
              <a:gd name="connsiteX29" fmla="*/ 309683 w 703176"/>
              <a:gd name="connsiteY29" fmla="*/ 188141 h 878030"/>
              <a:gd name="connsiteX30" fmla="*/ 398197 w 703176"/>
              <a:gd name="connsiteY30" fmla="*/ 201182 h 878030"/>
              <a:gd name="connsiteX31" fmla="*/ 419496 w 703176"/>
              <a:gd name="connsiteY31" fmla="*/ 117607 h 878030"/>
              <a:gd name="connsiteX32" fmla="*/ 486789 w 703176"/>
              <a:gd name="connsiteY32" fmla="*/ 138906 h 878030"/>
              <a:gd name="connsiteX33" fmla="*/ 570364 w 703176"/>
              <a:gd name="connsiteY33" fmla="*/ 97852 h 878030"/>
              <a:gd name="connsiteX34" fmla="*/ 645219 w 703176"/>
              <a:gd name="connsiteY34" fmla="*/ 133427 h 878030"/>
              <a:gd name="connsiteX35" fmla="*/ 671148 w 703176"/>
              <a:gd name="connsiteY35" fmla="*/ 95382 h 878030"/>
              <a:gd name="connsiteX36" fmla="*/ 703173 w 703176"/>
              <a:gd name="connsiteY36" fmla="*/ 43755 h 878030"/>
              <a:gd name="connsiteX37" fmla="*/ 694299 w 703176"/>
              <a:gd name="connsiteY37" fmla="*/ 0 h 878030"/>
              <a:gd name="connsiteX38" fmla="*/ 601695 w 703176"/>
              <a:gd name="connsiteY38" fmla="*/ 827186 h 878030"/>
              <a:gd name="connsiteX39" fmla="*/ 426287 w 703176"/>
              <a:gd name="connsiteY39" fmla="*/ 807507 h 878030"/>
              <a:gd name="connsiteX40" fmla="*/ 358995 w 703176"/>
              <a:gd name="connsiteY40" fmla="*/ 835366 h 878030"/>
              <a:gd name="connsiteX41" fmla="*/ 521284 w 703176"/>
              <a:gd name="connsiteY41" fmla="*/ 877964 h 878030"/>
              <a:gd name="connsiteX42" fmla="*/ 670531 w 703176"/>
              <a:gd name="connsiteY42" fmla="*/ 832047 h 878030"/>
              <a:gd name="connsiteX43" fmla="*/ 601695 w 703176"/>
              <a:gd name="connsiteY43" fmla="*/ 827186 h 878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03176" h="878030">
                <a:moveTo>
                  <a:pt x="694299" y="0"/>
                </a:moveTo>
                <a:cubicBezTo>
                  <a:pt x="669604" y="2547"/>
                  <a:pt x="635495" y="11653"/>
                  <a:pt x="641052" y="25543"/>
                </a:cubicBezTo>
                <a:cubicBezTo>
                  <a:pt x="647534" y="41903"/>
                  <a:pt x="624537" y="51704"/>
                  <a:pt x="598454" y="51704"/>
                </a:cubicBezTo>
                <a:cubicBezTo>
                  <a:pt x="598454" y="51704"/>
                  <a:pt x="506544" y="45222"/>
                  <a:pt x="480306" y="32103"/>
                </a:cubicBezTo>
                <a:cubicBezTo>
                  <a:pt x="460396" y="22225"/>
                  <a:pt x="372885" y="27164"/>
                  <a:pt x="331522" y="30328"/>
                </a:cubicBezTo>
                <a:cubicBezTo>
                  <a:pt x="331291" y="31949"/>
                  <a:pt x="330751" y="33646"/>
                  <a:pt x="329439" y="35344"/>
                </a:cubicBezTo>
                <a:cubicBezTo>
                  <a:pt x="319561" y="50083"/>
                  <a:pt x="240925" y="90212"/>
                  <a:pt x="226108" y="82881"/>
                </a:cubicBezTo>
                <a:cubicBezTo>
                  <a:pt x="211369" y="75549"/>
                  <a:pt x="203960" y="107498"/>
                  <a:pt x="174481" y="114906"/>
                </a:cubicBezTo>
                <a:cubicBezTo>
                  <a:pt x="144925" y="122314"/>
                  <a:pt x="100707" y="112437"/>
                  <a:pt x="98237" y="124784"/>
                </a:cubicBezTo>
                <a:cubicBezTo>
                  <a:pt x="95691" y="137054"/>
                  <a:pt x="76012" y="171472"/>
                  <a:pt x="58881" y="188681"/>
                </a:cubicBezTo>
                <a:cubicBezTo>
                  <a:pt x="41672" y="205890"/>
                  <a:pt x="56411" y="225645"/>
                  <a:pt x="31871" y="230507"/>
                </a:cubicBezTo>
                <a:cubicBezTo>
                  <a:pt x="15666" y="233825"/>
                  <a:pt x="8952" y="263922"/>
                  <a:pt x="0" y="290391"/>
                </a:cubicBezTo>
                <a:cubicBezTo>
                  <a:pt x="1543" y="291162"/>
                  <a:pt x="3087" y="292320"/>
                  <a:pt x="4785" y="292860"/>
                </a:cubicBezTo>
                <a:cubicBezTo>
                  <a:pt x="40823" y="304281"/>
                  <a:pt x="68758" y="347033"/>
                  <a:pt x="63820" y="387934"/>
                </a:cubicBezTo>
                <a:cubicBezTo>
                  <a:pt x="58881" y="428988"/>
                  <a:pt x="116295" y="443728"/>
                  <a:pt x="142533" y="414171"/>
                </a:cubicBezTo>
                <a:cubicBezTo>
                  <a:pt x="168771" y="384692"/>
                  <a:pt x="242545" y="430609"/>
                  <a:pt x="242545" y="450287"/>
                </a:cubicBezTo>
                <a:cubicBezTo>
                  <a:pt x="242545" y="469965"/>
                  <a:pt x="167150" y="428988"/>
                  <a:pt x="124398" y="460165"/>
                </a:cubicBezTo>
                <a:cubicBezTo>
                  <a:pt x="81877" y="491264"/>
                  <a:pt x="157272" y="520821"/>
                  <a:pt x="147472" y="553618"/>
                </a:cubicBezTo>
                <a:cubicBezTo>
                  <a:pt x="137594" y="586415"/>
                  <a:pt x="167150" y="632254"/>
                  <a:pt x="204809" y="630711"/>
                </a:cubicBezTo>
                <a:cubicBezTo>
                  <a:pt x="242545" y="629090"/>
                  <a:pt x="285143" y="691366"/>
                  <a:pt x="308063" y="679868"/>
                </a:cubicBezTo>
                <a:cubicBezTo>
                  <a:pt x="331059" y="668447"/>
                  <a:pt x="280204" y="581553"/>
                  <a:pt x="288384" y="568434"/>
                </a:cubicBezTo>
                <a:cubicBezTo>
                  <a:pt x="296642" y="555315"/>
                  <a:pt x="342480" y="591354"/>
                  <a:pt x="365400" y="565116"/>
                </a:cubicBezTo>
                <a:cubicBezTo>
                  <a:pt x="388397" y="538955"/>
                  <a:pt x="349040" y="519277"/>
                  <a:pt x="314622" y="520898"/>
                </a:cubicBezTo>
                <a:cubicBezTo>
                  <a:pt x="280204" y="522518"/>
                  <a:pt x="313002" y="474982"/>
                  <a:pt x="353979" y="499599"/>
                </a:cubicBezTo>
                <a:cubicBezTo>
                  <a:pt x="394879" y="524139"/>
                  <a:pt x="414634" y="493116"/>
                  <a:pt x="434236" y="489721"/>
                </a:cubicBezTo>
                <a:cubicBezTo>
                  <a:pt x="453914" y="486403"/>
                  <a:pt x="458853" y="415946"/>
                  <a:pt x="398197" y="399586"/>
                </a:cubicBezTo>
                <a:cubicBezTo>
                  <a:pt x="337619" y="383226"/>
                  <a:pt x="345722" y="443882"/>
                  <a:pt x="306365" y="402750"/>
                </a:cubicBezTo>
                <a:cubicBezTo>
                  <a:pt x="267008" y="361850"/>
                  <a:pt x="342480" y="378210"/>
                  <a:pt x="342480" y="343792"/>
                </a:cubicBezTo>
                <a:cubicBezTo>
                  <a:pt x="342480" y="309374"/>
                  <a:pt x="281825" y="260217"/>
                  <a:pt x="252346" y="219240"/>
                </a:cubicBezTo>
                <a:cubicBezTo>
                  <a:pt x="222790" y="178340"/>
                  <a:pt x="293400" y="158584"/>
                  <a:pt x="309683" y="188141"/>
                </a:cubicBezTo>
                <a:cubicBezTo>
                  <a:pt x="326120" y="217620"/>
                  <a:pt x="370339" y="212681"/>
                  <a:pt x="398197" y="201182"/>
                </a:cubicBezTo>
                <a:cubicBezTo>
                  <a:pt x="426133" y="189761"/>
                  <a:pt x="368641" y="137208"/>
                  <a:pt x="419496" y="117607"/>
                </a:cubicBezTo>
                <a:cubicBezTo>
                  <a:pt x="470428" y="97929"/>
                  <a:pt x="470428" y="132346"/>
                  <a:pt x="486789" y="138906"/>
                </a:cubicBezTo>
                <a:cubicBezTo>
                  <a:pt x="503149" y="145388"/>
                  <a:pt x="517888" y="97852"/>
                  <a:pt x="570364" y="97852"/>
                </a:cubicBezTo>
                <a:cubicBezTo>
                  <a:pt x="597682" y="97852"/>
                  <a:pt x="621836" y="115986"/>
                  <a:pt x="645219" y="133427"/>
                </a:cubicBezTo>
                <a:cubicBezTo>
                  <a:pt x="659495" y="117762"/>
                  <a:pt x="671148" y="108732"/>
                  <a:pt x="671148" y="95382"/>
                </a:cubicBezTo>
                <a:cubicBezTo>
                  <a:pt x="671148" y="78173"/>
                  <a:pt x="703173" y="70765"/>
                  <a:pt x="703173" y="43755"/>
                </a:cubicBezTo>
                <a:cubicBezTo>
                  <a:pt x="703328" y="30559"/>
                  <a:pt x="698157" y="14199"/>
                  <a:pt x="694299" y="0"/>
                </a:cubicBezTo>
                <a:close/>
                <a:moveTo>
                  <a:pt x="601695" y="827186"/>
                </a:moveTo>
                <a:cubicBezTo>
                  <a:pt x="575380" y="812446"/>
                  <a:pt x="457387" y="837063"/>
                  <a:pt x="426287" y="807507"/>
                </a:cubicBezTo>
                <a:cubicBezTo>
                  <a:pt x="395110" y="778028"/>
                  <a:pt x="331522" y="830812"/>
                  <a:pt x="358995" y="835366"/>
                </a:cubicBezTo>
                <a:cubicBezTo>
                  <a:pt x="398352" y="841925"/>
                  <a:pt x="457387" y="876343"/>
                  <a:pt x="521284" y="877964"/>
                </a:cubicBezTo>
                <a:cubicBezTo>
                  <a:pt x="585257" y="879661"/>
                  <a:pt x="672074" y="848485"/>
                  <a:pt x="670531" y="832047"/>
                </a:cubicBezTo>
                <a:cubicBezTo>
                  <a:pt x="668910" y="815687"/>
                  <a:pt x="627933" y="842002"/>
                  <a:pt x="601695" y="827186"/>
                </a:cubicBezTo>
                <a:close/>
              </a:path>
            </a:pathLst>
          </a:custGeom>
          <a:solidFill>
            <a:schemeClr val="tx2"/>
          </a:solidFill>
          <a:ln w="7715" cap="flat">
            <a:solidFill>
              <a:srgbClr val="FFFFFF"/>
            </a:solid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253CDA0A-D202-3F49-7DCD-9C63F3ED4715}"/>
              </a:ext>
            </a:extLst>
          </p:cNvPr>
          <p:cNvSpPr/>
          <p:nvPr userDrawn="1"/>
        </p:nvSpPr>
        <p:spPr>
          <a:xfrm>
            <a:off x="7912792" y="3118981"/>
            <a:ext cx="984984" cy="1109315"/>
          </a:xfrm>
          <a:custGeom>
            <a:avLst/>
            <a:gdLst>
              <a:gd name="connsiteX0" fmla="*/ 124836 w 984984"/>
              <a:gd name="connsiteY0" fmla="*/ 292088 h 1109315"/>
              <a:gd name="connsiteX1" fmla="*/ 69042 w 984984"/>
              <a:gd name="connsiteY1" fmla="*/ 344410 h 1109315"/>
              <a:gd name="connsiteX2" fmla="*/ 105158 w 984984"/>
              <a:gd name="connsiteY2" fmla="*/ 403445 h 1109315"/>
              <a:gd name="connsiteX3" fmla="*/ 82161 w 984984"/>
              <a:gd name="connsiteY3" fmla="*/ 439560 h 1109315"/>
              <a:gd name="connsiteX4" fmla="*/ 19885 w 984984"/>
              <a:gd name="connsiteY4" fmla="*/ 469039 h 1109315"/>
              <a:gd name="connsiteX5" fmla="*/ 13325 w 984984"/>
              <a:gd name="connsiteY5" fmla="*/ 521515 h 1109315"/>
              <a:gd name="connsiteX6" fmla="*/ 206 w 984984"/>
              <a:gd name="connsiteY6" fmla="*/ 610029 h 1109315"/>
              <a:gd name="connsiteX7" fmla="*/ 29763 w 984984"/>
              <a:gd name="connsiteY7" fmla="*/ 678865 h 1109315"/>
              <a:gd name="connsiteX8" fmla="*/ 6843 w 984984"/>
              <a:gd name="connsiteY8" fmla="*/ 721463 h 1109315"/>
              <a:gd name="connsiteX9" fmla="*/ 41955 w 984984"/>
              <a:gd name="connsiteY9" fmla="*/ 813372 h 1109315"/>
              <a:gd name="connsiteX10" fmla="*/ 66650 w 984984"/>
              <a:gd name="connsiteY10" fmla="*/ 826414 h 1109315"/>
              <a:gd name="connsiteX11" fmla="*/ 137955 w 984984"/>
              <a:gd name="connsiteY11" fmla="*/ 860831 h 1109315"/>
              <a:gd name="connsiteX12" fmla="*/ 196990 w 984984"/>
              <a:gd name="connsiteY12" fmla="*/ 880510 h 1109315"/>
              <a:gd name="connsiteX13" fmla="*/ 219138 w 984984"/>
              <a:gd name="connsiteY13" fmla="*/ 917474 h 1109315"/>
              <a:gd name="connsiteX14" fmla="*/ 174842 w 984984"/>
              <a:gd name="connsiteY14" fmla="*/ 1008458 h 1109315"/>
              <a:gd name="connsiteX15" fmla="*/ 165196 w 984984"/>
              <a:gd name="connsiteY15" fmla="*/ 1075673 h 1109315"/>
              <a:gd name="connsiteX16" fmla="*/ 259266 w 984984"/>
              <a:gd name="connsiteY16" fmla="*/ 1072355 h 1109315"/>
              <a:gd name="connsiteX17" fmla="*/ 334662 w 984984"/>
              <a:gd name="connsiteY17" fmla="*/ 1069114 h 1109315"/>
              <a:gd name="connsiteX18" fmla="*/ 398713 w 984984"/>
              <a:gd name="connsiteY18" fmla="*/ 1097049 h 1109315"/>
              <a:gd name="connsiteX19" fmla="*/ 410906 w 984984"/>
              <a:gd name="connsiteY19" fmla="*/ 1084625 h 1109315"/>
              <a:gd name="connsiteX20" fmla="*/ 474879 w 984984"/>
              <a:gd name="connsiteY20" fmla="*/ 1101834 h 1109315"/>
              <a:gd name="connsiteX21" fmla="*/ 541323 w 984984"/>
              <a:gd name="connsiteY21" fmla="*/ 1092033 h 1109315"/>
              <a:gd name="connsiteX22" fmla="*/ 605297 w 984984"/>
              <a:gd name="connsiteY22" fmla="*/ 1087094 h 1109315"/>
              <a:gd name="connsiteX23" fmla="*/ 718428 w 984984"/>
              <a:gd name="connsiteY23" fmla="*/ 1065024 h 1109315"/>
              <a:gd name="connsiteX24" fmla="*/ 762724 w 984984"/>
              <a:gd name="connsiteY24" fmla="*/ 1032998 h 1109315"/>
              <a:gd name="connsiteX25" fmla="*/ 806942 w 984984"/>
              <a:gd name="connsiteY25" fmla="*/ 964162 h 1109315"/>
              <a:gd name="connsiteX26" fmla="*/ 868447 w 984984"/>
              <a:gd name="connsiteY26" fmla="*/ 915005 h 1109315"/>
              <a:gd name="connsiteX27" fmla="*/ 752846 w 984984"/>
              <a:gd name="connsiteY27" fmla="*/ 828960 h 1109315"/>
              <a:gd name="connsiteX28" fmla="*/ 715959 w 984984"/>
              <a:gd name="connsiteY28" fmla="*/ 735508 h 1109315"/>
              <a:gd name="connsiteX29" fmla="*/ 708550 w 984984"/>
              <a:gd name="connsiteY29" fmla="*/ 676472 h 1109315"/>
              <a:gd name="connsiteX30" fmla="*/ 824151 w 984984"/>
              <a:gd name="connsiteY30" fmla="*/ 632177 h 1109315"/>
              <a:gd name="connsiteX31" fmla="*/ 915135 w 984984"/>
              <a:gd name="connsiteY31" fmla="*/ 590351 h 1109315"/>
              <a:gd name="connsiteX32" fmla="*/ 974170 w 984984"/>
              <a:gd name="connsiteY32" fmla="*/ 587881 h 1109315"/>
              <a:gd name="connsiteX33" fmla="*/ 976639 w 984984"/>
              <a:gd name="connsiteY33" fmla="*/ 526454 h 1109315"/>
              <a:gd name="connsiteX34" fmla="*/ 949630 w 984984"/>
              <a:gd name="connsiteY34" fmla="*/ 437940 h 1109315"/>
              <a:gd name="connsiteX35" fmla="*/ 934890 w 984984"/>
              <a:gd name="connsiteY35" fmla="*/ 378905 h 1109315"/>
              <a:gd name="connsiteX36" fmla="*/ 910273 w 984984"/>
              <a:gd name="connsiteY36" fmla="*/ 324731 h 1109315"/>
              <a:gd name="connsiteX37" fmla="*/ 902865 w 984984"/>
              <a:gd name="connsiteY37" fmla="*/ 280513 h 1109315"/>
              <a:gd name="connsiteX38" fmla="*/ 905257 w 984984"/>
              <a:gd name="connsiteY38" fmla="*/ 164912 h 1109315"/>
              <a:gd name="connsiteX39" fmla="*/ 904794 w 984984"/>
              <a:gd name="connsiteY39" fmla="*/ 151408 h 1109315"/>
              <a:gd name="connsiteX40" fmla="*/ 895456 w 984984"/>
              <a:gd name="connsiteY40" fmla="*/ 137748 h 1109315"/>
              <a:gd name="connsiteX41" fmla="*/ 829939 w 984984"/>
              <a:gd name="connsiteY41" fmla="*/ 101710 h 1109315"/>
              <a:gd name="connsiteX42" fmla="*/ 839739 w 984984"/>
              <a:gd name="connsiteY42" fmla="*/ 37813 h 1109315"/>
              <a:gd name="connsiteX43" fmla="*/ 741425 w 984984"/>
              <a:gd name="connsiteY43" fmla="*/ 63974 h 1109315"/>
              <a:gd name="connsiteX44" fmla="*/ 616872 w 984984"/>
              <a:gd name="connsiteY44" fmla="*/ 136128 h 1109315"/>
              <a:gd name="connsiteX45" fmla="*/ 559458 w 984984"/>
              <a:gd name="connsiteY45" fmla="*/ 93453 h 1109315"/>
              <a:gd name="connsiteX46" fmla="*/ 520101 w 984984"/>
              <a:gd name="connsiteY46" fmla="*/ 73852 h 1109315"/>
              <a:gd name="connsiteX47" fmla="*/ 438147 w 984984"/>
              <a:gd name="connsiteY47" fmla="*/ 34495 h 1109315"/>
              <a:gd name="connsiteX48" fmla="*/ 431664 w 984984"/>
              <a:gd name="connsiteY48" fmla="*/ 8952 h 1109315"/>
              <a:gd name="connsiteX49" fmla="*/ 390610 w 984984"/>
              <a:gd name="connsiteY49" fmla="*/ 9878 h 1109315"/>
              <a:gd name="connsiteX50" fmla="*/ 289363 w 984984"/>
              <a:gd name="connsiteY50" fmla="*/ 0 h 1109315"/>
              <a:gd name="connsiteX51" fmla="*/ 308578 w 984984"/>
              <a:gd name="connsiteY51" fmla="*/ 52553 h 1109315"/>
              <a:gd name="connsiteX52" fmla="*/ 338057 w 984984"/>
              <a:gd name="connsiteY52" fmla="*/ 147626 h 1109315"/>
              <a:gd name="connsiteX53" fmla="*/ 290520 w 984984"/>
              <a:gd name="connsiteY53" fmla="*/ 191922 h 1109315"/>
              <a:gd name="connsiteX54" fmla="*/ 208566 w 984984"/>
              <a:gd name="connsiteY54" fmla="*/ 180423 h 1109315"/>
              <a:gd name="connsiteX55" fmla="*/ 124913 w 984984"/>
              <a:gd name="connsiteY55" fmla="*/ 193542 h 1109315"/>
              <a:gd name="connsiteX56" fmla="*/ 121672 w 984984"/>
              <a:gd name="connsiteY56" fmla="*/ 216771 h 1109315"/>
              <a:gd name="connsiteX57" fmla="*/ 124836 w 984984"/>
              <a:gd name="connsiteY57" fmla="*/ 292088 h 1109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984984" h="1109315">
                <a:moveTo>
                  <a:pt x="124836" y="292088"/>
                </a:moveTo>
                <a:cubicBezTo>
                  <a:pt x="98598" y="331368"/>
                  <a:pt x="62560" y="334609"/>
                  <a:pt x="69042" y="344410"/>
                </a:cubicBezTo>
                <a:cubicBezTo>
                  <a:pt x="75679" y="354287"/>
                  <a:pt x="114958" y="387085"/>
                  <a:pt x="105158" y="403445"/>
                </a:cubicBezTo>
                <a:cubicBezTo>
                  <a:pt x="95280" y="419882"/>
                  <a:pt x="82161" y="410081"/>
                  <a:pt x="82161" y="439560"/>
                </a:cubicBezTo>
                <a:cubicBezTo>
                  <a:pt x="82161" y="469039"/>
                  <a:pt x="36245" y="469039"/>
                  <a:pt x="19885" y="469039"/>
                </a:cubicBezTo>
                <a:cubicBezTo>
                  <a:pt x="3525" y="469039"/>
                  <a:pt x="23203" y="498596"/>
                  <a:pt x="13325" y="521515"/>
                </a:cubicBezTo>
                <a:cubicBezTo>
                  <a:pt x="3448" y="544435"/>
                  <a:pt x="3448" y="590351"/>
                  <a:pt x="206" y="610029"/>
                </a:cubicBezTo>
                <a:cubicBezTo>
                  <a:pt x="-3035" y="629707"/>
                  <a:pt x="33004" y="662505"/>
                  <a:pt x="29763" y="678865"/>
                </a:cubicBezTo>
                <a:cubicBezTo>
                  <a:pt x="26521" y="695379"/>
                  <a:pt x="206" y="708421"/>
                  <a:pt x="6843" y="721463"/>
                </a:cubicBezTo>
                <a:cubicBezTo>
                  <a:pt x="12940" y="733964"/>
                  <a:pt x="36631" y="752794"/>
                  <a:pt x="41955" y="813372"/>
                </a:cubicBezTo>
                <a:cubicBezTo>
                  <a:pt x="53222" y="816690"/>
                  <a:pt x="62483" y="820935"/>
                  <a:pt x="66650" y="826414"/>
                </a:cubicBezTo>
                <a:cubicBezTo>
                  <a:pt x="81467" y="846092"/>
                  <a:pt x="106007" y="860831"/>
                  <a:pt x="137955" y="860831"/>
                </a:cubicBezTo>
                <a:cubicBezTo>
                  <a:pt x="169903" y="860831"/>
                  <a:pt x="182251" y="883056"/>
                  <a:pt x="196990" y="880510"/>
                </a:cubicBezTo>
                <a:cubicBezTo>
                  <a:pt x="211730" y="878118"/>
                  <a:pt x="251086" y="890388"/>
                  <a:pt x="219138" y="917474"/>
                </a:cubicBezTo>
                <a:cubicBezTo>
                  <a:pt x="187189" y="944484"/>
                  <a:pt x="182251" y="976433"/>
                  <a:pt x="174842" y="1008458"/>
                </a:cubicBezTo>
                <a:cubicBezTo>
                  <a:pt x="170058" y="1029140"/>
                  <a:pt x="170366" y="1057847"/>
                  <a:pt x="165196" y="1075673"/>
                </a:cubicBezTo>
                <a:cubicBezTo>
                  <a:pt x="196373" y="1078451"/>
                  <a:pt x="242520" y="1080766"/>
                  <a:pt x="259266" y="1072355"/>
                </a:cubicBezTo>
                <a:cubicBezTo>
                  <a:pt x="285504" y="1059313"/>
                  <a:pt x="301864" y="1059313"/>
                  <a:pt x="334662" y="1069114"/>
                </a:cubicBezTo>
                <a:cubicBezTo>
                  <a:pt x="354186" y="1074902"/>
                  <a:pt x="380423" y="1087634"/>
                  <a:pt x="398713" y="1097049"/>
                </a:cubicBezTo>
                <a:cubicBezTo>
                  <a:pt x="400719" y="1090412"/>
                  <a:pt x="404269" y="1085397"/>
                  <a:pt x="410906" y="1084625"/>
                </a:cubicBezTo>
                <a:cubicBezTo>
                  <a:pt x="433053" y="1082232"/>
                  <a:pt x="460063" y="1126451"/>
                  <a:pt x="474879" y="1101834"/>
                </a:cubicBezTo>
                <a:cubicBezTo>
                  <a:pt x="489696" y="1077294"/>
                  <a:pt x="524114" y="1082232"/>
                  <a:pt x="541323" y="1092033"/>
                </a:cubicBezTo>
                <a:cubicBezTo>
                  <a:pt x="558532" y="1101834"/>
                  <a:pt x="585618" y="1106773"/>
                  <a:pt x="605297" y="1087094"/>
                </a:cubicBezTo>
                <a:cubicBezTo>
                  <a:pt x="624975" y="1067416"/>
                  <a:pt x="701142" y="1057615"/>
                  <a:pt x="718428" y="1065024"/>
                </a:cubicBezTo>
                <a:cubicBezTo>
                  <a:pt x="735637" y="1072432"/>
                  <a:pt x="779855" y="1092033"/>
                  <a:pt x="762724" y="1032998"/>
                </a:cubicBezTo>
                <a:cubicBezTo>
                  <a:pt x="745515" y="974040"/>
                  <a:pt x="799534" y="986310"/>
                  <a:pt x="806942" y="964162"/>
                </a:cubicBezTo>
                <a:cubicBezTo>
                  <a:pt x="814351" y="942015"/>
                  <a:pt x="878247" y="932214"/>
                  <a:pt x="868447" y="915005"/>
                </a:cubicBezTo>
                <a:cubicBezTo>
                  <a:pt x="858569" y="897796"/>
                  <a:pt x="777463" y="846092"/>
                  <a:pt x="752846" y="828960"/>
                </a:cubicBezTo>
                <a:cubicBezTo>
                  <a:pt x="728306" y="811751"/>
                  <a:pt x="728306" y="757578"/>
                  <a:pt x="715959" y="735508"/>
                </a:cubicBezTo>
                <a:cubicBezTo>
                  <a:pt x="703689" y="713360"/>
                  <a:pt x="676602" y="683881"/>
                  <a:pt x="708550" y="676472"/>
                </a:cubicBezTo>
                <a:cubicBezTo>
                  <a:pt x="740499" y="669064"/>
                  <a:pt x="797064" y="656794"/>
                  <a:pt x="824151" y="632177"/>
                </a:cubicBezTo>
                <a:cubicBezTo>
                  <a:pt x="851161" y="607560"/>
                  <a:pt x="900395" y="605167"/>
                  <a:pt x="915135" y="590351"/>
                </a:cubicBezTo>
                <a:cubicBezTo>
                  <a:pt x="929874" y="575611"/>
                  <a:pt x="964292" y="602698"/>
                  <a:pt x="974170" y="587881"/>
                </a:cubicBezTo>
                <a:cubicBezTo>
                  <a:pt x="984047" y="573142"/>
                  <a:pt x="991379" y="543586"/>
                  <a:pt x="976639" y="526454"/>
                </a:cubicBezTo>
                <a:cubicBezTo>
                  <a:pt x="961900" y="509245"/>
                  <a:pt x="952022" y="479766"/>
                  <a:pt x="949630" y="437940"/>
                </a:cubicBezTo>
                <a:cubicBezTo>
                  <a:pt x="947160" y="396114"/>
                  <a:pt x="934890" y="398583"/>
                  <a:pt x="934890" y="378905"/>
                </a:cubicBezTo>
                <a:cubicBezTo>
                  <a:pt x="934890" y="359226"/>
                  <a:pt x="927482" y="334609"/>
                  <a:pt x="910273" y="324731"/>
                </a:cubicBezTo>
                <a:cubicBezTo>
                  <a:pt x="893064" y="314931"/>
                  <a:pt x="885733" y="307522"/>
                  <a:pt x="902865" y="280513"/>
                </a:cubicBezTo>
                <a:cubicBezTo>
                  <a:pt x="920073" y="253426"/>
                  <a:pt x="912665" y="184591"/>
                  <a:pt x="905257" y="164912"/>
                </a:cubicBezTo>
                <a:cubicBezTo>
                  <a:pt x="903791" y="161054"/>
                  <a:pt x="903945" y="156424"/>
                  <a:pt x="904794" y="151408"/>
                </a:cubicBezTo>
                <a:cubicBezTo>
                  <a:pt x="900395" y="149324"/>
                  <a:pt x="896845" y="145002"/>
                  <a:pt x="895456" y="137748"/>
                </a:cubicBezTo>
                <a:cubicBezTo>
                  <a:pt x="890517" y="111511"/>
                  <a:pt x="872537" y="101710"/>
                  <a:pt x="829939" y="101710"/>
                </a:cubicBezTo>
                <a:cubicBezTo>
                  <a:pt x="787264" y="101710"/>
                  <a:pt x="856100" y="59035"/>
                  <a:pt x="839739" y="37813"/>
                </a:cubicBezTo>
                <a:cubicBezTo>
                  <a:pt x="823379" y="16514"/>
                  <a:pt x="780704" y="77170"/>
                  <a:pt x="741425" y="63974"/>
                </a:cubicBezTo>
                <a:cubicBezTo>
                  <a:pt x="702068" y="50932"/>
                  <a:pt x="651290" y="109967"/>
                  <a:pt x="616872" y="136128"/>
                </a:cubicBezTo>
                <a:cubicBezTo>
                  <a:pt x="582377" y="162443"/>
                  <a:pt x="533220" y="131189"/>
                  <a:pt x="559458" y="93453"/>
                </a:cubicBezTo>
                <a:cubicBezTo>
                  <a:pt x="585696" y="55794"/>
                  <a:pt x="559458" y="59035"/>
                  <a:pt x="520101" y="73852"/>
                </a:cubicBezTo>
                <a:cubicBezTo>
                  <a:pt x="480744" y="88591"/>
                  <a:pt x="433208" y="70533"/>
                  <a:pt x="438147" y="34495"/>
                </a:cubicBezTo>
                <a:cubicBezTo>
                  <a:pt x="439381" y="25389"/>
                  <a:pt x="436526" y="16900"/>
                  <a:pt x="431664" y="8952"/>
                </a:cubicBezTo>
                <a:cubicBezTo>
                  <a:pt x="412449" y="11576"/>
                  <a:pt x="397709" y="12270"/>
                  <a:pt x="390610" y="9878"/>
                </a:cubicBezTo>
                <a:cubicBezTo>
                  <a:pt x="373015" y="4090"/>
                  <a:pt x="333041" y="849"/>
                  <a:pt x="289363" y="0"/>
                </a:cubicBezTo>
                <a:cubicBezTo>
                  <a:pt x="302404" y="19138"/>
                  <a:pt x="316449" y="37736"/>
                  <a:pt x="308578" y="52553"/>
                </a:cubicBezTo>
                <a:cubicBezTo>
                  <a:pt x="293839" y="80488"/>
                  <a:pt x="316835" y="106726"/>
                  <a:pt x="338057" y="147626"/>
                </a:cubicBezTo>
                <a:cubicBezTo>
                  <a:pt x="359356" y="188681"/>
                  <a:pt x="292218" y="165684"/>
                  <a:pt x="290520" y="191922"/>
                </a:cubicBezTo>
                <a:cubicBezTo>
                  <a:pt x="288900" y="218237"/>
                  <a:pt x="228244" y="190301"/>
                  <a:pt x="208566" y="180423"/>
                </a:cubicBezTo>
                <a:cubicBezTo>
                  <a:pt x="188887" y="170623"/>
                  <a:pt x="123293" y="177105"/>
                  <a:pt x="124913" y="193542"/>
                </a:cubicBezTo>
                <a:cubicBezTo>
                  <a:pt x="125531" y="200025"/>
                  <a:pt x="124527" y="209054"/>
                  <a:pt x="121672" y="216771"/>
                </a:cubicBezTo>
                <a:cubicBezTo>
                  <a:pt x="130392" y="248565"/>
                  <a:pt x="134328" y="277812"/>
                  <a:pt x="124836" y="292088"/>
                </a:cubicBezTo>
                <a:close/>
              </a:path>
            </a:pathLst>
          </a:custGeom>
          <a:solidFill>
            <a:schemeClr val="accent1"/>
          </a:solidFill>
          <a:ln w="7715" cap="flat">
            <a:solidFill>
              <a:srgbClr val="FFFFFF"/>
            </a:solid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DE680FCB-8A3A-09C0-3CA0-EDA56E29AE24}"/>
              </a:ext>
            </a:extLst>
          </p:cNvPr>
          <p:cNvSpPr/>
          <p:nvPr userDrawn="1"/>
        </p:nvSpPr>
        <p:spPr>
          <a:xfrm>
            <a:off x="6699948" y="3692354"/>
            <a:ext cx="1598734" cy="1348539"/>
          </a:xfrm>
          <a:custGeom>
            <a:avLst/>
            <a:gdLst>
              <a:gd name="connsiteX0" fmla="*/ 1409756 w 1598734"/>
              <a:gd name="connsiteY0" fmla="*/ 307214 h 1348539"/>
              <a:gd name="connsiteX1" fmla="*/ 1350721 w 1598734"/>
              <a:gd name="connsiteY1" fmla="*/ 287535 h 1348539"/>
              <a:gd name="connsiteX2" fmla="*/ 1279416 w 1598734"/>
              <a:gd name="connsiteY2" fmla="*/ 253118 h 1348539"/>
              <a:gd name="connsiteX3" fmla="*/ 1163893 w 1598734"/>
              <a:gd name="connsiteY3" fmla="*/ 233439 h 1348539"/>
              <a:gd name="connsiteX4" fmla="*/ 1107327 w 1598734"/>
              <a:gd name="connsiteY4" fmla="*/ 196629 h 1348539"/>
              <a:gd name="connsiteX5" fmla="*/ 1075379 w 1598734"/>
              <a:gd name="connsiteY5" fmla="*/ 145003 h 1348539"/>
              <a:gd name="connsiteX6" fmla="*/ 1026221 w 1598734"/>
              <a:gd name="connsiteY6" fmla="*/ 169620 h 1348539"/>
              <a:gd name="connsiteX7" fmla="*/ 994273 w 1598734"/>
              <a:gd name="connsiteY7" fmla="*/ 132733 h 1348539"/>
              <a:gd name="connsiteX8" fmla="*/ 925437 w 1598734"/>
              <a:gd name="connsiteY8" fmla="*/ 90906 h 1348539"/>
              <a:gd name="connsiteX9" fmla="*/ 868872 w 1598734"/>
              <a:gd name="connsiteY9" fmla="*/ 56489 h 1348539"/>
              <a:gd name="connsiteX10" fmla="*/ 829515 w 1598734"/>
              <a:gd name="connsiteY10" fmla="*/ 14662 h 1348539"/>
              <a:gd name="connsiteX11" fmla="*/ 815239 w 1598734"/>
              <a:gd name="connsiteY11" fmla="*/ 0 h 1348539"/>
              <a:gd name="connsiteX12" fmla="*/ 790158 w 1598734"/>
              <a:gd name="connsiteY12" fmla="*/ 2392 h 1348539"/>
              <a:gd name="connsiteX13" fmla="*/ 723020 w 1598734"/>
              <a:gd name="connsiteY13" fmla="*/ 97543 h 1348539"/>
              <a:gd name="connsiteX14" fmla="*/ 608191 w 1598734"/>
              <a:gd name="connsiteY14" fmla="*/ 174481 h 1348539"/>
              <a:gd name="connsiteX15" fmla="*/ 536114 w 1598734"/>
              <a:gd name="connsiteY15" fmla="*/ 253195 h 1348539"/>
              <a:gd name="connsiteX16" fmla="*/ 396745 w 1598734"/>
              <a:gd name="connsiteY16" fmla="*/ 205735 h 1348539"/>
              <a:gd name="connsiteX17" fmla="*/ 332771 w 1598734"/>
              <a:gd name="connsiteY17" fmla="*/ 248256 h 1348539"/>
              <a:gd name="connsiteX18" fmla="*/ 347511 w 1598734"/>
              <a:gd name="connsiteY18" fmla="*/ 366326 h 1348539"/>
              <a:gd name="connsiteX19" fmla="*/ 250740 w 1598734"/>
              <a:gd name="connsiteY19" fmla="*/ 361387 h 1348539"/>
              <a:gd name="connsiteX20" fmla="*/ 183602 w 1598734"/>
              <a:gd name="connsiteY20" fmla="*/ 328667 h 1348539"/>
              <a:gd name="connsiteX21" fmla="*/ 75409 w 1598734"/>
              <a:gd name="connsiteY21" fmla="*/ 340088 h 1348539"/>
              <a:gd name="connsiteX22" fmla="*/ 6574 w 1598734"/>
              <a:gd name="connsiteY22" fmla="*/ 392564 h 1348539"/>
              <a:gd name="connsiteX23" fmla="*/ 19615 w 1598734"/>
              <a:gd name="connsiteY23" fmla="*/ 461477 h 1348539"/>
              <a:gd name="connsiteX24" fmla="*/ 167164 w 1598734"/>
              <a:gd name="connsiteY24" fmla="*/ 509014 h 1348539"/>
              <a:gd name="connsiteX25" fmla="*/ 263936 w 1598734"/>
              <a:gd name="connsiteY25" fmla="*/ 535329 h 1348539"/>
              <a:gd name="connsiteX26" fmla="*/ 299974 w 1598734"/>
              <a:gd name="connsiteY26" fmla="*/ 584486 h 1348539"/>
              <a:gd name="connsiteX27" fmla="*/ 386868 w 1598734"/>
              <a:gd name="connsiteY27" fmla="*/ 679560 h 1348539"/>
              <a:gd name="connsiteX28" fmla="*/ 416424 w 1598734"/>
              <a:gd name="connsiteY28" fmla="*/ 766453 h 1348539"/>
              <a:gd name="connsiteX29" fmla="*/ 399986 w 1598734"/>
              <a:gd name="connsiteY29" fmla="*/ 899262 h 1348539"/>
              <a:gd name="connsiteX30" fmla="*/ 347511 w 1598734"/>
              <a:gd name="connsiteY30" fmla="*/ 1099210 h 1348539"/>
              <a:gd name="connsiteX31" fmla="*/ 340951 w 1598734"/>
              <a:gd name="connsiteY31" fmla="*/ 1100522 h 1348539"/>
              <a:gd name="connsiteX32" fmla="*/ 403999 w 1598734"/>
              <a:gd name="connsiteY32" fmla="*/ 1131853 h 1348539"/>
              <a:gd name="connsiteX33" fmla="*/ 511729 w 1598734"/>
              <a:gd name="connsiteY33" fmla="*/ 1183711 h 1348539"/>
              <a:gd name="connsiteX34" fmla="*/ 599471 w 1598734"/>
              <a:gd name="connsiteY34" fmla="*/ 1175686 h 1348539"/>
              <a:gd name="connsiteX35" fmla="*/ 651329 w 1598734"/>
              <a:gd name="connsiteY35" fmla="*/ 1187724 h 1348539"/>
              <a:gd name="connsiteX36" fmla="*/ 782981 w 1598734"/>
              <a:gd name="connsiteY36" fmla="*/ 1219595 h 1348539"/>
              <a:gd name="connsiteX37" fmla="*/ 896884 w 1598734"/>
              <a:gd name="connsiteY37" fmla="*/ 1222914 h 1348539"/>
              <a:gd name="connsiteX38" fmla="*/ 890171 w 1598734"/>
              <a:gd name="connsiteY38" fmla="*/ 1194438 h 1348539"/>
              <a:gd name="connsiteX39" fmla="*/ 981926 w 1598734"/>
              <a:gd name="connsiteY39" fmla="*/ 1084471 h 1348539"/>
              <a:gd name="connsiteX40" fmla="*/ 1185269 w 1598734"/>
              <a:gd name="connsiteY40" fmla="*/ 1128766 h 1348539"/>
              <a:gd name="connsiteX41" fmla="*/ 1313140 w 1598734"/>
              <a:gd name="connsiteY41" fmla="*/ 1086168 h 1348539"/>
              <a:gd name="connsiteX42" fmla="*/ 1382593 w 1598734"/>
              <a:gd name="connsiteY42" fmla="*/ 1040947 h 1348539"/>
              <a:gd name="connsiteX43" fmla="*/ 1395094 w 1598734"/>
              <a:gd name="connsiteY43" fmla="*/ 1003365 h 1348539"/>
              <a:gd name="connsiteX44" fmla="*/ 1343467 w 1598734"/>
              <a:gd name="connsiteY44" fmla="*/ 986156 h 1348539"/>
              <a:gd name="connsiteX45" fmla="*/ 1318850 w 1598734"/>
              <a:gd name="connsiteY45" fmla="*/ 932060 h 1348539"/>
              <a:gd name="connsiteX46" fmla="*/ 1286902 w 1598734"/>
              <a:gd name="connsiteY46" fmla="*/ 875494 h 1348539"/>
              <a:gd name="connsiteX47" fmla="*/ 1309050 w 1598734"/>
              <a:gd name="connsiteY47" fmla="*/ 848484 h 1348539"/>
              <a:gd name="connsiteX48" fmla="*/ 1331197 w 1598734"/>
              <a:gd name="connsiteY48" fmla="*/ 804266 h 1348539"/>
              <a:gd name="connsiteX49" fmla="*/ 1318927 w 1598734"/>
              <a:gd name="connsiteY49" fmla="*/ 750170 h 1348539"/>
              <a:gd name="connsiteX50" fmla="*/ 1299249 w 1598734"/>
              <a:gd name="connsiteY50" fmla="*/ 695996 h 1348539"/>
              <a:gd name="connsiteX51" fmla="*/ 1250092 w 1598734"/>
              <a:gd name="connsiteY51" fmla="*/ 691135 h 1348539"/>
              <a:gd name="connsiteX52" fmla="*/ 1235275 w 1598734"/>
              <a:gd name="connsiteY52" fmla="*/ 654248 h 1348539"/>
              <a:gd name="connsiteX53" fmla="*/ 1306580 w 1598734"/>
              <a:gd name="connsiteY53" fmla="*/ 565734 h 1348539"/>
              <a:gd name="connsiteX54" fmla="*/ 1363146 w 1598734"/>
              <a:gd name="connsiteY54" fmla="*/ 518968 h 1348539"/>
              <a:gd name="connsiteX55" fmla="*/ 1387763 w 1598734"/>
              <a:gd name="connsiteY55" fmla="*/ 435393 h 1348539"/>
              <a:gd name="connsiteX56" fmla="*/ 1432059 w 1598734"/>
              <a:gd name="connsiteY56" fmla="*/ 344410 h 1348539"/>
              <a:gd name="connsiteX57" fmla="*/ 1409756 w 1598734"/>
              <a:gd name="connsiteY57" fmla="*/ 307214 h 1348539"/>
              <a:gd name="connsiteX58" fmla="*/ 1585241 w 1598734"/>
              <a:gd name="connsiteY58" fmla="*/ 1141731 h 1348539"/>
              <a:gd name="connsiteX59" fmla="*/ 1516406 w 1598734"/>
              <a:gd name="connsiteY59" fmla="*/ 1200766 h 1348539"/>
              <a:gd name="connsiteX60" fmla="*/ 1562245 w 1598734"/>
              <a:gd name="connsiteY60" fmla="*/ 1348315 h 1348539"/>
              <a:gd name="connsiteX61" fmla="*/ 1585241 w 1598734"/>
              <a:gd name="connsiteY61" fmla="*/ 1141731 h 134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598734" h="1348539">
                <a:moveTo>
                  <a:pt x="1409756" y="307214"/>
                </a:moveTo>
                <a:cubicBezTo>
                  <a:pt x="1395017" y="309760"/>
                  <a:pt x="1382670" y="287535"/>
                  <a:pt x="1350721" y="287535"/>
                </a:cubicBezTo>
                <a:cubicBezTo>
                  <a:pt x="1318773" y="287535"/>
                  <a:pt x="1294156" y="272796"/>
                  <a:pt x="1279416" y="253118"/>
                </a:cubicBezTo>
                <a:cubicBezTo>
                  <a:pt x="1264677" y="233439"/>
                  <a:pt x="1188433" y="228578"/>
                  <a:pt x="1163893" y="233439"/>
                </a:cubicBezTo>
                <a:cubicBezTo>
                  <a:pt x="1139275" y="238378"/>
                  <a:pt x="1131867" y="191613"/>
                  <a:pt x="1107327" y="196629"/>
                </a:cubicBezTo>
                <a:cubicBezTo>
                  <a:pt x="1082710" y="201568"/>
                  <a:pt x="1075379" y="164604"/>
                  <a:pt x="1075379" y="145003"/>
                </a:cubicBezTo>
                <a:cubicBezTo>
                  <a:pt x="1075379" y="125324"/>
                  <a:pt x="1048369" y="159742"/>
                  <a:pt x="1026221" y="169620"/>
                </a:cubicBezTo>
                <a:cubicBezTo>
                  <a:pt x="1004073" y="179498"/>
                  <a:pt x="996742" y="147472"/>
                  <a:pt x="994273" y="132733"/>
                </a:cubicBezTo>
                <a:cubicBezTo>
                  <a:pt x="991803" y="117993"/>
                  <a:pt x="947585" y="103176"/>
                  <a:pt x="925437" y="90906"/>
                </a:cubicBezTo>
                <a:cubicBezTo>
                  <a:pt x="903289" y="78636"/>
                  <a:pt x="878749" y="39280"/>
                  <a:pt x="868872" y="56489"/>
                </a:cubicBezTo>
                <a:cubicBezTo>
                  <a:pt x="859071" y="73697"/>
                  <a:pt x="831984" y="31871"/>
                  <a:pt x="829515" y="14662"/>
                </a:cubicBezTo>
                <a:cubicBezTo>
                  <a:pt x="827894" y="3241"/>
                  <a:pt x="820255" y="6868"/>
                  <a:pt x="815239" y="0"/>
                </a:cubicBezTo>
                <a:cubicBezTo>
                  <a:pt x="806827" y="1775"/>
                  <a:pt x="798493" y="2778"/>
                  <a:pt x="790158" y="2392"/>
                </a:cubicBezTo>
                <a:cubicBezTo>
                  <a:pt x="750801" y="772"/>
                  <a:pt x="716384" y="31871"/>
                  <a:pt x="723020" y="97543"/>
                </a:cubicBezTo>
                <a:cubicBezTo>
                  <a:pt x="729503" y="163060"/>
                  <a:pt x="675406" y="169620"/>
                  <a:pt x="608191" y="174481"/>
                </a:cubicBezTo>
                <a:cubicBezTo>
                  <a:pt x="540976" y="179420"/>
                  <a:pt x="563973" y="231896"/>
                  <a:pt x="536114" y="253195"/>
                </a:cubicBezTo>
                <a:cubicBezTo>
                  <a:pt x="508256" y="274571"/>
                  <a:pt x="409864" y="241774"/>
                  <a:pt x="396745" y="205735"/>
                </a:cubicBezTo>
                <a:cubicBezTo>
                  <a:pt x="383626" y="169697"/>
                  <a:pt x="295190" y="205735"/>
                  <a:pt x="332771" y="248256"/>
                </a:cubicBezTo>
                <a:cubicBezTo>
                  <a:pt x="370508" y="290931"/>
                  <a:pt x="368810" y="349966"/>
                  <a:pt x="347511" y="366326"/>
                </a:cubicBezTo>
                <a:cubicBezTo>
                  <a:pt x="326212" y="382763"/>
                  <a:pt x="280296" y="340088"/>
                  <a:pt x="250740" y="361387"/>
                </a:cubicBezTo>
                <a:cubicBezTo>
                  <a:pt x="221261" y="382763"/>
                  <a:pt x="219640" y="341709"/>
                  <a:pt x="183602" y="328667"/>
                </a:cubicBezTo>
                <a:cubicBezTo>
                  <a:pt x="147563" y="315471"/>
                  <a:pt x="132747" y="344950"/>
                  <a:pt x="75409" y="340088"/>
                </a:cubicBezTo>
                <a:cubicBezTo>
                  <a:pt x="17995" y="335150"/>
                  <a:pt x="-14802" y="367947"/>
                  <a:pt x="6574" y="392564"/>
                </a:cubicBezTo>
                <a:cubicBezTo>
                  <a:pt x="27795" y="417104"/>
                  <a:pt x="3255" y="440101"/>
                  <a:pt x="19615" y="461477"/>
                </a:cubicBezTo>
                <a:cubicBezTo>
                  <a:pt x="36053" y="482776"/>
                  <a:pt x="111448" y="479380"/>
                  <a:pt x="167164" y="509014"/>
                </a:cubicBezTo>
                <a:cubicBezTo>
                  <a:pt x="222958" y="538493"/>
                  <a:pt x="236000" y="513875"/>
                  <a:pt x="263936" y="535329"/>
                </a:cubicBezTo>
                <a:cubicBezTo>
                  <a:pt x="291871" y="556627"/>
                  <a:pt x="298354" y="543432"/>
                  <a:pt x="299974" y="584486"/>
                </a:cubicBezTo>
                <a:cubicBezTo>
                  <a:pt x="301672" y="625386"/>
                  <a:pt x="332771" y="664743"/>
                  <a:pt x="386868" y="679560"/>
                </a:cubicBezTo>
                <a:cubicBezTo>
                  <a:pt x="440964" y="694299"/>
                  <a:pt x="399986" y="730337"/>
                  <a:pt x="416424" y="766453"/>
                </a:cubicBezTo>
                <a:cubicBezTo>
                  <a:pt x="432784" y="802568"/>
                  <a:pt x="391806" y="854967"/>
                  <a:pt x="399986" y="899262"/>
                </a:cubicBezTo>
                <a:cubicBezTo>
                  <a:pt x="408244" y="943481"/>
                  <a:pt x="373749" y="1086091"/>
                  <a:pt x="347511" y="1099210"/>
                </a:cubicBezTo>
                <a:cubicBezTo>
                  <a:pt x="345890" y="1100059"/>
                  <a:pt x="343112" y="1100059"/>
                  <a:pt x="340951" y="1100522"/>
                </a:cubicBezTo>
                <a:cubicBezTo>
                  <a:pt x="365569" y="1112715"/>
                  <a:pt x="391343" y="1123441"/>
                  <a:pt x="403999" y="1131853"/>
                </a:cubicBezTo>
                <a:cubicBezTo>
                  <a:pt x="427999" y="1147827"/>
                  <a:pt x="479780" y="1163724"/>
                  <a:pt x="511729" y="1183711"/>
                </a:cubicBezTo>
                <a:cubicBezTo>
                  <a:pt x="543600" y="1203698"/>
                  <a:pt x="599471" y="1199685"/>
                  <a:pt x="599471" y="1175686"/>
                </a:cubicBezTo>
                <a:cubicBezTo>
                  <a:pt x="599471" y="1151840"/>
                  <a:pt x="631342" y="1167814"/>
                  <a:pt x="651329" y="1187724"/>
                </a:cubicBezTo>
                <a:cubicBezTo>
                  <a:pt x="671239" y="1207711"/>
                  <a:pt x="747097" y="1211724"/>
                  <a:pt x="782981" y="1219595"/>
                </a:cubicBezTo>
                <a:cubicBezTo>
                  <a:pt x="813309" y="1226309"/>
                  <a:pt x="857373" y="1222065"/>
                  <a:pt x="896884" y="1222914"/>
                </a:cubicBezTo>
                <a:cubicBezTo>
                  <a:pt x="895341" y="1213885"/>
                  <a:pt x="893335" y="1204624"/>
                  <a:pt x="890171" y="1194438"/>
                </a:cubicBezTo>
                <a:cubicBezTo>
                  <a:pt x="870492" y="1130464"/>
                  <a:pt x="927830" y="1092728"/>
                  <a:pt x="981926" y="1084471"/>
                </a:cubicBezTo>
                <a:cubicBezTo>
                  <a:pt x="1036022" y="1076368"/>
                  <a:pt x="1154015" y="1109088"/>
                  <a:pt x="1185269" y="1128766"/>
                </a:cubicBezTo>
                <a:cubicBezTo>
                  <a:pt x="1216368" y="1148444"/>
                  <a:pt x="1259043" y="1143506"/>
                  <a:pt x="1313140" y="1086168"/>
                </a:cubicBezTo>
                <a:cubicBezTo>
                  <a:pt x="1340458" y="1057153"/>
                  <a:pt x="1362837" y="1046657"/>
                  <a:pt x="1382593" y="1040947"/>
                </a:cubicBezTo>
                <a:cubicBezTo>
                  <a:pt x="1384059" y="1028059"/>
                  <a:pt x="1390773" y="1014940"/>
                  <a:pt x="1395094" y="1003365"/>
                </a:cubicBezTo>
                <a:cubicBezTo>
                  <a:pt x="1402502" y="983687"/>
                  <a:pt x="1368007" y="988548"/>
                  <a:pt x="1343467" y="986156"/>
                </a:cubicBezTo>
                <a:cubicBezTo>
                  <a:pt x="1318850" y="983687"/>
                  <a:pt x="1301641" y="959069"/>
                  <a:pt x="1318850" y="932060"/>
                </a:cubicBezTo>
                <a:cubicBezTo>
                  <a:pt x="1336059" y="905050"/>
                  <a:pt x="1304111" y="902503"/>
                  <a:pt x="1286902" y="875494"/>
                </a:cubicBezTo>
                <a:cubicBezTo>
                  <a:pt x="1269693" y="848484"/>
                  <a:pt x="1294310" y="855816"/>
                  <a:pt x="1309050" y="848484"/>
                </a:cubicBezTo>
                <a:cubicBezTo>
                  <a:pt x="1323789" y="841076"/>
                  <a:pt x="1343467" y="811597"/>
                  <a:pt x="1331197" y="804266"/>
                </a:cubicBezTo>
                <a:cubicBezTo>
                  <a:pt x="1318927" y="796858"/>
                  <a:pt x="1309050" y="779649"/>
                  <a:pt x="1318927" y="750170"/>
                </a:cubicBezTo>
                <a:cubicBezTo>
                  <a:pt x="1328805" y="720614"/>
                  <a:pt x="1299249" y="718145"/>
                  <a:pt x="1299249" y="695996"/>
                </a:cubicBezTo>
                <a:cubicBezTo>
                  <a:pt x="1299249" y="673926"/>
                  <a:pt x="1272162" y="664048"/>
                  <a:pt x="1250092" y="691135"/>
                </a:cubicBezTo>
                <a:cubicBezTo>
                  <a:pt x="1227944" y="718145"/>
                  <a:pt x="1220613" y="698543"/>
                  <a:pt x="1235275" y="654248"/>
                </a:cubicBezTo>
                <a:cubicBezTo>
                  <a:pt x="1250092" y="609952"/>
                  <a:pt x="1301718" y="590274"/>
                  <a:pt x="1306580" y="565734"/>
                </a:cubicBezTo>
                <a:cubicBezTo>
                  <a:pt x="1311519" y="541117"/>
                  <a:pt x="1340998" y="518968"/>
                  <a:pt x="1363146" y="518968"/>
                </a:cubicBezTo>
                <a:cubicBezTo>
                  <a:pt x="1385293" y="518968"/>
                  <a:pt x="1380355" y="467342"/>
                  <a:pt x="1387763" y="435393"/>
                </a:cubicBezTo>
                <a:cubicBezTo>
                  <a:pt x="1395171" y="403368"/>
                  <a:pt x="1400110" y="371496"/>
                  <a:pt x="1432059" y="344410"/>
                </a:cubicBezTo>
                <a:cubicBezTo>
                  <a:pt x="1463930" y="317092"/>
                  <a:pt x="1424573" y="304745"/>
                  <a:pt x="1409756" y="307214"/>
                </a:cubicBezTo>
                <a:close/>
                <a:moveTo>
                  <a:pt x="1585241" y="1141731"/>
                </a:moveTo>
                <a:cubicBezTo>
                  <a:pt x="1567183" y="1140110"/>
                  <a:pt x="1562245" y="1172830"/>
                  <a:pt x="1516406" y="1200766"/>
                </a:cubicBezTo>
                <a:cubicBezTo>
                  <a:pt x="1470566" y="1228701"/>
                  <a:pt x="1516791" y="1354566"/>
                  <a:pt x="1562245" y="1348315"/>
                </a:cubicBezTo>
                <a:cubicBezTo>
                  <a:pt x="1609858" y="1341756"/>
                  <a:pt x="1603222" y="1143351"/>
                  <a:pt x="1585241" y="1141731"/>
                </a:cubicBezTo>
                <a:close/>
              </a:path>
            </a:pathLst>
          </a:custGeom>
          <a:solidFill>
            <a:schemeClr val="accent1"/>
          </a:solidFill>
          <a:ln w="7715" cap="flat">
            <a:solidFill>
              <a:srgbClr val="FFFFFF"/>
            </a:solid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3103D72B-9C84-F197-25A5-87391BE65B3A}"/>
              </a:ext>
            </a:extLst>
          </p:cNvPr>
          <p:cNvSpPr/>
          <p:nvPr userDrawn="1"/>
        </p:nvSpPr>
        <p:spPr>
          <a:xfrm>
            <a:off x="9529556" y="440388"/>
            <a:ext cx="1160376" cy="1840014"/>
          </a:xfrm>
          <a:custGeom>
            <a:avLst/>
            <a:gdLst>
              <a:gd name="connsiteX0" fmla="*/ 990169 w 1160376"/>
              <a:gd name="connsiteY0" fmla="*/ 1544348 h 1840014"/>
              <a:gd name="connsiteX1" fmla="*/ 1154155 w 1160376"/>
              <a:gd name="connsiteY1" fmla="*/ 1386998 h 1840014"/>
              <a:gd name="connsiteX2" fmla="*/ 1124599 w 1160376"/>
              <a:gd name="connsiteY2" fmla="*/ 1298484 h 1840014"/>
              <a:gd name="connsiteX3" fmla="*/ 983609 w 1160376"/>
              <a:gd name="connsiteY3" fmla="*/ 1190292 h 1840014"/>
              <a:gd name="connsiteX4" fmla="*/ 1052445 w 1160376"/>
              <a:gd name="connsiteY4" fmla="*/ 1127938 h 1840014"/>
              <a:gd name="connsiteX5" fmla="*/ 993410 w 1160376"/>
              <a:gd name="connsiteY5" fmla="*/ 1068981 h 1840014"/>
              <a:gd name="connsiteX6" fmla="*/ 1009847 w 1160376"/>
              <a:gd name="connsiteY6" fmla="*/ 1013264 h 1840014"/>
              <a:gd name="connsiteX7" fmla="*/ 954130 w 1160376"/>
              <a:gd name="connsiteY7" fmla="*/ 977148 h 1840014"/>
              <a:gd name="connsiteX8" fmla="*/ 980291 w 1160376"/>
              <a:gd name="connsiteY8" fmla="*/ 944428 h 1840014"/>
              <a:gd name="connsiteX9" fmla="*/ 964008 w 1160376"/>
              <a:gd name="connsiteY9" fmla="*/ 859078 h 1840014"/>
              <a:gd name="connsiteX10" fmla="*/ 1000047 w 1160376"/>
              <a:gd name="connsiteY10" fmla="*/ 793561 h 1840014"/>
              <a:gd name="connsiteX11" fmla="*/ 895095 w 1160376"/>
              <a:gd name="connsiteY11" fmla="*/ 626333 h 1840014"/>
              <a:gd name="connsiteX12" fmla="*/ 927970 w 1160376"/>
              <a:gd name="connsiteY12" fmla="*/ 560816 h 1840014"/>
              <a:gd name="connsiteX13" fmla="*/ 996805 w 1160376"/>
              <a:gd name="connsiteY13" fmla="*/ 478784 h 1840014"/>
              <a:gd name="connsiteX14" fmla="*/ 918092 w 1160376"/>
              <a:gd name="connsiteY14" fmla="*/ 396829 h 1840014"/>
              <a:gd name="connsiteX15" fmla="*/ 849256 w 1160376"/>
              <a:gd name="connsiteY15" fmla="*/ 357473 h 1840014"/>
              <a:gd name="connsiteX16" fmla="*/ 832742 w 1160376"/>
              <a:gd name="connsiteY16" fmla="*/ 295197 h 1840014"/>
              <a:gd name="connsiteX17" fmla="*/ 849256 w 1160376"/>
              <a:gd name="connsiteY17" fmla="*/ 236161 h 1840014"/>
              <a:gd name="connsiteX18" fmla="*/ 891777 w 1160376"/>
              <a:gd name="connsiteY18" fmla="*/ 203364 h 1840014"/>
              <a:gd name="connsiteX19" fmla="*/ 916317 w 1160376"/>
              <a:gd name="connsiteY19" fmla="*/ 163004 h 1840014"/>
              <a:gd name="connsiteX20" fmla="*/ 916317 w 1160376"/>
              <a:gd name="connsiteY20" fmla="*/ 101191 h 1840014"/>
              <a:gd name="connsiteX21" fmla="*/ 800485 w 1160376"/>
              <a:gd name="connsiteY21" fmla="*/ 22092 h 1840014"/>
              <a:gd name="connsiteX22" fmla="*/ 710890 w 1160376"/>
              <a:gd name="connsiteY22" fmla="*/ 22092 h 1840014"/>
              <a:gd name="connsiteX23" fmla="*/ 600229 w 1160376"/>
              <a:gd name="connsiteY23" fmla="*/ 48484 h 1840014"/>
              <a:gd name="connsiteX24" fmla="*/ 531856 w 1160376"/>
              <a:gd name="connsiteY24" fmla="*/ 122259 h 1840014"/>
              <a:gd name="connsiteX25" fmla="*/ 510711 w 1160376"/>
              <a:gd name="connsiteY25" fmla="*/ 217100 h 1840014"/>
              <a:gd name="connsiteX26" fmla="*/ 463329 w 1160376"/>
              <a:gd name="connsiteY26" fmla="*/ 280303 h 1840014"/>
              <a:gd name="connsiteX27" fmla="*/ 400127 w 1160376"/>
              <a:gd name="connsiteY27" fmla="*/ 264483 h 1840014"/>
              <a:gd name="connsiteX28" fmla="*/ 315857 w 1160376"/>
              <a:gd name="connsiteY28" fmla="*/ 259235 h 1840014"/>
              <a:gd name="connsiteX29" fmla="*/ 194700 w 1160376"/>
              <a:gd name="connsiteY29" fmla="*/ 253988 h 1840014"/>
              <a:gd name="connsiteX30" fmla="*/ 73543 w 1160376"/>
              <a:gd name="connsiteY30" fmla="*/ 164470 h 1840014"/>
              <a:gd name="connsiteX31" fmla="*/ 0 w 1160376"/>
              <a:gd name="connsiteY31" fmla="*/ 218567 h 1840014"/>
              <a:gd name="connsiteX32" fmla="*/ 120926 w 1160376"/>
              <a:gd name="connsiteY32" fmla="*/ 306772 h 1840014"/>
              <a:gd name="connsiteX33" fmla="*/ 279047 w 1160376"/>
              <a:gd name="connsiteY33" fmla="*/ 401614 h 1840014"/>
              <a:gd name="connsiteX34" fmla="*/ 284217 w 1160376"/>
              <a:gd name="connsiteY34" fmla="*/ 506951 h 1840014"/>
              <a:gd name="connsiteX35" fmla="*/ 310609 w 1160376"/>
              <a:gd name="connsiteY35" fmla="*/ 607041 h 1840014"/>
              <a:gd name="connsiteX36" fmla="*/ 305285 w 1160376"/>
              <a:gd name="connsiteY36" fmla="*/ 701805 h 1840014"/>
              <a:gd name="connsiteX37" fmla="*/ 326429 w 1160376"/>
              <a:gd name="connsiteY37" fmla="*/ 759683 h 1840014"/>
              <a:gd name="connsiteX38" fmla="*/ 342018 w 1160376"/>
              <a:gd name="connsiteY38" fmla="*/ 814397 h 1840014"/>
              <a:gd name="connsiteX39" fmla="*/ 431303 w 1160376"/>
              <a:gd name="connsiteY39" fmla="*/ 851130 h 1840014"/>
              <a:gd name="connsiteX40" fmla="*/ 470660 w 1160376"/>
              <a:gd name="connsiteY40" fmla="*/ 936325 h 1840014"/>
              <a:gd name="connsiteX41" fmla="*/ 450982 w 1160376"/>
              <a:gd name="connsiteY41" fmla="*/ 975682 h 1840014"/>
              <a:gd name="connsiteX42" fmla="*/ 390249 w 1160376"/>
              <a:gd name="connsiteY42" fmla="*/ 1024916 h 1840014"/>
              <a:gd name="connsiteX43" fmla="*/ 277118 w 1160376"/>
              <a:gd name="connsiteY43" fmla="*/ 1136427 h 1840014"/>
              <a:gd name="connsiteX44" fmla="*/ 211523 w 1160376"/>
              <a:gd name="connsiteY44" fmla="*/ 1187205 h 1840014"/>
              <a:gd name="connsiteX45" fmla="*/ 152565 w 1160376"/>
              <a:gd name="connsiteY45" fmla="*/ 1247861 h 1840014"/>
              <a:gd name="connsiteX46" fmla="*/ 75472 w 1160376"/>
              <a:gd name="connsiteY46" fmla="*/ 1285597 h 1840014"/>
              <a:gd name="connsiteX47" fmla="*/ 26315 w 1160376"/>
              <a:gd name="connsiteY47" fmla="*/ 1356053 h 1840014"/>
              <a:gd name="connsiteX48" fmla="*/ 29633 w 1160376"/>
              <a:gd name="connsiteY48" fmla="*/ 1420027 h 1840014"/>
              <a:gd name="connsiteX49" fmla="*/ 41055 w 1160376"/>
              <a:gd name="connsiteY49" fmla="*/ 1497120 h 1840014"/>
              <a:gd name="connsiteX50" fmla="*/ 60733 w 1160376"/>
              <a:gd name="connsiteY50" fmla="*/ 1621672 h 1840014"/>
              <a:gd name="connsiteX51" fmla="*/ 31254 w 1160376"/>
              <a:gd name="connsiteY51" fmla="*/ 1736501 h 1840014"/>
              <a:gd name="connsiteX52" fmla="*/ 134585 w 1160376"/>
              <a:gd name="connsiteY52" fmla="*/ 1777479 h 1840014"/>
              <a:gd name="connsiteX53" fmla="*/ 201800 w 1160376"/>
              <a:gd name="connsiteY53" fmla="*/ 1813517 h 1840014"/>
              <a:gd name="connsiteX54" fmla="*/ 323188 w 1160376"/>
              <a:gd name="connsiteY54" fmla="*/ 1839832 h 1840014"/>
              <a:gd name="connsiteX55" fmla="*/ 667444 w 1160376"/>
              <a:gd name="connsiteY55" fmla="*/ 1761119 h 1840014"/>
              <a:gd name="connsiteX56" fmla="*/ 766839 w 1160376"/>
              <a:gd name="connsiteY56" fmla="*/ 1749775 h 1840014"/>
              <a:gd name="connsiteX57" fmla="*/ 819932 w 1160376"/>
              <a:gd name="connsiteY57" fmla="*/ 1682405 h 1840014"/>
              <a:gd name="connsiteX58" fmla="*/ 990169 w 1160376"/>
              <a:gd name="connsiteY58" fmla="*/ 1544348 h 1840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160376" h="1840014">
                <a:moveTo>
                  <a:pt x="990169" y="1544348"/>
                </a:moveTo>
                <a:cubicBezTo>
                  <a:pt x="1016484" y="1485390"/>
                  <a:pt x="1134400" y="1439783"/>
                  <a:pt x="1154155" y="1386998"/>
                </a:cubicBezTo>
                <a:cubicBezTo>
                  <a:pt x="1163956" y="1360683"/>
                  <a:pt x="1167274" y="1347642"/>
                  <a:pt x="1124599" y="1298484"/>
                </a:cubicBezTo>
                <a:cubicBezTo>
                  <a:pt x="1081924" y="1249327"/>
                  <a:pt x="986928" y="1216530"/>
                  <a:pt x="983609" y="1190292"/>
                </a:cubicBezTo>
                <a:cubicBezTo>
                  <a:pt x="980291" y="1163977"/>
                  <a:pt x="1055763" y="1160736"/>
                  <a:pt x="1052445" y="1127938"/>
                </a:cubicBezTo>
                <a:cubicBezTo>
                  <a:pt x="1049127" y="1095141"/>
                  <a:pt x="1009924" y="1095218"/>
                  <a:pt x="993410" y="1068981"/>
                </a:cubicBezTo>
                <a:cubicBezTo>
                  <a:pt x="977050" y="1042743"/>
                  <a:pt x="1013089" y="1026305"/>
                  <a:pt x="1009847" y="1013264"/>
                </a:cubicBezTo>
                <a:cubicBezTo>
                  <a:pt x="1006529" y="1000145"/>
                  <a:pt x="957371" y="993585"/>
                  <a:pt x="954130" y="977148"/>
                </a:cubicBezTo>
                <a:cubicBezTo>
                  <a:pt x="950812" y="960865"/>
                  <a:pt x="987005" y="964106"/>
                  <a:pt x="980291" y="944428"/>
                </a:cubicBezTo>
                <a:cubicBezTo>
                  <a:pt x="973809" y="924750"/>
                  <a:pt x="941011" y="888634"/>
                  <a:pt x="964008" y="859078"/>
                </a:cubicBezTo>
                <a:cubicBezTo>
                  <a:pt x="987005" y="829599"/>
                  <a:pt x="1036162" y="859155"/>
                  <a:pt x="1000047" y="793561"/>
                </a:cubicBezTo>
                <a:cubicBezTo>
                  <a:pt x="964008" y="728043"/>
                  <a:pt x="908291" y="646012"/>
                  <a:pt x="895095" y="626333"/>
                </a:cubicBezTo>
                <a:cubicBezTo>
                  <a:pt x="881977" y="606655"/>
                  <a:pt x="908214" y="573858"/>
                  <a:pt x="927970" y="560816"/>
                </a:cubicBezTo>
                <a:cubicBezTo>
                  <a:pt x="947648" y="547697"/>
                  <a:pt x="996805" y="498462"/>
                  <a:pt x="996805" y="478784"/>
                </a:cubicBezTo>
                <a:cubicBezTo>
                  <a:pt x="996805" y="459106"/>
                  <a:pt x="934452" y="406630"/>
                  <a:pt x="918092" y="396829"/>
                </a:cubicBezTo>
                <a:cubicBezTo>
                  <a:pt x="901655" y="386952"/>
                  <a:pt x="865616" y="390347"/>
                  <a:pt x="849256" y="357473"/>
                </a:cubicBezTo>
                <a:cubicBezTo>
                  <a:pt x="832742" y="324753"/>
                  <a:pt x="816459" y="314952"/>
                  <a:pt x="832742" y="295197"/>
                </a:cubicBezTo>
                <a:cubicBezTo>
                  <a:pt x="849256" y="275518"/>
                  <a:pt x="849256" y="255840"/>
                  <a:pt x="849256" y="236161"/>
                </a:cubicBezTo>
                <a:cubicBezTo>
                  <a:pt x="849256" y="216483"/>
                  <a:pt x="885295" y="232843"/>
                  <a:pt x="891777" y="203364"/>
                </a:cubicBezTo>
                <a:cubicBezTo>
                  <a:pt x="894787" y="189937"/>
                  <a:pt x="904201" y="175197"/>
                  <a:pt x="916317" y="163004"/>
                </a:cubicBezTo>
                <a:cubicBezTo>
                  <a:pt x="916394" y="140625"/>
                  <a:pt x="918864" y="116548"/>
                  <a:pt x="916317" y="101191"/>
                </a:cubicBezTo>
                <a:cubicBezTo>
                  <a:pt x="910992" y="69551"/>
                  <a:pt x="821475" y="59056"/>
                  <a:pt x="800485" y="22092"/>
                </a:cubicBezTo>
                <a:cubicBezTo>
                  <a:pt x="779340" y="-14718"/>
                  <a:pt x="726710" y="1024"/>
                  <a:pt x="710890" y="22092"/>
                </a:cubicBezTo>
                <a:cubicBezTo>
                  <a:pt x="695148" y="43159"/>
                  <a:pt x="600229" y="16844"/>
                  <a:pt x="600229" y="48484"/>
                </a:cubicBezTo>
                <a:cubicBezTo>
                  <a:pt x="600229" y="80046"/>
                  <a:pt x="531856" y="85371"/>
                  <a:pt x="531856" y="122259"/>
                </a:cubicBezTo>
                <a:cubicBezTo>
                  <a:pt x="531856" y="159069"/>
                  <a:pt x="563419" y="222348"/>
                  <a:pt x="510711" y="217100"/>
                </a:cubicBezTo>
                <a:cubicBezTo>
                  <a:pt x="458004" y="211853"/>
                  <a:pt x="494892" y="238168"/>
                  <a:pt x="463329" y="280303"/>
                </a:cubicBezTo>
                <a:cubicBezTo>
                  <a:pt x="431689" y="322438"/>
                  <a:pt x="431689" y="253911"/>
                  <a:pt x="400127" y="264483"/>
                </a:cubicBezTo>
                <a:cubicBezTo>
                  <a:pt x="368564" y="274978"/>
                  <a:pt x="331677" y="232843"/>
                  <a:pt x="315857" y="259235"/>
                </a:cubicBezTo>
                <a:cubicBezTo>
                  <a:pt x="300114" y="285627"/>
                  <a:pt x="247407" y="264483"/>
                  <a:pt x="194700" y="253988"/>
                </a:cubicBezTo>
                <a:cubicBezTo>
                  <a:pt x="141993" y="243493"/>
                  <a:pt x="115755" y="169795"/>
                  <a:pt x="73543" y="164470"/>
                </a:cubicBezTo>
                <a:cubicBezTo>
                  <a:pt x="45608" y="160998"/>
                  <a:pt x="15666" y="183300"/>
                  <a:pt x="0" y="218567"/>
                </a:cubicBezTo>
                <a:cubicBezTo>
                  <a:pt x="40823" y="244959"/>
                  <a:pt x="67601" y="282463"/>
                  <a:pt x="120926" y="306772"/>
                </a:cubicBezTo>
                <a:cubicBezTo>
                  <a:pt x="178880" y="333087"/>
                  <a:pt x="284217" y="364650"/>
                  <a:pt x="279047" y="401614"/>
                </a:cubicBezTo>
                <a:cubicBezTo>
                  <a:pt x="273722" y="438424"/>
                  <a:pt x="257902" y="491131"/>
                  <a:pt x="284217" y="506951"/>
                </a:cubicBezTo>
                <a:cubicBezTo>
                  <a:pt x="310609" y="522694"/>
                  <a:pt x="279047" y="591221"/>
                  <a:pt x="310609" y="607041"/>
                </a:cubicBezTo>
                <a:cubicBezTo>
                  <a:pt x="342172" y="622861"/>
                  <a:pt x="331677" y="701805"/>
                  <a:pt x="305285" y="701805"/>
                </a:cubicBezTo>
                <a:cubicBezTo>
                  <a:pt x="279047" y="701805"/>
                  <a:pt x="310609" y="743940"/>
                  <a:pt x="326429" y="759683"/>
                </a:cubicBezTo>
                <a:cubicBezTo>
                  <a:pt x="333606" y="766937"/>
                  <a:pt x="339394" y="788313"/>
                  <a:pt x="342018" y="814397"/>
                </a:cubicBezTo>
                <a:cubicBezTo>
                  <a:pt x="374352" y="822268"/>
                  <a:pt x="403136" y="838551"/>
                  <a:pt x="431303" y="851130"/>
                </a:cubicBezTo>
                <a:cubicBezTo>
                  <a:pt x="475599" y="870808"/>
                  <a:pt x="468962" y="901907"/>
                  <a:pt x="470660" y="936325"/>
                </a:cubicBezTo>
                <a:cubicBezTo>
                  <a:pt x="472281" y="970743"/>
                  <a:pt x="473901" y="990421"/>
                  <a:pt x="450982" y="975682"/>
                </a:cubicBezTo>
                <a:cubicBezTo>
                  <a:pt x="428062" y="960942"/>
                  <a:pt x="403445" y="975682"/>
                  <a:pt x="390249" y="1024916"/>
                </a:cubicBezTo>
                <a:cubicBezTo>
                  <a:pt x="377130" y="1074074"/>
                  <a:pt x="314854" y="1133109"/>
                  <a:pt x="277118" y="1136427"/>
                </a:cubicBezTo>
                <a:cubicBezTo>
                  <a:pt x="239382" y="1139668"/>
                  <a:pt x="242700" y="1179025"/>
                  <a:pt x="211523" y="1187205"/>
                </a:cubicBezTo>
                <a:cubicBezTo>
                  <a:pt x="180424" y="1195385"/>
                  <a:pt x="150945" y="1213443"/>
                  <a:pt x="152565" y="1247861"/>
                </a:cubicBezTo>
                <a:cubicBezTo>
                  <a:pt x="154186" y="1282279"/>
                  <a:pt x="106649" y="1285597"/>
                  <a:pt x="75472" y="1285597"/>
                </a:cubicBezTo>
                <a:cubicBezTo>
                  <a:pt x="44373" y="1285597"/>
                  <a:pt x="50932" y="1341314"/>
                  <a:pt x="26315" y="1356053"/>
                </a:cubicBezTo>
                <a:cubicBezTo>
                  <a:pt x="1775" y="1370870"/>
                  <a:pt x="6637" y="1390471"/>
                  <a:pt x="29633" y="1420027"/>
                </a:cubicBezTo>
                <a:cubicBezTo>
                  <a:pt x="52553" y="1449583"/>
                  <a:pt x="32952" y="1475744"/>
                  <a:pt x="41055" y="1497120"/>
                </a:cubicBezTo>
                <a:cubicBezTo>
                  <a:pt x="49312" y="1518419"/>
                  <a:pt x="85350" y="1567576"/>
                  <a:pt x="60733" y="1621672"/>
                </a:cubicBezTo>
                <a:cubicBezTo>
                  <a:pt x="36193" y="1675846"/>
                  <a:pt x="9955" y="1743061"/>
                  <a:pt x="31254" y="1736501"/>
                </a:cubicBezTo>
                <a:cubicBezTo>
                  <a:pt x="52553" y="1730019"/>
                  <a:pt x="101787" y="1780797"/>
                  <a:pt x="134585" y="1777479"/>
                </a:cubicBezTo>
                <a:cubicBezTo>
                  <a:pt x="167382" y="1774160"/>
                  <a:pt x="170700" y="1823318"/>
                  <a:pt x="201800" y="1813517"/>
                </a:cubicBezTo>
                <a:cubicBezTo>
                  <a:pt x="232899" y="1803716"/>
                  <a:pt x="232899" y="1842996"/>
                  <a:pt x="323188" y="1839832"/>
                </a:cubicBezTo>
                <a:cubicBezTo>
                  <a:pt x="413323" y="1836514"/>
                  <a:pt x="595290" y="1761119"/>
                  <a:pt x="667444" y="1761119"/>
                </a:cubicBezTo>
                <a:cubicBezTo>
                  <a:pt x="708344" y="1761119"/>
                  <a:pt x="741064" y="1756257"/>
                  <a:pt x="766839" y="1749775"/>
                </a:cubicBezTo>
                <a:cubicBezTo>
                  <a:pt x="782350" y="1726469"/>
                  <a:pt x="801102" y="1701158"/>
                  <a:pt x="819932" y="1682405"/>
                </a:cubicBezTo>
                <a:cubicBezTo>
                  <a:pt x="865616" y="1636103"/>
                  <a:pt x="963931" y="1603383"/>
                  <a:pt x="990169" y="1544348"/>
                </a:cubicBezTo>
                <a:close/>
              </a:path>
            </a:pathLst>
          </a:custGeom>
          <a:solidFill>
            <a:schemeClr val="accent1"/>
          </a:solidFill>
          <a:ln w="7715" cap="flat">
            <a:solidFill>
              <a:srgbClr val="FFFFFF"/>
            </a:solid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DAEE52A2-7145-65BB-3C05-D60A5B38E400}"/>
              </a:ext>
            </a:extLst>
          </p:cNvPr>
          <p:cNvSpPr/>
          <p:nvPr userDrawn="1"/>
        </p:nvSpPr>
        <p:spPr>
          <a:xfrm>
            <a:off x="9637105" y="2348367"/>
            <a:ext cx="668844" cy="331670"/>
          </a:xfrm>
          <a:custGeom>
            <a:avLst/>
            <a:gdLst>
              <a:gd name="connsiteX0" fmla="*/ 636679 w 668844"/>
              <a:gd name="connsiteY0" fmla="*/ 84650 h 331670"/>
              <a:gd name="connsiteX1" fmla="*/ 659212 w 668844"/>
              <a:gd name="connsiteY1" fmla="*/ 11801 h 331670"/>
              <a:gd name="connsiteX2" fmla="*/ 635058 w 668844"/>
              <a:gd name="connsiteY2" fmla="*/ 23145 h 331670"/>
              <a:gd name="connsiteX3" fmla="*/ 425156 w 668844"/>
              <a:gd name="connsiteY3" fmla="*/ 1846 h 331670"/>
              <a:gd name="connsiteX4" fmla="*/ 218571 w 668844"/>
              <a:gd name="connsiteY4" fmla="*/ 42746 h 331670"/>
              <a:gd name="connsiteX5" fmla="*/ 151356 w 668844"/>
              <a:gd name="connsiteY5" fmla="*/ 106720 h 331670"/>
              <a:gd name="connsiteX6" fmla="*/ 174276 w 668844"/>
              <a:gd name="connsiteY6" fmla="*/ 177254 h 331670"/>
              <a:gd name="connsiteX7" fmla="*/ 239870 w 668844"/>
              <a:gd name="connsiteY7" fmla="*/ 214913 h 331670"/>
              <a:gd name="connsiteX8" fmla="*/ 262790 w 668844"/>
              <a:gd name="connsiteY8" fmla="*/ 259208 h 331670"/>
              <a:gd name="connsiteX9" fmla="*/ 261478 w 668844"/>
              <a:gd name="connsiteY9" fmla="*/ 261060 h 331670"/>
              <a:gd name="connsiteX10" fmla="*/ 380937 w 668844"/>
              <a:gd name="connsiteY10" fmla="*/ 259208 h 331670"/>
              <a:gd name="connsiteX11" fmla="*/ 492370 w 668844"/>
              <a:gd name="connsiteY11" fmla="*/ 324803 h 331670"/>
              <a:gd name="connsiteX12" fmla="*/ 598248 w 668844"/>
              <a:gd name="connsiteY12" fmla="*/ 331671 h 331670"/>
              <a:gd name="connsiteX13" fmla="*/ 602261 w 668844"/>
              <a:gd name="connsiteY13" fmla="*/ 300957 h 331670"/>
              <a:gd name="connsiteX14" fmla="*/ 631817 w 668844"/>
              <a:gd name="connsiteY14" fmla="*/ 264070 h 331670"/>
              <a:gd name="connsiteX15" fmla="*/ 607277 w 668844"/>
              <a:gd name="connsiteY15" fmla="*/ 205035 h 331670"/>
              <a:gd name="connsiteX16" fmla="*/ 599868 w 668844"/>
              <a:gd name="connsiteY16" fmla="*/ 141061 h 331670"/>
              <a:gd name="connsiteX17" fmla="*/ 636679 w 668844"/>
              <a:gd name="connsiteY17" fmla="*/ 84650 h 331670"/>
              <a:gd name="connsiteX18" fmla="*/ 56283 w 668844"/>
              <a:gd name="connsiteY18" fmla="*/ 164212 h 331670"/>
              <a:gd name="connsiteX19" fmla="*/ 12064 w 668844"/>
              <a:gd name="connsiteY19" fmla="*/ 260983 h 331670"/>
              <a:gd name="connsiteX20" fmla="*/ 126816 w 668844"/>
              <a:gd name="connsiteY20" fmla="*/ 185434 h 331670"/>
              <a:gd name="connsiteX21" fmla="*/ 56283 w 668844"/>
              <a:gd name="connsiteY21" fmla="*/ 164212 h 331670"/>
              <a:gd name="connsiteX22" fmla="*/ 105440 w 668844"/>
              <a:gd name="connsiteY22" fmla="*/ 116598 h 331670"/>
              <a:gd name="connsiteX23" fmla="*/ 34984 w 668844"/>
              <a:gd name="connsiteY23" fmla="*/ 124855 h 331670"/>
              <a:gd name="connsiteX24" fmla="*/ 105440 w 668844"/>
              <a:gd name="connsiteY24" fmla="*/ 116598 h 331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68844" h="331670">
                <a:moveTo>
                  <a:pt x="636679" y="84650"/>
                </a:moveTo>
                <a:cubicBezTo>
                  <a:pt x="650261" y="55325"/>
                  <a:pt x="685836" y="50386"/>
                  <a:pt x="659212" y="11801"/>
                </a:cubicBezTo>
                <a:cubicBezTo>
                  <a:pt x="654196" y="15968"/>
                  <a:pt x="647020" y="19827"/>
                  <a:pt x="635058" y="23145"/>
                </a:cubicBezTo>
                <a:cubicBezTo>
                  <a:pt x="587521" y="36264"/>
                  <a:pt x="484190" y="-9575"/>
                  <a:pt x="425156" y="1846"/>
                </a:cubicBezTo>
                <a:cubicBezTo>
                  <a:pt x="366120" y="13267"/>
                  <a:pt x="246507" y="13267"/>
                  <a:pt x="218571" y="42746"/>
                </a:cubicBezTo>
                <a:cubicBezTo>
                  <a:pt x="190636" y="72302"/>
                  <a:pt x="120179" y="80482"/>
                  <a:pt x="151356" y="106720"/>
                </a:cubicBezTo>
                <a:cubicBezTo>
                  <a:pt x="182533" y="133035"/>
                  <a:pt x="151356" y="146077"/>
                  <a:pt x="174276" y="177254"/>
                </a:cubicBezTo>
                <a:cubicBezTo>
                  <a:pt x="197272" y="208353"/>
                  <a:pt x="208771" y="221549"/>
                  <a:pt x="239870" y="214913"/>
                </a:cubicBezTo>
                <a:cubicBezTo>
                  <a:pt x="271047" y="208430"/>
                  <a:pt x="295587" y="224713"/>
                  <a:pt x="262790" y="259208"/>
                </a:cubicBezTo>
                <a:cubicBezTo>
                  <a:pt x="262327" y="259903"/>
                  <a:pt x="262018" y="260443"/>
                  <a:pt x="261478" y="261060"/>
                </a:cubicBezTo>
                <a:cubicBezTo>
                  <a:pt x="314031" y="256121"/>
                  <a:pt x="372294" y="252803"/>
                  <a:pt x="380937" y="259208"/>
                </a:cubicBezTo>
                <a:cubicBezTo>
                  <a:pt x="394056" y="269086"/>
                  <a:pt x="472692" y="331362"/>
                  <a:pt x="492370" y="324803"/>
                </a:cubicBezTo>
                <a:cubicBezTo>
                  <a:pt x="504409" y="320790"/>
                  <a:pt x="558274" y="326578"/>
                  <a:pt x="598248" y="331671"/>
                </a:cubicBezTo>
                <a:cubicBezTo>
                  <a:pt x="593617" y="319478"/>
                  <a:pt x="594004" y="307902"/>
                  <a:pt x="602261" y="300957"/>
                </a:cubicBezTo>
                <a:cubicBezTo>
                  <a:pt x="617000" y="288687"/>
                  <a:pt x="649026" y="288687"/>
                  <a:pt x="631817" y="264070"/>
                </a:cubicBezTo>
                <a:cubicBezTo>
                  <a:pt x="614608" y="239453"/>
                  <a:pt x="609669" y="234591"/>
                  <a:pt x="607277" y="205035"/>
                </a:cubicBezTo>
                <a:cubicBezTo>
                  <a:pt x="604807" y="175556"/>
                  <a:pt x="597399" y="160816"/>
                  <a:pt x="599868" y="141061"/>
                </a:cubicBezTo>
                <a:cubicBezTo>
                  <a:pt x="602261" y="121614"/>
                  <a:pt x="621939" y="116598"/>
                  <a:pt x="636679" y="84650"/>
                </a:cubicBezTo>
                <a:close/>
                <a:moveTo>
                  <a:pt x="56283" y="164212"/>
                </a:moveTo>
                <a:cubicBezTo>
                  <a:pt x="-2675" y="180649"/>
                  <a:pt x="-11395" y="262218"/>
                  <a:pt x="12064" y="260983"/>
                </a:cubicBezTo>
                <a:cubicBezTo>
                  <a:pt x="41543" y="259285"/>
                  <a:pt x="108835" y="203491"/>
                  <a:pt x="126816" y="185434"/>
                </a:cubicBezTo>
                <a:cubicBezTo>
                  <a:pt x="144874" y="167530"/>
                  <a:pt x="115318" y="147852"/>
                  <a:pt x="56283" y="164212"/>
                </a:cubicBezTo>
                <a:close/>
                <a:moveTo>
                  <a:pt x="105440" y="116598"/>
                </a:moveTo>
                <a:cubicBezTo>
                  <a:pt x="118636" y="92058"/>
                  <a:pt x="10752" y="102785"/>
                  <a:pt x="34984" y="124855"/>
                </a:cubicBezTo>
                <a:cubicBezTo>
                  <a:pt x="53041" y="141370"/>
                  <a:pt x="92398" y="141215"/>
                  <a:pt x="105440" y="116598"/>
                </a:cubicBezTo>
                <a:close/>
              </a:path>
            </a:pathLst>
          </a:custGeom>
          <a:solidFill>
            <a:schemeClr val="tx2"/>
          </a:solidFill>
          <a:ln w="7715" cap="flat">
            <a:solidFill>
              <a:srgbClr val="FFFFFF"/>
            </a:solidFill>
            <a:prstDash val="solid"/>
            <a:miter/>
          </a:ln>
        </p:spPr>
        <p:txBody>
          <a:bodyPr rtlCol="0" anchor="ctr"/>
          <a:lstStyle/>
          <a:p>
            <a:endParaRPr lang="en-GB"/>
          </a:p>
        </p:txBody>
      </p:sp>
      <p:sp>
        <p:nvSpPr>
          <p:cNvPr id="37" name="Freeform: Shape 36">
            <a:extLst>
              <a:ext uri="{FF2B5EF4-FFF2-40B4-BE49-F238E27FC236}">
                <a16:creationId xmlns:a16="http://schemas.microsoft.com/office/drawing/2014/main" id="{134A9FE3-7496-F37A-7322-CEF028041EBC}"/>
              </a:ext>
            </a:extLst>
          </p:cNvPr>
          <p:cNvSpPr/>
          <p:nvPr userDrawn="1"/>
        </p:nvSpPr>
        <p:spPr>
          <a:xfrm>
            <a:off x="8132811" y="2665491"/>
            <a:ext cx="512996" cy="490215"/>
          </a:xfrm>
          <a:custGeom>
            <a:avLst/>
            <a:gdLst>
              <a:gd name="connsiteX0" fmla="*/ 262191 w 512996"/>
              <a:gd name="connsiteY0" fmla="*/ 178301 h 490215"/>
              <a:gd name="connsiteX1" fmla="*/ 258872 w 512996"/>
              <a:gd name="connsiteY1" fmla="*/ 101363 h 490215"/>
              <a:gd name="connsiteX2" fmla="*/ 270371 w 512996"/>
              <a:gd name="connsiteY2" fmla="*/ 6212 h 490215"/>
              <a:gd name="connsiteX3" fmla="*/ 190037 w 512996"/>
              <a:gd name="connsiteY3" fmla="*/ 50508 h 490215"/>
              <a:gd name="connsiteX4" fmla="*/ 124442 w 512996"/>
              <a:gd name="connsiteY4" fmla="*/ 84925 h 490215"/>
              <a:gd name="connsiteX5" fmla="*/ 129381 w 512996"/>
              <a:gd name="connsiteY5" fmla="*/ 134083 h 490215"/>
              <a:gd name="connsiteX6" fmla="*/ 65407 w 512996"/>
              <a:gd name="connsiteY6" fmla="*/ 101363 h 490215"/>
              <a:gd name="connsiteX7" fmla="*/ 9690 w 512996"/>
              <a:gd name="connsiteY7" fmla="*/ 181619 h 490215"/>
              <a:gd name="connsiteX8" fmla="*/ 9690 w 512996"/>
              <a:gd name="connsiteY8" fmla="*/ 307947 h 490215"/>
              <a:gd name="connsiteX9" fmla="*/ 52288 w 512996"/>
              <a:gd name="connsiteY9" fmla="*/ 404641 h 490215"/>
              <a:gd name="connsiteX10" fmla="*/ 69188 w 512996"/>
              <a:gd name="connsiteY10" fmla="*/ 453721 h 490215"/>
              <a:gd name="connsiteX11" fmla="*/ 170435 w 512996"/>
              <a:gd name="connsiteY11" fmla="*/ 463599 h 490215"/>
              <a:gd name="connsiteX12" fmla="*/ 211490 w 512996"/>
              <a:gd name="connsiteY12" fmla="*/ 462673 h 490215"/>
              <a:gd name="connsiteX13" fmla="*/ 167117 w 512996"/>
              <a:gd name="connsiteY13" fmla="*/ 403020 h 490215"/>
              <a:gd name="connsiteX14" fmla="*/ 224532 w 512996"/>
              <a:gd name="connsiteY14" fmla="*/ 414441 h 490215"/>
              <a:gd name="connsiteX15" fmla="*/ 303245 w 512996"/>
              <a:gd name="connsiteY15" fmla="*/ 412821 h 490215"/>
              <a:gd name="connsiteX16" fmla="*/ 263888 w 512996"/>
              <a:gd name="connsiteY16" fmla="*/ 343985 h 490215"/>
              <a:gd name="connsiteX17" fmla="*/ 213033 w 512996"/>
              <a:gd name="connsiteY17" fmla="*/ 337426 h 490215"/>
              <a:gd name="connsiteX18" fmla="*/ 244210 w 512996"/>
              <a:gd name="connsiteY18" fmla="*/ 268590 h 490215"/>
              <a:gd name="connsiteX19" fmla="*/ 314666 w 512996"/>
              <a:gd name="connsiteY19" fmla="*/ 230854 h 490215"/>
              <a:gd name="connsiteX20" fmla="*/ 262191 w 512996"/>
              <a:gd name="connsiteY20" fmla="*/ 178301 h 490215"/>
              <a:gd name="connsiteX21" fmla="*/ 509829 w 512996"/>
              <a:gd name="connsiteY21" fmla="*/ 278314 h 490215"/>
              <a:gd name="connsiteX22" fmla="*/ 472093 w 512996"/>
              <a:gd name="connsiteY22" fmla="*/ 304474 h 490215"/>
              <a:gd name="connsiteX23" fmla="*/ 434357 w 512996"/>
              <a:gd name="connsiteY23" fmla="*/ 278314 h 490215"/>
              <a:gd name="connsiteX24" fmla="*/ 362203 w 512996"/>
              <a:gd name="connsiteY24" fmla="*/ 309413 h 490215"/>
              <a:gd name="connsiteX25" fmla="*/ 404801 w 512996"/>
              <a:gd name="connsiteY25" fmla="*/ 411123 h 490215"/>
              <a:gd name="connsiteX26" fmla="*/ 373701 w 512996"/>
              <a:gd name="connsiteY26" fmla="*/ 440679 h 490215"/>
              <a:gd name="connsiteX27" fmla="*/ 403180 w 512996"/>
              <a:gd name="connsiteY27" fmla="*/ 489837 h 490215"/>
              <a:gd name="connsiteX28" fmla="*/ 483514 w 512996"/>
              <a:gd name="connsiteY28" fmla="*/ 398004 h 490215"/>
              <a:gd name="connsiteX29" fmla="*/ 509829 w 512996"/>
              <a:gd name="connsiteY29" fmla="*/ 278314 h 490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12996" h="490215">
                <a:moveTo>
                  <a:pt x="262191" y="178301"/>
                </a:moveTo>
                <a:cubicBezTo>
                  <a:pt x="245753" y="170198"/>
                  <a:pt x="239194" y="117645"/>
                  <a:pt x="258872" y="101363"/>
                </a:cubicBezTo>
                <a:cubicBezTo>
                  <a:pt x="278551" y="85003"/>
                  <a:pt x="286808" y="22649"/>
                  <a:pt x="270371" y="6212"/>
                </a:cubicBezTo>
                <a:cubicBezTo>
                  <a:pt x="254011" y="-10148"/>
                  <a:pt x="194898" y="6212"/>
                  <a:pt x="190037" y="50508"/>
                </a:cubicBezTo>
                <a:cubicBezTo>
                  <a:pt x="185098" y="94803"/>
                  <a:pt x="137638" y="75125"/>
                  <a:pt x="124442" y="84925"/>
                </a:cubicBezTo>
                <a:cubicBezTo>
                  <a:pt x="111323" y="94803"/>
                  <a:pt x="150680" y="114481"/>
                  <a:pt x="129381" y="134083"/>
                </a:cubicBezTo>
                <a:cubicBezTo>
                  <a:pt x="108082" y="153761"/>
                  <a:pt x="99825" y="104527"/>
                  <a:pt x="65407" y="101363"/>
                </a:cubicBezTo>
                <a:cubicBezTo>
                  <a:pt x="30989" y="98044"/>
                  <a:pt x="27671" y="153684"/>
                  <a:pt x="9690" y="181619"/>
                </a:cubicBezTo>
                <a:cubicBezTo>
                  <a:pt x="-8367" y="209555"/>
                  <a:pt x="3131" y="268590"/>
                  <a:pt x="9690" y="307947"/>
                </a:cubicBezTo>
                <a:cubicBezTo>
                  <a:pt x="16250" y="347304"/>
                  <a:pt x="63787" y="371844"/>
                  <a:pt x="52288" y="404641"/>
                </a:cubicBezTo>
                <a:cubicBezTo>
                  <a:pt x="47041" y="419843"/>
                  <a:pt x="57767" y="436975"/>
                  <a:pt x="69188" y="453721"/>
                </a:cubicBezTo>
                <a:cubicBezTo>
                  <a:pt x="112789" y="454647"/>
                  <a:pt x="152841" y="457811"/>
                  <a:pt x="170435" y="463599"/>
                </a:cubicBezTo>
                <a:cubicBezTo>
                  <a:pt x="177535" y="465991"/>
                  <a:pt x="192275" y="465297"/>
                  <a:pt x="211490" y="462673"/>
                </a:cubicBezTo>
                <a:cubicBezTo>
                  <a:pt x="197059" y="439213"/>
                  <a:pt x="164648" y="420152"/>
                  <a:pt x="167117" y="403020"/>
                </a:cubicBezTo>
                <a:cubicBezTo>
                  <a:pt x="170435" y="380101"/>
                  <a:pt x="201535" y="394763"/>
                  <a:pt x="224532" y="414441"/>
                </a:cubicBezTo>
                <a:cubicBezTo>
                  <a:pt x="247451" y="434120"/>
                  <a:pt x="298306" y="437438"/>
                  <a:pt x="303245" y="412821"/>
                </a:cubicBezTo>
                <a:cubicBezTo>
                  <a:pt x="306255" y="397696"/>
                  <a:pt x="294988" y="327625"/>
                  <a:pt x="263888" y="343985"/>
                </a:cubicBezTo>
                <a:cubicBezTo>
                  <a:pt x="232712" y="360422"/>
                  <a:pt x="224532" y="353786"/>
                  <a:pt x="213033" y="337426"/>
                </a:cubicBezTo>
                <a:cubicBezTo>
                  <a:pt x="201612" y="320989"/>
                  <a:pt x="236030" y="294828"/>
                  <a:pt x="244210" y="268590"/>
                </a:cubicBezTo>
                <a:cubicBezTo>
                  <a:pt x="252313" y="242275"/>
                  <a:pt x="306409" y="252076"/>
                  <a:pt x="314666" y="230854"/>
                </a:cubicBezTo>
                <a:cubicBezTo>
                  <a:pt x="322923" y="209478"/>
                  <a:pt x="278551" y="186481"/>
                  <a:pt x="262191" y="178301"/>
                </a:cubicBezTo>
                <a:close/>
                <a:moveTo>
                  <a:pt x="509829" y="278314"/>
                </a:moveTo>
                <a:cubicBezTo>
                  <a:pt x="496710" y="270056"/>
                  <a:pt x="486833" y="301233"/>
                  <a:pt x="472093" y="304474"/>
                </a:cubicBezTo>
                <a:cubicBezTo>
                  <a:pt x="457354" y="307793"/>
                  <a:pt x="440994" y="242121"/>
                  <a:pt x="434357" y="278314"/>
                </a:cubicBezTo>
                <a:cubicBezTo>
                  <a:pt x="427798" y="314352"/>
                  <a:pt x="395000" y="263497"/>
                  <a:pt x="362203" y="309413"/>
                </a:cubicBezTo>
                <a:cubicBezTo>
                  <a:pt x="329406" y="355329"/>
                  <a:pt x="381881" y="396307"/>
                  <a:pt x="404801" y="411123"/>
                </a:cubicBezTo>
                <a:cubicBezTo>
                  <a:pt x="427721" y="425863"/>
                  <a:pt x="403103" y="447162"/>
                  <a:pt x="373701" y="440679"/>
                </a:cubicBezTo>
                <a:cubicBezTo>
                  <a:pt x="344222" y="434120"/>
                  <a:pt x="362203" y="483200"/>
                  <a:pt x="403180" y="489837"/>
                </a:cubicBezTo>
                <a:cubicBezTo>
                  <a:pt x="444158" y="496319"/>
                  <a:pt x="488453" y="417683"/>
                  <a:pt x="483514" y="398004"/>
                </a:cubicBezTo>
                <a:cubicBezTo>
                  <a:pt x="478576" y="378326"/>
                  <a:pt x="525341" y="287960"/>
                  <a:pt x="509829" y="278314"/>
                </a:cubicBezTo>
                <a:close/>
              </a:path>
            </a:pathLst>
          </a:custGeom>
          <a:solidFill>
            <a:schemeClr val="tx2"/>
          </a:solidFill>
          <a:ln w="7715" cap="flat">
            <a:solidFill>
              <a:srgbClr val="FFFFFF"/>
            </a:solid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C3076822-FE10-9246-5FC2-3A69F11A9A00}"/>
              </a:ext>
            </a:extLst>
          </p:cNvPr>
          <p:cNvSpPr/>
          <p:nvPr userDrawn="1"/>
        </p:nvSpPr>
        <p:spPr>
          <a:xfrm>
            <a:off x="8606134" y="3695210"/>
            <a:ext cx="684117" cy="356371"/>
          </a:xfrm>
          <a:custGeom>
            <a:avLst/>
            <a:gdLst>
              <a:gd name="connsiteX0" fmla="*/ 647385 w 684117"/>
              <a:gd name="connsiteY0" fmla="*/ 161748 h 356371"/>
              <a:gd name="connsiteX1" fmla="*/ 573996 w 684117"/>
              <a:gd name="connsiteY1" fmla="*/ 143459 h 356371"/>
              <a:gd name="connsiteX2" fmla="*/ 544749 w 684117"/>
              <a:gd name="connsiteY2" fmla="*/ 103176 h 356371"/>
              <a:gd name="connsiteX3" fmla="*/ 482550 w 684117"/>
              <a:gd name="connsiteY3" fmla="*/ 114135 h 356371"/>
              <a:gd name="connsiteX4" fmla="*/ 423823 w 684117"/>
              <a:gd name="connsiteY4" fmla="*/ 88514 h 356371"/>
              <a:gd name="connsiteX5" fmla="*/ 350589 w 684117"/>
              <a:gd name="connsiteY5" fmla="*/ 37196 h 356371"/>
              <a:gd name="connsiteX6" fmla="*/ 286461 w 684117"/>
              <a:gd name="connsiteY6" fmla="*/ 0 h 356371"/>
              <a:gd name="connsiteX7" fmla="*/ 280673 w 684117"/>
              <a:gd name="connsiteY7" fmla="*/ 11807 h 356371"/>
              <a:gd name="connsiteX8" fmla="*/ 221638 w 684117"/>
              <a:gd name="connsiteY8" fmla="*/ 14277 h 356371"/>
              <a:gd name="connsiteX9" fmla="*/ 130654 w 684117"/>
              <a:gd name="connsiteY9" fmla="*/ 56103 h 356371"/>
              <a:gd name="connsiteX10" fmla="*/ 15054 w 684117"/>
              <a:gd name="connsiteY10" fmla="*/ 100398 h 356371"/>
              <a:gd name="connsiteX11" fmla="*/ 22462 w 684117"/>
              <a:gd name="connsiteY11" fmla="*/ 159433 h 356371"/>
              <a:gd name="connsiteX12" fmla="*/ 59349 w 684117"/>
              <a:gd name="connsiteY12" fmla="*/ 252886 h 356371"/>
              <a:gd name="connsiteX13" fmla="*/ 174950 w 684117"/>
              <a:gd name="connsiteY13" fmla="*/ 338931 h 356371"/>
              <a:gd name="connsiteX14" fmla="*/ 173561 w 684117"/>
              <a:gd name="connsiteY14" fmla="*/ 347188 h 356371"/>
              <a:gd name="connsiteX15" fmla="*/ 270100 w 684117"/>
              <a:gd name="connsiteY15" fmla="*/ 341246 h 356371"/>
              <a:gd name="connsiteX16" fmla="*/ 288467 w 684117"/>
              <a:gd name="connsiteY16" fmla="*/ 290005 h 356371"/>
              <a:gd name="connsiteX17" fmla="*/ 390949 w 684117"/>
              <a:gd name="connsiteY17" fmla="*/ 323034 h 356371"/>
              <a:gd name="connsiteX18" fmla="*/ 475296 w 684117"/>
              <a:gd name="connsiteY18" fmla="*/ 333992 h 356371"/>
              <a:gd name="connsiteX19" fmla="*/ 483244 w 684117"/>
              <a:gd name="connsiteY19" fmla="*/ 356371 h 356371"/>
              <a:gd name="connsiteX20" fmla="*/ 514035 w 684117"/>
              <a:gd name="connsiteY20" fmla="*/ 320487 h 356371"/>
              <a:gd name="connsiteX21" fmla="*/ 619835 w 684117"/>
              <a:gd name="connsiteY21" fmla="*/ 267626 h 356371"/>
              <a:gd name="connsiteX22" fmla="*/ 684118 w 684117"/>
              <a:gd name="connsiteY22" fmla="*/ 214764 h 356371"/>
              <a:gd name="connsiteX23" fmla="*/ 647385 w 684117"/>
              <a:gd name="connsiteY23" fmla="*/ 161748 h 356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4117" h="356371">
                <a:moveTo>
                  <a:pt x="647385" y="161748"/>
                </a:moveTo>
                <a:cubicBezTo>
                  <a:pt x="628941" y="150790"/>
                  <a:pt x="577778" y="158121"/>
                  <a:pt x="573996" y="143459"/>
                </a:cubicBezTo>
                <a:cubicBezTo>
                  <a:pt x="570446" y="128797"/>
                  <a:pt x="566819" y="103176"/>
                  <a:pt x="544749" y="103176"/>
                </a:cubicBezTo>
                <a:cubicBezTo>
                  <a:pt x="522755" y="103176"/>
                  <a:pt x="493508" y="88591"/>
                  <a:pt x="482550" y="114135"/>
                </a:cubicBezTo>
                <a:cubicBezTo>
                  <a:pt x="471514" y="139755"/>
                  <a:pt x="427527" y="106803"/>
                  <a:pt x="423823" y="88514"/>
                </a:cubicBezTo>
                <a:cubicBezTo>
                  <a:pt x="420273" y="70148"/>
                  <a:pt x="401907" y="55563"/>
                  <a:pt x="350589" y="37196"/>
                </a:cubicBezTo>
                <a:cubicBezTo>
                  <a:pt x="330216" y="29942"/>
                  <a:pt x="307065" y="15203"/>
                  <a:pt x="286461" y="0"/>
                </a:cubicBezTo>
                <a:cubicBezTo>
                  <a:pt x="284763" y="4399"/>
                  <a:pt x="282834" y="8566"/>
                  <a:pt x="280673" y="11807"/>
                </a:cubicBezTo>
                <a:cubicBezTo>
                  <a:pt x="270795" y="26624"/>
                  <a:pt x="236377" y="-463"/>
                  <a:pt x="221638" y="14277"/>
                </a:cubicBezTo>
                <a:cubicBezTo>
                  <a:pt x="206898" y="29016"/>
                  <a:pt x="157741" y="31486"/>
                  <a:pt x="130654" y="56103"/>
                </a:cubicBezTo>
                <a:cubicBezTo>
                  <a:pt x="103645" y="80720"/>
                  <a:pt x="47002" y="92990"/>
                  <a:pt x="15054" y="100398"/>
                </a:cubicBezTo>
                <a:cubicBezTo>
                  <a:pt x="-16972" y="107807"/>
                  <a:pt x="10192" y="137286"/>
                  <a:pt x="22462" y="159433"/>
                </a:cubicBezTo>
                <a:cubicBezTo>
                  <a:pt x="34809" y="181504"/>
                  <a:pt x="34809" y="235677"/>
                  <a:pt x="59349" y="252886"/>
                </a:cubicBezTo>
                <a:cubicBezTo>
                  <a:pt x="83966" y="270095"/>
                  <a:pt x="165072" y="321722"/>
                  <a:pt x="174950" y="338931"/>
                </a:cubicBezTo>
                <a:cubicBezTo>
                  <a:pt x="176648" y="341863"/>
                  <a:pt x="175567" y="344641"/>
                  <a:pt x="173561" y="347188"/>
                </a:cubicBezTo>
                <a:cubicBezTo>
                  <a:pt x="207670" y="356371"/>
                  <a:pt x="260840" y="356603"/>
                  <a:pt x="270100" y="341246"/>
                </a:cubicBezTo>
                <a:cubicBezTo>
                  <a:pt x="281059" y="322957"/>
                  <a:pt x="288467" y="290005"/>
                  <a:pt x="288467" y="290005"/>
                </a:cubicBezTo>
                <a:cubicBezTo>
                  <a:pt x="288467" y="290005"/>
                  <a:pt x="361701" y="290005"/>
                  <a:pt x="390949" y="323034"/>
                </a:cubicBezTo>
                <a:cubicBezTo>
                  <a:pt x="420350" y="355985"/>
                  <a:pt x="475296" y="333992"/>
                  <a:pt x="475296" y="333992"/>
                </a:cubicBezTo>
                <a:cubicBezTo>
                  <a:pt x="475296" y="333992"/>
                  <a:pt x="478305" y="343330"/>
                  <a:pt x="483244" y="356371"/>
                </a:cubicBezTo>
                <a:cubicBezTo>
                  <a:pt x="491193" y="338236"/>
                  <a:pt x="501534" y="322416"/>
                  <a:pt x="514035" y="320487"/>
                </a:cubicBezTo>
                <a:cubicBezTo>
                  <a:pt x="544980" y="316088"/>
                  <a:pt x="588967" y="311690"/>
                  <a:pt x="619835" y="267626"/>
                </a:cubicBezTo>
                <a:cubicBezTo>
                  <a:pt x="635809" y="244861"/>
                  <a:pt x="662202" y="226880"/>
                  <a:pt x="684118" y="214764"/>
                </a:cubicBezTo>
                <a:cubicBezTo>
                  <a:pt x="669301" y="196475"/>
                  <a:pt x="661661" y="170237"/>
                  <a:pt x="647385" y="161748"/>
                </a:cubicBezTo>
                <a:close/>
              </a:path>
            </a:pathLst>
          </a:custGeom>
          <a:solidFill>
            <a:schemeClr val="tx2"/>
          </a:solidFill>
          <a:ln w="7715" cap="flat">
            <a:solidFill>
              <a:srgbClr val="FFFFFF"/>
            </a:solid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7B2DE526-15BF-A0AD-8A2C-BDEF32C16DF9}"/>
              </a:ext>
            </a:extLst>
          </p:cNvPr>
          <p:cNvSpPr/>
          <p:nvPr userDrawn="1"/>
        </p:nvSpPr>
        <p:spPr>
          <a:xfrm>
            <a:off x="10760025" y="5772297"/>
            <a:ext cx="256430" cy="145679"/>
          </a:xfrm>
          <a:custGeom>
            <a:avLst/>
            <a:gdLst>
              <a:gd name="connsiteX0" fmla="*/ 174489 w 256430"/>
              <a:gd name="connsiteY0" fmla="*/ 99571 h 145679"/>
              <a:gd name="connsiteX1" fmla="*/ 233524 w 256430"/>
              <a:gd name="connsiteY1" fmla="*/ 29038 h 145679"/>
              <a:gd name="connsiteX2" fmla="*/ 231903 w 256430"/>
              <a:gd name="connsiteY2" fmla="*/ 7739 h 145679"/>
              <a:gd name="connsiteX3" fmla="*/ 74553 w 256430"/>
              <a:gd name="connsiteY3" fmla="*/ 55275 h 145679"/>
              <a:gd name="connsiteX4" fmla="*/ 23699 w 256430"/>
              <a:gd name="connsiteY4" fmla="*/ 133989 h 145679"/>
              <a:gd name="connsiteX5" fmla="*/ 174489 w 256430"/>
              <a:gd name="connsiteY5" fmla="*/ 99571 h 145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430" h="145679">
                <a:moveTo>
                  <a:pt x="174489" y="99571"/>
                </a:moveTo>
                <a:cubicBezTo>
                  <a:pt x="171248" y="81436"/>
                  <a:pt x="195788" y="43854"/>
                  <a:pt x="233524" y="29038"/>
                </a:cubicBezTo>
                <a:cubicBezTo>
                  <a:pt x="271183" y="14298"/>
                  <a:pt x="256443" y="-13560"/>
                  <a:pt x="231903" y="7739"/>
                </a:cubicBezTo>
                <a:cubicBezTo>
                  <a:pt x="207286" y="29038"/>
                  <a:pt x="148174" y="51957"/>
                  <a:pt x="74553" y="55275"/>
                </a:cubicBezTo>
                <a:cubicBezTo>
                  <a:pt x="779" y="58594"/>
                  <a:pt x="-22295" y="107134"/>
                  <a:pt x="23699" y="133989"/>
                </a:cubicBezTo>
                <a:cubicBezTo>
                  <a:pt x="82657" y="168407"/>
                  <a:pt x="177730" y="117629"/>
                  <a:pt x="174489" y="99571"/>
                </a:cubicBezTo>
                <a:close/>
              </a:path>
            </a:pathLst>
          </a:custGeom>
          <a:solidFill>
            <a:schemeClr val="tx2"/>
          </a:solidFill>
          <a:ln w="7715" cap="flat">
            <a:solidFill>
              <a:srgbClr val="FFFFFF"/>
            </a:solid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D597C715-0B33-04FB-B8F6-46645E4ECEA7}"/>
              </a:ext>
            </a:extLst>
          </p:cNvPr>
          <p:cNvSpPr/>
          <p:nvPr userDrawn="1"/>
        </p:nvSpPr>
        <p:spPr>
          <a:xfrm>
            <a:off x="8757007" y="4341432"/>
            <a:ext cx="593051" cy="517193"/>
          </a:xfrm>
          <a:custGeom>
            <a:avLst/>
            <a:gdLst>
              <a:gd name="connsiteX0" fmla="*/ 343715 w 593051"/>
              <a:gd name="connsiteY0" fmla="*/ 415638 h 517193"/>
              <a:gd name="connsiteX1" fmla="*/ 253118 w 593051"/>
              <a:gd name="connsiteY1" fmla="*/ 305516 h 517193"/>
              <a:gd name="connsiteX2" fmla="*/ 201722 w 593051"/>
              <a:gd name="connsiteY2" fmla="*/ 229658 h 517193"/>
              <a:gd name="connsiteX3" fmla="*/ 250648 w 593051"/>
              <a:gd name="connsiteY3" fmla="*/ 200333 h 517193"/>
              <a:gd name="connsiteX4" fmla="*/ 321645 w 593051"/>
              <a:gd name="connsiteY4" fmla="*/ 185594 h 517193"/>
              <a:gd name="connsiteX5" fmla="*/ 492962 w 593051"/>
              <a:gd name="connsiteY5" fmla="*/ 202725 h 517193"/>
              <a:gd name="connsiteX6" fmla="*/ 593052 w 593051"/>
              <a:gd name="connsiteY6" fmla="*/ 253349 h 517193"/>
              <a:gd name="connsiteX7" fmla="*/ 587881 w 593051"/>
              <a:gd name="connsiteY7" fmla="*/ 229581 h 517193"/>
              <a:gd name="connsiteX8" fmla="*/ 552692 w 593051"/>
              <a:gd name="connsiteY8" fmla="*/ 150327 h 517193"/>
              <a:gd name="connsiteX9" fmla="*/ 523753 w 593051"/>
              <a:gd name="connsiteY9" fmla="*/ 83189 h 517193"/>
              <a:gd name="connsiteX10" fmla="*/ 485477 w 593051"/>
              <a:gd name="connsiteY10" fmla="*/ 94379 h 517193"/>
              <a:gd name="connsiteX11" fmla="*/ 371959 w 593051"/>
              <a:gd name="connsiteY11" fmla="*/ 68681 h 517193"/>
              <a:gd name="connsiteX12" fmla="*/ 279741 w 593051"/>
              <a:gd name="connsiteY12" fmla="*/ 0 h 517193"/>
              <a:gd name="connsiteX13" fmla="*/ 213452 w 593051"/>
              <a:gd name="connsiteY13" fmla="*/ 44373 h 517193"/>
              <a:gd name="connsiteX14" fmla="*/ 186366 w 593051"/>
              <a:gd name="connsiteY14" fmla="*/ 98546 h 517193"/>
              <a:gd name="connsiteX15" fmla="*/ 147009 w 593051"/>
              <a:gd name="connsiteY15" fmla="*/ 147703 h 517193"/>
              <a:gd name="connsiteX16" fmla="*/ 78173 w 593051"/>
              <a:gd name="connsiteY16" fmla="*/ 145234 h 517193"/>
              <a:gd name="connsiteX17" fmla="*/ 0 w 593051"/>
              <a:gd name="connsiteY17" fmla="*/ 160282 h 517193"/>
              <a:gd name="connsiteX18" fmla="*/ 19987 w 593051"/>
              <a:gd name="connsiteY18" fmla="*/ 207510 h 517193"/>
              <a:gd name="connsiteX19" fmla="*/ 105260 w 593051"/>
              <a:gd name="connsiteY19" fmla="*/ 243626 h 517193"/>
              <a:gd name="connsiteX20" fmla="*/ 203497 w 593051"/>
              <a:gd name="connsiteY20" fmla="*/ 399432 h 517193"/>
              <a:gd name="connsiteX21" fmla="*/ 292011 w 593051"/>
              <a:gd name="connsiteY21" fmla="*/ 446969 h 517193"/>
              <a:gd name="connsiteX22" fmla="*/ 387162 w 593051"/>
              <a:gd name="connsiteY22" fmla="*/ 497747 h 517193"/>
              <a:gd name="connsiteX23" fmla="*/ 433773 w 593051"/>
              <a:gd name="connsiteY23" fmla="*/ 517193 h 517193"/>
              <a:gd name="connsiteX24" fmla="*/ 343715 w 593051"/>
              <a:gd name="connsiteY24" fmla="*/ 415638 h 51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93051" h="517193">
                <a:moveTo>
                  <a:pt x="343715" y="415638"/>
                </a:moveTo>
                <a:cubicBezTo>
                  <a:pt x="346185" y="396113"/>
                  <a:pt x="253118" y="342172"/>
                  <a:pt x="253118" y="305516"/>
                </a:cubicBezTo>
                <a:cubicBezTo>
                  <a:pt x="253118" y="268860"/>
                  <a:pt x="206661" y="254044"/>
                  <a:pt x="201722" y="229658"/>
                </a:cubicBezTo>
                <a:cubicBezTo>
                  <a:pt x="196784" y="205118"/>
                  <a:pt x="228655" y="183202"/>
                  <a:pt x="250648" y="200333"/>
                </a:cubicBezTo>
                <a:cubicBezTo>
                  <a:pt x="272642" y="217465"/>
                  <a:pt x="297182" y="175793"/>
                  <a:pt x="321645" y="185594"/>
                </a:cubicBezTo>
                <a:cubicBezTo>
                  <a:pt x="346185" y="195471"/>
                  <a:pt x="492962" y="202725"/>
                  <a:pt x="492962" y="202725"/>
                </a:cubicBezTo>
                <a:cubicBezTo>
                  <a:pt x="492962" y="202725"/>
                  <a:pt x="538338" y="215613"/>
                  <a:pt x="593052" y="253349"/>
                </a:cubicBezTo>
                <a:cubicBezTo>
                  <a:pt x="591894" y="243163"/>
                  <a:pt x="590119" y="234674"/>
                  <a:pt x="587881" y="229581"/>
                </a:cubicBezTo>
                <a:cubicBezTo>
                  <a:pt x="574762" y="198636"/>
                  <a:pt x="587881" y="163523"/>
                  <a:pt x="552692" y="150327"/>
                </a:cubicBezTo>
                <a:cubicBezTo>
                  <a:pt x="534557" y="143459"/>
                  <a:pt x="526917" y="112051"/>
                  <a:pt x="523753" y="83189"/>
                </a:cubicBezTo>
                <a:cubicBezTo>
                  <a:pt x="507162" y="88283"/>
                  <a:pt x="493117" y="92372"/>
                  <a:pt x="485477" y="94379"/>
                </a:cubicBezTo>
                <a:cubicBezTo>
                  <a:pt x="456152" y="101710"/>
                  <a:pt x="393876" y="98006"/>
                  <a:pt x="371959" y="68681"/>
                </a:cubicBezTo>
                <a:cubicBezTo>
                  <a:pt x="355599" y="46842"/>
                  <a:pt x="304667" y="14894"/>
                  <a:pt x="279741" y="0"/>
                </a:cubicBezTo>
                <a:cubicBezTo>
                  <a:pt x="269478" y="8952"/>
                  <a:pt x="230430" y="42366"/>
                  <a:pt x="213452" y="44373"/>
                </a:cubicBezTo>
                <a:cubicBezTo>
                  <a:pt x="193774" y="46842"/>
                  <a:pt x="206044" y="98546"/>
                  <a:pt x="186366" y="98546"/>
                </a:cubicBezTo>
                <a:cubicBezTo>
                  <a:pt x="166687" y="98546"/>
                  <a:pt x="151948" y="132964"/>
                  <a:pt x="147009" y="147703"/>
                </a:cubicBezTo>
                <a:cubicBezTo>
                  <a:pt x="142070" y="162443"/>
                  <a:pt x="97852" y="137826"/>
                  <a:pt x="78173" y="145234"/>
                </a:cubicBezTo>
                <a:cubicBezTo>
                  <a:pt x="64128" y="150559"/>
                  <a:pt x="22611" y="157041"/>
                  <a:pt x="0" y="160282"/>
                </a:cubicBezTo>
                <a:cubicBezTo>
                  <a:pt x="3473" y="182661"/>
                  <a:pt x="2084" y="207510"/>
                  <a:pt x="19987" y="207510"/>
                </a:cubicBezTo>
                <a:cubicBezTo>
                  <a:pt x="49543" y="207510"/>
                  <a:pt x="103639" y="204269"/>
                  <a:pt x="105260" y="243626"/>
                </a:cubicBezTo>
                <a:cubicBezTo>
                  <a:pt x="106803" y="282982"/>
                  <a:pt x="177414" y="369876"/>
                  <a:pt x="203497" y="399432"/>
                </a:cubicBezTo>
                <a:cubicBezTo>
                  <a:pt x="229735" y="428988"/>
                  <a:pt x="288847" y="422429"/>
                  <a:pt x="292011" y="446969"/>
                </a:cubicBezTo>
                <a:cubicBezTo>
                  <a:pt x="295330" y="471586"/>
                  <a:pt x="337928" y="494505"/>
                  <a:pt x="387162" y="497747"/>
                </a:cubicBezTo>
                <a:cubicBezTo>
                  <a:pt x="400512" y="498673"/>
                  <a:pt x="416564" y="506390"/>
                  <a:pt x="433773" y="517193"/>
                </a:cubicBezTo>
                <a:cubicBezTo>
                  <a:pt x="399509" y="466724"/>
                  <a:pt x="342095" y="429374"/>
                  <a:pt x="343715" y="415638"/>
                </a:cubicBezTo>
                <a:close/>
              </a:path>
            </a:pathLst>
          </a:custGeom>
          <a:solidFill>
            <a:schemeClr val="tx2"/>
          </a:solidFill>
          <a:ln w="7715" cap="flat">
            <a:solidFill>
              <a:srgbClr val="FFFFFF"/>
            </a:solid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8629BAEC-1EF2-EAFF-500A-4EF040DDACE7}"/>
              </a:ext>
            </a:extLst>
          </p:cNvPr>
          <p:cNvSpPr/>
          <p:nvPr userDrawn="1"/>
        </p:nvSpPr>
        <p:spPr>
          <a:xfrm>
            <a:off x="9666038" y="4670176"/>
            <a:ext cx="691552" cy="380216"/>
          </a:xfrm>
          <a:custGeom>
            <a:avLst/>
            <a:gdLst>
              <a:gd name="connsiteX0" fmla="*/ 535746 w 691552"/>
              <a:gd name="connsiteY0" fmla="*/ 3164 h 380216"/>
              <a:gd name="connsiteX1" fmla="*/ 404480 w 691552"/>
              <a:gd name="connsiteY1" fmla="*/ 26161 h 380216"/>
              <a:gd name="connsiteX2" fmla="*/ 325844 w 691552"/>
              <a:gd name="connsiteY2" fmla="*/ 58958 h 380216"/>
              <a:gd name="connsiteX3" fmla="*/ 207773 w 691552"/>
              <a:gd name="connsiteY3" fmla="*/ 55640 h 380216"/>
              <a:gd name="connsiteX4" fmla="*/ 89780 w 691552"/>
              <a:gd name="connsiteY4" fmla="*/ 42521 h 380216"/>
              <a:gd name="connsiteX5" fmla="*/ 26578 w 691552"/>
              <a:gd name="connsiteY5" fmla="*/ 0 h 380216"/>
              <a:gd name="connsiteX6" fmla="*/ 17549 w 691552"/>
              <a:gd name="connsiteY6" fmla="*/ 10495 h 380216"/>
              <a:gd name="connsiteX7" fmla="*/ 17549 w 691552"/>
              <a:gd name="connsiteY7" fmla="*/ 86739 h 380216"/>
              <a:gd name="connsiteX8" fmla="*/ 51967 w 691552"/>
              <a:gd name="connsiteY8" fmla="*/ 158044 h 380216"/>
              <a:gd name="connsiteX9" fmla="*/ 15080 w 691552"/>
              <a:gd name="connsiteY9" fmla="*/ 202263 h 380216"/>
              <a:gd name="connsiteX10" fmla="*/ 15080 w 691552"/>
              <a:gd name="connsiteY10" fmla="*/ 256436 h 380216"/>
              <a:gd name="connsiteX11" fmla="*/ 76507 w 691552"/>
              <a:gd name="connsiteY11" fmla="*/ 327741 h 380216"/>
              <a:gd name="connsiteX12" fmla="*/ 98269 w 691552"/>
              <a:gd name="connsiteY12" fmla="*/ 358841 h 380216"/>
              <a:gd name="connsiteX13" fmla="*/ 247053 w 691552"/>
              <a:gd name="connsiteY13" fmla="*/ 360615 h 380216"/>
              <a:gd name="connsiteX14" fmla="*/ 365200 w 691552"/>
              <a:gd name="connsiteY14" fmla="*/ 380217 h 380216"/>
              <a:gd name="connsiteX15" fmla="*/ 407798 w 691552"/>
              <a:gd name="connsiteY15" fmla="*/ 354056 h 380216"/>
              <a:gd name="connsiteX16" fmla="*/ 461045 w 691552"/>
              <a:gd name="connsiteY16" fmla="*/ 328513 h 380216"/>
              <a:gd name="connsiteX17" fmla="*/ 460196 w 691552"/>
              <a:gd name="connsiteY17" fmla="*/ 298262 h 380216"/>
              <a:gd name="connsiteX18" fmla="*/ 573327 w 691552"/>
              <a:gd name="connsiteY18" fmla="*/ 298262 h 380216"/>
              <a:gd name="connsiteX19" fmla="*/ 618164 w 691552"/>
              <a:gd name="connsiteY19" fmla="*/ 289928 h 380216"/>
              <a:gd name="connsiteX20" fmla="*/ 602884 w 691552"/>
              <a:gd name="connsiteY20" fmla="*/ 263844 h 380216"/>
              <a:gd name="connsiteX21" fmla="*/ 579964 w 691552"/>
              <a:gd name="connsiteY21" fmla="*/ 180192 h 380216"/>
              <a:gd name="connsiteX22" fmla="*/ 668478 w 691552"/>
              <a:gd name="connsiteY22" fmla="*/ 85196 h 380216"/>
              <a:gd name="connsiteX23" fmla="*/ 691552 w 691552"/>
              <a:gd name="connsiteY23" fmla="*/ 61428 h 380216"/>
              <a:gd name="connsiteX24" fmla="*/ 624260 w 691552"/>
              <a:gd name="connsiteY24" fmla="*/ 29556 h 380216"/>
              <a:gd name="connsiteX25" fmla="*/ 535746 w 691552"/>
              <a:gd name="connsiteY25" fmla="*/ 3164 h 38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91552" h="380216">
                <a:moveTo>
                  <a:pt x="535746" y="3164"/>
                </a:moveTo>
                <a:cubicBezTo>
                  <a:pt x="509508" y="-77"/>
                  <a:pt x="427476" y="3164"/>
                  <a:pt x="404480" y="26161"/>
                </a:cubicBezTo>
                <a:cubicBezTo>
                  <a:pt x="381560" y="49080"/>
                  <a:pt x="352081" y="62199"/>
                  <a:pt x="325844" y="58958"/>
                </a:cubicBezTo>
                <a:cubicBezTo>
                  <a:pt x="299606" y="55640"/>
                  <a:pt x="224133" y="52398"/>
                  <a:pt x="207773" y="55640"/>
                </a:cubicBezTo>
                <a:cubicBezTo>
                  <a:pt x="191413" y="58958"/>
                  <a:pt x="102899" y="39280"/>
                  <a:pt x="89780" y="42521"/>
                </a:cubicBezTo>
                <a:cubicBezTo>
                  <a:pt x="78127" y="45453"/>
                  <a:pt x="56366" y="5016"/>
                  <a:pt x="26578" y="0"/>
                </a:cubicBezTo>
                <a:cubicBezTo>
                  <a:pt x="25112" y="3704"/>
                  <a:pt x="22565" y="7254"/>
                  <a:pt x="17549" y="10495"/>
                </a:cubicBezTo>
                <a:cubicBezTo>
                  <a:pt x="-4599" y="25312"/>
                  <a:pt x="-7068" y="64591"/>
                  <a:pt x="17549" y="86739"/>
                </a:cubicBezTo>
                <a:cubicBezTo>
                  <a:pt x="42089" y="108887"/>
                  <a:pt x="74115" y="158044"/>
                  <a:pt x="51967" y="158044"/>
                </a:cubicBezTo>
                <a:cubicBezTo>
                  <a:pt x="29896" y="158044"/>
                  <a:pt x="12610" y="187523"/>
                  <a:pt x="15080" y="202263"/>
                </a:cubicBezTo>
                <a:cubicBezTo>
                  <a:pt x="17549" y="217079"/>
                  <a:pt x="7671" y="249028"/>
                  <a:pt x="15080" y="256436"/>
                </a:cubicBezTo>
                <a:cubicBezTo>
                  <a:pt x="22488" y="263844"/>
                  <a:pt x="74115" y="313079"/>
                  <a:pt x="76507" y="327741"/>
                </a:cubicBezTo>
                <a:cubicBezTo>
                  <a:pt x="78745" y="340706"/>
                  <a:pt x="99812" y="347497"/>
                  <a:pt x="98269" y="358841"/>
                </a:cubicBezTo>
                <a:cubicBezTo>
                  <a:pt x="139555" y="355754"/>
                  <a:pt x="227143" y="350738"/>
                  <a:pt x="247053" y="360615"/>
                </a:cubicBezTo>
                <a:cubicBezTo>
                  <a:pt x="273291" y="373734"/>
                  <a:pt x="365200" y="380217"/>
                  <a:pt x="365200" y="380217"/>
                </a:cubicBezTo>
                <a:cubicBezTo>
                  <a:pt x="391284" y="380217"/>
                  <a:pt x="414357" y="370416"/>
                  <a:pt x="407798" y="354056"/>
                </a:cubicBezTo>
                <a:cubicBezTo>
                  <a:pt x="402242" y="340243"/>
                  <a:pt x="436428" y="331060"/>
                  <a:pt x="461045" y="328513"/>
                </a:cubicBezTo>
                <a:cubicBezTo>
                  <a:pt x="456724" y="313387"/>
                  <a:pt x="453791" y="300886"/>
                  <a:pt x="460196" y="298262"/>
                </a:cubicBezTo>
                <a:cubicBezTo>
                  <a:pt x="472467" y="293323"/>
                  <a:pt x="543849" y="283523"/>
                  <a:pt x="573327" y="298262"/>
                </a:cubicBezTo>
                <a:cubicBezTo>
                  <a:pt x="588299" y="305825"/>
                  <a:pt x="605199" y="298725"/>
                  <a:pt x="618164" y="289928"/>
                </a:cubicBezTo>
                <a:cubicBezTo>
                  <a:pt x="614228" y="276115"/>
                  <a:pt x="610447" y="265233"/>
                  <a:pt x="602884" y="263844"/>
                </a:cubicBezTo>
                <a:cubicBezTo>
                  <a:pt x="584826" y="260603"/>
                  <a:pt x="557045" y="185131"/>
                  <a:pt x="579964" y="180192"/>
                </a:cubicBezTo>
                <a:cubicBezTo>
                  <a:pt x="602884" y="175331"/>
                  <a:pt x="632440" y="96617"/>
                  <a:pt x="668478" y="85196"/>
                </a:cubicBezTo>
                <a:cubicBezTo>
                  <a:pt x="682832" y="80643"/>
                  <a:pt x="688929" y="72000"/>
                  <a:pt x="691552" y="61428"/>
                </a:cubicBezTo>
                <a:cubicBezTo>
                  <a:pt x="660298" y="50933"/>
                  <a:pt x="629430" y="38045"/>
                  <a:pt x="624260" y="29556"/>
                </a:cubicBezTo>
                <a:cubicBezTo>
                  <a:pt x="614382" y="13119"/>
                  <a:pt x="561829" y="6560"/>
                  <a:pt x="535746" y="3164"/>
                </a:cubicBezTo>
                <a:close/>
              </a:path>
            </a:pathLst>
          </a:custGeom>
          <a:solidFill>
            <a:schemeClr val="tx2"/>
          </a:solidFill>
          <a:ln w="7715" cap="flat">
            <a:solidFill>
              <a:srgbClr val="FFFFFF"/>
            </a:solid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8318D809-3157-913C-2474-4A689C80CA5D}"/>
              </a:ext>
            </a:extLst>
          </p:cNvPr>
          <p:cNvSpPr/>
          <p:nvPr userDrawn="1"/>
        </p:nvSpPr>
        <p:spPr>
          <a:xfrm>
            <a:off x="8958279" y="4525378"/>
            <a:ext cx="394357" cy="374996"/>
          </a:xfrm>
          <a:custGeom>
            <a:avLst/>
            <a:gdLst>
              <a:gd name="connsiteX0" fmla="*/ 294159 w 394357"/>
              <a:gd name="connsiteY0" fmla="*/ 340733 h 374996"/>
              <a:gd name="connsiteX1" fmla="*/ 377889 w 394357"/>
              <a:gd name="connsiteY1" fmla="*/ 217261 h 374996"/>
              <a:gd name="connsiteX2" fmla="*/ 391856 w 394357"/>
              <a:gd name="connsiteY2" fmla="*/ 69249 h 374996"/>
              <a:gd name="connsiteX3" fmla="*/ 291767 w 394357"/>
              <a:gd name="connsiteY3" fmla="*/ 18625 h 374996"/>
              <a:gd name="connsiteX4" fmla="*/ 120450 w 394357"/>
              <a:gd name="connsiteY4" fmla="*/ 1493 h 374996"/>
              <a:gd name="connsiteX5" fmla="*/ 49453 w 394357"/>
              <a:gd name="connsiteY5" fmla="*/ 16233 h 374996"/>
              <a:gd name="connsiteX6" fmla="*/ 527 w 394357"/>
              <a:gd name="connsiteY6" fmla="*/ 45558 h 374996"/>
              <a:gd name="connsiteX7" fmla="*/ 51923 w 394357"/>
              <a:gd name="connsiteY7" fmla="*/ 121416 h 374996"/>
              <a:gd name="connsiteX8" fmla="*/ 142520 w 394357"/>
              <a:gd name="connsiteY8" fmla="*/ 231537 h 374996"/>
              <a:gd name="connsiteX9" fmla="*/ 232655 w 394357"/>
              <a:gd name="connsiteY9" fmla="*/ 332939 h 374996"/>
              <a:gd name="connsiteX10" fmla="*/ 289606 w 394357"/>
              <a:gd name="connsiteY10" fmla="*/ 374997 h 374996"/>
              <a:gd name="connsiteX11" fmla="*/ 294159 w 394357"/>
              <a:gd name="connsiteY11" fmla="*/ 340733 h 374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4357" h="374996">
                <a:moveTo>
                  <a:pt x="294159" y="340733"/>
                </a:moveTo>
                <a:cubicBezTo>
                  <a:pt x="289761" y="318663"/>
                  <a:pt x="360294" y="217261"/>
                  <a:pt x="377889" y="217261"/>
                </a:cubicBezTo>
                <a:cubicBezTo>
                  <a:pt x="392551" y="217261"/>
                  <a:pt x="398030" y="119872"/>
                  <a:pt x="391856" y="69249"/>
                </a:cubicBezTo>
                <a:cubicBezTo>
                  <a:pt x="337220" y="31513"/>
                  <a:pt x="291767" y="18625"/>
                  <a:pt x="291767" y="18625"/>
                </a:cubicBezTo>
                <a:cubicBezTo>
                  <a:pt x="291767" y="18625"/>
                  <a:pt x="144912" y="11371"/>
                  <a:pt x="120450" y="1493"/>
                </a:cubicBezTo>
                <a:cubicBezTo>
                  <a:pt x="95987" y="-8230"/>
                  <a:pt x="71524" y="33365"/>
                  <a:pt x="49453" y="16233"/>
                </a:cubicBezTo>
                <a:cubicBezTo>
                  <a:pt x="27383" y="-899"/>
                  <a:pt x="-4489" y="21095"/>
                  <a:pt x="527" y="45558"/>
                </a:cubicBezTo>
                <a:cubicBezTo>
                  <a:pt x="5389" y="70020"/>
                  <a:pt x="51923" y="84760"/>
                  <a:pt x="51923" y="121416"/>
                </a:cubicBezTo>
                <a:cubicBezTo>
                  <a:pt x="51923" y="158072"/>
                  <a:pt x="144990" y="212014"/>
                  <a:pt x="142520" y="231537"/>
                </a:cubicBezTo>
                <a:cubicBezTo>
                  <a:pt x="140822" y="245274"/>
                  <a:pt x="198314" y="282624"/>
                  <a:pt x="232655" y="332939"/>
                </a:cubicBezTo>
                <a:cubicBezTo>
                  <a:pt x="250944" y="344437"/>
                  <a:pt x="270391" y="359563"/>
                  <a:pt x="289606" y="374997"/>
                </a:cubicBezTo>
                <a:cubicBezTo>
                  <a:pt x="293388" y="358945"/>
                  <a:pt x="295240" y="346366"/>
                  <a:pt x="294159" y="340733"/>
                </a:cubicBezTo>
                <a:close/>
              </a:path>
            </a:pathLst>
          </a:custGeom>
          <a:solidFill>
            <a:schemeClr val="tx2"/>
          </a:solidFill>
          <a:ln w="7715" cap="flat">
            <a:solidFill>
              <a:srgbClr val="FFFFFF"/>
            </a:solid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DF55C3B2-38AE-6966-F925-63B6F4BCA974}"/>
              </a:ext>
            </a:extLst>
          </p:cNvPr>
          <p:cNvSpPr/>
          <p:nvPr userDrawn="1"/>
        </p:nvSpPr>
        <p:spPr>
          <a:xfrm>
            <a:off x="7514955" y="3628538"/>
            <a:ext cx="427738" cy="297555"/>
          </a:xfrm>
          <a:custGeom>
            <a:avLst/>
            <a:gdLst>
              <a:gd name="connsiteX0" fmla="*/ 14431 w 427738"/>
              <a:gd name="connsiteY0" fmla="*/ 78401 h 297555"/>
              <a:gd name="connsiteX1" fmla="*/ 53788 w 427738"/>
              <a:gd name="connsiteY1" fmla="*/ 120228 h 297555"/>
              <a:gd name="connsiteX2" fmla="*/ 110353 w 427738"/>
              <a:gd name="connsiteY2" fmla="*/ 154646 h 297555"/>
              <a:gd name="connsiteX3" fmla="*/ 179189 w 427738"/>
              <a:gd name="connsiteY3" fmla="*/ 196472 h 297555"/>
              <a:gd name="connsiteX4" fmla="*/ 211137 w 427738"/>
              <a:gd name="connsiteY4" fmla="*/ 233359 h 297555"/>
              <a:gd name="connsiteX5" fmla="*/ 260295 w 427738"/>
              <a:gd name="connsiteY5" fmla="*/ 208742 h 297555"/>
              <a:gd name="connsiteX6" fmla="*/ 292243 w 427738"/>
              <a:gd name="connsiteY6" fmla="*/ 260369 h 297555"/>
              <a:gd name="connsiteX7" fmla="*/ 348809 w 427738"/>
              <a:gd name="connsiteY7" fmla="*/ 297179 h 297555"/>
              <a:gd name="connsiteX8" fmla="*/ 366558 w 427738"/>
              <a:gd name="connsiteY8" fmla="*/ 295635 h 297555"/>
              <a:gd name="connsiteX9" fmla="*/ 405297 w 427738"/>
              <a:gd name="connsiteY9" fmla="*/ 201488 h 297555"/>
              <a:gd name="connsiteX10" fmla="*/ 427522 w 427738"/>
              <a:gd name="connsiteY10" fmla="*/ 169385 h 297555"/>
              <a:gd name="connsiteX11" fmla="*/ 397966 w 427738"/>
              <a:gd name="connsiteY11" fmla="*/ 100549 h 297555"/>
              <a:gd name="connsiteX12" fmla="*/ 398429 w 427738"/>
              <a:gd name="connsiteY12" fmla="*/ 96999 h 297555"/>
              <a:gd name="connsiteX13" fmla="*/ 374198 w 427738"/>
              <a:gd name="connsiteY13" fmla="*/ 76009 h 297555"/>
              <a:gd name="connsiteX14" fmla="*/ 293941 w 427738"/>
              <a:gd name="connsiteY14" fmla="*/ 20987 h 297555"/>
              <a:gd name="connsiteX15" fmla="*/ 218777 w 427738"/>
              <a:gd name="connsiteY15" fmla="*/ 10878 h 297555"/>
              <a:gd name="connsiteX16" fmla="*/ 113517 w 427738"/>
              <a:gd name="connsiteY16" fmla="*/ 45913 h 297555"/>
              <a:gd name="connsiteX17" fmla="*/ 74006 w 427738"/>
              <a:gd name="connsiteY17" fmla="*/ 31945 h 297555"/>
              <a:gd name="connsiteX18" fmla="*/ 0 w 427738"/>
              <a:gd name="connsiteY18" fmla="*/ 63662 h 297555"/>
              <a:gd name="connsiteX19" fmla="*/ 14431 w 427738"/>
              <a:gd name="connsiteY19" fmla="*/ 78401 h 297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7738" h="297555">
                <a:moveTo>
                  <a:pt x="14431" y="78401"/>
                </a:moveTo>
                <a:cubicBezTo>
                  <a:pt x="16900" y="95610"/>
                  <a:pt x="43987" y="137437"/>
                  <a:pt x="53788" y="120228"/>
                </a:cubicBezTo>
                <a:cubicBezTo>
                  <a:pt x="63665" y="103019"/>
                  <a:pt x="88205" y="142376"/>
                  <a:pt x="110353" y="154646"/>
                </a:cubicBezTo>
                <a:cubicBezTo>
                  <a:pt x="132501" y="166916"/>
                  <a:pt x="176719" y="181655"/>
                  <a:pt x="179189" y="196472"/>
                </a:cubicBezTo>
                <a:cubicBezTo>
                  <a:pt x="181658" y="211211"/>
                  <a:pt x="188989" y="243237"/>
                  <a:pt x="211137" y="233359"/>
                </a:cubicBezTo>
                <a:cubicBezTo>
                  <a:pt x="233285" y="223481"/>
                  <a:pt x="260295" y="189064"/>
                  <a:pt x="260295" y="208742"/>
                </a:cubicBezTo>
                <a:cubicBezTo>
                  <a:pt x="260295" y="228420"/>
                  <a:pt x="267703" y="265385"/>
                  <a:pt x="292243" y="260369"/>
                </a:cubicBezTo>
                <a:cubicBezTo>
                  <a:pt x="316860" y="255430"/>
                  <a:pt x="324269" y="302195"/>
                  <a:pt x="348809" y="297179"/>
                </a:cubicBezTo>
                <a:cubicBezTo>
                  <a:pt x="353285" y="296407"/>
                  <a:pt x="359381" y="295867"/>
                  <a:pt x="366558" y="295635"/>
                </a:cubicBezTo>
                <a:cubicBezTo>
                  <a:pt x="363548" y="239996"/>
                  <a:pt x="383535" y="213681"/>
                  <a:pt x="405297" y="201488"/>
                </a:cubicBezTo>
                <a:cubicBezTo>
                  <a:pt x="410390" y="191687"/>
                  <a:pt x="425130" y="181424"/>
                  <a:pt x="427522" y="169385"/>
                </a:cubicBezTo>
                <a:cubicBezTo>
                  <a:pt x="430840" y="153025"/>
                  <a:pt x="394802" y="120228"/>
                  <a:pt x="397966" y="100549"/>
                </a:cubicBezTo>
                <a:cubicBezTo>
                  <a:pt x="398120" y="99546"/>
                  <a:pt x="398275" y="98157"/>
                  <a:pt x="398429" y="96999"/>
                </a:cubicBezTo>
                <a:cubicBezTo>
                  <a:pt x="390249" y="90749"/>
                  <a:pt x="381915" y="83726"/>
                  <a:pt x="374198" y="76009"/>
                </a:cubicBezTo>
                <a:cubicBezTo>
                  <a:pt x="344101" y="45990"/>
                  <a:pt x="314005" y="40974"/>
                  <a:pt x="293941" y="20987"/>
                </a:cubicBezTo>
                <a:cubicBezTo>
                  <a:pt x="273877" y="923"/>
                  <a:pt x="238841" y="-9109"/>
                  <a:pt x="218777" y="10878"/>
                </a:cubicBezTo>
                <a:cubicBezTo>
                  <a:pt x="198713" y="30942"/>
                  <a:pt x="143613" y="45913"/>
                  <a:pt x="113517" y="45913"/>
                </a:cubicBezTo>
                <a:cubicBezTo>
                  <a:pt x="106649" y="45913"/>
                  <a:pt x="92141" y="40357"/>
                  <a:pt x="74006" y="31945"/>
                </a:cubicBezTo>
                <a:cubicBezTo>
                  <a:pt x="50315" y="45604"/>
                  <a:pt x="25158" y="58646"/>
                  <a:pt x="0" y="63662"/>
                </a:cubicBezTo>
                <a:cubicBezTo>
                  <a:pt x="5093" y="70530"/>
                  <a:pt x="12810" y="66980"/>
                  <a:pt x="14431" y="78401"/>
                </a:cubicBezTo>
                <a:close/>
              </a:path>
            </a:pathLst>
          </a:custGeom>
          <a:solidFill>
            <a:schemeClr val="tx2"/>
          </a:solidFill>
          <a:ln w="7715" cap="flat">
            <a:solidFill>
              <a:srgbClr val="FFFFFF"/>
            </a:solid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4C59B021-89E8-5078-DA97-3FD3C04CD463}"/>
              </a:ext>
            </a:extLst>
          </p:cNvPr>
          <p:cNvSpPr/>
          <p:nvPr userDrawn="1"/>
        </p:nvSpPr>
        <p:spPr>
          <a:xfrm>
            <a:off x="9769478" y="2902056"/>
            <a:ext cx="1038040" cy="739543"/>
          </a:xfrm>
          <a:custGeom>
            <a:avLst/>
            <a:gdLst>
              <a:gd name="connsiteX0" fmla="*/ 976510 w 1038040"/>
              <a:gd name="connsiteY0" fmla="*/ 367175 h 739543"/>
              <a:gd name="connsiteX1" fmla="*/ 912536 w 1038040"/>
              <a:gd name="connsiteY1" fmla="*/ 305671 h 739543"/>
              <a:gd name="connsiteX2" fmla="*/ 860909 w 1038040"/>
              <a:gd name="connsiteY2" fmla="*/ 236835 h 739543"/>
              <a:gd name="connsiteX3" fmla="*/ 848562 w 1038040"/>
              <a:gd name="connsiteY3" fmla="*/ 158121 h 739543"/>
              <a:gd name="connsiteX4" fmla="*/ 838761 w 1038040"/>
              <a:gd name="connsiteY4" fmla="*/ 81878 h 739543"/>
              <a:gd name="connsiteX5" fmla="*/ 735508 w 1038040"/>
              <a:gd name="connsiteY5" fmla="*/ 52399 h 739543"/>
              <a:gd name="connsiteX6" fmla="*/ 676395 w 1038040"/>
              <a:gd name="connsiteY6" fmla="*/ 52399 h 739543"/>
              <a:gd name="connsiteX7" fmla="*/ 619907 w 1038040"/>
              <a:gd name="connsiteY7" fmla="*/ 25312 h 739543"/>
              <a:gd name="connsiteX8" fmla="*/ 560795 w 1038040"/>
              <a:gd name="connsiteY8" fmla="*/ 8103 h 739543"/>
              <a:gd name="connsiteX9" fmla="*/ 555162 w 1038040"/>
              <a:gd name="connsiteY9" fmla="*/ 0 h 739543"/>
              <a:gd name="connsiteX10" fmla="*/ 520666 w 1038040"/>
              <a:gd name="connsiteY10" fmla="*/ 13814 h 739543"/>
              <a:gd name="connsiteX11" fmla="*/ 477991 w 1038040"/>
              <a:gd name="connsiteY11" fmla="*/ 53170 h 739543"/>
              <a:gd name="connsiteX12" fmla="*/ 402596 w 1038040"/>
              <a:gd name="connsiteY12" fmla="*/ 63048 h 739543"/>
              <a:gd name="connsiteX13" fmla="*/ 373040 w 1038040"/>
              <a:gd name="connsiteY13" fmla="*/ 122006 h 739543"/>
              <a:gd name="connsiteX14" fmla="*/ 359921 w 1038040"/>
              <a:gd name="connsiteY14" fmla="*/ 164681 h 739543"/>
              <a:gd name="connsiteX15" fmla="*/ 323883 w 1038040"/>
              <a:gd name="connsiteY15" fmla="*/ 194237 h 739543"/>
              <a:gd name="connsiteX16" fmla="*/ 268089 w 1038040"/>
              <a:gd name="connsiteY16" fmla="*/ 246558 h 739543"/>
              <a:gd name="connsiteX17" fmla="*/ 251729 w 1038040"/>
              <a:gd name="connsiteY17" fmla="*/ 299034 h 739543"/>
              <a:gd name="connsiteX18" fmla="*/ 179575 w 1038040"/>
              <a:gd name="connsiteY18" fmla="*/ 321953 h 739543"/>
              <a:gd name="connsiteX19" fmla="*/ 123858 w 1038040"/>
              <a:gd name="connsiteY19" fmla="*/ 348191 h 739543"/>
              <a:gd name="connsiteX20" fmla="*/ 42598 w 1038040"/>
              <a:gd name="connsiteY20" fmla="*/ 342403 h 739543"/>
              <a:gd name="connsiteX21" fmla="*/ 41826 w 1038040"/>
              <a:gd name="connsiteY21" fmla="*/ 352281 h 739543"/>
              <a:gd name="connsiteX22" fmla="*/ 59035 w 1038040"/>
              <a:gd name="connsiteY22" fmla="*/ 435856 h 739543"/>
              <a:gd name="connsiteX23" fmla="*/ 63974 w 1038040"/>
              <a:gd name="connsiteY23" fmla="*/ 531779 h 739543"/>
              <a:gd name="connsiteX24" fmla="*/ 0 w 1038040"/>
              <a:gd name="connsiteY24" fmla="*/ 588344 h 739543"/>
              <a:gd name="connsiteX25" fmla="*/ 36887 w 1038040"/>
              <a:gd name="connsiteY25" fmla="*/ 644833 h 739543"/>
              <a:gd name="connsiteX26" fmla="*/ 34958 w 1038040"/>
              <a:gd name="connsiteY26" fmla="*/ 705720 h 739543"/>
              <a:gd name="connsiteX27" fmla="*/ 94225 w 1038040"/>
              <a:gd name="connsiteY27" fmla="*/ 692447 h 739543"/>
              <a:gd name="connsiteX28" fmla="*/ 166379 w 1038040"/>
              <a:gd name="connsiteY28" fmla="*/ 649772 h 739543"/>
              <a:gd name="connsiteX29" fmla="*/ 356526 w 1038040"/>
              <a:gd name="connsiteY29" fmla="*/ 672691 h 739543"/>
              <a:gd name="connsiteX30" fmla="*/ 458159 w 1038040"/>
              <a:gd name="connsiteY30" fmla="*/ 689128 h 739543"/>
              <a:gd name="connsiteX31" fmla="*/ 533554 w 1038040"/>
              <a:gd name="connsiteY31" fmla="*/ 698929 h 739543"/>
              <a:gd name="connsiteX32" fmla="*/ 605708 w 1038040"/>
              <a:gd name="connsiteY32" fmla="*/ 705566 h 739543"/>
              <a:gd name="connsiteX33" fmla="*/ 677862 w 1038040"/>
              <a:gd name="connsiteY33" fmla="*/ 728485 h 739543"/>
              <a:gd name="connsiteX34" fmla="*/ 779418 w 1038040"/>
              <a:gd name="connsiteY34" fmla="*/ 735122 h 739543"/>
              <a:gd name="connsiteX35" fmla="*/ 799096 w 1038040"/>
              <a:gd name="connsiteY35" fmla="*/ 699006 h 739543"/>
              <a:gd name="connsiteX36" fmla="*/ 864768 w 1038040"/>
              <a:gd name="connsiteY36" fmla="*/ 626929 h 739543"/>
              <a:gd name="connsiteX37" fmla="*/ 935995 w 1038040"/>
              <a:gd name="connsiteY37" fmla="*/ 612576 h 739543"/>
              <a:gd name="connsiteX38" fmla="*/ 919558 w 1038040"/>
              <a:gd name="connsiteY38" fmla="*/ 566274 h 739543"/>
              <a:gd name="connsiteX39" fmla="*/ 902349 w 1038040"/>
              <a:gd name="connsiteY39" fmla="*/ 462943 h 739543"/>
              <a:gd name="connsiteX40" fmla="*/ 980986 w 1038040"/>
              <a:gd name="connsiteY40" fmla="*/ 475213 h 739543"/>
              <a:gd name="connsiteX41" fmla="*/ 1037628 w 1038040"/>
              <a:gd name="connsiteY41" fmla="*/ 423586 h 739543"/>
              <a:gd name="connsiteX42" fmla="*/ 976510 w 1038040"/>
              <a:gd name="connsiteY42" fmla="*/ 367175 h 739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038040" h="739543">
                <a:moveTo>
                  <a:pt x="976510" y="367175"/>
                </a:moveTo>
                <a:cubicBezTo>
                  <a:pt x="956831" y="362236"/>
                  <a:pt x="944484" y="318018"/>
                  <a:pt x="912536" y="305671"/>
                </a:cubicBezTo>
                <a:cubicBezTo>
                  <a:pt x="880587" y="293400"/>
                  <a:pt x="887996" y="254044"/>
                  <a:pt x="860909" y="236835"/>
                </a:cubicBezTo>
                <a:cubicBezTo>
                  <a:pt x="833900" y="219626"/>
                  <a:pt x="851031" y="185208"/>
                  <a:pt x="848562" y="158121"/>
                </a:cubicBezTo>
                <a:cubicBezTo>
                  <a:pt x="846169" y="131112"/>
                  <a:pt x="853501" y="89286"/>
                  <a:pt x="838761" y="81878"/>
                </a:cubicBezTo>
                <a:cubicBezTo>
                  <a:pt x="823944" y="74469"/>
                  <a:pt x="762517" y="40051"/>
                  <a:pt x="735508" y="52399"/>
                </a:cubicBezTo>
                <a:cubicBezTo>
                  <a:pt x="708421" y="64669"/>
                  <a:pt x="688743" y="74469"/>
                  <a:pt x="676395" y="52399"/>
                </a:cubicBezTo>
                <a:cubicBezTo>
                  <a:pt x="664126" y="30251"/>
                  <a:pt x="646916" y="17904"/>
                  <a:pt x="619907" y="25312"/>
                </a:cubicBezTo>
                <a:cubicBezTo>
                  <a:pt x="592821" y="32720"/>
                  <a:pt x="575611" y="20373"/>
                  <a:pt x="560795" y="8103"/>
                </a:cubicBezTo>
                <a:cubicBezTo>
                  <a:pt x="558557" y="6251"/>
                  <a:pt x="556782" y="3318"/>
                  <a:pt x="555162" y="0"/>
                </a:cubicBezTo>
                <a:cubicBezTo>
                  <a:pt x="544280" y="2238"/>
                  <a:pt x="529927" y="6482"/>
                  <a:pt x="520666" y="13814"/>
                </a:cubicBezTo>
                <a:cubicBezTo>
                  <a:pt x="504229" y="26932"/>
                  <a:pt x="500988" y="53170"/>
                  <a:pt x="477991" y="53170"/>
                </a:cubicBezTo>
                <a:cubicBezTo>
                  <a:pt x="455072" y="53170"/>
                  <a:pt x="428834" y="43370"/>
                  <a:pt x="402596" y="63048"/>
                </a:cubicBezTo>
                <a:cubicBezTo>
                  <a:pt x="376281" y="82726"/>
                  <a:pt x="369799" y="105723"/>
                  <a:pt x="373040" y="122006"/>
                </a:cubicBezTo>
                <a:cubicBezTo>
                  <a:pt x="376281" y="138366"/>
                  <a:pt x="379600" y="164681"/>
                  <a:pt x="359921" y="164681"/>
                </a:cubicBezTo>
                <a:cubicBezTo>
                  <a:pt x="340243" y="164681"/>
                  <a:pt x="343638" y="187678"/>
                  <a:pt x="323883" y="194237"/>
                </a:cubicBezTo>
                <a:cubicBezTo>
                  <a:pt x="304204" y="200719"/>
                  <a:pt x="271407" y="230275"/>
                  <a:pt x="268089" y="246558"/>
                </a:cubicBezTo>
                <a:cubicBezTo>
                  <a:pt x="264848" y="263073"/>
                  <a:pt x="264848" y="299034"/>
                  <a:pt x="251729" y="299034"/>
                </a:cubicBezTo>
                <a:cubicBezTo>
                  <a:pt x="238610" y="299034"/>
                  <a:pt x="192771" y="305593"/>
                  <a:pt x="179575" y="321953"/>
                </a:cubicBezTo>
                <a:cubicBezTo>
                  <a:pt x="166456" y="338391"/>
                  <a:pt x="150173" y="354673"/>
                  <a:pt x="123858" y="348191"/>
                </a:cubicBezTo>
                <a:cubicBezTo>
                  <a:pt x="110431" y="344796"/>
                  <a:pt x="74315" y="343175"/>
                  <a:pt x="42598" y="342403"/>
                </a:cubicBezTo>
                <a:cubicBezTo>
                  <a:pt x="43061" y="345645"/>
                  <a:pt x="43061" y="348809"/>
                  <a:pt x="41826" y="352281"/>
                </a:cubicBezTo>
                <a:cubicBezTo>
                  <a:pt x="29556" y="386699"/>
                  <a:pt x="39357" y="418647"/>
                  <a:pt x="59035" y="435856"/>
                </a:cubicBezTo>
                <a:cubicBezTo>
                  <a:pt x="78714" y="453065"/>
                  <a:pt x="86045" y="521901"/>
                  <a:pt x="63974" y="531779"/>
                </a:cubicBezTo>
                <a:cubicBezTo>
                  <a:pt x="41826" y="541579"/>
                  <a:pt x="0" y="571136"/>
                  <a:pt x="0" y="588344"/>
                </a:cubicBezTo>
                <a:cubicBezTo>
                  <a:pt x="0" y="605553"/>
                  <a:pt x="44296" y="620293"/>
                  <a:pt x="36887" y="644833"/>
                </a:cubicBezTo>
                <a:cubicBezTo>
                  <a:pt x="32720" y="658955"/>
                  <a:pt x="32566" y="683958"/>
                  <a:pt x="34958" y="705720"/>
                </a:cubicBezTo>
                <a:cubicBezTo>
                  <a:pt x="55871" y="706646"/>
                  <a:pt x="76476" y="710350"/>
                  <a:pt x="94225" y="692447"/>
                </a:cubicBezTo>
                <a:cubicBezTo>
                  <a:pt x="113903" y="672768"/>
                  <a:pt x="123781" y="649772"/>
                  <a:pt x="166379" y="649772"/>
                </a:cubicBezTo>
                <a:cubicBezTo>
                  <a:pt x="208976" y="649772"/>
                  <a:pt x="336847" y="649772"/>
                  <a:pt x="356526" y="672691"/>
                </a:cubicBezTo>
                <a:cubicBezTo>
                  <a:pt x="376204" y="695688"/>
                  <a:pt x="428680" y="676010"/>
                  <a:pt x="458159" y="689128"/>
                </a:cubicBezTo>
                <a:cubicBezTo>
                  <a:pt x="487715" y="702247"/>
                  <a:pt x="530313" y="715443"/>
                  <a:pt x="533554" y="698929"/>
                </a:cubicBezTo>
                <a:cubicBezTo>
                  <a:pt x="536872" y="682569"/>
                  <a:pt x="576229" y="721926"/>
                  <a:pt x="605708" y="705566"/>
                </a:cubicBezTo>
                <a:cubicBezTo>
                  <a:pt x="635264" y="689128"/>
                  <a:pt x="661424" y="738286"/>
                  <a:pt x="677862" y="728485"/>
                </a:cubicBezTo>
                <a:cubicBezTo>
                  <a:pt x="694222" y="718607"/>
                  <a:pt x="763058" y="718685"/>
                  <a:pt x="779418" y="735122"/>
                </a:cubicBezTo>
                <a:cubicBezTo>
                  <a:pt x="795932" y="751482"/>
                  <a:pt x="799096" y="718607"/>
                  <a:pt x="799096" y="699006"/>
                </a:cubicBezTo>
                <a:cubicBezTo>
                  <a:pt x="799096" y="679328"/>
                  <a:pt x="864768" y="626929"/>
                  <a:pt x="864768" y="626929"/>
                </a:cubicBezTo>
                <a:cubicBezTo>
                  <a:pt x="864768" y="626929"/>
                  <a:pt x="909449" y="624537"/>
                  <a:pt x="935995" y="612576"/>
                </a:cubicBezTo>
                <a:cubicBezTo>
                  <a:pt x="930053" y="604087"/>
                  <a:pt x="925037" y="590119"/>
                  <a:pt x="919558" y="566274"/>
                </a:cubicBezTo>
                <a:cubicBezTo>
                  <a:pt x="907365" y="512178"/>
                  <a:pt x="887610" y="480229"/>
                  <a:pt x="902349" y="462943"/>
                </a:cubicBezTo>
                <a:cubicBezTo>
                  <a:pt x="917089" y="445734"/>
                  <a:pt x="958915" y="485091"/>
                  <a:pt x="980986" y="475213"/>
                </a:cubicBezTo>
                <a:cubicBezTo>
                  <a:pt x="1003211" y="465412"/>
                  <a:pt x="1042490" y="445734"/>
                  <a:pt x="1037628" y="423586"/>
                </a:cubicBezTo>
                <a:cubicBezTo>
                  <a:pt x="1033076" y="401593"/>
                  <a:pt x="996188" y="372037"/>
                  <a:pt x="976510" y="367175"/>
                </a:cubicBezTo>
                <a:close/>
              </a:path>
            </a:pathLst>
          </a:custGeom>
          <a:solidFill>
            <a:schemeClr val="tx2"/>
          </a:solidFill>
          <a:ln w="7715" cap="flat">
            <a:solidFill>
              <a:srgbClr val="FFFFFF"/>
            </a:solid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CECEDFF4-A1B3-8237-6115-93AB971EE2A2}"/>
              </a:ext>
            </a:extLst>
          </p:cNvPr>
          <p:cNvSpPr/>
          <p:nvPr userDrawn="1"/>
        </p:nvSpPr>
        <p:spPr>
          <a:xfrm>
            <a:off x="8309077" y="3985137"/>
            <a:ext cx="815722" cy="370956"/>
          </a:xfrm>
          <a:custGeom>
            <a:avLst/>
            <a:gdLst>
              <a:gd name="connsiteX0" fmla="*/ 688006 w 815722"/>
              <a:gd name="connsiteY0" fmla="*/ 33029 h 370956"/>
              <a:gd name="connsiteX1" fmla="*/ 585524 w 815722"/>
              <a:gd name="connsiteY1" fmla="*/ 0 h 370956"/>
              <a:gd name="connsiteX2" fmla="*/ 567157 w 815722"/>
              <a:gd name="connsiteY2" fmla="*/ 51241 h 370956"/>
              <a:gd name="connsiteX3" fmla="*/ 470618 w 815722"/>
              <a:gd name="connsiteY3" fmla="*/ 57183 h 370956"/>
              <a:gd name="connsiteX4" fmla="*/ 410502 w 815722"/>
              <a:gd name="connsiteY4" fmla="*/ 98083 h 370956"/>
              <a:gd name="connsiteX5" fmla="*/ 366284 w 815722"/>
              <a:gd name="connsiteY5" fmla="*/ 166919 h 370956"/>
              <a:gd name="connsiteX6" fmla="*/ 321988 w 815722"/>
              <a:gd name="connsiteY6" fmla="*/ 198945 h 370956"/>
              <a:gd name="connsiteX7" fmla="*/ 208857 w 815722"/>
              <a:gd name="connsiteY7" fmla="*/ 221015 h 370956"/>
              <a:gd name="connsiteX8" fmla="*/ 144883 w 815722"/>
              <a:gd name="connsiteY8" fmla="*/ 225954 h 370956"/>
              <a:gd name="connsiteX9" fmla="*/ 78440 w 815722"/>
              <a:gd name="connsiteY9" fmla="*/ 235755 h 370956"/>
              <a:gd name="connsiteX10" fmla="*/ 14466 w 815722"/>
              <a:gd name="connsiteY10" fmla="*/ 218546 h 370956"/>
              <a:gd name="connsiteX11" fmla="*/ 2196 w 815722"/>
              <a:gd name="connsiteY11" fmla="*/ 277581 h 370956"/>
              <a:gd name="connsiteX12" fmla="*/ 58761 w 815722"/>
              <a:gd name="connsiteY12" fmla="*/ 307060 h 370956"/>
              <a:gd name="connsiteX13" fmla="*/ 127597 w 815722"/>
              <a:gd name="connsiteY13" fmla="*/ 321799 h 370956"/>
              <a:gd name="connsiteX14" fmla="*/ 196433 w 815722"/>
              <a:gd name="connsiteY14" fmla="*/ 299651 h 370956"/>
              <a:gd name="connsiteX15" fmla="*/ 284947 w 815722"/>
              <a:gd name="connsiteY15" fmla="*/ 287304 h 370956"/>
              <a:gd name="connsiteX16" fmla="*/ 307094 w 815722"/>
              <a:gd name="connsiteY16" fmla="*/ 334069 h 370956"/>
              <a:gd name="connsiteX17" fmla="*/ 407956 w 815722"/>
              <a:gd name="connsiteY17" fmla="*/ 348809 h 370956"/>
              <a:gd name="connsiteX18" fmla="*/ 530888 w 815722"/>
              <a:gd name="connsiteY18" fmla="*/ 370956 h 370956"/>
              <a:gd name="connsiteX19" fmla="*/ 626733 w 815722"/>
              <a:gd name="connsiteY19" fmla="*/ 336462 h 370956"/>
              <a:gd name="connsiteX20" fmla="*/ 702977 w 815722"/>
              <a:gd name="connsiteY20" fmla="*/ 311922 h 370956"/>
              <a:gd name="connsiteX21" fmla="*/ 703440 w 815722"/>
              <a:gd name="connsiteY21" fmla="*/ 312307 h 370956"/>
              <a:gd name="connsiteX22" fmla="*/ 721343 w 815722"/>
              <a:gd name="connsiteY22" fmla="*/ 286147 h 370956"/>
              <a:gd name="connsiteX23" fmla="*/ 739324 w 815722"/>
              <a:gd name="connsiteY23" fmla="*/ 237375 h 370956"/>
              <a:gd name="connsiteX24" fmla="*/ 752134 w 815722"/>
              <a:gd name="connsiteY24" fmla="*/ 193774 h 370956"/>
              <a:gd name="connsiteX25" fmla="*/ 800828 w 815722"/>
              <a:gd name="connsiteY25" fmla="*/ 165607 h 370956"/>
              <a:gd name="connsiteX26" fmla="*/ 815722 w 815722"/>
              <a:gd name="connsiteY26" fmla="*/ 136128 h 370956"/>
              <a:gd name="connsiteX27" fmla="*/ 772121 w 815722"/>
              <a:gd name="connsiteY27" fmla="*/ 43833 h 370956"/>
              <a:gd name="connsiteX28" fmla="*/ 688006 w 815722"/>
              <a:gd name="connsiteY28" fmla="*/ 33029 h 370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15722" h="370956">
                <a:moveTo>
                  <a:pt x="688006" y="33029"/>
                </a:moveTo>
                <a:cubicBezTo>
                  <a:pt x="658758" y="0"/>
                  <a:pt x="585524" y="0"/>
                  <a:pt x="585524" y="0"/>
                </a:cubicBezTo>
                <a:cubicBezTo>
                  <a:pt x="585524" y="0"/>
                  <a:pt x="578116" y="33029"/>
                  <a:pt x="567157" y="51241"/>
                </a:cubicBezTo>
                <a:cubicBezTo>
                  <a:pt x="557974" y="66598"/>
                  <a:pt x="504727" y="66367"/>
                  <a:pt x="470618" y="57183"/>
                </a:cubicBezTo>
                <a:cubicBezTo>
                  <a:pt x="460894" y="69839"/>
                  <a:pt x="416676" y="79717"/>
                  <a:pt x="410502" y="98083"/>
                </a:cubicBezTo>
                <a:cubicBezTo>
                  <a:pt x="403094" y="120231"/>
                  <a:pt x="349075" y="107961"/>
                  <a:pt x="366284" y="166919"/>
                </a:cubicBezTo>
                <a:cubicBezTo>
                  <a:pt x="383493" y="225954"/>
                  <a:pt x="339274" y="206276"/>
                  <a:pt x="321988" y="198945"/>
                </a:cubicBezTo>
                <a:cubicBezTo>
                  <a:pt x="304779" y="191536"/>
                  <a:pt x="228535" y="201337"/>
                  <a:pt x="208857" y="221015"/>
                </a:cubicBezTo>
                <a:cubicBezTo>
                  <a:pt x="189179" y="240693"/>
                  <a:pt x="162092" y="235755"/>
                  <a:pt x="144883" y="225954"/>
                </a:cubicBezTo>
                <a:cubicBezTo>
                  <a:pt x="127674" y="216153"/>
                  <a:pt x="93256" y="211215"/>
                  <a:pt x="78440" y="235755"/>
                </a:cubicBezTo>
                <a:cubicBezTo>
                  <a:pt x="63700" y="260372"/>
                  <a:pt x="36613" y="216153"/>
                  <a:pt x="14466" y="218546"/>
                </a:cubicBezTo>
                <a:cubicBezTo>
                  <a:pt x="-7682" y="220938"/>
                  <a:pt x="2196" y="267703"/>
                  <a:pt x="2196" y="277581"/>
                </a:cubicBezTo>
                <a:cubicBezTo>
                  <a:pt x="2196" y="287382"/>
                  <a:pt x="36613" y="316937"/>
                  <a:pt x="58761" y="307060"/>
                </a:cubicBezTo>
                <a:cubicBezTo>
                  <a:pt x="80909" y="297182"/>
                  <a:pt x="107919" y="309452"/>
                  <a:pt x="127597" y="321799"/>
                </a:cubicBezTo>
                <a:cubicBezTo>
                  <a:pt x="147275" y="334069"/>
                  <a:pt x="184163" y="311922"/>
                  <a:pt x="196433" y="299651"/>
                </a:cubicBezTo>
                <a:cubicBezTo>
                  <a:pt x="208780" y="287304"/>
                  <a:pt x="277615" y="287304"/>
                  <a:pt x="284947" y="287304"/>
                </a:cubicBezTo>
                <a:cubicBezTo>
                  <a:pt x="292355" y="287304"/>
                  <a:pt x="294747" y="326661"/>
                  <a:pt x="307094" y="334069"/>
                </a:cubicBezTo>
                <a:cubicBezTo>
                  <a:pt x="319364" y="341477"/>
                  <a:pt x="366129" y="346416"/>
                  <a:pt x="407956" y="348809"/>
                </a:cubicBezTo>
                <a:cubicBezTo>
                  <a:pt x="449782" y="351201"/>
                  <a:pt x="511209" y="370956"/>
                  <a:pt x="530888" y="370956"/>
                </a:cubicBezTo>
                <a:cubicBezTo>
                  <a:pt x="550566" y="370956"/>
                  <a:pt x="582514" y="336462"/>
                  <a:pt x="626733" y="336462"/>
                </a:cubicBezTo>
                <a:cubicBezTo>
                  <a:pt x="671028" y="336462"/>
                  <a:pt x="695646" y="309452"/>
                  <a:pt x="702977" y="311922"/>
                </a:cubicBezTo>
                <a:cubicBezTo>
                  <a:pt x="703131" y="311999"/>
                  <a:pt x="703285" y="312153"/>
                  <a:pt x="703440" y="312307"/>
                </a:cubicBezTo>
                <a:cubicBezTo>
                  <a:pt x="706604" y="298571"/>
                  <a:pt x="711774" y="287536"/>
                  <a:pt x="721343" y="286147"/>
                </a:cubicBezTo>
                <a:cubicBezTo>
                  <a:pt x="739324" y="283600"/>
                  <a:pt x="726436" y="252732"/>
                  <a:pt x="739324" y="237375"/>
                </a:cubicBezTo>
                <a:cubicBezTo>
                  <a:pt x="752134" y="222018"/>
                  <a:pt x="729060" y="191228"/>
                  <a:pt x="752134" y="193774"/>
                </a:cubicBezTo>
                <a:cubicBezTo>
                  <a:pt x="775208" y="196398"/>
                  <a:pt x="800828" y="198945"/>
                  <a:pt x="800828" y="165607"/>
                </a:cubicBezTo>
                <a:cubicBezTo>
                  <a:pt x="800828" y="154340"/>
                  <a:pt x="806925" y="144463"/>
                  <a:pt x="815722" y="136128"/>
                </a:cubicBezTo>
                <a:cubicBezTo>
                  <a:pt x="790333" y="100553"/>
                  <a:pt x="772121" y="43833"/>
                  <a:pt x="772121" y="43833"/>
                </a:cubicBezTo>
                <a:cubicBezTo>
                  <a:pt x="772121" y="43833"/>
                  <a:pt x="717407" y="65981"/>
                  <a:pt x="688006" y="33029"/>
                </a:cubicBezTo>
                <a:close/>
              </a:path>
            </a:pathLst>
          </a:custGeom>
          <a:solidFill>
            <a:schemeClr val="accent1"/>
          </a:solidFill>
          <a:ln w="7715" cap="flat">
            <a:solidFill>
              <a:srgbClr val="FFFFFF"/>
            </a:solid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FE4C6D3D-3DF9-1B2B-96D5-D048DE72DD40}"/>
              </a:ext>
            </a:extLst>
          </p:cNvPr>
          <p:cNvSpPr/>
          <p:nvPr userDrawn="1"/>
        </p:nvSpPr>
        <p:spPr>
          <a:xfrm>
            <a:off x="9332078" y="4882316"/>
            <a:ext cx="201413" cy="406608"/>
          </a:xfrm>
          <a:custGeom>
            <a:avLst/>
            <a:gdLst>
              <a:gd name="connsiteX0" fmla="*/ 132655 w 201413"/>
              <a:gd name="connsiteY0" fmla="*/ 346802 h 406608"/>
              <a:gd name="connsiteX1" fmla="*/ 159665 w 201413"/>
              <a:gd name="connsiteY1" fmla="*/ 304976 h 406608"/>
              <a:gd name="connsiteX2" fmla="*/ 199022 w 201413"/>
              <a:gd name="connsiteY2" fmla="*/ 241079 h 406608"/>
              <a:gd name="connsiteX3" fmla="*/ 201414 w 201413"/>
              <a:gd name="connsiteY3" fmla="*/ 237993 h 406608"/>
              <a:gd name="connsiteX4" fmla="*/ 137286 w 201413"/>
              <a:gd name="connsiteY4" fmla="*/ 169157 h 406608"/>
              <a:gd name="connsiteX5" fmla="*/ 149324 w 201413"/>
              <a:gd name="connsiteY5" fmla="*/ 54019 h 406608"/>
              <a:gd name="connsiteX6" fmla="*/ 53247 w 201413"/>
              <a:gd name="connsiteY6" fmla="*/ 0 h 406608"/>
              <a:gd name="connsiteX7" fmla="*/ 0 w 201413"/>
              <a:gd name="connsiteY7" fmla="*/ 79408 h 406608"/>
              <a:gd name="connsiteX8" fmla="*/ 30174 w 201413"/>
              <a:gd name="connsiteY8" fmla="*/ 148475 h 406608"/>
              <a:gd name="connsiteX9" fmla="*/ 26855 w 201413"/>
              <a:gd name="connsiteY9" fmla="*/ 312307 h 406608"/>
              <a:gd name="connsiteX10" fmla="*/ 100784 w 201413"/>
              <a:gd name="connsiteY10" fmla="*/ 406609 h 406608"/>
              <a:gd name="connsiteX11" fmla="*/ 132655 w 201413"/>
              <a:gd name="connsiteY11" fmla="*/ 346802 h 40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1413" h="406608">
                <a:moveTo>
                  <a:pt x="132655" y="346802"/>
                </a:moveTo>
                <a:cubicBezTo>
                  <a:pt x="157195" y="341940"/>
                  <a:pt x="142456" y="322262"/>
                  <a:pt x="159665" y="304976"/>
                </a:cubicBezTo>
                <a:cubicBezTo>
                  <a:pt x="176874" y="287767"/>
                  <a:pt x="196475" y="253349"/>
                  <a:pt x="199022" y="241079"/>
                </a:cubicBezTo>
                <a:cubicBezTo>
                  <a:pt x="199330" y="239690"/>
                  <a:pt x="200179" y="238841"/>
                  <a:pt x="201414" y="237993"/>
                </a:cubicBezTo>
                <a:cubicBezTo>
                  <a:pt x="167999" y="212912"/>
                  <a:pt x="144617" y="194932"/>
                  <a:pt x="137286" y="169157"/>
                </a:cubicBezTo>
                <a:cubicBezTo>
                  <a:pt x="129800" y="142842"/>
                  <a:pt x="137517" y="91524"/>
                  <a:pt x="149324" y="54019"/>
                </a:cubicBezTo>
                <a:cubicBezTo>
                  <a:pt x="130263" y="40514"/>
                  <a:pt x="71614" y="0"/>
                  <a:pt x="53247" y="0"/>
                </a:cubicBezTo>
                <a:cubicBezTo>
                  <a:pt x="35035" y="0"/>
                  <a:pt x="6945" y="40514"/>
                  <a:pt x="0" y="79408"/>
                </a:cubicBezTo>
                <a:cubicBezTo>
                  <a:pt x="43061" y="102328"/>
                  <a:pt x="59961" y="118688"/>
                  <a:pt x="30174" y="148475"/>
                </a:cubicBezTo>
                <a:cubicBezTo>
                  <a:pt x="-926" y="179575"/>
                  <a:pt x="-7486" y="284526"/>
                  <a:pt x="26855" y="312307"/>
                </a:cubicBezTo>
                <a:cubicBezTo>
                  <a:pt x="59575" y="338854"/>
                  <a:pt x="69067" y="391561"/>
                  <a:pt x="100784" y="406609"/>
                </a:cubicBezTo>
                <a:cubicBezTo>
                  <a:pt x="109736" y="380217"/>
                  <a:pt x="116450" y="350120"/>
                  <a:pt x="132655" y="346802"/>
                </a:cubicBezTo>
                <a:close/>
              </a:path>
            </a:pathLst>
          </a:custGeom>
          <a:solidFill>
            <a:schemeClr val="tx2"/>
          </a:solidFill>
          <a:ln w="7715" cap="flat">
            <a:solidFill>
              <a:srgbClr val="FFFFFF"/>
            </a:solidFill>
            <a:prstDash val="solid"/>
            <a:miter/>
          </a:ln>
        </p:spPr>
        <p:txBody>
          <a:bodyPr rtlCol="0" anchor="ctr"/>
          <a:lstStyle/>
          <a:p>
            <a:endParaRPr lang="en-GB"/>
          </a:p>
        </p:txBody>
      </p:sp>
    </p:spTree>
    <p:extLst>
      <p:ext uri="{BB962C8B-B14F-4D97-AF65-F5344CB8AC3E}">
        <p14:creationId xmlns:p14="http://schemas.microsoft.com/office/powerpoint/2010/main" val="3031453642"/>
      </p:ext>
    </p:extLst>
  </p:cSld>
  <p:clrMapOvr>
    <a:masterClrMapping/>
  </p:clrMapOvr>
  <p:transition spd="slow">
    <p:wip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Content + Elections Map">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13D772A2-EAE7-4E11-A92C-5F63514AD495}"/>
              </a:ext>
            </a:extLst>
          </p:cNvPr>
          <p:cNvSpPr/>
          <p:nvPr userDrawn="1"/>
        </p:nvSpPr>
        <p:spPr>
          <a:xfrm>
            <a:off x="0" y="6054585"/>
            <a:ext cx="12192000" cy="82550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ubway Six-Inch Office"/>
              <a:ea typeface="+mn-ea"/>
              <a:cs typeface="+mn-cs"/>
            </a:endParaRPr>
          </a:p>
        </p:txBody>
      </p:sp>
      <p:sp>
        <p:nvSpPr>
          <p:cNvPr id="25" name="Rectangle 24">
            <a:extLst>
              <a:ext uri="{FF2B5EF4-FFF2-40B4-BE49-F238E27FC236}">
                <a16:creationId xmlns:a16="http://schemas.microsoft.com/office/drawing/2014/main" id="{21C58B4D-B0E0-4538-9451-F85A7EAEBC40}"/>
              </a:ext>
            </a:extLst>
          </p:cNvPr>
          <p:cNvSpPr/>
          <p:nvPr userDrawn="1"/>
        </p:nvSpPr>
        <p:spPr>
          <a:xfrm flipV="1">
            <a:off x="0" y="6127884"/>
            <a:ext cx="121920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ubway Six-Inch Office"/>
              <a:ea typeface="+mn-ea"/>
              <a:cs typeface="+mn-cs"/>
            </a:endParaRPr>
          </a:p>
        </p:txBody>
      </p:sp>
      <p:sp>
        <p:nvSpPr>
          <p:cNvPr id="13" name="Content Placeholder 5">
            <a:extLst>
              <a:ext uri="{FF2B5EF4-FFF2-40B4-BE49-F238E27FC236}">
                <a16:creationId xmlns:a16="http://schemas.microsoft.com/office/drawing/2014/main" id="{FC40F0BA-C7DA-429A-87C9-F822910591B1}"/>
              </a:ext>
            </a:extLst>
          </p:cNvPr>
          <p:cNvSpPr>
            <a:spLocks noGrp="1"/>
          </p:cNvSpPr>
          <p:nvPr>
            <p:ph sz="quarter" idx="13"/>
          </p:nvPr>
        </p:nvSpPr>
        <p:spPr>
          <a:xfrm>
            <a:off x="381000" y="1152524"/>
            <a:ext cx="5230952" cy="4733925"/>
          </a:xfrm>
          <a:prstGeom prst="rect">
            <a:avLst/>
          </a:prstGeom>
        </p:spPr>
        <p:txBody>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Text Placeholder 9">
            <a:extLst>
              <a:ext uri="{FF2B5EF4-FFF2-40B4-BE49-F238E27FC236}">
                <a16:creationId xmlns:a16="http://schemas.microsoft.com/office/drawing/2014/main" id="{1C8D485D-12AA-48DF-A43F-CEC588950497}"/>
              </a:ext>
            </a:extLst>
          </p:cNvPr>
          <p:cNvSpPr>
            <a:spLocks noGrp="1"/>
          </p:cNvSpPr>
          <p:nvPr>
            <p:ph type="body" sz="quarter" idx="24" hasCustomPrompt="1"/>
          </p:nvPr>
        </p:nvSpPr>
        <p:spPr>
          <a:xfrm>
            <a:off x="380998" y="149476"/>
            <a:ext cx="11430000" cy="793750"/>
          </a:xfrm>
          <a:prstGeom prst="rect">
            <a:avLst/>
          </a:prstGeom>
        </p:spPr>
        <p:txBody>
          <a:bodyPr anchor="t"/>
          <a:lstStyle>
            <a:lvl1pPr marL="0" indent="0" algn="l">
              <a:lnSpc>
                <a:spcPct val="100000"/>
              </a:lnSpc>
              <a:spcBef>
                <a:spcPts val="0"/>
              </a:spcBef>
              <a:buNone/>
              <a:defRPr sz="2800" b="1">
                <a:solidFill>
                  <a:schemeClr val="accent1"/>
                </a:solidFill>
                <a:latin typeface="+mj-lt"/>
              </a:defRPr>
            </a:lvl1pPr>
          </a:lstStyle>
          <a:p>
            <a:pPr lvl="0"/>
            <a:r>
              <a:rPr lang="en-US"/>
              <a:t>Summary of slide content in one sentence</a:t>
            </a:r>
            <a:endParaRPr lang="en-GB"/>
          </a:p>
        </p:txBody>
      </p:sp>
      <p:grpSp>
        <p:nvGrpSpPr>
          <p:cNvPr id="48" name="Graphic 46">
            <a:extLst>
              <a:ext uri="{FF2B5EF4-FFF2-40B4-BE49-F238E27FC236}">
                <a16:creationId xmlns:a16="http://schemas.microsoft.com/office/drawing/2014/main" id="{590468F9-DF7E-9FF8-60D6-115922A0AB9A}"/>
              </a:ext>
            </a:extLst>
          </p:cNvPr>
          <p:cNvGrpSpPr/>
          <p:nvPr/>
        </p:nvGrpSpPr>
        <p:grpSpPr>
          <a:xfrm>
            <a:off x="6078455" y="222488"/>
            <a:ext cx="6067086" cy="5695486"/>
            <a:chOff x="6078455" y="222488"/>
            <a:chExt cx="6067086" cy="5695486"/>
          </a:xfrm>
        </p:grpSpPr>
        <p:sp>
          <p:nvSpPr>
            <p:cNvPr id="49" name="Freeform: Shape 48">
              <a:extLst>
                <a:ext uri="{FF2B5EF4-FFF2-40B4-BE49-F238E27FC236}">
                  <a16:creationId xmlns:a16="http://schemas.microsoft.com/office/drawing/2014/main" id="{2DFF8BFF-5A59-C3BD-5BFC-79AFC5718141}"/>
                </a:ext>
              </a:extLst>
            </p:cNvPr>
            <p:cNvSpPr/>
            <p:nvPr/>
          </p:nvSpPr>
          <p:spPr>
            <a:xfrm>
              <a:off x="9659279" y="3492436"/>
              <a:ext cx="1974599" cy="1135836"/>
            </a:xfrm>
            <a:custGeom>
              <a:avLst/>
              <a:gdLst>
                <a:gd name="connsiteX0" fmla="*/ 1758088 w 1974599"/>
                <a:gd name="connsiteY0" fmla="*/ 711246 h 1135836"/>
                <a:gd name="connsiteX1" fmla="*/ 1844133 w 1974599"/>
                <a:gd name="connsiteY1" fmla="*/ 652211 h 1135836"/>
                <a:gd name="connsiteX2" fmla="*/ 1935116 w 1974599"/>
                <a:gd name="connsiteY2" fmla="*/ 654681 h 1135836"/>
                <a:gd name="connsiteX3" fmla="*/ 1954794 w 1974599"/>
                <a:gd name="connsiteY3" fmla="*/ 588237 h 1135836"/>
                <a:gd name="connsiteX4" fmla="*/ 1930254 w 1974599"/>
                <a:gd name="connsiteY4" fmla="*/ 546411 h 1135836"/>
                <a:gd name="connsiteX5" fmla="*/ 1969534 w 1974599"/>
                <a:gd name="connsiteY5" fmla="*/ 519401 h 1135836"/>
                <a:gd name="connsiteX6" fmla="*/ 1942524 w 1974599"/>
                <a:gd name="connsiteY6" fmla="*/ 487376 h 1135836"/>
                <a:gd name="connsiteX7" fmla="*/ 1974473 w 1974599"/>
                <a:gd name="connsiteY7" fmla="*/ 440688 h 1135836"/>
                <a:gd name="connsiteX8" fmla="*/ 1910576 w 1974599"/>
                <a:gd name="connsiteY8" fmla="*/ 401331 h 1135836"/>
                <a:gd name="connsiteX9" fmla="*/ 1817046 w 1974599"/>
                <a:gd name="connsiteY9" fmla="*/ 376714 h 1135836"/>
                <a:gd name="connsiteX10" fmla="*/ 1726062 w 1974599"/>
                <a:gd name="connsiteY10" fmla="*/ 361975 h 1135836"/>
                <a:gd name="connsiteX11" fmla="*/ 1676905 w 1974599"/>
                <a:gd name="connsiteY11" fmla="*/ 302940 h 1135836"/>
                <a:gd name="connsiteX12" fmla="*/ 1615478 w 1974599"/>
                <a:gd name="connsiteY12" fmla="*/ 307878 h 1135836"/>
                <a:gd name="connsiteX13" fmla="*/ 1558912 w 1974599"/>
                <a:gd name="connsiteY13" fmla="*/ 312817 h 1135836"/>
                <a:gd name="connsiteX14" fmla="*/ 1504816 w 1974599"/>
                <a:gd name="connsiteY14" fmla="*/ 288200 h 1135836"/>
                <a:gd name="connsiteX15" fmla="*/ 1462990 w 1974599"/>
                <a:gd name="connsiteY15" fmla="*/ 266052 h 1135836"/>
                <a:gd name="connsiteX16" fmla="*/ 1413832 w 1974599"/>
                <a:gd name="connsiteY16" fmla="*/ 180008 h 1135836"/>
                <a:gd name="connsiteX17" fmla="*/ 1332727 w 1974599"/>
                <a:gd name="connsiteY17" fmla="*/ 160329 h 1135836"/>
                <a:gd name="connsiteX18" fmla="*/ 1308109 w 1974599"/>
                <a:gd name="connsiteY18" fmla="*/ 98902 h 1135836"/>
                <a:gd name="connsiteX19" fmla="*/ 1293370 w 1974599"/>
                <a:gd name="connsiteY19" fmla="*/ 15250 h 1135836"/>
                <a:gd name="connsiteX20" fmla="*/ 1202386 w 1974599"/>
                <a:gd name="connsiteY20" fmla="*/ 5449 h 1135836"/>
                <a:gd name="connsiteX21" fmla="*/ 1128612 w 1974599"/>
                <a:gd name="connsiteY21" fmla="*/ 7841 h 1135836"/>
                <a:gd name="connsiteX22" fmla="*/ 1076985 w 1974599"/>
                <a:gd name="connsiteY22" fmla="*/ 34851 h 1135836"/>
                <a:gd name="connsiteX23" fmla="*/ 1046657 w 1974599"/>
                <a:gd name="connsiteY23" fmla="*/ 22195 h 1135836"/>
                <a:gd name="connsiteX24" fmla="*/ 975429 w 1974599"/>
                <a:gd name="connsiteY24" fmla="*/ 36548 h 1135836"/>
                <a:gd name="connsiteX25" fmla="*/ 909758 w 1974599"/>
                <a:gd name="connsiteY25" fmla="*/ 108625 h 1135836"/>
                <a:gd name="connsiteX26" fmla="*/ 890079 w 1974599"/>
                <a:gd name="connsiteY26" fmla="*/ 144741 h 1135836"/>
                <a:gd name="connsiteX27" fmla="*/ 788523 w 1974599"/>
                <a:gd name="connsiteY27" fmla="*/ 138104 h 1135836"/>
                <a:gd name="connsiteX28" fmla="*/ 716370 w 1974599"/>
                <a:gd name="connsiteY28" fmla="*/ 115185 h 1135836"/>
                <a:gd name="connsiteX29" fmla="*/ 644216 w 1974599"/>
                <a:gd name="connsiteY29" fmla="*/ 108548 h 1135836"/>
                <a:gd name="connsiteX30" fmla="*/ 568821 w 1974599"/>
                <a:gd name="connsiteY30" fmla="*/ 98747 h 1135836"/>
                <a:gd name="connsiteX31" fmla="*/ 467188 w 1974599"/>
                <a:gd name="connsiteY31" fmla="*/ 82310 h 1135836"/>
                <a:gd name="connsiteX32" fmla="*/ 277041 w 1974599"/>
                <a:gd name="connsiteY32" fmla="*/ 59391 h 1135836"/>
                <a:gd name="connsiteX33" fmla="*/ 204887 w 1974599"/>
                <a:gd name="connsiteY33" fmla="*/ 102066 h 1135836"/>
                <a:gd name="connsiteX34" fmla="*/ 145620 w 1974599"/>
                <a:gd name="connsiteY34" fmla="*/ 115339 h 1135836"/>
                <a:gd name="connsiteX35" fmla="*/ 154958 w 1974599"/>
                <a:gd name="connsiteY35" fmla="*/ 152921 h 1135836"/>
                <a:gd name="connsiteX36" fmla="*/ 199176 w 1974599"/>
                <a:gd name="connsiteY36" fmla="*/ 261113 h 1135836"/>
                <a:gd name="connsiteX37" fmla="*/ 150019 w 1974599"/>
                <a:gd name="connsiteY37" fmla="*/ 300470 h 1135836"/>
                <a:gd name="connsiteX38" fmla="*/ 46765 w 1974599"/>
                <a:gd name="connsiteY38" fmla="*/ 406193 h 1135836"/>
                <a:gd name="connsiteX39" fmla="*/ 49158 w 1974599"/>
                <a:gd name="connsiteY39" fmla="*/ 482437 h 1135836"/>
                <a:gd name="connsiteX40" fmla="*/ 0 w 1974599"/>
                <a:gd name="connsiteY40" fmla="*/ 563543 h 1135836"/>
                <a:gd name="connsiteX41" fmla="*/ 49158 w 1974599"/>
                <a:gd name="connsiteY41" fmla="*/ 617639 h 1135836"/>
                <a:gd name="connsiteX42" fmla="*/ 67215 w 1974599"/>
                <a:gd name="connsiteY42" fmla="*/ 630372 h 1135836"/>
                <a:gd name="connsiteX43" fmla="*/ 109890 w 1974599"/>
                <a:gd name="connsiteY43" fmla="*/ 626745 h 1135836"/>
                <a:gd name="connsiteX44" fmla="*/ 221247 w 1974599"/>
                <a:gd name="connsiteY44" fmla="*/ 646423 h 1135836"/>
                <a:gd name="connsiteX45" fmla="*/ 286841 w 1974599"/>
                <a:gd name="connsiteY45" fmla="*/ 666102 h 1135836"/>
                <a:gd name="connsiteX46" fmla="*/ 336075 w 1974599"/>
                <a:gd name="connsiteY46" fmla="*/ 652983 h 1135836"/>
                <a:gd name="connsiteX47" fmla="*/ 391792 w 1974599"/>
                <a:gd name="connsiteY47" fmla="*/ 646501 h 1135836"/>
                <a:gd name="connsiteX48" fmla="*/ 454146 w 1974599"/>
                <a:gd name="connsiteY48" fmla="*/ 613703 h 1135836"/>
                <a:gd name="connsiteX49" fmla="*/ 588576 w 1974599"/>
                <a:gd name="connsiteY49" fmla="*/ 567787 h 1135836"/>
                <a:gd name="connsiteX50" fmla="*/ 677090 w 1974599"/>
                <a:gd name="connsiteY50" fmla="*/ 616944 h 1135836"/>
                <a:gd name="connsiteX51" fmla="*/ 755803 w 1974599"/>
                <a:gd name="connsiteY51" fmla="*/ 675979 h 1135836"/>
                <a:gd name="connsiteX52" fmla="*/ 824639 w 1974599"/>
                <a:gd name="connsiteY52" fmla="*/ 787413 h 1135836"/>
                <a:gd name="connsiteX53" fmla="*/ 850800 w 1974599"/>
                <a:gd name="connsiteY53" fmla="*/ 859567 h 1135836"/>
                <a:gd name="connsiteX54" fmla="*/ 775405 w 1974599"/>
                <a:gd name="connsiteY54" fmla="*/ 846448 h 1135836"/>
                <a:gd name="connsiteX55" fmla="*/ 732807 w 1974599"/>
                <a:gd name="connsiteY55" fmla="*/ 895605 h 1135836"/>
                <a:gd name="connsiteX56" fmla="*/ 667290 w 1974599"/>
                <a:gd name="connsiteY56" fmla="*/ 997315 h 1135836"/>
                <a:gd name="connsiteX57" fmla="*/ 709964 w 1974599"/>
                <a:gd name="connsiteY57" fmla="*/ 1023476 h 1135836"/>
                <a:gd name="connsiteX58" fmla="*/ 772241 w 1974599"/>
                <a:gd name="connsiteY58" fmla="*/ 997315 h 1135836"/>
                <a:gd name="connsiteX59" fmla="*/ 811289 w 1974599"/>
                <a:gd name="connsiteY59" fmla="*/ 1024865 h 1135836"/>
                <a:gd name="connsiteX60" fmla="*/ 863996 w 1974599"/>
                <a:gd name="connsiteY60" fmla="*/ 941676 h 1135836"/>
                <a:gd name="connsiteX61" fmla="*/ 959069 w 1974599"/>
                <a:gd name="connsiteY61" fmla="*/ 830165 h 1135836"/>
                <a:gd name="connsiteX62" fmla="*/ 1082001 w 1974599"/>
                <a:gd name="connsiteY62" fmla="*/ 812107 h 1135836"/>
                <a:gd name="connsiteX63" fmla="*/ 1093422 w 1974599"/>
                <a:gd name="connsiteY63" fmla="*/ 884262 h 1135836"/>
                <a:gd name="connsiteX64" fmla="*/ 1273846 w 1974599"/>
                <a:gd name="connsiteY64" fmla="*/ 910499 h 1135836"/>
                <a:gd name="connsiteX65" fmla="*/ 1126297 w 1974599"/>
                <a:gd name="connsiteY65" fmla="*/ 992531 h 1135836"/>
                <a:gd name="connsiteX66" fmla="*/ 1237808 w 1974599"/>
                <a:gd name="connsiteY66" fmla="*/ 1043232 h 1135836"/>
                <a:gd name="connsiteX67" fmla="*/ 1242747 w 1974599"/>
                <a:gd name="connsiteY67" fmla="*/ 1128582 h 1135836"/>
                <a:gd name="connsiteX68" fmla="*/ 1332881 w 1974599"/>
                <a:gd name="connsiteY68" fmla="*/ 1107283 h 1135836"/>
                <a:gd name="connsiteX69" fmla="*/ 1439453 w 1974599"/>
                <a:gd name="connsiteY69" fmla="*/ 1061366 h 1135836"/>
                <a:gd name="connsiteX70" fmla="*/ 1587002 w 1974599"/>
                <a:gd name="connsiteY70" fmla="*/ 1040068 h 1135836"/>
                <a:gd name="connsiteX71" fmla="*/ 1475414 w 1974599"/>
                <a:gd name="connsiteY71" fmla="*/ 1010589 h 1135836"/>
                <a:gd name="connsiteX72" fmla="*/ 1385279 w 1974599"/>
                <a:gd name="connsiteY72" fmla="*/ 920300 h 1135836"/>
                <a:gd name="connsiteX73" fmla="*/ 1524649 w 1974599"/>
                <a:gd name="connsiteY73" fmla="*/ 831863 h 1135836"/>
                <a:gd name="connsiteX74" fmla="*/ 1665638 w 1974599"/>
                <a:gd name="connsiteY74" fmla="*/ 789265 h 1135836"/>
                <a:gd name="connsiteX75" fmla="*/ 1755773 w 1974599"/>
                <a:gd name="connsiteY75" fmla="*/ 763876 h 1135836"/>
                <a:gd name="connsiteX76" fmla="*/ 1758088 w 1974599"/>
                <a:gd name="connsiteY76" fmla="*/ 711246 h 1135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1974599" h="1135836">
                  <a:moveTo>
                    <a:pt x="1758088" y="711246"/>
                  </a:moveTo>
                  <a:cubicBezTo>
                    <a:pt x="1775297" y="708854"/>
                    <a:pt x="1826923" y="652211"/>
                    <a:pt x="1844133" y="652211"/>
                  </a:cubicBezTo>
                  <a:cubicBezTo>
                    <a:pt x="1861341" y="652211"/>
                    <a:pt x="1935116" y="666950"/>
                    <a:pt x="1935116" y="654681"/>
                  </a:cubicBezTo>
                  <a:cubicBezTo>
                    <a:pt x="1935116" y="642410"/>
                    <a:pt x="1959733" y="600584"/>
                    <a:pt x="1954794" y="588237"/>
                  </a:cubicBezTo>
                  <a:cubicBezTo>
                    <a:pt x="1949855" y="575967"/>
                    <a:pt x="1925238" y="558758"/>
                    <a:pt x="1930254" y="546411"/>
                  </a:cubicBezTo>
                  <a:cubicBezTo>
                    <a:pt x="1935116" y="534141"/>
                    <a:pt x="1969534" y="534141"/>
                    <a:pt x="1969534" y="519401"/>
                  </a:cubicBezTo>
                  <a:cubicBezTo>
                    <a:pt x="1969534" y="504662"/>
                    <a:pt x="1942524" y="497254"/>
                    <a:pt x="1942524" y="487376"/>
                  </a:cubicBezTo>
                  <a:cubicBezTo>
                    <a:pt x="1942524" y="477575"/>
                    <a:pt x="1976942" y="460366"/>
                    <a:pt x="1974473" y="440688"/>
                  </a:cubicBezTo>
                  <a:cubicBezTo>
                    <a:pt x="1972080" y="421010"/>
                    <a:pt x="1942524" y="418540"/>
                    <a:pt x="1910576" y="401331"/>
                  </a:cubicBezTo>
                  <a:cubicBezTo>
                    <a:pt x="1878550" y="384045"/>
                    <a:pt x="1846602" y="391454"/>
                    <a:pt x="1817046" y="376714"/>
                  </a:cubicBezTo>
                  <a:cubicBezTo>
                    <a:pt x="1787567" y="361975"/>
                    <a:pt x="1726062" y="371775"/>
                    <a:pt x="1726062" y="361975"/>
                  </a:cubicBezTo>
                  <a:cubicBezTo>
                    <a:pt x="1726062" y="352174"/>
                    <a:pt x="1686706" y="320148"/>
                    <a:pt x="1676905" y="302940"/>
                  </a:cubicBezTo>
                  <a:cubicBezTo>
                    <a:pt x="1667027" y="285731"/>
                    <a:pt x="1635079" y="295531"/>
                    <a:pt x="1615478" y="307878"/>
                  </a:cubicBezTo>
                  <a:cubicBezTo>
                    <a:pt x="1595800" y="320226"/>
                    <a:pt x="1578513" y="325087"/>
                    <a:pt x="1558912" y="312817"/>
                  </a:cubicBezTo>
                  <a:cubicBezTo>
                    <a:pt x="1539234" y="300470"/>
                    <a:pt x="1522025" y="280792"/>
                    <a:pt x="1504816" y="288200"/>
                  </a:cubicBezTo>
                  <a:cubicBezTo>
                    <a:pt x="1487530" y="295608"/>
                    <a:pt x="1455581" y="290670"/>
                    <a:pt x="1462990" y="266052"/>
                  </a:cubicBezTo>
                  <a:cubicBezTo>
                    <a:pt x="1470398" y="241435"/>
                    <a:pt x="1431041" y="187416"/>
                    <a:pt x="1413832" y="180008"/>
                  </a:cubicBezTo>
                  <a:cubicBezTo>
                    <a:pt x="1396624" y="172599"/>
                    <a:pt x="1344920" y="184869"/>
                    <a:pt x="1332727" y="160329"/>
                  </a:cubicBezTo>
                  <a:cubicBezTo>
                    <a:pt x="1320380" y="135712"/>
                    <a:pt x="1298232" y="116034"/>
                    <a:pt x="1308109" y="98902"/>
                  </a:cubicBezTo>
                  <a:cubicBezTo>
                    <a:pt x="1317910" y="81693"/>
                    <a:pt x="1305640" y="34928"/>
                    <a:pt x="1293370" y="15250"/>
                  </a:cubicBezTo>
                  <a:cubicBezTo>
                    <a:pt x="1281023" y="-4429"/>
                    <a:pt x="1219596" y="-1959"/>
                    <a:pt x="1202386" y="5449"/>
                  </a:cubicBezTo>
                  <a:cubicBezTo>
                    <a:pt x="1185178" y="12780"/>
                    <a:pt x="1145744" y="-1959"/>
                    <a:pt x="1128612" y="7841"/>
                  </a:cubicBezTo>
                  <a:cubicBezTo>
                    <a:pt x="1111403" y="17719"/>
                    <a:pt x="1101602" y="34851"/>
                    <a:pt x="1076985" y="34851"/>
                  </a:cubicBezTo>
                  <a:cubicBezTo>
                    <a:pt x="1063326" y="34851"/>
                    <a:pt x="1054143" y="32999"/>
                    <a:pt x="1046657" y="22195"/>
                  </a:cubicBezTo>
                  <a:cubicBezTo>
                    <a:pt x="1020034" y="34233"/>
                    <a:pt x="975429" y="36548"/>
                    <a:pt x="975429" y="36548"/>
                  </a:cubicBezTo>
                  <a:cubicBezTo>
                    <a:pt x="975429" y="36548"/>
                    <a:pt x="909758" y="88947"/>
                    <a:pt x="909758" y="108625"/>
                  </a:cubicBezTo>
                  <a:cubicBezTo>
                    <a:pt x="909758" y="128304"/>
                    <a:pt x="906594" y="161101"/>
                    <a:pt x="890079" y="144741"/>
                  </a:cubicBezTo>
                  <a:cubicBezTo>
                    <a:pt x="873719" y="128304"/>
                    <a:pt x="804883" y="128226"/>
                    <a:pt x="788523" y="138104"/>
                  </a:cubicBezTo>
                  <a:cubicBezTo>
                    <a:pt x="772086" y="147982"/>
                    <a:pt x="745849" y="98747"/>
                    <a:pt x="716370" y="115185"/>
                  </a:cubicBezTo>
                  <a:cubicBezTo>
                    <a:pt x="686891" y="131545"/>
                    <a:pt x="647534" y="92188"/>
                    <a:pt x="644216" y="108548"/>
                  </a:cubicBezTo>
                  <a:cubicBezTo>
                    <a:pt x="640974" y="125062"/>
                    <a:pt x="598377" y="111866"/>
                    <a:pt x="568821" y="98747"/>
                  </a:cubicBezTo>
                  <a:cubicBezTo>
                    <a:pt x="539342" y="85629"/>
                    <a:pt x="486866" y="105307"/>
                    <a:pt x="467188" y="82310"/>
                  </a:cubicBezTo>
                  <a:cubicBezTo>
                    <a:pt x="447509" y="59391"/>
                    <a:pt x="319638" y="59391"/>
                    <a:pt x="277041" y="59391"/>
                  </a:cubicBezTo>
                  <a:cubicBezTo>
                    <a:pt x="234443" y="59391"/>
                    <a:pt x="224565" y="82310"/>
                    <a:pt x="204887" y="102066"/>
                  </a:cubicBezTo>
                  <a:cubicBezTo>
                    <a:pt x="187137" y="119969"/>
                    <a:pt x="166456" y="116265"/>
                    <a:pt x="145620" y="115339"/>
                  </a:cubicBezTo>
                  <a:cubicBezTo>
                    <a:pt x="147472" y="131853"/>
                    <a:pt x="150713" y="146593"/>
                    <a:pt x="154958" y="152921"/>
                  </a:cubicBezTo>
                  <a:cubicBezTo>
                    <a:pt x="164758" y="167660"/>
                    <a:pt x="211523" y="238966"/>
                    <a:pt x="199176" y="261113"/>
                  </a:cubicBezTo>
                  <a:cubicBezTo>
                    <a:pt x="186983" y="283261"/>
                    <a:pt x="164758" y="283261"/>
                    <a:pt x="150019" y="300470"/>
                  </a:cubicBezTo>
                  <a:cubicBezTo>
                    <a:pt x="135279" y="317679"/>
                    <a:pt x="49158" y="394000"/>
                    <a:pt x="46765" y="406193"/>
                  </a:cubicBezTo>
                  <a:cubicBezTo>
                    <a:pt x="44296" y="418540"/>
                    <a:pt x="61505" y="472636"/>
                    <a:pt x="49158" y="482437"/>
                  </a:cubicBezTo>
                  <a:cubicBezTo>
                    <a:pt x="36965" y="492315"/>
                    <a:pt x="0" y="543941"/>
                    <a:pt x="0" y="563543"/>
                  </a:cubicBezTo>
                  <a:cubicBezTo>
                    <a:pt x="0" y="583221"/>
                    <a:pt x="27010" y="610308"/>
                    <a:pt x="49158" y="617639"/>
                  </a:cubicBezTo>
                  <a:cubicBezTo>
                    <a:pt x="58495" y="620803"/>
                    <a:pt x="64437" y="625202"/>
                    <a:pt x="67215" y="630372"/>
                  </a:cubicBezTo>
                  <a:cubicBezTo>
                    <a:pt x="84424" y="628057"/>
                    <a:pt x="100167" y="626745"/>
                    <a:pt x="109890" y="626745"/>
                  </a:cubicBezTo>
                  <a:cubicBezTo>
                    <a:pt x="126250" y="626745"/>
                    <a:pt x="198404" y="646423"/>
                    <a:pt x="221247" y="646423"/>
                  </a:cubicBezTo>
                  <a:cubicBezTo>
                    <a:pt x="244243" y="646423"/>
                    <a:pt x="277041" y="656224"/>
                    <a:pt x="286841" y="666102"/>
                  </a:cubicBezTo>
                  <a:cubicBezTo>
                    <a:pt x="296719" y="675902"/>
                    <a:pt x="319638" y="669343"/>
                    <a:pt x="336075" y="652983"/>
                  </a:cubicBezTo>
                  <a:cubicBezTo>
                    <a:pt x="352435" y="636623"/>
                    <a:pt x="372191" y="646501"/>
                    <a:pt x="391792" y="646501"/>
                  </a:cubicBezTo>
                  <a:cubicBezTo>
                    <a:pt x="411393" y="646501"/>
                    <a:pt x="444268" y="629986"/>
                    <a:pt x="454146" y="613703"/>
                  </a:cubicBezTo>
                  <a:cubicBezTo>
                    <a:pt x="463946" y="597343"/>
                    <a:pt x="562338" y="571028"/>
                    <a:pt x="588576" y="567787"/>
                  </a:cubicBezTo>
                  <a:cubicBezTo>
                    <a:pt x="614814" y="564546"/>
                    <a:pt x="654093" y="616944"/>
                    <a:pt x="677090" y="616944"/>
                  </a:cubicBezTo>
                  <a:cubicBezTo>
                    <a:pt x="700164" y="616944"/>
                    <a:pt x="742608" y="633382"/>
                    <a:pt x="755803" y="675979"/>
                  </a:cubicBezTo>
                  <a:cubicBezTo>
                    <a:pt x="768922" y="718655"/>
                    <a:pt x="808279" y="771130"/>
                    <a:pt x="824639" y="787413"/>
                  </a:cubicBezTo>
                  <a:cubicBezTo>
                    <a:pt x="840999" y="803927"/>
                    <a:pt x="850800" y="846448"/>
                    <a:pt x="850800" y="859567"/>
                  </a:cubicBezTo>
                  <a:cubicBezTo>
                    <a:pt x="850800" y="872686"/>
                    <a:pt x="814761" y="856249"/>
                    <a:pt x="775405" y="846448"/>
                  </a:cubicBezTo>
                  <a:cubicBezTo>
                    <a:pt x="736125" y="836570"/>
                    <a:pt x="732807" y="876004"/>
                    <a:pt x="732807" y="895605"/>
                  </a:cubicBezTo>
                  <a:cubicBezTo>
                    <a:pt x="732807" y="915361"/>
                    <a:pt x="677090" y="984120"/>
                    <a:pt x="667290" y="997315"/>
                  </a:cubicBezTo>
                  <a:cubicBezTo>
                    <a:pt x="657412" y="1010434"/>
                    <a:pt x="686968" y="1020235"/>
                    <a:pt x="709964" y="1023476"/>
                  </a:cubicBezTo>
                  <a:cubicBezTo>
                    <a:pt x="719688" y="1024865"/>
                    <a:pt x="759122" y="997315"/>
                    <a:pt x="772241" y="997315"/>
                  </a:cubicBezTo>
                  <a:cubicBezTo>
                    <a:pt x="777565" y="997315"/>
                    <a:pt x="793925" y="1009894"/>
                    <a:pt x="811289" y="1024865"/>
                  </a:cubicBezTo>
                  <a:cubicBezTo>
                    <a:pt x="807585" y="973624"/>
                    <a:pt x="818157" y="976479"/>
                    <a:pt x="863996" y="941676"/>
                  </a:cubicBezTo>
                  <a:cubicBezTo>
                    <a:pt x="911532" y="905637"/>
                    <a:pt x="916471" y="838345"/>
                    <a:pt x="959069" y="830165"/>
                  </a:cubicBezTo>
                  <a:cubicBezTo>
                    <a:pt x="1001744" y="821985"/>
                    <a:pt x="1019725" y="802230"/>
                    <a:pt x="1082001" y="812107"/>
                  </a:cubicBezTo>
                  <a:cubicBezTo>
                    <a:pt x="1144355" y="821985"/>
                    <a:pt x="1050902" y="861265"/>
                    <a:pt x="1093422" y="884262"/>
                  </a:cubicBezTo>
                  <a:cubicBezTo>
                    <a:pt x="1136098" y="907335"/>
                    <a:pt x="1267287" y="877779"/>
                    <a:pt x="1273846" y="910499"/>
                  </a:cubicBezTo>
                  <a:cubicBezTo>
                    <a:pt x="1280328" y="943296"/>
                    <a:pt x="1122979" y="976171"/>
                    <a:pt x="1126297" y="992531"/>
                  </a:cubicBezTo>
                  <a:cubicBezTo>
                    <a:pt x="1129615" y="1008814"/>
                    <a:pt x="1209949" y="1025328"/>
                    <a:pt x="1237808" y="1043232"/>
                  </a:cubicBezTo>
                  <a:cubicBezTo>
                    <a:pt x="1265743" y="1061366"/>
                    <a:pt x="1229628" y="1112144"/>
                    <a:pt x="1242747" y="1128582"/>
                  </a:cubicBezTo>
                  <a:cubicBezTo>
                    <a:pt x="1255865" y="1144942"/>
                    <a:pt x="1298463" y="1131823"/>
                    <a:pt x="1332881" y="1107283"/>
                  </a:cubicBezTo>
                  <a:cubicBezTo>
                    <a:pt x="1367299" y="1082665"/>
                    <a:pt x="1395157" y="1090845"/>
                    <a:pt x="1439453" y="1061366"/>
                  </a:cubicBezTo>
                  <a:cubicBezTo>
                    <a:pt x="1483749" y="1031811"/>
                    <a:pt x="1575504" y="1058048"/>
                    <a:pt x="1587002" y="1040068"/>
                  </a:cubicBezTo>
                  <a:cubicBezTo>
                    <a:pt x="1598423" y="1021933"/>
                    <a:pt x="1560687" y="1003952"/>
                    <a:pt x="1475414" y="1010589"/>
                  </a:cubicBezTo>
                  <a:cubicBezTo>
                    <a:pt x="1390218" y="1017071"/>
                    <a:pt x="1385279" y="936814"/>
                    <a:pt x="1385279" y="920300"/>
                  </a:cubicBezTo>
                  <a:cubicBezTo>
                    <a:pt x="1385279" y="904017"/>
                    <a:pt x="1473794" y="836725"/>
                    <a:pt x="1524649" y="831863"/>
                  </a:cubicBezTo>
                  <a:cubicBezTo>
                    <a:pt x="1575504" y="826924"/>
                    <a:pt x="1616481" y="812185"/>
                    <a:pt x="1665638" y="789265"/>
                  </a:cubicBezTo>
                  <a:cubicBezTo>
                    <a:pt x="1685471" y="780082"/>
                    <a:pt x="1720274" y="770590"/>
                    <a:pt x="1755773" y="763876"/>
                  </a:cubicBezTo>
                  <a:cubicBezTo>
                    <a:pt x="1750216" y="740571"/>
                    <a:pt x="1743349" y="713407"/>
                    <a:pt x="1758088" y="711246"/>
                  </a:cubicBezTo>
                  <a:close/>
                </a:path>
              </a:pathLst>
            </a:custGeom>
            <a:solidFill>
              <a:srgbClr val="4E4E4E"/>
            </a:solidFill>
            <a:ln w="7715" cap="flat">
              <a:solidFill>
                <a:srgbClr val="FFFFFF"/>
              </a:solidFill>
              <a:prstDash val="solid"/>
              <a:miter/>
            </a:ln>
          </p:spPr>
          <p:txBody>
            <a:bodyPr rtlCol="0" anchor="ctr"/>
            <a:lstStyle/>
            <a:p>
              <a:endParaRPr lang="en-GB"/>
            </a:p>
          </p:txBody>
        </p:sp>
        <p:sp>
          <p:nvSpPr>
            <p:cNvPr id="50" name="Freeform: Shape 49">
              <a:extLst>
                <a:ext uri="{FF2B5EF4-FFF2-40B4-BE49-F238E27FC236}">
                  <a16:creationId xmlns:a16="http://schemas.microsoft.com/office/drawing/2014/main" id="{25E99659-C579-6ADC-86FC-A42613F78DA3}"/>
                </a:ext>
              </a:extLst>
            </p:cNvPr>
            <p:cNvSpPr/>
            <p:nvPr/>
          </p:nvSpPr>
          <p:spPr>
            <a:xfrm>
              <a:off x="6336410" y="3055070"/>
              <a:ext cx="275633" cy="191240"/>
            </a:xfrm>
            <a:custGeom>
              <a:avLst/>
              <a:gdLst>
                <a:gd name="connsiteX0" fmla="*/ 202730 w 275633"/>
                <a:gd name="connsiteY0" fmla="*/ 13363 h 191240"/>
                <a:gd name="connsiteX1" fmla="*/ 63979 w 275633"/>
                <a:gd name="connsiteY1" fmla="*/ 35357 h 191240"/>
                <a:gd name="connsiteX2" fmla="*/ 33805 w 275633"/>
                <a:gd name="connsiteY2" fmla="*/ 98559 h 191240"/>
                <a:gd name="connsiteX3" fmla="*/ 9033 w 275633"/>
                <a:gd name="connsiteY3" fmla="*/ 162996 h 191240"/>
                <a:gd name="connsiteX4" fmla="*/ 78409 w 275633"/>
                <a:gd name="connsiteY4" fmla="*/ 177813 h 191240"/>
                <a:gd name="connsiteX5" fmla="*/ 142769 w 275633"/>
                <a:gd name="connsiteY5" fmla="*/ 157980 h 191240"/>
                <a:gd name="connsiteX6" fmla="*/ 179425 w 275633"/>
                <a:gd name="connsiteY6" fmla="*/ 191240 h 191240"/>
                <a:gd name="connsiteX7" fmla="*/ 264929 w 275633"/>
                <a:gd name="connsiteY7" fmla="*/ 137839 h 191240"/>
                <a:gd name="connsiteX8" fmla="*/ 202730 w 275633"/>
                <a:gd name="connsiteY8" fmla="*/ 13363 h 191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633" h="191240">
                  <a:moveTo>
                    <a:pt x="202730" y="13363"/>
                  </a:moveTo>
                  <a:cubicBezTo>
                    <a:pt x="161290" y="-26688"/>
                    <a:pt x="107811" y="36129"/>
                    <a:pt x="63979" y="35357"/>
                  </a:cubicBezTo>
                  <a:cubicBezTo>
                    <a:pt x="56879" y="67305"/>
                    <a:pt x="45381" y="90225"/>
                    <a:pt x="33805" y="98559"/>
                  </a:cubicBezTo>
                  <a:cubicBezTo>
                    <a:pt x="16442" y="110983"/>
                    <a:pt x="-15738" y="158057"/>
                    <a:pt x="9033" y="162996"/>
                  </a:cubicBezTo>
                  <a:cubicBezTo>
                    <a:pt x="33805" y="167935"/>
                    <a:pt x="73393" y="207523"/>
                    <a:pt x="78409" y="177813"/>
                  </a:cubicBezTo>
                  <a:cubicBezTo>
                    <a:pt x="83348" y="148102"/>
                    <a:pt x="100711" y="108437"/>
                    <a:pt x="142769" y="157980"/>
                  </a:cubicBezTo>
                  <a:cubicBezTo>
                    <a:pt x="152724" y="169864"/>
                    <a:pt x="165689" y="180977"/>
                    <a:pt x="179425" y="191240"/>
                  </a:cubicBezTo>
                  <a:cubicBezTo>
                    <a:pt x="186216" y="168784"/>
                    <a:pt x="238074" y="164925"/>
                    <a:pt x="264929" y="137839"/>
                  </a:cubicBezTo>
                  <a:cubicBezTo>
                    <a:pt x="297804" y="105119"/>
                    <a:pt x="248646" y="57582"/>
                    <a:pt x="202730" y="13363"/>
                  </a:cubicBezTo>
                  <a:close/>
                </a:path>
              </a:pathLst>
            </a:custGeom>
            <a:solidFill>
              <a:srgbClr val="009132"/>
            </a:solidFill>
            <a:ln w="7715" cap="flat">
              <a:solidFill>
                <a:srgbClr val="FFFFFF"/>
              </a:solidFill>
              <a:prstDash val="solid"/>
              <a:miter/>
            </a:ln>
          </p:spPr>
          <p:txBody>
            <a:bodyPr rtlCol="0" anchor="ctr"/>
            <a:lstStyle/>
            <a:p>
              <a:endParaRPr lang="en-GB"/>
            </a:p>
          </p:txBody>
        </p:sp>
        <p:sp>
          <p:nvSpPr>
            <p:cNvPr id="51" name="Freeform: Shape 50">
              <a:extLst>
                <a:ext uri="{FF2B5EF4-FFF2-40B4-BE49-F238E27FC236}">
                  <a16:creationId xmlns:a16="http://schemas.microsoft.com/office/drawing/2014/main" id="{7BF8EA60-62F0-9676-04C7-DB2FB446E0AA}"/>
                </a:ext>
              </a:extLst>
            </p:cNvPr>
            <p:cNvSpPr/>
            <p:nvPr/>
          </p:nvSpPr>
          <p:spPr>
            <a:xfrm>
              <a:off x="6487878" y="2474524"/>
              <a:ext cx="948130" cy="1380238"/>
            </a:xfrm>
            <a:custGeom>
              <a:avLst/>
              <a:gdLst>
                <a:gd name="connsiteX0" fmla="*/ 948055 w 948130"/>
                <a:gd name="connsiteY0" fmla="*/ 1000441 h 1380238"/>
                <a:gd name="connsiteX1" fmla="*/ 831606 w 948130"/>
                <a:gd name="connsiteY1" fmla="*/ 943027 h 1380238"/>
                <a:gd name="connsiteX2" fmla="*/ 777510 w 948130"/>
                <a:gd name="connsiteY2" fmla="*/ 936545 h 1380238"/>
                <a:gd name="connsiteX3" fmla="*/ 775889 w 948130"/>
                <a:gd name="connsiteY3" fmla="*/ 875812 h 1380238"/>
                <a:gd name="connsiteX4" fmla="*/ 739851 w 948130"/>
                <a:gd name="connsiteY4" fmla="*/ 815156 h 1380238"/>
                <a:gd name="connsiteX5" fmla="*/ 656198 w 948130"/>
                <a:gd name="connsiteY5" fmla="*/ 680726 h 1380238"/>
                <a:gd name="connsiteX6" fmla="*/ 582424 w 948130"/>
                <a:gd name="connsiteY6" fmla="*/ 546296 h 1380238"/>
                <a:gd name="connsiteX7" fmla="*/ 508649 w 948130"/>
                <a:gd name="connsiteY7" fmla="*/ 490579 h 1380238"/>
                <a:gd name="connsiteX8" fmla="*/ 408560 w 948130"/>
                <a:gd name="connsiteY8" fmla="*/ 474219 h 1380238"/>
                <a:gd name="connsiteX9" fmla="*/ 447916 w 948130"/>
                <a:gd name="connsiteY9" fmla="*/ 402065 h 1380238"/>
                <a:gd name="connsiteX10" fmla="*/ 533189 w 948130"/>
                <a:gd name="connsiteY10" fmla="*/ 208600 h 1380238"/>
                <a:gd name="connsiteX11" fmla="*/ 328226 w 948130"/>
                <a:gd name="connsiteY11" fmla="*/ 198722 h 1380238"/>
                <a:gd name="connsiteX12" fmla="*/ 290490 w 948130"/>
                <a:gd name="connsiteY12" fmla="*/ 162606 h 1380238"/>
                <a:gd name="connsiteX13" fmla="*/ 374142 w 948130"/>
                <a:gd name="connsiteY13" fmla="*/ 70851 h 1380238"/>
                <a:gd name="connsiteX14" fmla="*/ 390579 w 948130"/>
                <a:gd name="connsiteY14" fmla="*/ 5257 h 1380238"/>
                <a:gd name="connsiteX15" fmla="*/ 341345 w 948130"/>
                <a:gd name="connsiteY15" fmla="*/ 49552 h 1380238"/>
                <a:gd name="connsiteX16" fmla="*/ 221577 w 948130"/>
                <a:gd name="connsiteY16" fmla="*/ 51250 h 1380238"/>
                <a:gd name="connsiteX17" fmla="*/ 152741 w 948130"/>
                <a:gd name="connsiteY17" fmla="*/ 144703 h 1380238"/>
                <a:gd name="connsiteX18" fmla="*/ 103506 w 948130"/>
                <a:gd name="connsiteY18" fmla="*/ 220098 h 1380238"/>
                <a:gd name="connsiteX19" fmla="*/ 75648 w 948130"/>
                <a:gd name="connsiteY19" fmla="*/ 251197 h 1380238"/>
                <a:gd name="connsiteX20" fmla="*/ 8433 w 948130"/>
                <a:gd name="connsiteY20" fmla="*/ 226657 h 1380238"/>
                <a:gd name="connsiteX21" fmla="*/ 88690 w 948130"/>
                <a:gd name="connsiteY21" fmla="*/ 292329 h 1380238"/>
                <a:gd name="connsiteX22" fmla="*/ 47790 w 948130"/>
                <a:gd name="connsiteY22" fmla="*/ 374207 h 1380238"/>
                <a:gd name="connsiteX23" fmla="*/ 106825 w 948130"/>
                <a:gd name="connsiteY23" fmla="*/ 433242 h 1380238"/>
                <a:gd name="connsiteX24" fmla="*/ 14992 w 948130"/>
                <a:gd name="connsiteY24" fmla="*/ 502077 h 1380238"/>
                <a:gd name="connsiteX25" fmla="*/ 93706 w 948130"/>
                <a:gd name="connsiteY25" fmla="*/ 474296 h 1380238"/>
                <a:gd name="connsiteX26" fmla="*/ 139699 w 948130"/>
                <a:gd name="connsiteY26" fmla="*/ 541434 h 1380238"/>
                <a:gd name="connsiteX27" fmla="*/ 203596 w 948130"/>
                <a:gd name="connsiteY27" fmla="*/ 454541 h 1380238"/>
                <a:gd name="connsiteX28" fmla="*/ 211853 w 948130"/>
                <a:gd name="connsiteY28" fmla="*/ 531556 h 1380238"/>
                <a:gd name="connsiteX29" fmla="*/ 172497 w 948130"/>
                <a:gd name="connsiteY29" fmla="*/ 643144 h 1380238"/>
                <a:gd name="connsiteX30" fmla="*/ 331467 w 948130"/>
                <a:gd name="connsiteY30" fmla="*/ 628405 h 1380238"/>
                <a:gd name="connsiteX31" fmla="*/ 361023 w 948130"/>
                <a:gd name="connsiteY31" fmla="*/ 661202 h 1380238"/>
                <a:gd name="connsiteX32" fmla="*/ 379081 w 948130"/>
                <a:gd name="connsiteY32" fmla="*/ 730115 h 1380238"/>
                <a:gd name="connsiteX33" fmla="*/ 408560 w 948130"/>
                <a:gd name="connsiteY33" fmla="*/ 771015 h 1380238"/>
                <a:gd name="connsiteX34" fmla="*/ 398682 w 948130"/>
                <a:gd name="connsiteY34" fmla="*/ 871027 h 1380238"/>
                <a:gd name="connsiteX35" fmla="*/ 285551 w 948130"/>
                <a:gd name="connsiteY35" fmla="*/ 875966 h 1380238"/>
                <a:gd name="connsiteX36" fmla="*/ 251133 w 948130"/>
                <a:gd name="connsiteY36" fmla="*/ 893947 h 1380238"/>
                <a:gd name="connsiteX37" fmla="*/ 218335 w 948130"/>
                <a:gd name="connsiteY37" fmla="*/ 962860 h 1380238"/>
                <a:gd name="connsiteX38" fmla="*/ 283853 w 948130"/>
                <a:gd name="connsiteY38" fmla="*/ 1005535 h 1380238"/>
                <a:gd name="connsiteX39" fmla="*/ 177358 w 948130"/>
                <a:gd name="connsiteY39" fmla="*/ 1080930 h 1380238"/>
                <a:gd name="connsiteX40" fmla="*/ 219956 w 948130"/>
                <a:gd name="connsiteY40" fmla="*/ 1126769 h 1380238"/>
                <a:gd name="connsiteX41" fmla="*/ 285551 w 948130"/>
                <a:gd name="connsiteY41" fmla="*/ 1141508 h 1380238"/>
                <a:gd name="connsiteX42" fmla="*/ 401923 w 948130"/>
                <a:gd name="connsiteY42" fmla="*/ 1157945 h 1380238"/>
                <a:gd name="connsiteX43" fmla="*/ 411724 w 948130"/>
                <a:gd name="connsiteY43" fmla="*/ 1185804 h 1380238"/>
                <a:gd name="connsiteX44" fmla="*/ 288792 w 948130"/>
                <a:gd name="connsiteY44" fmla="*/ 1202241 h 1380238"/>
                <a:gd name="connsiteX45" fmla="*/ 147802 w 948130"/>
                <a:gd name="connsiteY45" fmla="*/ 1376028 h 1380238"/>
                <a:gd name="connsiteX46" fmla="*/ 229679 w 948130"/>
                <a:gd name="connsiteY46" fmla="*/ 1330112 h 1380238"/>
                <a:gd name="connsiteX47" fmla="*/ 311711 w 948130"/>
                <a:gd name="connsiteY47" fmla="*/ 1346472 h 1380238"/>
                <a:gd name="connsiteX48" fmla="*/ 360869 w 948130"/>
                <a:gd name="connsiteY48" fmla="*/ 1297315 h 1380238"/>
                <a:gd name="connsiteX49" fmla="*/ 441125 w 948130"/>
                <a:gd name="connsiteY49" fmla="*/ 1285894 h 1380238"/>
                <a:gd name="connsiteX50" fmla="*/ 528096 w 948130"/>
                <a:gd name="connsiteY50" fmla="*/ 1261276 h 1380238"/>
                <a:gd name="connsiteX51" fmla="*/ 616610 w 948130"/>
                <a:gd name="connsiteY51" fmla="*/ 1282575 h 1380238"/>
                <a:gd name="connsiteX52" fmla="*/ 741163 w 948130"/>
                <a:gd name="connsiteY52" fmla="*/ 1259579 h 1380238"/>
                <a:gd name="connsiteX53" fmla="*/ 895271 w 948130"/>
                <a:gd name="connsiteY53" fmla="*/ 1195605 h 1380238"/>
                <a:gd name="connsiteX54" fmla="*/ 847811 w 948130"/>
                <a:gd name="connsiteY54" fmla="*/ 1172685 h 1380238"/>
                <a:gd name="connsiteX55" fmla="*/ 855914 w 948130"/>
                <a:gd name="connsiteY55" fmla="*/ 1107090 h 1380238"/>
                <a:gd name="connsiteX56" fmla="*/ 948055 w 948130"/>
                <a:gd name="connsiteY56" fmla="*/ 1000441 h 1380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948130" h="1380238">
                  <a:moveTo>
                    <a:pt x="948055" y="1000441"/>
                  </a:moveTo>
                  <a:cubicBezTo>
                    <a:pt x="951374" y="951284"/>
                    <a:pt x="843181" y="916866"/>
                    <a:pt x="831606" y="943027"/>
                  </a:cubicBezTo>
                  <a:cubicBezTo>
                    <a:pt x="820185" y="969265"/>
                    <a:pt x="795567" y="966024"/>
                    <a:pt x="777510" y="936545"/>
                  </a:cubicBezTo>
                  <a:cubicBezTo>
                    <a:pt x="759529" y="906989"/>
                    <a:pt x="793947" y="879053"/>
                    <a:pt x="775889" y="875812"/>
                  </a:cubicBezTo>
                  <a:cubicBezTo>
                    <a:pt x="757754" y="872494"/>
                    <a:pt x="734912" y="831516"/>
                    <a:pt x="739851" y="815156"/>
                  </a:cubicBezTo>
                  <a:cubicBezTo>
                    <a:pt x="744790" y="798796"/>
                    <a:pt x="711915" y="693768"/>
                    <a:pt x="656198" y="680726"/>
                  </a:cubicBezTo>
                  <a:cubicBezTo>
                    <a:pt x="600481" y="667607"/>
                    <a:pt x="592224" y="588894"/>
                    <a:pt x="582424" y="546296"/>
                  </a:cubicBezTo>
                  <a:cubicBezTo>
                    <a:pt x="572623" y="503698"/>
                    <a:pt x="536508" y="526540"/>
                    <a:pt x="508649" y="490579"/>
                  </a:cubicBezTo>
                  <a:cubicBezTo>
                    <a:pt x="480791" y="454463"/>
                    <a:pt x="433177" y="472521"/>
                    <a:pt x="408560" y="474219"/>
                  </a:cubicBezTo>
                  <a:cubicBezTo>
                    <a:pt x="383942" y="475840"/>
                    <a:pt x="408560" y="428226"/>
                    <a:pt x="447916" y="402065"/>
                  </a:cubicBezTo>
                  <a:cubicBezTo>
                    <a:pt x="487273" y="375827"/>
                    <a:pt x="533189" y="236381"/>
                    <a:pt x="533189" y="208600"/>
                  </a:cubicBezTo>
                  <a:cubicBezTo>
                    <a:pt x="533189" y="180664"/>
                    <a:pt x="361100" y="182285"/>
                    <a:pt x="328226" y="198722"/>
                  </a:cubicBezTo>
                  <a:cubicBezTo>
                    <a:pt x="295428" y="215082"/>
                    <a:pt x="262708" y="174182"/>
                    <a:pt x="290490" y="162606"/>
                  </a:cubicBezTo>
                  <a:cubicBezTo>
                    <a:pt x="318425" y="151108"/>
                    <a:pt x="377460" y="93771"/>
                    <a:pt x="374142" y="70851"/>
                  </a:cubicBezTo>
                  <a:cubicBezTo>
                    <a:pt x="370901" y="47932"/>
                    <a:pt x="415196" y="26556"/>
                    <a:pt x="390579" y="5257"/>
                  </a:cubicBezTo>
                  <a:cubicBezTo>
                    <a:pt x="365962" y="-16042"/>
                    <a:pt x="362643" y="33192"/>
                    <a:pt x="341345" y="49552"/>
                  </a:cubicBezTo>
                  <a:cubicBezTo>
                    <a:pt x="320046" y="65989"/>
                    <a:pt x="272509" y="61051"/>
                    <a:pt x="221577" y="51250"/>
                  </a:cubicBezTo>
                  <a:cubicBezTo>
                    <a:pt x="170799" y="41372"/>
                    <a:pt x="151120" y="113449"/>
                    <a:pt x="152741" y="144703"/>
                  </a:cubicBezTo>
                  <a:cubicBezTo>
                    <a:pt x="154439" y="175802"/>
                    <a:pt x="93706" y="193860"/>
                    <a:pt x="103506" y="220098"/>
                  </a:cubicBezTo>
                  <a:cubicBezTo>
                    <a:pt x="113307" y="246336"/>
                    <a:pt x="92085" y="266014"/>
                    <a:pt x="75648" y="251197"/>
                  </a:cubicBezTo>
                  <a:cubicBezTo>
                    <a:pt x="59288" y="236458"/>
                    <a:pt x="41230" y="200420"/>
                    <a:pt x="8433" y="226657"/>
                  </a:cubicBezTo>
                  <a:cubicBezTo>
                    <a:pt x="-24364" y="252972"/>
                    <a:pt x="46169" y="287390"/>
                    <a:pt x="88690" y="292329"/>
                  </a:cubicBezTo>
                  <a:cubicBezTo>
                    <a:pt x="131365" y="297268"/>
                    <a:pt x="55970" y="328368"/>
                    <a:pt x="47790" y="374207"/>
                  </a:cubicBezTo>
                  <a:cubicBezTo>
                    <a:pt x="39532" y="420123"/>
                    <a:pt x="103506" y="400522"/>
                    <a:pt x="106825" y="433242"/>
                  </a:cubicBezTo>
                  <a:cubicBezTo>
                    <a:pt x="110143" y="466039"/>
                    <a:pt x="14992" y="470978"/>
                    <a:pt x="14992" y="502077"/>
                  </a:cubicBezTo>
                  <a:cubicBezTo>
                    <a:pt x="14992" y="533331"/>
                    <a:pt x="69089" y="487338"/>
                    <a:pt x="93706" y="474296"/>
                  </a:cubicBezTo>
                  <a:cubicBezTo>
                    <a:pt x="118323" y="461177"/>
                    <a:pt x="80664" y="551235"/>
                    <a:pt x="139699" y="541434"/>
                  </a:cubicBezTo>
                  <a:cubicBezTo>
                    <a:pt x="198734" y="531556"/>
                    <a:pt x="182220" y="451300"/>
                    <a:pt x="203596" y="454541"/>
                  </a:cubicBezTo>
                  <a:cubicBezTo>
                    <a:pt x="224895" y="457859"/>
                    <a:pt x="193795" y="497138"/>
                    <a:pt x="211853" y="531556"/>
                  </a:cubicBezTo>
                  <a:cubicBezTo>
                    <a:pt x="229834" y="565974"/>
                    <a:pt x="169178" y="618527"/>
                    <a:pt x="172497" y="643144"/>
                  </a:cubicBezTo>
                  <a:cubicBezTo>
                    <a:pt x="175738" y="667684"/>
                    <a:pt x="293808" y="667684"/>
                    <a:pt x="331467" y="628405"/>
                  </a:cubicBezTo>
                  <a:cubicBezTo>
                    <a:pt x="369203" y="589048"/>
                    <a:pt x="387184" y="631723"/>
                    <a:pt x="361023" y="661202"/>
                  </a:cubicBezTo>
                  <a:cubicBezTo>
                    <a:pt x="334785" y="690758"/>
                    <a:pt x="346283" y="718539"/>
                    <a:pt x="379081" y="730115"/>
                  </a:cubicBezTo>
                  <a:cubicBezTo>
                    <a:pt x="411801" y="741536"/>
                    <a:pt x="423299" y="744854"/>
                    <a:pt x="408560" y="771015"/>
                  </a:cubicBezTo>
                  <a:cubicBezTo>
                    <a:pt x="393820" y="797330"/>
                    <a:pt x="406862" y="846410"/>
                    <a:pt x="398682" y="871027"/>
                  </a:cubicBezTo>
                  <a:cubicBezTo>
                    <a:pt x="390502" y="895567"/>
                    <a:pt x="288792" y="892326"/>
                    <a:pt x="285551" y="875966"/>
                  </a:cubicBezTo>
                  <a:cubicBezTo>
                    <a:pt x="282232" y="859529"/>
                    <a:pt x="239557" y="871027"/>
                    <a:pt x="251133" y="893947"/>
                  </a:cubicBezTo>
                  <a:cubicBezTo>
                    <a:pt x="262554" y="916944"/>
                    <a:pt x="215017" y="941484"/>
                    <a:pt x="218335" y="962860"/>
                  </a:cubicBezTo>
                  <a:cubicBezTo>
                    <a:pt x="221654" y="984236"/>
                    <a:pt x="282232" y="979220"/>
                    <a:pt x="283853" y="1005535"/>
                  </a:cubicBezTo>
                  <a:cubicBezTo>
                    <a:pt x="285473" y="1031695"/>
                    <a:pt x="239557" y="1062872"/>
                    <a:pt x="177358" y="1080930"/>
                  </a:cubicBezTo>
                  <a:cubicBezTo>
                    <a:pt x="115005" y="1098910"/>
                    <a:pt x="190400" y="1148145"/>
                    <a:pt x="219956" y="1126769"/>
                  </a:cubicBezTo>
                  <a:cubicBezTo>
                    <a:pt x="249435" y="1105470"/>
                    <a:pt x="242953" y="1141508"/>
                    <a:pt x="285551" y="1141508"/>
                  </a:cubicBezTo>
                  <a:cubicBezTo>
                    <a:pt x="328148" y="1141508"/>
                    <a:pt x="354463" y="1175926"/>
                    <a:pt x="401923" y="1157945"/>
                  </a:cubicBezTo>
                  <a:cubicBezTo>
                    <a:pt x="449460" y="1139888"/>
                    <a:pt x="447839" y="1157945"/>
                    <a:pt x="411724" y="1185804"/>
                  </a:cubicBezTo>
                  <a:cubicBezTo>
                    <a:pt x="375685" y="1213740"/>
                    <a:pt x="321589" y="1184183"/>
                    <a:pt x="288792" y="1202241"/>
                  </a:cubicBezTo>
                  <a:cubicBezTo>
                    <a:pt x="255994" y="1220222"/>
                    <a:pt x="122645" y="1345314"/>
                    <a:pt x="147802" y="1376028"/>
                  </a:cubicBezTo>
                  <a:cubicBezTo>
                    <a:pt x="162542" y="1394009"/>
                    <a:pt x="182143" y="1349790"/>
                    <a:pt x="229679" y="1330112"/>
                  </a:cubicBezTo>
                  <a:cubicBezTo>
                    <a:pt x="277293" y="1310434"/>
                    <a:pt x="285396" y="1343231"/>
                    <a:pt x="311711" y="1346472"/>
                  </a:cubicBezTo>
                  <a:cubicBezTo>
                    <a:pt x="337872" y="1349790"/>
                    <a:pt x="339492" y="1292376"/>
                    <a:pt x="360869" y="1297315"/>
                  </a:cubicBezTo>
                  <a:cubicBezTo>
                    <a:pt x="382167" y="1302254"/>
                    <a:pt x="401846" y="1279257"/>
                    <a:pt x="441125" y="1285894"/>
                  </a:cubicBezTo>
                  <a:cubicBezTo>
                    <a:pt x="480482" y="1292376"/>
                    <a:pt x="508340" y="1277636"/>
                    <a:pt x="528096" y="1261276"/>
                  </a:cubicBezTo>
                  <a:cubicBezTo>
                    <a:pt x="547774" y="1244916"/>
                    <a:pt x="600173" y="1293996"/>
                    <a:pt x="616610" y="1282575"/>
                  </a:cubicBezTo>
                  <a:cubicBezTo>
                    <a:pt x="632970" y="1271077"/>
                    <a:pt x="705124" y="1257958"/>
                    <a:pt x="741163" y="1259579"/>
                  </a:cubicBezTo>
                  <a:cubicBezTo>
                    <a:pt x="777201" y="1261276"/>
                    <a:pt x="870654" y="1218678"/>
                    <a:pt x="895271" y="1195605"/>
                  </a:cubicBezTo>
                  <a:cubicBezTo>
                    <a:pt x="919888" y="1172685"/>
                    <a:pt x="880532" y="1167823"/>
                    <a:pt x="847811" y="1172685"/>
                  </a:cubicBezTo>
                  <a:cubicBezTo>
                    <a:pt x="815014" y="1177624"/>
                    <a:pt x="821496" y="1139888"/>
                    <a:pt x="855914" y="1107090"/>
                  </a:cubicBezTo>
                  <a:cubicBezTo>
                    <a:pt x="890641" y="1074216"/>
                    <a:pt x="944737" y="1049599"/>
                    <a:pt x="948055" y="1000441"/>
                  </a:cubicBezTo>
                  <a:close/>
                </a:path>
              </a:pathLst>
            </a:custGeom>
            <a:solidFill>
              <a:srgbClr val="00A7A9"/>
            </a:solidFill>
            <a:ln w="7715" cap="flat">
              <a:solidFill>
                <a:srgbClr val="FFFFFF"/>
              </a:solidFill>
              <a:prstDash val="solid"/>
              <a:miter/>
            </a:ln>
          </p:spPr>
          <p:txBody>
            <a:bodyPr rtlCol="0" anchor="ctr"/>
            <a:lstStyle/>
            <a:p>
              <a:endParaRPr lang="en-GB"/>
            </a:p>
          </p:txBody>
        </p:sp>
        <p:sp>
          <p:nvSpPr>
            <p:cNvPr id="52" name="Freeform: Shape 51">
              <a:extLst>
                <a:ext uri="{FF2B5EF4-FFF2-40B4-BE49-F238E27FC236}">
                  <a16:creationId xmlns:a16="http://schemas.microsoft.com/office/drawing/2014/main" id="{0F591C1B-EEE8-13C1-B65C-8725C1C9497D}"/>
                </a:ext>
              </a:extLst>
            </p:cNvPr>
            <p:cNvSpPr/>
            <p:nvPr/>
          </p:nvSpPr>
          <p:spPr>
            <a:xfrm>
              <a:off x="10078081" y="4960180"/>
              <a:ext cx="2067461" cy="809822"/>
            </a:xfrm>
            <a:custGeom>
              <a:avLst/>
              <a:gdLst>
                <a:gd name="connsiteX0" fmla="*/ 2014524 w 2067461"/>
                <a:gd name="connsiteY0" fmla="*/ 562106 h 809822"/>
                <a:gd name="connsiteX1" fmla="*/ 2014524 w 2067461"/>
                <a:gd name="connsiteY1" fmla="*/ 443959 h 809822"/>
                <a:gd name="connsiteX2" fmla="*/ 2010125 w 2067461"/>
                <a:gd name="connsiteY2" fmla="*/ 352050 h 809822"/>
                <a:gd name="connsiteX3" fmla="*/ 2039141 w 2067461"/>
                <a:gd name="connsiteY3" fmla="*/ 295021 h 809822"/>
                <a:gd name="connsiteX4" fmla="*/ 2018845 w 2067461"/>
                <a:gd name="connsiteY4" fmla="*/ 254275 h 809822"/>
                <a:gd name="connsiteX5" fmla="*/ 1933650 w 2067461"/>
                <a:gd name="connsiteY5" fmla="*/ 218237 h 809822"/>
                <a:gd name="connsiteX6" fmla="*/ 1904093 w 2067461"/>
                <a:gd name="connsiteY6" fmla="*/ 123086 h 809822"/>
                <a:gd name="connsiteX7" fmla="*/ 1825457 w 2067461"/>
                <a:gd name="connsiteY7" fmla="*/ 60810 h 809822"/>
                <a:gd name="connsiteX8" fmla="*/ 1709625 w 2067461"/>
                <a:gd name="connsiteY8" fmla="*/ 64283 h 809822"/>
                <a:gd name="connsiteX9" fmla="*/ 1504121 w 2067461"/>
                <a:gd name="connsiteY9" fmla="*/ 132964 h 809822"/>
                <a:gd name="connsiteX10" fmla="*/ 1310733 w 2067461"/>
                <a:gd name="connsiteY10" fmla="*/ 137903 h 809822"/>
                <a:gd name="connsiteX11" fmla="*/ 1179544 w 2067461"/>
                <a:gd name="connsiteY11" fmla="*/ 95228 h 809822"/>
                <a:gd name="connsiteX12" fmla="*/ 1081152 w 2067461"/>
                <a:gd name="connsiteY12" fmla="*/ 50932 h 809822"/>
                <a:gd name="connsiteX13" fmla="*/ 915545 w 2067461"/>
                <a:gd name="connsiteY13" fmla="*/ 6637 h 809822"/>
                <a:gd name="connsiteX14" fmla="*/ 579470 w 2067461"/>
                <a:gd name="connsiteY14" fmla="*/ 109890 h 809822"/>
                <a:gd name="connsiteX15" fmla="*/ 336847 w 2067461"/>
                <a:gd name="connsiteY15" fmla="*/ 123009 h 809822"/>
                <a:gd name="connsiteX16" fmla="*/ 281053 w 2067461"/>
                <a:gd name="connsiteY16" fmla="*/ 208282 h 809822"/>
                <a:gd name="connsiteX17" fmla="*/ 48231 w 2067461"/>
                <a:gd name="connsiteY17" fmla="*/ 228037 h 809822"/>
                <a:gd name="connsiteX18" fmla="*/ 25312 w 2067461"/>
                <a:gd name="connsiteY18" fmla="*/ 309992 h 809822"/>
                <a:gd name="connsiteX19" fmla="*/ 71228 w 2067461"/>
                <a:gd name="connsiteY19" fmla="*/ 341092 h 809822"/>
                <a:gd name="connsiteX20" fmla="*/ 81029 w 2067461"/>
                <a:gd name="connsiteY20" fmla="*/ 423123 h 809822"/>
                <a:gd name="connsiteX21" fmla="*/ 84347 w 2067461"/>
                <a:gd name="connsiteY21" fmla="*/ 500062 h 809822"/>
                <a:gd name="connsiteX22" fmla="*/ 84347 w 2067461"/>
                <a:gd name="connsiteY22" fmla="*/ 560795 h 809822"/>
                <a:gd name="connsiteX23" fmla="*/ 140063 w 2067461"/>
                <a:gd name="connsiteY23" fmla="*/ 618132 h 809822"/>
                <a:gd name="connsiteX24" fmla="*/ 212218 w 2067461"/>
                <a:gd name="connsiteY24" fmla="*/ 662427 h 809822"/>
                <a:gd name="connsiteX25" fmla="*/ 267934 w 2067461"/>
                <a:gd name="connsiteY25" fmla="*/ 678942 h 809822"/>
                <a:gd name="connsiteX26" fmla="*/ 336770 w 2067461"/>
                <a:gd name="connsiteY26" fmla="*/ 749398 h 809822"/>
                <a:gd name="connsiteX27" fmla="*/ 479380 w 2067461"/>
                <a:gd name="connsiteY27" fmla="*/ 723160 h 809822"/>
                <a:gd name="connsiteX28" fmla="*/ 569515 w 2067461"/>
                <a:gd name="connsiteY28" fmla="*/ 682106 h 809822"/>
                <a:gd name="connsiteX29" fmla="*/ 720382 w 2067461"/>
                <a:gd name="connsiteY29" fmla="*/ 770620 h 809822"/>
                <a:gd name="connsiteX30" fmla="*/ 835134 w 2067461"/>
                <a:gd name="connsiteY30" fmla="*/ 750942 h 809822"/>
                <a:gd name="connsiteX31" fmla="*/ 938465 w 2067461"/>
                <a:gd name="connsiteY31" fmla="*/ 685347 h 809822"/>
                <a:gd name="connsiteX32" fmla="*/ 1023815 w 2067461"/>
                <a:gd name="connsiteY32" fmla="*/ 706646 h 809822"/>
                <a:gd name="connsiteX33" fmla="*/ 1109011 w 2067461"/>
                <a:gd name="connsiteY33" fmla="*/ 683726 h 809822"/>
                <a:gd name="connsiteX34" fmla="*/ 1079455 w 2067461"/>
                <a:gd name="connsiteY34" fmla="*/ 772241 h 809822"/>
                <a:gd name="connsiteX35" fmla="*/ 1082001 w 2067461"/>
                <a:gd name="connsiteY35" fmla="*/ 809822 h 809822"/>
                <a:gd name="connsiteX36" fmla="*/ 1147673 w 2067461"/>
                <a:gd name="connsiteY36" fmla="*/ 732884 h 809822"/>
                <a:gd name="connsiteX37" fmla="*/ 1191428 w 2067461"/>
                <a:gd name="connsiteY37" fmla="*/ 706569 h 809822"/>
                <a:gd name="connsiteX38" fmla="*/ 1292135 w 2067461"/>
                <a:gd name="connsiteY38" fmla="*/ 706569 h 809822"/>
                <a:gd name="connsiteX39" fmla="*/ 1362206 w 2067461"/>
                <a:gd name="connsiteY39" fmla="*/ 693450 h 809822"/>
                <a:gd name="connsiteX40" fmla="*/ 1489150 w 2067461"/>
                <a:gd name="connsiteY40" fmla="*/ 697849 h 809822"/>
                <a:gd name="connsiteX41" fmla="*/ 1638011 w 2067461"/>
                <a:gd name="connsiteY41" fmla="*/ 654093 h 809822"/>
                <a:gd name="connsiteX42" fmla="*/ 1760634 w 2067461"/>
                <a:gd name="connsiteY42" fmla="*/ 636576 h 809822"/>
                <a:gd name="connsiteX43" fmla="*/ 1802306 w 2067461"/>
                <a:gd name="connsiteY43" fmla="*/ 649077 h 809822"/>
                <a:gd name="connsiteX44" fmla="*/ 1851695 w 2067461"/>
                <a:gd name="connsiteY44" fmla="*/ 611573 h 809822"/>
                <a:gd name="connsiteX45" fmla="*/ 1950087 w 2067461"/>
                <a:gd name="connsiteY45" fmla="*/ 631251 h 809822"/>
                <a:gd name="connsiteX46" fmla="*/ 2067154 w 2067461"/>
                <a:gd name="connsiteY46" fmla="*/ 649695 h 809822"/>
                <a:gd name="connsiteX47" fmla="*/ 2014524 w 2067461"/>
                <a:gd name="connsiteY47" fmla="*/ 562106 h 809822"/>
                <a:gd name="connsiteX48" fmla="*/ 167845 w 2067461"/>
                <a:gd name="connsiteY48" fmla="*/ 139524 h 809822"/>
                <a:gd name="connsiteX49" fmla="*/ 317091 w 2067461"/>
                <a:gd name="connsiteY49" fmla="*/ 124784 h 809822"/>
                <a:gd name="connsiteX50" fmla="*/ 233439 w 2067461"/>
                <a:gd name="connsiteY50" fmla="*/ 57569 h 809822"/>
                <a:gd name="connsiteX51" fmla="*/ 206044 w 2067461"/>
                <a:gd name="connsiteY51" fmla="*/ 0 h 809822"/>
                <a:gd name="connsiteX52" fmla="*/ 161208 w 2067461"/>
                <a:gd name="connsiteY52" fmla="*/ 8334 h 809822"/>
                <a:gd name="connsiteX53" fmla="*/ 48077 w 2067461"/>
                <a:gd name="connsiteY53" fmla="*/ 8334 h 809822"/>
                <a:gd name="connsiteX54" fmla="*/ 57955 w 2067461"/>
                <a:gd name="connsiteY54" fmla="*/ 82109 h 809822"/>
                <a:gd name="connsiteX55" fmla="*/ 25929 w 2067461"/>
                <a:gd name="connsiteY55" fmla="*/ 133736 h 809822"/>
                <a:gd name="connsiteX56" fmla="*/ 0 w 2067461"/>
                <a:gd name="connsiteY56" fmla="*/ 171781 h 809822"/>
                <a:gd name="connsiteX57" fmla="*/ 64437 w 2067461"/>
                <a:gd name="connsiteY57" fmla="*/ 203420 h 809822"/>
                <a:gd name="connsiteX58" fmla="*/ 167845 w 2067461"/>
                <a:gd name="connsiteY58" fmla="*/ 139524 h 809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2067461" h="809822">
                  <a:moveTo>
                    <a:pt x="2014524" y="562106"/>
                  </a:moveTo>
                  <a:cubicBezTo>
                    <a:pt x="1997006" y="557785"/>
                    <a:pt x="2023321" y="461477"/>
                    <a:pt x="2014524" y="443959"/>
                  </a:cubicBezTo>
                  <a:cubicBezTo>
                    <a:pt x="2005726" y="426442"/>
                    <a:pt x="1983810" y="352050"/>
                    <a:pt x="2010125" y="352050"/>
                  </a:cubicBezTo>
                  <a:cubicBezTo>
                    <a:pt x="2033971" y="352050"/>
                    <a:pt x="2007733" y="298262"/>
                    <a:pt x="2039141" y="295021"/>
                  </a:cubicBezTo>
                  <a:cubicBezTo>
                    <a:pt x="2032427" y="276269"/>
                    <a:pt x="2025173" y="259368"/>
                    <a:pt x="2018845" y="254275"/>
                  </a:cubicBezTo>
                  <a:cubicBezTo>
                    <a:pt x="2002485" y="241234"/>
                    <a:pt x="1953251" y="267394"/>
                    <a:pt x="1933650" y="218237"/>
                  </a:cubicBezTo>
                  <a:cubicBezTo>
                    <a:pt x="1913971" y="169079"/>
                    <a:pt x="1933650" y="162520"/>
                    <a:pt x="1904093" y="123086"/>
                  </a:cubicBezTo>
                  <a:cubicBezTo>
                    <a:pt x="1874614" y="83807"/>
                    <a:pt x="1861495" y="44450"/>
                    <a:pt x="1825457" y="60810"/>
                  </a:cubicBezTo>
                  <a:cubicBezTo>
                    <a:pt x="1808789" y="68373"/>
                    <a:pt x="1760711" y="68218"/>
                    <a:pt x="1709625" y="64283"/>
                  </a:cubicBezTo>
                  <a:cubicBezTo>
                    <a:pt x="1656378" y="112823"/>
                    <a:pt x="1539697" y="146083"/>
                    <a:pt x="1504121" y="132964"/>
                  </a:cubicBezTo>
                  <a:cubicBezTo>
                    <a:pt x="1459826" y="116681"/>
                    <a:pt x="1374630" y="137903"/>
                    <a:pt x="1310733" y="137903"/>
                  </a:cubicBezTo>
                  <a:cubicBezTo>
                    <a:pt x="1246759" y="137903"/>
                    <a:pt x="1228701" y="91987"/>
                    <a:pt x="1179544" y="95228"/>
                  </a:cubicBezTo>
                  <a:cubicBezTo>
                    <a:pt x="1130387" y="98546"/>
                    <a:pt x="1130387" y="50932"/>
                    <a:pt x="1081152" y="50932"/>
                  </a:cubicBezTo>
                  <a:cubicBezTo>
                    <a:pt x="1031995" y="50932"/>
                    <a:pt x="1069654" y="26315"/>
                    <a:pt x="915545" y="6637"/>
                  </a:cubicBezTo>
                  <a:cubicBezTo>
                    <a:pt x="761359" y="-13042"/>
                    <a:pt x="628627" y="67292"/>
                    <a:pt x="579470" y="109890"/>
                  </a:cubicBezTo>
                  <a:cubicBezTo>
                    <a:pt x="530312" y="152565"/>
                    <a:pt x="353284" y="111511"/>
                    <a:pt x="336847" y="123009"/>
                  </a:cubicBezTo>
                  <a:cubicBezTo>
                    <a:pt x="320410" y="134507"/>
                    <a:pt x="340088" y="185285"/>
                    <a:pt x="281053" y="208282"/>
                  </a:cubicBezTo>
                  <a:cubicBezTo>
                    <a:pt x="222018" y="231201"/>
                    <a:pt x="92527" y="208282"/>
                    <a:pt x="48231" y="228037"/>
                  </a:cubicBezTo>
                  <a:cubicBezTo>
                    <a:pt x="3936" y="247638"/>
                    <a:pt x="-12347" y="313233"/>
                    <a:pt x="25312" y="309992"/>
                  </a:cubicBezTo>
                  <a:cubicBezTo>
                    <a:pt x="63048" y="306674"/>
                    <a:pt x="82649" y="324732"/>
                    <a:pt x="71228" y="341092"/>
                  </a:cubicBezTo>
                  <a:cubicBezTo>
                    <a:pt x="59730" y="357452"/>
                    <a:pt x="102328" y="403445"/>
                    <a:pt x="81029" y="423123"/>
                  </a:cubicBezTo>
                  <a:cubicBezTo>
                    <a:pt x="59730" y="442802"/>
                    <a:pt x="58109" y="480461"/>
                    <a:pt x="84347" y="500062"/>
                  </a:cubicBezTo>
                  <a:cubicBezTo>
                    <a:pt x="110585" y="519740"/>
                    <a:pt x="115447" y="555933"/>
                    <a:pt x="84347" y="560795"/>
                  </a:cubicBezTo>
                  <a:cubicBezTo>
                    <a:pt x="53093" y="565734"/>
                    <a:pt x="138443" y="601772"/>
                    <a:pt x="140063" y="618132"/>
                  </a:cubicBezTo>
                  <a:cubicBezTo>
                    <a:pt x="141684" y="634569"/>
                    <a:pt x="212218" y="642749"/>
                    <a:pt x="212218" y="662427"/>
                  </a:cubicBezTo>
                  <a:cubicBezTo>
                    <a:pt x="212218" y="682106"/>
                    <a:pt x="233517" y="688743"/>
                    <a:pt x="267934" y="678942"/>
                  </a:cubicBezTo>
                  <a:cubicBezTo>
                    <a:pt x="302352" y="669064"/>
                    <a:pt x="315471" y="716601"/>
                    <a:pt x="336770" y="749398"/>
                  </a:cubicBezTo>
                  <a:cubicBezTo>
                    <a:pt x="358069" y="782118"/>
                    <a:pt x="479380" y="759199"/>
                    <a:pt x="479380" y="723160"/>
                  </a:cubicBezTo>
                  <a:cubicBezTo>
                    <a:pt x="479380" y="687122"/>
                    <a:pt x="515419" y="677244"/>
                    <a:pt x="569515" y="682106"/>
                  </a:cubicBezTo>
                  <a:cubicBezTo>
                    <a:pt x="623688" y="687045"/>
                    <a:pt x="694222" y="760819"/>
                    <a:pt x="720382" y="770620"/>
                  </a:cubicBezTo>
                  <a:cubicBezTo>
                    <a:pt x="746543" y="780421"/>
                    <a:pt x="800716" y="750942"/>
                    <a:pt x="835134" y="750942"/>
                  </a:cubicBezTo>
                  <a:cubicBezTo>
                    <a:pt x="869552" y="750942"/>
                    <a:pt x="918709" y="696845"/>
                    <a:pt x="938465" y="685347"/>
                  </a:cubicBezTo>
                  <a:cubicBezTo>
                    <a:pt x="958143" y="673926"/>
                    <a:pt x="992561" y="723083"/>
                    <a:pt x="1023815" y="706646"/>
                  </a:cubicBezTo>
                  <a:cubicBezTo>
                    <a:pt x="1054915" y="690363"/>
                    <a:pt x="1089332" y="672228"/>
                    <a:pt x="1109011" y="683726"/>
                  </a:cubicBezTo>
                  <a:cubicBezTo>
                    <a:pt x="1128689" y="695225"/>
                    <a:pt x="1061397" y="746003"/>
                    <a:pt x="1079455" y="772241"/>
                  </a:cubicBezTo>
                  <a:cubicBezTo>
                    <a:pt x="1086709" y="782890"/>
                    <a:pt x="1085088" y="796086"/>
                    <a:pt x="1082001" y="809822"/>
                  </a:cubicBezTo>
                  <a:cubicBezTo>
                    <a:pt x="1149988" y="800485"/>
                    <a:pt x="1143583" y="753334"/>
                    <a:pt x="1147673" y="732884"/>
                  </a:cubicBezTo>
                  <a:cubicBezTo>
                    <a:pt x="1152071" y="711045"/>
                    <a:pt x="1169512" y="689128"/>
                    <a:pt x="1191428" y="706569"/>
                  </a:cubicBezTo>
                  <a:cubicBezTo>
                    <a:pt x="1213267" y="724163"/>
                    <a:pt x="1243904" y="728408"/>
                    <a:pt x="1292135" y="706569"/>
                  </a:cubicBezTo>
                  <a:cubicBezTo>
                    <a:pt x="1340289" y="684730"/>
                    <a:pt x="1344688" y="671534"/>
                    <a:pt x="1362206" y="693450"/>
                  </a:cubicBezTo>
                  <a:cubicBezTo>
                    <a:pt x="1379723" y="715212"/>
                    <a:pt x="1419080" y="697849"/>
                    <a:pt x="1489150" y="697849"/>
                  </a:cubicBezTo>
                  <a:cubicBezTo>
                    <a:pt x="1559221" y="697849"/>
                    <a:pt x="1572340" y="649695"/>
                    <a:pt x="1638011" y="654093"/>
                  </a:cubicBezTo>
                  <a:cubicBezTo>
                    <a:pt x="1703760" y="658492"/>
                    <a:pt x="1760634" y="636576"/>
                    <a:pt x="1760634" y="636576"/>
                  </a:cubicBezTo>
                  <a:lnTo>
                    <a:pt x="1802306" y="649077"/>
                  </a:lnTo>
                  <a:cubicBezTo>
                    <a:pt x="1819361" y="633412"/>
                    <a:pt x="1818126" y="615817"/>
                    <a:pt x="1851695" y="611573"/>
                  </a:cubicBezTo>
                  <a:cubicBezTo>
                    <a:pt x="1904171" y="605090"/>
                    <a:pt x="1923849" y="644447"/>
                    <a:pt x="1950087" y="631251"/>
                  </a:cubicBezTo>
                  <a:cubicBezTo>
                    <a:pt x="1976247" y="618132"/>
                    <a:pt x="2059668" y="707495"/>
                    <a:pt x="2067154" y="649695"/>
                  </a:cubicBezTo>
                  <a:cubicBezTo>
                    <a:pt x="2071321" y="636653"/>
                    <a:pt x="2032042" y="566582"/>
                    <a:pt x="2014524" y="562106"/>
                  </a:cubicBezTo>
                  <a:close/>
                  <a:moveTo>
                    <a:pt x="167845" y="139524"/>
                  </a:moveTo>
                  <a:cubicBezTo>
                    <a:pt x="207201" y="124784"/>
                    <a:pt x="295638" y="144462"/>
                    <a:pt x="317091" y="124784"/>
                  </a:cubicBezTo>
                  <a:cubicBezTo>
                    <a:pt x="338390" y="105106"/>
                    <a:pt x="261220" y="80488"/>
                    <a:pt x="233439" y="57569"/>
                  </a:cubicBezTo>
                  <a:cubicBezTo>
                    <a:pt x="217233" y="44141"/>
                    <a:pt x="211600" y="19293"/>
                    <a:pt x="206044" y="0"/>
                  </a:cubicBezTo>
                  <a:cubicBezTo>
                    <a:pt x="193080" y="8797"/>
                    <a:pt x="176179" y="15897"/>
                    <a:pt x="161208" y="8334"/>
                  </a:cubicBezTo>
                  <a:cubicBezTo>
                    <a:pt x="131729" y="-6405"/>
                    <a:pt x="60347" y="3396"/>
                    <a:pt x="48077" y="8334"/>
                  </a:cubicBezTo>
                  <a:cubicBezTo>
                    <a:pt x="35807" y="13273"/>
                    <a:pt x="57955" y="55022"/>
                    <a:pt x="57955" y="82109"/>
                  </a:cubicBezTo>
                  <a:cubicBezTo>
                    <a:pt x="57955" y="109119"/>
                    <a:pt x="25929" y="116527"/>
                    <a:pt x="25929" y="133736"/>
                  </a:cubicBezTo>
                  <a:cubicBezTo>
                    <a:pt x="25929" y="147009"/>
                    <a:pt x="14276" y="156115"/>
                    <a:pt x="0" y="171781"/>
                  </a:cubicBezTo>
                  <a:cubicBezTo>
                    <a:pt x="21608" y="187909"/>
                    <a:pt x="42521" y="203420"/>
                    <a:pt x="64437" y="203420"/>
                  </a:cubicBezTo>
                  <a:cubicBezTo>
                    <a:pt x="110508" y="203420"/>
                    <a:pt x="128488" y="154263"/>
                    <a:pt x="167845" y="139524"/>
                  </a:cubicBezTo>
                  <a:close/>
                </a:path>
              </a:pathLst>
            </a:custGeom>
            <a:solidFill>
              <a:srgbClr val="4E4E4E"/>
            </a:solidFill>
            <a:ln w="7715" cap="flat">
              <a:solidFill>
                <a:srgbClr val="FFFFFF"/>
              </a:solidFill>
              <a:prstDash val="solid"/>
              <a:miter/>
            </a:ln>
          </p:spPr>
          <p:txBody>
            <a:bodyPr rtlCol="0" anchor="ctr"/>
            <a:lstStyle/>
            <a:p>
              <a:endParaRPr lang="en-GB"/>
            </a:p>
          </p:txBody>
        </p:sp>
        <p:sp>
          <p:nvSpPr>
            <p:cNvPr id="53" name="Freeform: Shape 52">
              <a:extLst>
                <a:ext uri="{FF2B5EF4-FFF2-40B4-BE49-F238E27FC236}">
                  <a16:creationId xmlns:a16="http://schemas.microsoft.com/office/drawing/2014/main" id="{1082A13E-06B6-8EBF-7844-EC28777C1860}"/>
                </a:ext>
              </a:extLst>
            </p:cNvPr>
            <p:cNvSpPr/>
            <p:nvPr/>
          </p:nvSpPr>
          <p:spPr>
            <a:xfrm>
              <a:off x="7927490" y="4181260"/>
              <a:ext cx="495678" cy="262884"/>
            </a:xfrm>
            <a:custGeom>
              <a:avLst/>
              <a:gdLst>
                <a:gd name="connsiteX0" fmla="*/ 440502 w 495678"/>
                <a:gd name="connsiteY0" fmla="*/ 111014 h 262884"/>
                <a:gd name="connsiteX1" fmla="*/ 383937 w 495678"/>
                <a:gd name="connsiteY1" fmla="*/ 81535 h 262884"/>
                <a:gd name="connsiteX2" fmla="*/ 384014 w 495678"/>
                <a:gd name="connsiteY2" fmla="*/ 34924 h 262884"/>
                <a:gd name="connsiteX3" fmla="*/ 319963 w 495678"/>
                <a:gd name="connsiteY3" fmla="*/ 6988 h 262884"/>
                <a:gd name="connsiteX4" fmla="*/ 244567 w 495678"/>
                <a:gd name="connsiteY4" fmla="*/ 10230 h 262884"/>
                <a:gd name="connsiteX5" fmla="*/ 150497 w 495678"/>
                <a:gd name="connsiteY5" fmla="*/ 13548 h 262884"/>
                <a:gd name="connsiteX6" fmla="*/ 135526 w 495678"/>
                <a:gd name="connsiteY6" fmla="*/ 29908 h 262884"/>
                <a:gd name="connsiteX7" fmla="*/ 78961 w 495678"/>
                <a:gd name="connsiteY7" fmla="*/ 76673 h 262884"/>
                <a:gd name="connsiteX8" fmla="*/ 7656 w 495678"/>
                <a:gd name="connsiteY8" fmla="*/ 165187 h 262884"/>
                <a:gd name="connsiteX9" fmla="*/ 22472 w 495678"/>
                <a:gd name="connsiteY9" fmla="*/ 202074 h 262884"/>
                <a:gd name="connsiteX10" fmla="*/ 71630 w 495678"/>
                <a:gd name="connsiteY10" fmla="*/ 206936 h 262884"/>
                <a:gd name="connsiteX11" fmla="*/ 91308 w 495678"/>
                <a:gd name="connsiteY11" fmla="*/ 261109 h 262884"/>
                <a:gd name="connsiteX12" fmla="*/ 90999 w 495678"/>
                <a:gd name="connsiteY12" fmla="*/ 262884 h 262884"/>
                <a:gd name="connsiteX13" fmla="*/ 185610 w 495678"/>
                <a:gd name="connsiteY13" fmla="*/ 256171 h 262884"/>
                <a:gd name="connsiteX14" fmla="*/ 241326 w 495678"/>
                <a:gd name="connsiteY14" fmla="*/ 177457 h 262884"/>
                <a:gd name="connsiteX15" fmla="*/ 303680 w 495678"/>
                <a:gd name="connsiteY15" fmla="*/ 253006 h 262884"/>
                <a:gd name="connsiteX16" fmla="*/ 333159 w 495678"/>
                <a:gd name="connsiteY16" fmla="*/ 213650 h 262884"/>
                <a:gd name="connsiteX17" fmla="*/ 372516 w 495678"/>
                <a:gd name="connsiteY17" fmla="*/ 190730 h 262884"/>
                <a:gd name="connsiteX18" fmla="*/ 425068 w 495678"/>
                <a:gd name="connsiteY18" fmla="*/ 177534 h 262884"/>
                <a:gd name="connsiteX19" fmla="*/ 457788 w 495678"/>
                <a:gd name="connsiteY19" fmla="*/ 164493 h 262884"/>
                <a:gd name="connsiteX20" fmla="*/ 474226 w 495678"/>
                <a:gd name="connsiteY20" fmla="*/ 138177 h 262884"/>
                <a:gd name="connsiteX21" fmla="*/ 495679 w 495678"/>
                <a:gd name="connsiteY21" fmla="*/ 118268 h 262884"/>
                <a:gd name="connsiteX22" fmla="*/ 440502 w 495678"/>
                <a:gd name="connsiteY22" fmla="*/ 111014 h 26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95678" h="262884">
                  <a:moveTo>
                    <a:pt x="440502" y="111014"/>
                  </a:moveTo>
                  <a:cubicBezTo>
                    <a:pt x="418355" y="120814"/>
                    <a:pt x="383937" y="91335"/>
                    <a:pt x="383937" y="81535"/>
                  </a:cubicBezTo>
                  <a:cubicBezTo>
                    <a:pt x="383937" y="74667"/>
                    <a:pt x="379384" y="50204"/>
                    <a:pt x="384014" y="34924"/>
                  </a:cubicBezTo>
                  <a:cubicBezTo>
                    <a:pt x="365725" y="25509"/>
                    <a:pt x="339487" y="12776"/>
                    <a:pt x="319963" y="6988"/>
                  </a:cubicBezTo>
                  <a:cubicBezTo>
                    <a:pt x="287165" y="-2812"/>
                    <a:pt x="270805" y="-2812"/>
                    <a:pt x="244567" y="10230"/>
                  </a:cubicBezTo>
                  <a:cubicBezTo>
                    <a:pt x="227822" y="18564"/>
                    <a:pt x="181674" y="16249"/>
                    <a:pt x="150497" y="13548"/>
                  </a:cubicBezTo>
                  <a:cubicBezTo>
                    <a:pt x="147719" y="23348"/>
                    <a:pt x="143398" y="29908"/>
                    <a:pt x="135526" y="29908"/>
                  </a:cubicBezTo>
                  <a:cubicBezTo>
                    <a:pt x="113378" y="29908"/>
                    <a:pt x="83900" y="52056"/>
                    <a:pt x="78961" y="76673"/>
                  </a:cubicBezTo>
                  <a:cubicBezTo>
                    <a:pt x="74022" y="101213"/>
                    <a:pt x="22395" y="120891"/>
                    <a:pt x="7656" y="165187"/>
                  </a:cubicBezTo>
                  <a:cubicBezTo>
                    <a:pt x="-7084" y="209482"/>
                    <a:pt x="324" y="229161"/>
                    <a:pt x="22472" y="202074"/>
                  </a:cubicBezTo>
                  <a:cubicBezTo>
                    <a:pt x="44620" y="175065"/>
                    <a:pt x="71630" y="184866"/>
                    <a:pt x="71630" y="206936"/>
                  </a:cubicBezTo>
                  <a:cubicBezTo>
                    <a:pt x="71630" y="229084"/>
                    <a:pt x="101108" y="231476"/>
                    <a:pt x="91308" y="261109"/>
                  </a:cubicBezTo>
                  <a:cubicBezTo>
                    <a:pt x="91154" y="261804"/>
                    <a:pt x="91154" y="262112"/>
                    <a:pt x="90999" y="262884"/>
                  </a:cubicBezTo>
                  <a:cubicBezTo>
                    <a:pt x="124645" y="259952"/>
                    <a:pt x="171410" y="256171"/>
                    <a:pt x="185610" y="256171"/>
                  </a:cubicBezTo>
                  <a:cubicBezTo>
                    <a:pt x="208606" y="256171"/>
                    <a:pt x="231526" y="184094"/>
                    <a:pt x="241326" y="177457"/>
                  </a:cubicBezTo>
                  <a:cubicBezTo>
                    <a:pt x="251127" y="170975"/>
                    <a:pt x="277442" y="229933"/>
                    <a:pt x="303680" y="253006"/>
                  </a:cubicBezTo>
                  <a:cubicBezTo>
                    <a:pt x="329841" y="275926"/>
                    <a:pt x="333159" y="233328"/>
                    <a:pt x="333159" y="213650"/>
                  </a:cubicBezTo>
                  <a:cubicBezTo>
                    <a:pt x="333159" y="193972"/>
                    <a:pt x="356156" y="187335"/>
                    <a:pt x="372516" y="190730"/>
                  </a:cubicBezTo>
                  <a:cubicBezTo>
                    <a:pt x="388876" y="193972"/>
                    <a:pt x="425068" y="200531"/>
                    <a:pt x="425068" y="177534"/>
                  </a:cubicBezTo>
                  <a:cubicBezTo>
                    <a:pt x="425068" y="154692"/>
                    <a:pt x="444747" y="164493"/>
                    <a:pt x="457788" y="164493"/>
                  </a:cubicBezTo>
                  <a:cubicBezTo>
                    <a:pt x="470907" y="164493"/>
                    <a:pt x="474226" y="138177"/>
                    <a:pt x="474226" y="138177"/>
                  </a:cubicBezTo>
                  <a:lnTo>
                    <a:pt x="495679" y="118268"/>
                  </a:lnTo>
                  <a:cubicBezTo>
                    <a:pt x="478084" y="109239"/>
                    <a:pt x="457788" y="103297"/>
                    <a:pt x="440502" y="111014"/>
                  </a:cubicBezTo>
                  <a:close/>
                </a:path>
              </a:pathLst>
            </a:custGeom>
            <a:solidFill>
              <a:srgbClr val="FF8200"/>
            </a:solidFill>
            <a:ln w="7715" cap="flat">
              <a:solidFill>
                <a:srgbClr val="FFFFFF"/>
              </a:solidFill>
              <a:prstDash val="solid"/>
              <a:miter/>
            </a:ln>
          </p:spPr>
          <p:txBody>
            <a:bodyPr rtlCol="0" anchor="ctr"/>
            <a:lstStyle/>
            <a:p>
              <a:endParaRPr lang="en-GB"/>
            </a:p>
          </p:txBody>
        </p:sp>
        <p:sp>
          <p:nvSpPr>
            <p:cNvPr id="54" name="Freeform: Shape 53">
              <a:extLst>
                <a:ext uri="{FF2B5EF4-FFF2-40B4-BE49-F238E27FC236}">
                  <a16:creationId xmlns:a16="http://schemas.microsoft.com/office/drawing/2014/main" id="{78A295B6-DEAC-876F-17EA-227443D4C11A}"/>
                </a:ext>
              </a:extLst>
            </p:cNvPr>
            <p:cNvSpPr/>
            <p:nvPr/>
          </p:nvSpPr>
          <p:spPr>
            <a:xfrm>
              <a:off x="8488412" y="646300"/>
              <a:ext cx="1383238" cy="2392826"/>
            </a:xfrm>
            <a:custGeom>
              <a:avLst/>
              <a:gdLst>
                <a:gd name="connsiteX0" fmla="*/ 1367496 w 1383238"/>
                <a:gd name="connsiteY0" fmla="*/ 553538 h 2392826"/>
                <a:gd name="connsiteX1" fmla="*/ 1346351 w 1383238"/>
                <a:gd name="connsiteY1" fmla="*/ 495660 h 2392826"/>
                <a:gd name="connsiteX2" fmla="*/ 1351676 w 1383238"/>
                <a:gd name="connsiteY2" fmla="*/ 400895 h 2392826"/>
                <a:gd name="connsiteX3" fmla="*/ 1325284 w 1383238"/>
                <a:gd name="connsiteY3" fmla="*/ 300806 h 2392826"/>
                <a:gd name="connsiteX4" fmla="*/ 1320113 w 1383238"/>
                <a:gd name="connsiteY4" fmla="*/ 195469 h 2392826"/>
                <a:gd name="connsiteX5" fmla="*/ 1161992 w 1383238"/>
                <a:gd name="connsiteY5" fmla="*/ 100627 h 2392826"/>
                <a:gd name="connsiteX6" fmla="*/ 1030340 w 1383238"/>
                <a:gd name="connsiteY6" fmla="*/ 5862 h 2392826"/>
                <a:gd name="connsiteX7" fmla="*/ 967138 w 1383238"/>
                <a:gd name="connsiteY7" fmla="*/ 90132 h 2392826"/>
                <a:gd name="connsiteX8" fmla="*/ 893363 w 1383238"/>
                <a:gd name="connsiteY8" fmla="*/ 111122 h 2392826"/>
                <a:gd name="connsiteX9" fmla="*/ 777454 w 1383238"/>
                <a:gd name="connsiteY9" fmla="*/ 90132 h 2392826"/>
                <a:gd name="connsiteX10" fmla="*/ 751139 w 1383238"/>
                <a:gd name="connsiteY10" fmla="*/ 169077 h 2392826"/>
                <a:gd name="connsiteX11" fmla="*/ 666869 w 1383238"/>
                <a:gd name="connsiteY11" fmla="*/ 200639 h 2392826"/>
                <a:gd name="connsiteX12" fmla="*/ 582599 w 1383238"/>
                <a:gd name="connsiteY12" fmla="*/ 263842 h 2392826"/>
                <a:gd name="connsiteX13" fmla="*/ 550960 w 1383238"/>
                <a:gd name="connsiteY13" fmla="*/ 342941 h 2392826"/>
                <a:gd name="connsiteX14" fmla="*/ 524645 w 1383238"/>
                <a:gd name="connsiteY14" fmla="*/ 400895 h 2392826"/>
                <a:gd name="connsiteX15" fmla="*/ 466690 w 1383238"/>
                <a:gd name="connsiteY15" fmla="*/ 485165 h 2392826"/>
                <a:gd name="connsiteX16" fmla="*/ 445623 w 1383238"/>
                <a:gd name="connsiteY16" fmla="*/ 548367 h 2392826"/>
                <a:gd name="connsiteX17" fmla="*/ 361353 w 1383238"/>
                <a:gd name="connsiteY17" fmla="*/ 569358 h 2392826"/>
                <a:gd name="connsiteX18" fmla="*/ 356105 w 1383238"/>
                <a:gd name="connsiteY18" fmla="*/ 669524 h 2392826"/>
                <a:gd name="connsiteX19" fmla="*/ 282331 w 1383238"/>
                <a:gd name="connsiteY19" fmla="*/ 811672 h 2392826"/>
                <a:gd name="connsiteX20" fmla="*/ 308723 w 1383238"/>
                <a:gd name="connsiteY20" fmla="*/ 869549 h 2392826"/>
                <a:gd name="connsiteX21" fmla="*/ 308723 w 1383238"/>
                <a:gd name="connsiteY21" fmla="*/ 932751 h 2392826"/>
                <a:gd name="connsiteX22" fmla="*/ 234948 w 1383238"/>
                <a:gd name="connsiteY22" fmla="*/ 938153 h 2392826"/>
                <a:gd name="connsiteX23" fmla="*/ 124286 w 1383238"/>
                <a:gd name="connsiteY23" fmla="*/ 1011851 h 2392826"/>
                <a:gd name="connsiteX24" fmla="*/ 113714 w 1383238"/>
                <a:gd name="connsiteY24" fmla="*/ 1122513 h 2392826"/>
                <a:gd name="connsiteX25" fmla="*/ 113714 w 1383238"/>
                <a:gd name="connsiteY25" fmla="*/ 1233174 h 2392826"/>
                <a:gd name="connsiteX26" fmla="*/ 108467 w 1383238"/>
                <a:gd name="connsiteY26" fmla="*/ 1338512 h 2392826"/>
                <a:gd name="connsiteX27" fmla="*/ 182241 w 1383238"/>
                <a:gd name="connsiteY27" fmla="*/ 1417456 h 2392826"/>
                <a:gd name="connsiteX28" fmla="*/ 140106 w 1383238"/>
                <a:gd name="connsiteY28" fmla="*/ 1475411 h 2392826"/>
                <a:gd name="connsiteX29" fmla="*/ 145431 w 1383238"/>
                <a:gd name="connsiteY29" fmla="*/ 1528118 h 2392826"/>
                <a:gd name="connsiteX30" fmla="*/ 150679 w 1383238"/>
                <a:gd name="connsiteY30" fmla="*/ 1633532 h 2392826"/>
                <a:gd name="connsiteX31" fmla="*/ 76904 w 1383238"/>
                <a:gd name="connsiteY31" fmla="*/ 1659770 h 2392826"/>
                <a:gd name="connsiteX32" fmla="*/ 61084 w 1383238"/>
                <a:gd name="connsiteY32" fmla="*/ 1749365 h 2392826"/>
                <a:gd name="connsiteX33" fmla="*/ 34769 w 1383238"/>
                <a:gd name="connsiteY33" fmla="*/ 1823062 h 2392826"/>
                <a:gd name="connsiteX34" fmla="*/ 120 w 1383238"/>
                <a:gd name="connsiteY34" fmla="*/ 1818200 h 2392826"/>
                <a:gd name="connsiteX35" fmla="*/ 120 w 1383238"/>
                <a:gd name="connsiteY35" fmla="*/ 1828618 h 2392826"/>
                <a:gd name="connsiteX36" fmla="*/ 49354 w 1383238"/>
                <a:gd name="connsiteY36" fmla="*/ 1940052 h 2392826"/>
                <a:gd name="connsiteX37" fmla="*/ 88711 w 1383238"/>
                <a:gd name="connsiteY37" fmla="*/ 2054804 h 2392826"/>
                <a:gd name="connsiteX38" fmla="*/ 144428 w 1383238"/>
                <a:gd name="connsiteY38" fmla="*/ 2154893 h 2392826"/>
                <a:gd name="connsiteX39" fmla="*/ 167424 w 1383238"/>
                <a:gd name="connsiteY39" fmla="*/ 2238469 h 2392826"/>
                <a:gd name="connsiteX40" fmla="*/ 198524 w 1383238"/>
                <a:gd name="connsiteY40" fmla="*/ 2289246 h 2392826"/>
                <a:gd name="connsiteX41" fmla="*/ 200222 w 1383238"/>
                <a:gd name="connsiteY41" fmla="*/ 2382699 h 2392826"/>
                <a:gd name="connsiteX42" fmla="*/ 287115 w 1383238"/>
                <a:gd name="connsiteY42" fmla="*/ 2381079 h 2392826"/>
                <a:gd name="connsiteX43" fmla="*/ 328015 w 1383238"/>
                <a:gd name="connsiteY43" fmla="*/ 2315484 h 2392826"/>
                <a:gd name="connsiteX44" fmla="*/ 362433 w 1383238"/>
                <a:gd name="connsiteY44" fmla="*/ 2279446 h 2392826"/>
                <a:gd name="connsiteX45" fmla="*/ 454266 w 1383238"/>
                <a:gd name="connsiteY45" fmla="*/ 2271189 h 2392826"/>
                <a:gd name="connsiteX46" fmla="*/ 518240 w 1383238"/>
                <a:gd name="connsiteY46" fmla="*/ 2220411 h 2392826"/>
                <a:gd name="connsiteX47" fmla="*/ 557596 w 1383238"/>
                <a:gd name="connsiteY47" fmla="*/ 2236771 h 2392826"/>
                <a:gd name="connsiteX48" fmla="*/ 619872 w 1383238"/>
                <a:gd name="connsiteY48" fmla="*/ 2131897 h 2392826"/>
                <a:gd name="connsiteX49" fmla="*/ 580516 w 1383238"/>
                <a:gd name="connsiteY49" fmla="*/ 2138379 h 2392826"/>
                <a:gd name="connsiteX50" fmla="*/ 578895 w 1383238"/>
                <a:gd name="connsiteY50" fmla="*/ 2061363 h 2392826"/>
                <a:gd name="connsiteX51" fmla="*/ 596953 w 1383238"/>
                <a:gd name="connsiteY51" fmla="*/ 1904014 h 2392826"/>
                <a:gd name="connsiteX52" fmla="*/ 659229 w 1383238"/>
                <a:gd name="connsiteY52" fmla="*/ 1836798 h 2392826"/>
                <a:gd name="connsiteX53" fmla="*/ 759319 w 1383238"/>
                <a:gd name="connsiteY53" fmla="*/ 1743423 h 2392826"/>
                <a:gd name="connsiteX54" fmla="*/ 824836 w 1383238"/>
                <a:gd name="connsiteY54" fmla="*/ 1653288 h 2392826"/>
                <a:gd name="connsiteX55" fmla="*/ 719885 w 1383238"/>
                <a:gd name="connsiteY55" fmla="*/ 1536916 h 2392826"/>
                <a:gd name="connsiteX56" fmla="*/ 641171 w 1383238"/>
                <a:gd name="connsiteY56" fmla="*/ 1515617 h 2392826"/>
                <a:gd name="connsiteX57" fmla="*/ 628052 w 1383238"/>
                <a:gd name="connsiteY57" fmla="*/ 1390987 h 2392826"/>
                <a:gd name="connsiteX58" fmla="*/ 668953 w 1383238"/>
                <a:gd name="connsiteY58" fmla="*/ 1282795 h 2392826"/>
                <a:gd name="connsiteX59" fmla="*/ 698431 w 1383238"/>
                <a:gd name="connsiteY59" fmla="*/ 1197522 h 2392826"/>
                <a:gd name="connsiteX60" fmla="*/ 750984 w 1383238"/>
                <a:gd name="connsiteY60" fmla="*/ 1146821 h 2392826"/>
                <a:gd name="connsiteX61" fmla="*/ 828077 w 1383238"/>
                <a:gd name="connsiteY61" fmla="*/ 1059850 h 2392826"/>
                <a:gd name="connsiteX62" fmla="*/ 933029 w 1383238"/>
                <a:gd name="connsiteY62" fmla="*/ 999272 h 2392826"/>
                <a:gd name="connsiteX63" fmla="*/ 1103574 w 1383238"/>
                <a:gd name="connsiteY63" fmla="*/ 871324 h 2392826"/>
                <a:gd name="connsiteX64" fmla="*/ 1092076 w 1383238"/>
                <a:gd name="connsiteY64" fmla="*/ 764752 h 2392826"/>
                <a:gd name="connsiteX65" fmla="*/ 1134674 w 1383238"/>
                <a:gd name="connsiteY65" fmla="*/ 674618 h 2392826"/>
                <a:gd name="connsiteX66" fmla="*/ 1206828 w 1383238"/>
                <a:gd name="connsiteY66" fmla="*/ 617280 h 2392826"/>
                <a:gd name="connsiteX67" fmla="*/ 1323200 w 1383238"/>
                <a:gd name="connsiteY67" fmla="*/ 605782 h 2392826"/>
                <a:gd name="connsiteX68" fmla="*/ 1383239 w 1383238"/>
                <a:gd name="connsiteY68" fmla="*/ 608406 h 2392826"/>
                <a:gd name="connsiteX69" fmla="*/ 1367496 w 1383238"/>
                <a:gd name="connsiteY69" fmla="*/ 553538 h 2392826"/>
                <a:gd name="connsiteX70" fmla="*/ 813183 w 1383238"/>
                <a:gd name="connsiteY70" fmla="*/ 1995769 h 2392826"/>
                <a:gd name="connsiteX71" fmla="*/ 737788 w 1383238"/>
                <a:gd name="connsiteY71" fmla="*/ 2140154 h 2392826"/>
                <a:gd name="connsiteX72" fmla="*/ 813183 w 1383238"/>
                <a:gd name="connsiteY72" fmla="*/ 1995769 h 2392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383238" h="2392826">
                  <a:moveTo>
                    <a:pt x="1367496" y="553538"/>
                  </a:moveTo>
                  <a:cubicBezTo>
                    <a:pt x="1351676" y="537795"/>
                    <a:pt x="1320113" y="495660"/>
                    <a:pt x="1346351" y="495660"/>
                  </a:cubicBezTo>
                  <a:cubicBezTo>
                    <a:pt x="1372743" y="495660"/>
                    <a:pt x="1383239" y="416715"/>
                    <a:pt x="1351676" y="400895"/>
                  </a:cubicBezTo>
                  <a:cubicBezTo>
                    <a:pt x="1320113" y="385076"/>
                    <a:pt x="1351676" y="316549"/>
                    <a:pt x="1325284" y="300806"/>
                  </a:cubicBezTo>
                  <a:cubicBezTo>
                    <a:pt x="1298969" y="284986"/>
                    <a:pt x="1314789" y="232202"/>
                    <a:pt x="1320113" y="195469"/>
                  </a:cubicBezTo>
                  <a:cubicBezTo>
                    <a:pt x="1325284" y="158504"/>
                    <a:pt x="1219947" y="126942"/>
                    <a:pt x="1161992" y="100627"/>
                  </a:cubicBezTo>
                  <a:cubicBezTo>
                    <a:pt x="1104114" y="74312"/>
                    <a:pt x="1077722" y="32177"/>
                    <a:pt x="1030340" y="5862"/>
                  </a:cubicBezTo>
                  <a:cubicBezTo>
                    <a:pt x="982958" y="-20453"/>
                    <a:pt x="967138" y="47920"/>
                    <a:pt x="967138" y="90132"/>
                  </a:cubicBezTo>
                  <a:cubicBezTo>
                    <a:pt x="967138" y="132267"/>
                    <a:pt x="925003" y="137514"/>
                    <a:pt x="893363" y="111122"/>
                  </a:cubicBezTo>
                  <a:cubicBezTo>
                    <a:pt x="861723" y="84807"/>
                    <a:pt x="824836" y="111122"/>
                    <a:pt x="777454" y="90132"/>
                  </a:cubicBezTo>
                  <a:cubicBezTo>
                    <a:pt x="730071" y="68987"/>
                    <a:pt x="751139" y="137514"/>
                    <a:pt x="751139" y="169077"/>
                  </a:cubicBezTo>
                  <a:cubicBezTo>
                    <a:pt x="751139" y="200639"/>
                    <a:pt x="698431" y="200639"/>
                    <a:pt x="666869" y="200639"/>
                  </a:cubicBezTo>
                  <a:cubicBezTo>
                    <a:pt x="635229" y="200639"/>
                    <a:pt x="582599" y="227031"/>
                    <a:pt x="582599" y="263842"/>
                  </a:cubicBezTo>
                  <a:cubicBezTo>
                    <a:pt x="582599" y="300652"/>
                    <a:pt x="535217" y="321796"/>
                    <a:pt x="550960" y="342941"/>
                  </a:cubicBezTo>
                  <a:cubicBezTo>
                    <a:pt x="566702" y="363931"/>
                    <a:pt x="545712" y="385076"/>
                    <a:pt x="524645" y="400895"/>
                  </a:cubicBezTo>
                  <a:cubicBezTo>
                    <a:pt x="503577" y="416638"/>
                    <a:pt x="482510" y="469268"/>
                    <a:pt x="466690" y="485165"/>
                  </a:cubicBezTo>
                  <a:cubicBezTo>
                    <a:pt x="450870" y="500908"/>
                    <a:pt x="477262" y="527300"/>
                    <a:pt x="445623" y="548367"/>
                  </a:cubicBezTo>
                  <a:cubicBezTo>
                    <a:pt x="414137" y="569358"/>
                    <a:pt x="377173" y="553538"/>
                    <a:pt x="361353" y="569358"/>
                  </a:cubicBezTo>
                  <a:cubicBezTo>
                    <a:pt x="345610" y="585178"/>
                    <a:pt x="361353" y="622065"/>
                    <a:pt x="356105" y="669524"/>
                  </a:cubicBezTo>
                  <a:cubicBezTo>
                    <a:pt x="350780" y="716830"/>
                    <a:pt x="313893" y="769537"/>
                    <a:pt x="282331" y="811672"/>
                  </a:cubicBezTo>
                  <a:cubicBezTo>
                    <a:pt x="250768" y="853884"/>
                    <a:pt x="292903" y="864379"/>
                    <a:pt x="308723" y="869549"/>
                  </a:cubicBezTo>
                  <a:cubicBezTo>
                    <a:pt x="324465" y="874874"/>
                    <a:pt x="324465" y="901189"/>
                    <a:pt x="308723" y="932751"/>
                  </a:cubicBezTo>
                  <a:cubicBezTo>
                    <a:pt x="292903" y="964468"/>
                    <a:pt x="256016" y="943324"/>
                    <a:pt x="234948" y="938153"/>
                  </a:cubicBezTo>
                  <a:cubicBezTo>
                    <a:pt x="213881" y="932751"/>
                    <a:pt x="155926" y="959144"/>
                    <a:pt x="124286" y="1011851"/>
                  </a:cubicBezTo>
                  <a:cubicBezTo>
                    <a:pt x="92647" y="1064558"/>
                    <a:pt x="103142" y="1096120"/>
                    <a:pt x="113714" y="1122513"/>
                  </a:cubicBezTo>
                  <a:cubicBezTo>
                    <a:pt x="124209" y="1148828"/>
                    <a:pt x="87399" y="1180467"/>
                    <a:pt x="113714" y="1233174"/>
                  </a:cubicBezTo>
                  <a:cubicBezTo>
                    <a:pt x="140029" y="1285882"/>
                    <a:pt x="103142" y="1296377"/>
                    <a:pt x="108467" y="1338512"/>
                  </a:cubicBezTo>
                  <a:cubicBezTo>
                    <a:pt x="113714" y="1380646"/>
                    <a:pt x="176916" y="1375322"/>
                    <a:pt x="182241" y="1417456"/>
                  </a:cubicBezTo>
                  <a:cubicBezTo>
                    <a:pt x="187489" y="1459591"/>
                    <a:pt x="161097" y="1475411"/>
                    <a:pt x="140106" y="1475411"/>
                  </a:cubicBezTo>
                  <a:cubicBezTo>
                    <a:pt x="119039" y="1475411"/>
                    <a:pt x="124364" y="1517546"/>
                    <a:pt x="145431" y="1528118"/>
                  </a:cubicBezTo>
                  <a:cubicBezTo>
                    <a:pt x="166421" y="1538691"/>
                    <a:pt x="161174" y="1612388"/>
                    <a:pt x="150679" y="1633532"/>
                  </a:cubicBezTo>
                  <a:cubicBezTo>
                    <a:pt x="140106" y="1654600"/>
                    <a:pt x="71656" y="1633532"/>
                    <a:pt x="76904" y="1659770"/>
                  </a:cubicBezTo>
                  <a:cubicBezTo>
                    <a:pt x="82152" y="1686163"/>
                    <a:pt x="61084" y="1728297"/>
                    <a:pt x="61084" y="1749365"/>
                  </a:cubicBezTo>
                  <a:cubicBezTo>
                    <a:pt x="61084" y="1770432"/>
                    <a:pt x="55837" y="1838882"/>
                    <a:pt x="34769" y="1823062"/>
                  </a:cubicBezTo>
                  <a:cubicBezTo>
                    <a:pt x="26512" y="1816889"/>
                    <a:pt x="13162" y="1816348"/>
                    <a:pt x="120" y="1818200"/>
                  </a:cubicBezTo>
                  <a:cubicBezTo>
                    <a:pt x="197" y="1821519"/>
                    <a:pt x="274" y="1824760"/>
                    <a:pt x="120" y="1828618"/>
                  </a:cubicBezTo>
                  <a:cubicBezTo>
                    <a:pt x="-1501" y="1869596"/>
                    <a:pt x="13239" y="1910573"/>
                    <a:pt x="49354" y="1940052"/>
                  </a:cubicBezTo>
                  <a:cubicBezTo>
                    <a:pt x="85393" y="1969608"/>
                    <a:pt x="57534" y="2013826"/>
                    <a:pt x="88711" y="2054804"/>
                  </a:cubicBezTo>
                  <a:cubicBezTo>
                    <a:pt x="119811" y="2095858"/>
                    <a:pt x="110010" y="2125337"/>
                    <a:pt x="144428" y="2154893"/>
                  </a:cubicBezTo>
                  <a:cubicBezTo>
                    <a:pt x="178923" y="2184372"/>
                    <a:pt x="182164" y="2200732"/>
                    <a:pt x="167424" y="2238469"/>
                  </a:cubicBezTo>
                  <a:cubicBezTo>
                    <a:pt x="152685" y="2276205"/>
                    <a:pt x="196981" y="2266327"/>
                    <a:pt x="198524" y="2289246"/>
                  </a:cubicBezTo>
                  <a:cubicBezTo>
                    <a:pt x="200222" y="2312243"/>
                    <a:pt x="188801" y="2359703"/>
                    <a:pt x="200222" y="2382699"/>
                  </a:cubicBezTo>
                  <a:cubicBezTo>
                    <a:pt x="211643" y="2405619"/>
                    <a:pt x="234640" y="2382699"/>
                    <a:pt x="287115" y="2381079"/>
                  </a:cubicBezTo>
                  <a:cubicBezTo>
                    <a:pt x="339514" y="2379458"/>
                    <a:pt x="326472" y="2346661"/>
                    <a:pt x="328015" y="2315484"/>
                  </a:cubicBezTo>
                  <a:cubicBezTo>
                    <a:pt x="329636" y="2284385"/>
                    <a:pt x="355951" y="2299124"/>
                    <a:pt x="362433" y="2279446"/>
                  </a:cubicBezTo>
                  <a:cubicBezTo>
                    <a:pt x="368993" y="2259767"/>
                    <a:pt x="416529" y="2254829"/>
                    <a:pt x="454266" y="2271189"/>
                  </a:cubicBezTo>
                  <a:cubicBezTo>
                    <a:pt x="491925" y="2287703"/>
                    <a:pt x="511603" y="2259767"/>
                    <a:pt x="518240" y="2220411"/>
                  </a:cubicBezTo>
                  <a:cubicBezTo>
                    <a:pt x="524722" y="2181131"/>
                    <a:pt x="546021" y="2228668"/>
                    <a:pt x="557596" y="2236771"/>
                  </a:cubicBezTo>
                  <a:cubicBezTo>
                    <a:pt x="569095" y="2245028"/>
                    <a:pt x="603512" y="2176192"/>
                    <a:pt x="619872" y="2131897"/>
                  </a:cubicBezTo>
                  <a:cubicBezTo>
                    <a:pt x="636232" y="2087601"/>
                    <a:pt x="618252" y="2095858"/>
                    <a:pt x="580516" y="2138379"/>
                  </a:cubicBezTo>
                  <a:cubicBezTo>
                    <a:pt x="542780" y="2181054"/>
                    <a:pt x="564156" y="2095858"/>
                    <a:pt x="578895" y="2061363"/>
                  </a:cubicBezTo>
                  <a:cubicBezTo>
                    <a:pt x="593635" y="2026945"/>
                    <a:pt x="592014" y="1926856"/>
                    <a:pt x="596953" y="1904014"/>
                  </a:cubicBezTo>
                  <a:cubicBezTo>
                    <a:pt x="601892" y="1881094"/>
                    <a:pt x="611692" y="1846676"/>
                    <a:pt x="659229" y="1836798"/>
                  </a:cubicBezTo>
                  <a:cubicBezTo>
                    <a:pt x="706766" y="1826998"/>
                    <a:pt x="769119" y="1767963"/>
                    <a:pt x="759319" y="1743423"/>
                  </a:cubicBezTo>
                  <a:cubicBezTo>
                    <a:pt x="749441" y="1718806"/>
                    <a:pt x="824836" y="1677905"/>
                    <a:pt x="824836" y="1653288"/>
                  </a:cubicBezTo>
                  <a:cubicBezTo>
                    <a:pt x="824836" y="1628671"/>
                    <a:pt x="746123" y="1553198"/>
                    <a:pt x="719885" y="1536916"/>
                  </a:cubicBezTo>
                  <a:cubicBezTo>
                    <a:pt x="693570" y="1520556"/>
                    <a:pt x="636310" y="1533597"/>
                    <a:pt x="641171" y="1515617"/>
                  </a:cubicBezTo>
                  <a:cubicBezTo>
                    <a:pt x="646033" y="1497559"/>
                    <a:pt x="634535" y="1427103"/>
                    <a:pt x="628052" y="1390987"/>
                  </a:cubicBezTo>
                  <a:cubicBezTo>
                    <a:pt x="621493" y="1354872"/>
                    <a:pt x="668953" y="1317213"/>
                    <a:pt x="668953" y="1282795"/>
                  </a:cubicBezTo>
                  <a:cubicBezTo>
                    <a:pt x="668953" y="1248377"/>
                    <a:pt x="667332" y="1209020"/>
                    <a:pt x="698431" y="1197522"/>
                  </a:cubicBezTo>
                  <a:cubicBezTo>
                    <a:pt x="729531" y="1186101"/>
                    <a:pt x="709930" y="1156622"/>
                    <a:pt x="750984" y="1146821"/>
                  </a:cubicBezTo>
                  <a:cubicBezTo>
                    <a:pt x="791884" y="1136943"/>
                    <a:pt x="783782" y="1077908"/>
                    <a:pt x="828077" y="1059850"/>
                  </a:cubicBezTo>
                  <a:cubicBezTo>
                    <a:pt x="872373" y="1041870"/>
                    <a:pt x="875537" y="1026976"/>
                    <a:pt x="933029" y="999272"/>
                  </a:cubicBezTo>
                  <a:cubicBezTo>
                    <a:pt x="990366" y="971336"/>
                    <a:pt x="1087060" y="905742"/>
                    <a:pt x="1103574" y="871324"/>
                  </a:cubicBezTo>
                  <a:cubicBezTo>
                    <a:pt x="1119857" y="836906"/>
                    <a:pt x="1044462" y="800791"/>
                    <a:pt x="1092076" y="764752"/>
                  </a:cubicBezTo>
                  <a:cubicBezTo>
                    <a:pt x="1139613" y="728714"/>
                    <a:pt x="1100256" y="687659"/>
                    <a:pt x="1134674" y="674618"/>
                  </a:cubicBezTo>
                  <a:cubicBezTo>
                    <a:pt x="1169092" y="661499"/>
                    <a:pt x="1182210" y="643518"/>
                    <a:pt x="1206828" y="617280"/>
                  </a:cubicBezTo>
                  <a:cubicBezTo>
                    <a:pt x="1231368" y="591042"/>
                    <a:pt x="1264165" y="615660"/>
                    <a:pt x="1323200" y="605782"/>
                  </a:cubicBezTo>
                  <a:cubicBezTo>
                    <a:pt x="1344808" y="602155"/>
                    <a:pt x="1364563" y="603930"/>
                    <a:pt x="1383239" y="608406"/>
                  </a:cubicBezTo>
                  <a:cubicBezTo>
                    <a:pt x="1380460" y="582245"/>
                    <a:pt x="1374673" y="560869"/>
                    <a:pt x="1367496" y="553538"/>
                  </a:cubicBezTo>
                  <a:close/>
                  <a:moveTo>
                    <a:pt x="813183" y="1995769"/>
                  </a:moveTo>
                  <a:cubicBezTo>
                    <a:pt x="750907" y="1997466"/>
                    <a:pt x="721814" y="2120013"/>
                    <a:pt x="737788" y="2140154"/>
                  </a:cubicBezTo>
                  <a:cubicBezTo>
                    <a:pt x="750907" y="2156514"/>
                    <a:pt x="875459" y="1994148"/>
                    <a:pt x="813183" y="1995769"/>
                  </a:cubicBezTo>
                  <a:close/>
                </a:path>
              </a:pathLst>
            </a:custGeom>
            <a:solidFill>
              <a:srgbClr val="8BCD32"/>
            </a:solidFill>
            <a:ln w="7715" cap="flat">
              <a:solidFill>
                <a:srgbClr val="FFFFFF"/>
              </a:solidFill>
              <a:prstDash val="solid"/>
              <a:miter/>
            </a:ln>
          </p:spPr>
          <p:txBody>
            <a:bodyPr rtlCol="0" anchor="ctr"/>
            <a:lstStyle/>
            <a:p>
              <a:endParaRPr lang="en-GB"/>
            </a:p>
          </p:txBody>
        </p:sp>
        <p:sp>
          <p:nvSpPr>
            <p:cNvPr id="55" name="Freeform: Shape 54">
              <a:extLst>
                <a:ext uri="{FF2B5EF4-FFF2-40B4-BE49-F238E27FC236}">
                  <a16:creationId xmlns:a16="http://schemas.microsoft.com/office/drawing/2014/main" id="{67C0AEFA-730E-1ECB-B881-7963C72629BF}"/>
                </a:ext>
              </a:extLst>
            </p:cNvPr>
            <p:cNvSpPr/>
            <p:nvPr/>
          </p:nvSpPr>
          <p:spPr>
            <a:xfrm>
              <a:off x="6201677" y="4734072"/>
              <a:ext cx="1405591" cy="1008522"/>
            </a:xfrm>
            <a:custGeom>
              <a:avLst/>
              <a:gdLst>
                <a:gd name="connsiteX0" fmla="*/ 1395078 w 1405591"/>
                <a:gd name="connsiteY0" fmla="*/ 181041 h 1008522"/>
                <a:gd name="connsiteX1" fmla="*/ 1281175 w 1405591"/>
                <a:gd name="connsiteY1" fmla="*/ 177722 h 1008522"/>
                <a:gd name="connsiteX2" fmla="*/ 1149523 w 1405591"/>
                <a:gd name="connsiteY2" fmla="*/ 145851 h 1008522"/>
                <a:gd name="connsiteX3" fmla="*/ 1097665 w 1405591"/>
                <a:gd name="connsiteY3" fmla="*/ 133813 h 1008522"/>
                <a:gd name="connsiteX4" fmla="*/ 1009922 w 1405591"/>
                <a:gd name="connsiteY4" fmla="*/ 141839 h 1008522"/>
                <a:gd name="connsiteX5" fmla="*/ 902193 w 1405591"/>
                <a:gd name="connsiteY5" fmla="*/ 89980 h 1008522"/>
                <a:gd name="connsiteX6" fmla="*/ 839145 w 1405591"/>
                <a:gd name="connsiteY6" fmla="*/ 58649 h 1008522"/>
                <a:gd name="connsiteX7" fmla="*/ 647377 w 1405591"/>
                <a:gd name="connsiteY7" fmla="*/ 37659 h 1008522"/>
                <a:gd name="connsiteX8" fmla="*/ 281746 w 1405591"/>
                <a:gd name="connsiteY8" fmla="*/ 34418 h 1008522"/>
                <a:gd name="connsiteX9" fmla="*/ 147316 w 1405591"/>
                <a:gd name="connsiteY9" fmla="*/ 0 h 1008522"/>
                <a:gd name="connsiteX10" fmla="*/ 55483 w 1405591"/>
                <a:gd name="connsiteY10" fmla="*/ 57337 h 1008522"/>
                <a:gd name="connsiteX11" fmla="*/ 30866 w 1405591"/>
                <a:gd name="connsiteY11" fmla="*/ 137748 h 1008522"/>
                <a:gd name="connsiteX12" fmla="*/ 50853 w 1405591"/>
                <a:gd name="connsiteY12" fmla="*/ 246095 h 1008522"/>
                <a:gd name="connsiteX13" fmla="*/ 80409 w 1405591"/>
                <a:gd name="connsiteY13" fmla="*/ 233516 h 1008522"/>
                <a:gd name="connsiteX14" fmla="*/ 120306 w 1405591"/>
                <a:gd name="connsiteY14" fmla="*/ 237529 h 1008522"/>
                <a:gd name="connsiteX15" fmla="*/ 188138 w 1405591"/>
                <a:gd name="connsiteY15" fmla="*/ 253503 h 1008522"/>
                <a:gd name="connsiteX16" fmla="*/ 232048 w 1405591"/>
                <a:gd name="connsiteY16" fmla="*/ 253503 h 1008522"/>
                <a:gd name="connsiteX17" fmla="*/ 299804 w 1405591"/>
                <a:gd name="connsiteY17" fmla="*/ 265465 h 1008522"/>
                <a:gd name="connsiteX18" fmla="*/ 327739 w 1405591"/>
                <a:gd name="connsiteY18" fmla="*/ 309374 h 1008522"/>
                <a:gd name="connsiteX19" fmla="*/ 255817 w 1405591"/>
                <a:gd name="connsiteY19" fmla="*/ 373117 h 1008522"/>
                <a:gd name="connsiteX20" fmla="*/ 263842 w 1405591"/>
                <a:gd name="connsiteY20" fmla="*/ 476834 h 1008522"/>
                <a:gd name="connsiteX21" fmla="*/ 243932 w 1405591"/>
                <a:gd name="connsiteY21" fmla="*/ 552615 h 1008522"/>
                <a:gd name="connsiteX22" fmla="*/ 215920 w 1405591"/>
                <a:gd name="connsiteY22" fmla="*/ 596447 h 1008522"/>
                <a:gd name="connsiteX23" fmla="*/ 247868 w 1405591"/>
                <a:gd name="connsiteY23" fmla="*/ 656331 h 1008522"/>
                <a:gd name="connsiteX24" fmla="*/ 219933 w 1405591"/>
                <a:gd name="connsiteY24" fmla="*/ 716138 h 1008522"/>
                <a:gd name="connsiteX25" fmla="*/ 243932 w 1405591"/>
                <a:gd name="connsiteY25" fmla="*/ 772009 h 1008522"/>
                <a:gd name="connsiteX26" fmla="*/ 200023 w 1405591"/>
                <a:gd name="connsiteY26" fmla="*/ 839841 h 1008522"/>
                <a:gd name="connsiteX27" fmla="*/ 216074 w 1405591"/>
                <a:gd name="connsiteY27" fmla="*/ 875957 h 1008522"/>
                <a:gd name="connsiteX28" fmla="*/ 275109 w 1405591"/>
                <a:gd name="connsiteY28" fmla="*/ 880355 h 1008522"/>
                <a:gd name="connsiteX29" fmla="*/ 409539 w 1405591"/>
                <a:gd name="connsiteY29" fmla="*/ 1008149 h 1008522"/>
                <a:gd name="connsiteX30" fmla="*/ 435854 w 1405591"/>
                <a:gd name="connsiteY30" fmla="*/ 972034 h 1008522"/>
                <a:gd name="connsiteX31" fmla="*/ 499828 w 1405591"/>
                <a:gd name="connsiteY31" fmla="*/ 968793 h 1008522"/>
                <a:gd name="connsiteX32" fmla="*/ 601384 w 1405591"/>
                <a:gd name="connsiteY32" fmla="*/ 929436 h 1008522"/>
                <a:gd name="connsiteX33" fmla="*/ 742374 w 1405591"/>
                <a:gd name="connsiteY33" fmla="*/ 924497 h 1008522"/>
                <a:gd name="connsiteX34" fmla="*/ 822708 w 1405591"/>
                <a:gd name="connsiteY34" fmla="*/ 885140 h 1008522"/>
                <a:gd name="connsiteX35" fmla="*/ 909601 w 1405591"/>
                <a:gd name="connsiteY35" fmla="*/ 826105 h 1008522"/>
                <a:gd name="connsiteX36" fmla="*/ 950578 w 1405591"/>
                <a:gd name="connsiteY36" fmla="*/ 747392 h 1008522"/>
                <a:gd name="connsiteX37" fmla="*/ 1032533 w 1405591"/>
                <a:gd name="connsiteY37" fmla="*/ 662119 h 1008522"/>
                <a:gd name="connsiteX38" fmla="*/ 1034154 w 1405591"/>
                <a:gd name="connsiteY38" fmla="*/ 499753 h 1008522"/>
                <a:gd name="connsiteX39" fmla="*/ 1125986 w 1405591"/>
                <a:gd name="connsiteY39" fmla="*/ 391561 h 1008522"/>
                <a:gd name="connsiteX40" fmla="*/ 1227619 w 1405591"/>
                <a:gd name="connsiteY40" fmla="*/ 337464 h 1008522"/>
                <a:gd name="connsiteX41" fmla="*/ 1349007 w 1405591"/>
                <a:gd name="connsiteY41" fmla="*/ 273567 h 1008522"/>
                <a:gd name="connsiteX42" fmla="*/ 1395078 w 1405591"/>
                <a:gd name="connsiteY42" fmla="*/ 181041 h 1008522"/>
                <a:gd name="connsiteX43" fmla="*/ 1404801 w 1405591"/>
                <a:gd name="connsiteY43" fmla="*/ 539418 h 1008522"/>
                <a:gd name="connsiteX44" fmla="*/ 1308030 w 1405591"/>
                <a:gd name="connsiteY44" fmla="*/ 572216 h 1008522"/>
                <a:gd name="connsiteX45" fmla="*/ 1404801 w 1405591"/>
                <a:gd name="connsiteY45" fmla="*/ 539418 h 1008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405591" h="1008522">
                  <a:moveTo>
                    <a:pt x="1395078" y="181041"/>
                  </a:moveTo>
                  <a:cubicBezTo>
                    <a:pt x="1355567" y="180192"/>
                    <a:pt x="1311426" y="184436"/>
                    <a:pt x="1281175" y="177722"/>
                  </a:cubicBezTo>
                  <a:cubicBezTo>
                    <a:pt x="1245291" y="169774"/>
                    <a:pt x="1169433" y="165838"/>
                    <a:pt x="1149523" y="145851"/>
                  </a:cubicBezTo>
                  <a:cubicBezTo>
                    <a:pt x="1129536" y="125942"/>
                    <a:pt x="1097665" y="109967"/>
                    <a:pt x="1097665" y="133813"/>
                  </a:cubicBezTo>
                  <a:cubicBezTo>
                    <a:pt x="1097665" y="157812"/>
                    <a:pt x="1041793" y="161825"/>
                    <a:pt x="1009922" y="141839"/>
                  </a:cubicBezTo>
                  <a:cubicBezTo>
                    <a:pt x="977974" y="121851"/>
                    <a:pt x="926193" y="105954"/>
                    <a:pt x="902193" y="89980"/>
                  </a:cubicBezTo>
                  <a:cubicBezTo>
                    <a:pt x="889614" y="81646"/>
                    <a:pt x="863762" y="70919"/>
                    <a:pt x="839145" y="58649"/>
                  </a:cubicBezTo>
                  <a:cubicBezTo>
                    <a:pt x="805885" y="65132"/>
                    <a:pt x="710348" y="30019"/>
                    <a:pt x="647377" y="37659"/>
                  </a:cubicBezTo>
                  <a:cubicBezTo>
                    <a:pt x="580162" y="45839"/>
                    <a:pt x="365321" y="27781"/>
                    <a:pt x="281746" y="34418"/>
                  </a:cubicBezTo>
                  <a:cubicBezTo>
                    <a:pt x="198093" y="40900"/>
                    <a:pt x="193232" y="0"/>
                    <a:pt x="147316" y="0"/>
                  </a:cubicBezTo>
                  <a:cubicBezTo>
                    <a:pt x="101399" y="0"/>
                    <a:pt x="121078" y="55639"/>
                    <a:pt x="55483" y="57337"/>
                  </a:cubicBezTo>
                  <a:cubicBezTo>
                    <a:pt x="-10034" y="59035"/>
                    <a:pt x="-16594" y="100012"/>
                    <a:pt x="30866" y="137748"/>
                  </a:cubicBezTo>
                  <a:cubicBezTo>
                    <a:pt x="57953" y="159279"/>
                    <a:pt x="54711" y="204577"/>
                    <a:pt x="50853" y="246095"/>
                  </a:cubicBezTo>
                  <a:cubicBezTo>
                    <a:pt x="64435" y="244397"/>
                    <a:pt x="74544" y="240693"/>
                    <a:pt x="80409" y="233516"/>
                  </a:cubicBezTo>
                  <a:cubicBezTo>
                    <a:pt x="100396" y="209671"/>
                    <a:pt x="120306" y="213529"/>
                    <a:pt x="120306" y="237529"/>
                  </a:cubicBezTo>
                  <a:cubicBezTo>
                    <a:pt x="120306" y="261529"/>
                    <a:pt x="164216" y="253503"/>
                    <a:pt x="188138" y="253503"/>
                  </a:cubicBezTo>
                  <a:cubicBezTo>
                    <a:pt x="212061" y="253503"/>
                    <a:pt x="204035" y="273491"/>
                    <a:pt x="232048" y="253503"/>
                  </a:cubicBezTo>
                  <a:cubicBezTo>
                    <a:pt x="259907" y="233439"/>
                    <a:pt x="299804" y="241465"/>
                    <a:pt x="299804" y="265465"/>
                  </a:cubicBezTo>
                  <a:cubicBezTo>
                    <a:pt x="299804" y="289388"/>
                    <a:pt x="359610" y="277349"/>
                    <a:pt x="327739" y="309374"/>
                  </a:cubicBezTo>
                  <a:cubicBezTo>
                    <a:pt x="295791" y="341246"/>
                    <a:pt x="255817" y="349271"/>
                    <a:pt x="255817" y="373117"/>
                  </a:cubicBezTo>
                  <a:cubicBezTo>
                    <a:pt x="255817" y="397117"/>
                    <a:pt x="291778" y="448821"/>
                    <a:pt x="263842" y="476834"/>
                  </a:cubicBezTo>
                  <a:cubicBezTo>
                    <a:pt x="235984" y="504769"/>
                    <a:pt x="271868" y="552615"/>
                    <a:pt x="243932" y="552615"/>
                  </a:cubicBezTo>
                  <a:cubicBezTo>
                    <a:pt x="215920" y="552615"/>
                    <a:pt x="184048" y="564576"/>
                    <a:pt x="215920" y="596447"/>
                  </a:cubicBezTo>
                  <a:cubicBezTo>
                    <a:pt x="247868" y="628473"/>
                    <a:pt x="271791" y="656331"/>
                    <a:pt x="247868" y="656331"/>
                  </a:cubicBezTo>
                  <a:cubicBezTo>
                    <a:pt x="223945" y="656331"/>
                    <a:pt x="207894" y="704253"/>
                    <a:pt x="219933" y="716138"/>
                  </a:cubicBezTo>
                  <a:cubicBezTo>
                    <a:pt x="231971" y="728099"/>
                    <a:pt x="287765" y="764060"/>
                    <a:pt x="243932" y="772009"/>
                  </a:cubicBezTo>
                  <a:cubicBezTo>
                    <a:pt x="200023" y="779958"/>
                    <a:pt x="200023" y="815841"/>
                    <a:pt x="200023" y="839841"/>
                  </a:cubicBezTo>
                  <a:cubicBezTo>
                    <a:pt x="200023" y="848716"/>
                    <a:pt x="207122" y="862221"/>
                    <a:pt x="216074" y="875957"/>
                  </a:cubicBezTo>
                  <a:cubicBezTo>
                    <a:pt x="236447" y="872330"/>
                    <a:pt x="256588" y="871712"/>
                    <a:pt x="275109" y="880355"/>
                  </a:cubicBezTo>
                  <a:cubicBezTo>
                    <a:pt x="320948" y="901654"/>
                    <a:pt x="347572" y="1015866"/>
                    <a:pt x="409539" y="1008149"/>
                  </a:cubicBezTo>
                  <a:cubicBezTo>
                    <a:pt x="435854" y="1004831"/>
                    <a:pt x="422658" y="985230"/>
                    <a:pt x="435854" y="972034"/>
                  </a:cubicBezTo>
                  <a:cubicBezTo>
                    <a:pt x="448973" y="958915"/>
                    <a:pt x="473513" y="968793"/>
                    <a:pt x="499828" y="968793"/>
                  </a:cubicBezTo>
                  <a:cubicBezTo>
                    <a:pt x="525989" y="968793"/>
                    <a:pt x="539185" y="931056"/>
                    <a:pt x="601384" y="929436"/>
                  </a:cubicBezTo>
                  <a:cubicBezTo>
                    <a:pt x="663737" y="927815"/>
                    <a:pt x="703094" y="922799"/>
                    <a:pt x="742374" y="924497"/>
                  </a:cubicBezTo>
                  <a:cubicBezTo>
                    <a:pt x="781730" y="926117"/>
                    <a:pt x="812907" y="912999"/>
                    <a:pt x="822708" y="885140"/>
                  </a:cubicBezTo>
                  <a:cubicBezTo>
                    <a:pt x="832508" y="857204"/>
                    <a:pt x="865306" y="832664"/>
                    <a:pt x="909601" y="826105"/>
                  </a:cubicBezTo>
                  <a:cubicBezTo>
                    <a:pt x="953820" y="819623"/>
                    <a:pt x="947337" y="773630"/>
                    <a:pt x="950578" y="747392"/>
                  </a:cubicBezTo>
                  <a:cubicBezTo>
                    <a:pt x="953897" y="721231"/>
                    <a:pt x="1027671" y="681797"/>
                    <a:pt x="1032533" y="662119"/>
                  </a:cubicBezTo>
                  <a:cubicBezTo>
                    <a:pt x="1037472" y="642441"/>
                    <a:pt x="989858" y="566968"/>
                    <a:pt x="1034154" y="499753"/>
                  </a:cubicBezTo>
                  <a:cubicBezTo>
                    <a:pt x="1078449" y="432615"/>
                    <a:pt x="1125986" y="429297"/>
                    <a:pt x="1125986" y="391561"/>
                  </a:cubicBezTo>
                  <a:cubicBezTo>
                    <a:pt x="1125986" y="356988"/>
                    <a:pt x="1171825" y="344101"/>
                    <a:pt x="1227619" y="337464"/>
                  </a:cubicBezTo>
                  <a:cubicBezTo>
                    <a:pt x="1283336" y="330982"/>
                    <a:pt x="1301393" y="293246"/>
                    <a:pt x="1349007" y="273567"/>
                  </a:cubicBezTo>
                  <a:cubicBezTo>
                    <a:pt x="1388904" y="257285"/>
                    <a:pt x="1403181" y="227806"/>
                    <a:pt x="1395078" y="181041"/>
                  </a:cubicBezTo>
                  <a:close/>
                  <a:moveTo>
                    <a:pt x="1404801" y="539418"/>
                  </a:moveTo>
                  <a:cubicBezTo>
                    <a:pt x="1396621" y="483702"/>
                    <a:pt x="1283876" y="556087"/>
                    <a:pt x="1308030" y="572216"/>
                  </a:cubicBezTo>
                  <a:cubicBezTo>
                    <a:pt x="1357187" y="605013"/>
                    <a:pt x="1412904" y="595135"/>
                    <a:pt x="1404801" y="539418"/>
                  </a:cubicBezTo>
                  <a:close/>
                </a:path>
              </a:pathLst>
            </a:custGeom>
            <a:solidFill>
              <a:srgbClr val="4C006A"/>
            </a:solidFill>
            <a:ln w="7715" cap="flat">
              <a:solidFill>
                <a:srgbClr val="FFFFFF"/>
              </a:solidFill>
              <a:prstDash val="solid"/>
              <a:miter/>
            </a:ln>
          </p:spPr>
          <p:txBody>
            <a:bodyPr rtlCol="0" anchor="ctr"/>
            <a:lstStyle/>
            <a:p>
              <a:endParaRPr lang="en-GB"/>
            </a:p>
          </p:txBody>
        </p:sp>
        <p:sp>
          <p:nvSpPr>
            <p:cNvPr id="56" name="Freeform: Shape 55">
              <a:extLst>
                <a:ext uri="{FF2B5EF4-FFF2-40B4-BE49-F238E27FC236}">
                  <a16:creationId xmlns:a16="http://schemas.microsoft.com/office/drawing/2014/main" id="{5C5ECC0A-518E-E8DE-4E41-D786AE1FCB47}"/>
                </a:ext>
              </a:extLst>
            </p:cNvPr>
            <p:cNvSpPr/>
            <p:nvPr/>
          </p:nvSpPr>
          <p:spPr>
            <a:xfrm>
              <a:off x="8666128" y="4296975"/>
              <a:ext cx="373244" cy="204582"/>
            </a:xfrm>
            <a:custGeom>
              <a:avLst/>
              <a:gdLst>
                <a:gd name="connsiteX0" fmla="*/ 821 w 373244"/>
                <a:gd name="connsiteY0" fmla="*/ 180583 h 204582"/>
                <a:gd name="connsiteX1" fmla="*/ 71587 w 373244"/>
                <a:gd name="connsiteY1" fmla="*/ 171554 h 204582"/>
                <a:gd name="connsiteX2" fmla="*/ 90956 w 373244"/>
                <a:gd name="connsiteY2" fmla="*/ 204583 h 204582"/>
                <a:gd name="connsiteX3" fmla="*/ 169129 w 373244"/>
                <a:gd name="connsiteY3" fmla="*/ 189535 h 204582"/>
                <a:gd name="connsiteX4" fmla="*/ 237965 w 373244"/>
                <a:gd name="connsiteY4" fmla="*/ 192004 h 204582"/>
                <a:gd name="connsiteX5" fmla="*/ 277322 w 373244"/>
                <a:gd name="connsiteY5" fmla="*/ 142847 h 204582"/>
                <a:gd name="connsiteX6" fmla="*/ 304408 w 373244"/>
                <a:gd name="connsiteY6" fmla="*/ 88673 h 204582"/>
                <a:gd name="connsiteX7" fmla="*/ 373244 w 373244"/>
                <a:gd name="connsiteY7" fmla="*/ 41986 h 204582"/>
                <a:gd name="connsiteX8" fmla="*/ 346235 w 373244"/>
                <a:gd name="connsiteY8" fmla="*/ 160 h 204582"/>
                <a:gd name="connsiteX9" fmla="*/ 269991 w 373244"/>
                <a:gd name="connsiteY9" fmla="*/ 24700 h 204582"/>
                <a:gd name="connsiteX10" fmla="*/ 174146 w 373244"/>
                <a:gd name="connsiteY10" fmla="*/ 59194 h 204582"/>
                <a:gd name="connsiteX11" fmla="*/ 51214 w 373244"/>
                <a:gd name="connsiteY11" fmla="*/ 37047 h 204582"/>
                <a:gd name="connsiteX12" fmla="*/ 6764 w 373244"/>
                <a:gd name="connsiteY12" fmla="*/ 33497 h 204582"/>
                <a:gd name="connsiteX13" fmla="*/ 821 w 373244"/>
                <a:gd name="connsiteY13" fmla="*/ 180583 h 204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3244" h="204582">
                  <a:moveTo>
                    <a:pt x="821" y="180583"/>
                  </a:moveTo>
                  <a:cubicBezTo>
                    <a:pt x="27291" y="169934"/>
                    <a:pt x="57079" y="165689"/>
                    <a:pt x="71587" y="171554"/>
                  </a:cubicBezTo>
                  <a:cubicBezTo>
                    <a:pt x="84397" y="176647"/>
                    <a:pt x="88564" y="190152"/>
                    <a:pt x="90956" y="204583"/>
                  </a:cubicBezTo>
                  <a:cubicBezTo>
                    <a:pt x="113567" y="201265"/>
                    <a:pt x="155085" y="194859"/>
                    <a:pt x="169129" y="189535"/>
                  </a:cubicBezTo>
                  <a:cubicBezTo>
                    <a:pt x="188885" y="182126"/>
                    <a:pt x="233103" y="206743"/>
                    <a:pt x="237965" y="192004"/>
                  </a:cubicBezTo>
                  <a:cubicBezTo>
                    <a:pt x="242827" y="177264"/>
                    <a:pt x="257643" y="142847"/>
                    <a:pt x="277322" y="142847"/>
                  </a:cubicBezTo>
                  <a:cubicBezTo>
                    <a:pt x="297000" y="142847"/>
                    <a:pt x="284730" y="91220"/>
                    <a:pt x="304408" y="88673"/>
                  </a:cubicBezTo>
                  <a:cubicBezTo>
                    <a:pt x="324087" y="86281"/>
                    <a:pt x="373244" y="41986"/>
                    <a:pt x="373244" y="41986"/>
                  </a:cubicBezTo>
                  <a:cubicBezTo>
                    <a:pt x="373244" y="41986"/>
                    <a:pt x="353566" y="2629"/>
                    <a:pt x="346235" y="160"/>
                  </a:cubicBezTo>
                  <a:cubicBezTo>
                    <a:pt x="338826" y="-2310"/>
                    <a:pt x="314209" y="24700"/>
                    <a:pt x="269991" y="24700"/>
                  </a:cubicBezTo>
                  <a:cubicBezTo>
                    <a:pt x="225772" y="24700"/>
                    <a:pt x="193824" y="59194"/>
                    <a:pt x="174146" y="59194"/>
                  </a:cubicBezTo>
                  <a:cubicBezTo>
                    <a:pt x="154467" y="59194"/>
                    <a:pt x="92963" y="39516"/>
                    <a:pt x="51214" y="37047"/>
                  </a:cubicBezTo>
                  <a:cubicBezTo>
                    <a:pt x="36474" y="36198"/>
                    <a:pt x="21117" y="34963"/>
                    <a:pt x="6764" y="33497"/>
                  </a:cubicBezTo>
                  <a:cubicBezTo>
                    <a:pt x="2596" y="70693"/>
                    <a:pt x="-1880" y="127953"/>
                    <a:pt x="821" y="180583"/>
                  </a:cubicBezTo>
                  <a:close/>
                </a:path>
              </a:pathLst>
            </a:custGeom>
            <a:solidFill>
              <a:srgbClr val="4E4E4E"/>
            </a:solidFill>
            <a:ln w="7715" cap="flat">
              <a:solidFill>
                <a:srgbClr val="FFFFFF"/>
              </a:solidFill>
              <a:prstDash val="solid"/>
              <a:miter/>
            </a:ln>
          </p:spPr>
          <p:txBody>
            <a:bodyPr rtlCol="0" anchor="ctr"/>
            <a:lstStyle/>
            <a:p>
              <a:endParaRPr lang="en-GB"/>
            </a:p>
          </p:txBody>
        </p:sp>
        <p:sp>
          <p:nvSpPr>
            <p:cNvPr id="57" name="Freeform: Shape 56">
              <a:extLst>
                <a:ext uri="{FF2B5EF4-FFF2-40B4-BE49-F238E27FC236}">
                  <a16:creationId xmlns:a16="http://schemas.microsoft.com/office/drawing/2014/main" id="{560DD27B-582E-4ADC-E68C-46E97D657664}"/>
                </a:ext>
              </a:extLst>
            </p:cNvPr>
            <p:cNvSpPr/>
            <p:nvPr/>
          </p:nvSpPr>
          <p:spPr>
            <a:xfrm>
              <a:off x="9089378" y="3909818"/>
              <a:ext cx="620987" cy="249803"/>
            </a:xfrm>
            <a:custGeom>
              <a:avLst/>
              <a:gdLst>
                <a:gd name="connsiteX0" fmla="*/ 460782 w 620987"/>
                <a:gd name="connsiteY0" fmla="*/ 24077 h 249803"/>
                <a:gd name="connsiteX1" fmla="*/ 376590 w 620987"/>
                <a:gd name="connsiteY1" fmla="*/ 16669 h 249803"/>
                <a:gd name="connsiteX2" fmla="*/ 281362 w 620987"/>
                <a:gd name="connsiteY2" fmla="*/ 5711 h 249803"/>
                <a:gd name="connsiteX3" fmla="*/ 215381 w 620987"/>
                <a:gd name="connsiteY3" fmla="*/ 13042 h 249803"/>
                <a:gd name="connsiteX4" fmla="*/ 200874 w 620987"/>
                <a:gd name="connsiteY4" fmla="*/ 0 h 249803"/>
                <a:gd name="connsiteX5" fmla="*/ 136591 w 620987"/>
                <a:gd name="connsiteY5" fmla="*/ 52862 h 249803"/>
                <a:gd name="connsiteX6" fmla="*/ 30791 w 620987"/>
                <a:gd name="connsiteY6" fmla="*/ 105723 h 249803"/>
                <a:gd name="connsiteX7" fmla="*/ 0 w 620987"/>
                <a:gd name="connsiteY7" fmla="*/ 141607 h 249803"/>
                <a:gd name="connsiteX8" fmla="*/ 50546 w 620987"/>
                <a:gd name="connsiteY8" fmla="*/ 229118 h 249803"/>
                <a:gd name="connsiteX9" fmla="*/ 200642 w 620987"/>
                <a:gd name="connsiteY9" fmla="*/ 229118 h 249803"/>
                <a:gd name="connsiteX10" fmla="*/ 317863 w 620987"/>
                <a:gd name="connsiteY10" fmla="*/ 192539 h 249803"/>
                <a:gd name="connsiteX11" fmla="*/ 420499 w 620987"/>
                <a:gd name="connsiteY11" fmla="*/ 126636 h 249803"/>
                <a:gd name="connsiteX12" fmla="*/ 522981 w 620987"/>
                <a:gd name="connsiteY12" fmla="*/ 159588 h 249803"/>
                <a:gd name="connsiteX13" fmla="*/ 592743 w 620987"/>
                <a:gd name="connsiteY13" fmla="*/ 184591 h 249803"/>
                <a:gd name="connsiteX14" fmla="*/ 569592 w 620987"/>
                <a:gd name="connsiteY14" fmla="*/ 146314 h 249803"/>
                <a:gd name="connsiteX15" fmla="*/ 618749 w 620987"/>
                <a:gd name="connsiteY15" fmla="*/ 65209 h 249803"/>
                <a:gd name="connsiteX16" fmla="*/ 620987 w 620987"/>
                <a:gd name="connsiteY16" fmla="*/ 61736 h 249803"/>
                <a:gd name="connsiteX17" fmla="*/ 556010 w 620987"/>
                <a:gd name="connsiteY17" fmla="*/ 45993 h 249803"/>
                <a:gd name="connsiteX18" fmla="*/ 460782 w 620987"/>
                <a:gd name="connsiteY18" fmla="*/ 24077 h 24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20987" h="249803">
                  <a:moveTo>
                    <a:pt x="460782" y="24077"/>
                  </a:moveTo>
                  <a:cubicBezTo>
                    <a:pt x="424126" y="27627"/>
                    <a:pt x="405760" y="5711"/>
                    <a:pt x="376590" y="16669"/>
                  </a:cubicBezTo>
                  <a:cubicBezTo>
                    <a:pt x="347265" y="27627"/>
                    <a:pt x="299651" y="16669"/>
                    <a:pt x="281362" y="5711"/>
                  </a:cubicBezTo>
                  <a:cubicBezTo>
                    <a:pt x="262918" y="-5248"/>
                    <a:pt x="241079" y="27627"/>
                    <a:pt x="215381" y="13042"/>
                  </a:cubicBezTo>
                  <a:cubicBezTo>
                    <a:pt x="209748" y="9801"/>
                    <a:pt x="204964" y="5170"/>
                    <a:pt x="200874" y="0"/>
                  </a:cubicBezTo>
                  <a:cubicBezTo>
                    <a:pt x="178957" y="12116"/>
                    <a:pt x="152642" y="30174"/>
                    <a:pt x="136591" y="52862"/>
                  </a:cubicBezTo>
                  <a:cubicBezTo>
                    <a:pt x="105723" y="96926"/>
                    <a:pt x="61736" y="101325"/>
                    <a:pt x="30791" y="105723"/>
                  </a:cubicBezTo>
                  <a:cubicBezTo>
                    <a:pt x="18212" y="107575"/>
                    <a:pt x="7871" y="123472"/>
                    <a:pt x="0" y="141607"/>
                  </a:cubicBezTo>
                  <a:cubicBezTo>
                    <a:pt x="10109" y="167536"/>
                    <a:pt x="28553" y="209517"/>
                    <a:pt x="50546" y="229118"/>
                  </a:cubicBezTo>
                  <a:cubicBezTo>
                    <a:pt x="83575" y="258520"/>
                    <a:pt x="200642" y="254815"/>
                    <a:pt x="200642" y="229118"/>
                  </a:cubicBezTo>
                  <a:cubicBezTo>
                    <a:pt x="200642" y="203498"/>
                    <a:pt x="295870" y="192539"/>
                    <a:pt x="317863" y="192539"/>
                  </a:cubicBezTo>
                  <a:cubicBezTo>
                    <a:pt x="339857" y="192539"/>
                    <a:pt x="409541" y="122932"/>
                    <a:pt x="420499" y="126636"/>
                  </a:cubicBezTo>
                  <a:cubicBezTo>
                    <a:pt x="431535" y="130263"/>
                    <a:pt x="504769" y="141375"/>
                    <a:pt x="522981" y="159588"/>
                  </a:cubicBezTo>
                  <a:cubicBezTo>
                    <a:pt x="532087" y="168694"/>
                    <a:pt x="561875" y="177723"/>
                    <a:pt x="592743" y="184591"/>
                  </a:cubicBezTo>
                  <a:cubicBezTo>
                    <a:pt x="579778" y="173247"/>
                    <a:pt x="569592" y="158430"/>
                    <a:pt x="569592" y="146314"/>
                  </a:cubicBezTo>
                  <a:cubicBezTo>
                    <a:pt x="569592" y="126713"/>
                    <a:pt x="606556" y="75087"/>
                    <a:pt x="618749" y="65209"/>
                  </a:cubicBezTo>
                  <a:cubicBezTo>
                    <a:pt x="619753" y="64437"/>
                    <a:pt x="620293" y="62971"/>
                    <a:pt x="620987" y="61736"/>
                  </a:cubicBezTo>
                  <a:cubicBezTo>
                    <a:pt x="592743" y="57569"/>
                    <a:pt x="561798" y="51781"/>
                    <a:pt x="556010" y="45993"/>
                  </a:cubicBezTo>
                  <a:cubicBezTo>
                    <a:pt x="545052" y="34958"/>
                    <a:pt x="497361" y="20373"/>
                    <a:pt x="460782" y="24077"/>
                  </a:cubicBezTo>
                  <a:close/>
                </a:path>
              </a:pathLst>
            </a:custGeom>
            <a:solidFill>
              <a:srgbClr val="4E4E4E"/>
            </a:solidFill>
            <a:ln w="7715" cap="flat">
              <a:solidFill>
                <a:srgbClr val="FFFFFF"/>
              </a:solidFill>
              <a:prstDash val="solid"/>
              <a:miter/>
            </a:ln>
          </p:spPr>
          <p:txBody>
            <a:bodyPr rtlCol="0" anchor="ctr"/>
            <a:lstStyle/>
            <a:p>
              <a:endParaRPr lang="en-GB"/>
            </a:p>
          </p:txBody>
        </p:sp>
        <p:sp>
          <p:nvSpPr>
            <p:cNvPr id="58" name="Freeform: Shape 57">
              <a:extLst>
                <a:ext uri="{FF2B5EF4-FFF2-40B4-BE49-F238E27FC236}">
                  <a16:creationId xmlns:a16="http://schemas.microsoft.com/office/drawing/2014/main" id="{453A9000-FCC1-4F38-0CF5-9A5B1349FC93}"/>
                </a:ext>
              </a:extLst>
            </p:cNvPr>
            <p:cNvSpPr/>
            <p:nvPr/>
          </p:nvSpPr>
          <p:spPr>
            <a:xfrm>
              <a:off x="9280837" y="4388041"/>
              <a:ext cx="444607" cy="553077"/>
            </a:xfrm>
            <a:custGeom>
              <a:avLst/>
              <a:gdLst>
                <a:gd name="connsiteX0" fmla="*/ 402750 w 444607"/>
                <a:gd name="connsiteY0" fmla="*/ 368950 h 553077"/>
                <a:gd name="connsiteX1" fmla="*/ 402750 w 444607"/>
                <a:gd name="connsiteY1" fmla="*/ 292706 h 553077"/>
                <a:gd name="connsiteX2" fmla="*/ 405143 w 444607"/>
                <a:gd name="connsiteY2" fmla="*/ 233748 h 553077"/>
                <a:gd name="connsiteX3" fmla="*/ 282211 w 444607"/>
                <a:gd name="connsiteY3" fmla="*/ 196861 h 553077"/>
                <a:gd name="connsiteX4" fmla="*/ 267471 w 444607"/>
                <a:gd name="connsiteY4" fmla="*/ 127948 h 553077"/>
                <a:gd name="connsiteX5" fmla="*/ 230584 w 444607"/>
                <a:gd name="connsiteY5" fmla="*/ 88591 h 553077"/>
                <a:gd name="connsiteX6" fmla="*/ 191227 w 444607"/>
                <a:gd name="connsiteY6" fmla="*/ 24617 h 553077"/>
                <a:gd name="connsiteX7" fmla="*/ 194314 w 444607"/>
                <a:gd name="connsiteY7" fmla="*/ 19678 h 553077"/>
                <a:gd name="connsiteX8" fmla="*/ 163137 w 444607"/>
                <a:gd name="connsiteY8" fmla="*/ 14585 h 553077"/>
                <a:gd name="connsiteX9" fmla="*/ 115524 w 444607"/>
                <a:gd name="connsiteY9" fmla="*/ 0 h 553077"/>
                <a:gd name="connsiteX10" fmla="*/ 0 w 444607"/>
                <a:gd name="connsiteY10" fmla="*/ 36501 h 553077"/>
                <a:gd name="connsiteX11" fmla="*/ 28939 w 444607"/>
                <a:gd name="connsiteY11" fmla="*/ 103639 h 553077"/>
                <a:gd name="connsiteX12" fmla="*/ 64128 w 444607"/>
                <a:gd name="connsiteY12" fmla="*/ 182893 h 553077"/>
                <a:gd name="connsiteX13" fmla="*/ 55331 w 444607"/>
                <a:gd name="connsiteY13" fmla="*/ 354751 h 553077"/>
                <a:gd name="connsiteX14" fmla="*/ 14045 w 444607"/>
                <a:gd name="connsiteY14" fmla="*/ 395882 h 553077"/>
                <a:gd name="connsiteX15" fmla="*/ 101093 w 444607"/>
                <a:gd name="connsiteY15" fmla="*/ 495432 h 553077"/>
                <a:gd name="connsiteX16" fmla="*/ 104488 w 444607"/>
                <a:gd name="connsiteY16" fmla="*/ 494429 h 553077"/>
                <a:gd name="connsiteX17" fmla="*/ 207124 w 444607"/>
                <a:gd name="connsiteY17" fmla="*/ 553078 h 553077"/>
                <a:gd name="connsiteX18" fmla="*/ 398120 w 444607"/>
                <a:gd name="connsiteY18" fmla="*/ 518197 h 553077"/>
                <a:gd name="connsiteX19" fmla="*/ 400281 w 444607"/>
                <a:gd name="connsiteY19" fmla="*/ 484551 h 553077"/>
                <a:gd name="connsiteX20" fmla="*/ 437168 w 444607"/>
                <a:gd name="connsiteY20" fmla="*/ 440332 h 553077"/>
                <a:gd name="connsiteX21" fmla="*/ 402750 w 444607"/>
                <a:gd name="connsiteY21" fmla="*/ 368950 h 553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4607" h="553077">
                  <a:moveTo>
                    <a:pt x="402750" y="368950"/>
                  </a:moveTo>
                  <a:cubicBezTo>
                    <a:pt x="378133" y="346725"/>
                    <a:pt x="380602" y="307522"/>
                    <a:pt x="402750" y="292706"/>
                  </a:cubicBezTo>
                  <a:cubicBezTo>
                    <a:pt x="424898" y="277967"/>
                    <a:pt x="405143" y="258288"/>
                    <a:pt x="405143" y="233748"/>
                  </a:cubicBezTo>
                  <a:cubicBezTo>
                    <a:pt x="405143" y="209131"/>
                    <a:pt x="299497" y="201723"/>
                    <a:pt x="282211" y="196861"/>
                  </a:cubicBezTo>
                  <a:cubicBezTo>
                    <a:pt x="265002" y="191922"/>
                    <a:pt x="294558" y="127948"/>
                    <a:pt x="267471" y="127948"/>
                  </a:cubicBezTo>
                  <a:cubicBezTo>
                    <a:pt x="240385" y="127948"/>
                    <a:pt x="230584" y="108347"/>
                    <a:pt x="230584" y="88591"/>
                  </a:cubicBezTo>
                  <a:cubicBezTo>
                    <a:pt x="230584" y="68913"/>
                    <a:pt x="188758" y="36964"/>
                    <a:pt x="191227" y="24617"/>
                  </a:cubicBezTo>
                  <a:cubicBezTo>
                    <a:pt x="191613" y="22920"/>
                    <a:pt x="192771" y="21299"/>
                    <a:pt x="194314" y="19678"/>
                  </a:cubicBezTo>
                  <a:cubicBezTo>
                    <a:pt x="179112" y="17363"/>
                    <a:pt x="167459" y="15511"/>
                    <a:pt x="163137" y="14585"/>
                  </a:cubicBezTo>
                  <a:cubicBezTo>
                    <a:pt x="144848" y="10958"/>
                    <a:pt x="115524" y="0"/>
                    <a:pt x="115524" y="0"/>
                  </a:cubicBezTo>
                  <a:cubicBezTo>
                    <a:pt x="115524" y="0"/>
                    <a:pt x="47305" y="21993"/>
                    <a:pt x="0" y="36501"/>
                  </a:cubicBezTo>
                  <a:cubicBezTo>
                    <a:pt x="3164" y="65363"/>
                    <a:pt x="10804" y="96771"/>
                    <a:pt x="28939" y="103639"/>
                  </a:cubicBezTo>
                  <a:cubicBezTo>
                    <a:pt x="64128" y="116836"/>
                    <a:pt x="51009" y="152025"/>
                    <a:pt x="64128" y="182893"/>
                  </a:cubicBezTo>
                  <a:cubicBezTo>
                    <a:pt x="77402" y="213761"/>
                    <a:pt x="73003" y="354751"/>
                    <a:pt x="55331" y="354751"/>
                  </a:cubicBezTo>
                  <a:cubicBezTo>
                    <a:pt x="47845" y="354751"/>
                    <a:pt x="30791" y="373117"/>
                    <a:pt x="14045" y="395882"/>
                  </a:cubicBezTo>
                  <a:cubicBezTo>
                    <a:pt x="38199" y="420036"/>
                    <a:pt x="75627" y="464178"/>
                    <a:pt x="101093" y="495432"/>
                  </a:cubicBezTo>
                  <a:cubicBezTo>
                    <a:pt x="102250" y="495123"/>
                    <a:pt x="103408" y="494429"/>
                    <a:pt x="104488" y="494429"/>
                  </a:cubicBezTo>
                  <a:cubicBezTo>
                    <a:pt x="126482" y="494429"/>
                    <a:pt x="207124" y="553078"/>
                    <a:pt x="207124" y="553078"/>
                  </a:cubicBezTo>
                  <a:cubicBezTo>
                    <a:pt x="207124" y="553078"/>
                    <a:pt x="321182" y="529310"/>
                    <a:pt x="398120" y="518197"/>
                  </a:cubicBezTo>
                  <a:cubicBezTo>
                    <a:pt x="399278" y="506467"/>
                    <a:pt x="401670" y="492885"/>
                    <a:pt x="400281" y="484551"/>
                  </a:cubicBezTo>
                  <a:cubicBezTo>
                    <a:pt x="397811" y="469811"/>
                    <a:pt x="415097" y="440332"/>
                    <a:pt x="437168" y="440332"/>
                  </a:cubicBezTo>
                  <a:cubicBezTo>
                    <a:pt x="459316" y="440332"/>
                    <a:pt x="427290" y="391098"/>
                    <a:pt x="402750" y="368950"/>
                  </a:cubicBezTo>
                  <a:close/>
                </a:path>
              </a:pathLst>
            </a:custGeom>
            <a:solidFill>
              <a:srgbClr val="4E4E4E"/>
            </a:solidFill>
            <a:ln w="7715" cap="flat">
              <a:solidFill>
                <a:srgbClr val="FFFFFF"/>
              </a:solidFill>
              <a:prstDash val="solid"/>
              <a:miter/>
            </a:ln>
          </p:spPr>
          <p:txBody>
            <a:bodyPr rtlCol="0" anchor="ctr"/>
            <a:lstStyle/>
            <a:p>
              <a:endParaRPr lang="en-GB"/>
            </a:p>
          </p:txBody>
        </p:sp>
        <p:sp>
          <p:nvSpPr>
            <p:cNvPr id="59" name="Freeform: Shape 58">
              <a:extLst>
                <a:ext uri="{FF2B5EF4-FFF2-40B4-BE49-F238E27FC236}">
                  <a16:creationId xmlns:a16="http://schemas.microsoft.com/office/drawing/2014/main" id="{5F277543-B1B2-53AD-00C1-1AC720483D38}"/>
                </a:ext>
              </a:extLst>
            </p:cNvPr>
            <p:cNvSpPr/>
            <p:nvPr/>
          </p:nvSpPr>
          <p:spPr>
            <a:xfrm>
              <a:off x="9472042" y="4080750"/>
              <a:ext cx="999170" cy="650775"/>
            </a:xfrm>
            <a:custGeom>
              <a:avLst/>
              <a:gdLst>
                <a:gd name="connsiteX0" fmla="*/ 896892 w 999170"/>
                <a:gd name="connsiteY0" fmla="*/ 435239 h 650775"/>
                <a:gd name="connsiteX1" fmla="*/ 854217 w 999170"/>
                <a:gd name="connsiteY1" fmla="*/ 409078 h 650775"/>
                <a:gd name="connsiteX2" fmla="*/ 857149 w 999170"/>
                <a:gd name="connsiteY2" fmla="*/ 405297 h 650775"/>
                <a:gd name="connsiteX3" fmla="*/ 838011 w 999170"/>
                <a:gd name="connsiteY3" fmla="*/ 280359 h 650775"/>
                <a:gd name="connsiteX4" fmla="*/ 767864 w 999170"/>
                <a:gd name="connsiteY4" fmla="*/ 125016 h 650775"/>
                <a:gd name="connsiteX5" fmla="*/ 694784 w 999170"/>
                <a:gd name="connsiteY5" fmla="*/ 0 h 650775"/>
                <a:gd name="connsiteX6" fmla="*/ 641228 w 999170"/>
                <a:gd name="connsiteY6" fmla="*/ 25389 h 650775"/>
                <a:gd name="connsiteX7" fmla="*/ 578874 w 999170"/>
                <a:gd name="connsiteY7" fmla="*/ 58187 h 650775"/>
                <a:gd name="connsiteX8" fmla="*/ 523158 w 999170"/>
                <a:gd name="connsiteY8" fmla="*/ 64669 h 650775"/>
                <a:gd name="connsiteX9" fmla="*/ 473923 w 999170"/>
                <a:gd name="connsiteY9" fmla="*/ 77788 h 650775"/>
                <a:gd name="connsiteX10" fmla="*/ 408329 w 999170"/>
                <a:gd name="connsiteY10" fmla="*/ 58109 h 650775"/>
                <a:gd name="connsiteX11" fmla="*/ 296972 w 999170"/>
                <a:gd name="connsiteY11" fmla="*/ 38431 h 650775"/>
                <a:gd name="connsiteX12" fmla="*/ 254297 w 999170"/>
                <a:gd name="connsiteY12" fmla="*/ 42058 h 650775"/>
                <a:gd name="connsiteX13" fmla="*/ 243648 w 999170"/>
                <a:gd name="connsiteY13" fmla="*/ 66212 h 650775"/>
                <a:gd name="connsiteX14" fmla="*/ 169873 w 999170"/>
                <a:gd name="connsiteY14" fmla="*/ 112977 h 650775"/>
                <a:gd name="connsiteX15" fmla="*/ 69012 w 999170"/>
                <a:gd name="connsiteY15" fmla="*/ 280204 h 650775"/>
                <a:gd name="connsiteX16" fmla="*/ 99 w 999170"/>
                <a:gd name="connsiteY16" fmla="*/ 331831 h 650775"/>
                <a:gd name="connsiteX17" fmla="*/ 39456 w 999170"/>
                <a:gd name="connsiteY17" fmla="*/ 395805 h 650775"/>
                <a:gd name="connsiteX18" fmla="*/ 76343 w 999170"/>
                <a:gd name="connsiteY18" fmla="*/ 435162 h 650775"/>
                <a:gd name="connsiteX19" fmla="*/ 91083 w 999170"/>
                <a:gd name="connsiteY19" fmla="*/ 504075 h 650775"/>
                <a:gd name="connsiteX20" fmla="*/ 214014 w 999170"/>
                <a:gd name="connsiteY20" fmla="*/ 540962 h 650775"/>
                <a:gd name="connsiteX21" fmla="*/ 220574 w 999170"/>
                <a:gd name="connsiteY21" fmla="*/ 589425 h 650775"/>
                <a:gd name="connsiteX22" fmla="*/ 283776 w 999170"/>
                <a:gd name="connsiteY22" fmla="*/ 631946 h 650775"/>
                <a:gd name="connsiteX23" fmla="*/ 401769 w 999170"/>
                <a:gd name="connsiteY23" fmla="*/ 645065 h 650775"/>
                <a:gd name="connsiteX24" fmla="*/ 519840 w 999170"/>
                <a:gd name="connsiteY24" fmla="*/ 648383 h 650775"/>
                <a:gd name="connsiteX25" fmla="*/ 598476 w 999170"/>
                <a:gd name="connsiteY25" fmla="*/ 615586 h 650775"/>
                <a:gd name="connsiteX26" fmla="*/ 729742 w 999170"/>
                <a:gd name="connsiteY26" fmla="*/ 592589 h 650775"/>
                <a:gd name="connsiteX27" fmla="*/ 818256 w 999170"/>
                <a:gd name="connsiteY27" fmla="*/ 618904 h 650775"/>
                <a:gd name="connsiteX28" fmla="*/ 885548 w 999170"/>
                <a:gd name="connsiteY28" fmla="*/ 650775 h 650775"/>
                <a:gd name="connsiteX29" fmla="*/ 885471 w 999170"/>
                <a:gd name="connsiteY29" fmla="*/ 592512 h 650775"/>
                <a:gd name="connsiteX30" fmla="*/ 941188 w 999170"/>
                <a:gd name="connsiteY30" fmla="*/ 502377 h 650775"/>
                <a:gd name="connsiteX31" fmla="*/ 998602 w 999170"/>
                <a:gd name="connsiteY31" fmla="*/ 441798 h 650775"/>
                <a:gd name="connsiteX32" fmla="*/ 998371 w 999170"/>
                <a:gd name="connsiteY32" fmla="*/ 436551 h 650775"/>
                <a:gd name="connsiteX33" fmla="*/ 959323 w 999170"/>
                <a:gd name="connsiteY33" fmla="*/ 409001 h 650775"/>
                <a:gd name="connsiteX34" fmla="*/ 896892 w 999170"/>
                <a:gd name="connsiteY34" fmla="*/ 435239 h 650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9170" h="650775">
                  <a:moveTo>
                    <a:pt x="896892" y="435239"/>
                  </a:moveTo>
                  <a:cubicBezTo>
                    <a:pt x="873972" y="431998"/>
                    <a:pt x="844417" y="422197"/>
                    <a:pt x="854217" y="409078"/>
                  </a:cubicBezTo>
                  <a:cubicBezTo>
                    <a:pt x="854834" y="408230"/>
                    <a:pt x="856146" y="406609"/>
                    <a:pt x="857149" y="405297"/>
                  </a:cubicBezTo>
                  <a:cubicBezTo>
                    <a:pt x="826436" y="380448"/>
                    <a:pt x="818333" y="300037"/>
                    <a:pt x="838011" y="280359"/>
                  </a:cubicBezTo>
                  <a:cubicBezTo>
                    <a:pt x="863014" y="255279"/>
                    <a:pt x="797806" y="160051"/>
                    <a:pt x="767864" y="125016"/>
                  </a:cubicBezTo>
                  <a:cubicBezTo>
                    <a:pt x="753819" y="108501"/>
                    <a:pt x="723260" y="53788"/>
                    <a:pt x="694784" y="0"/>
                  </a:cubicBezTo>
                  <a:cubicBezTo>
                    <a:pt x="668778" y="8489"/>
                    <a:pt x="645704" y="17904"/>
                    <a:pt x="641228" y="25389"/>
                  </a:cubicBezTo>
                  <a:cubicBezTo>
                    <a:pt x="631350" y="41672"/>
                    <a:pt x="598553" y="58187"/>
                    <a:pt x="578874" y="58187"/>
                  </a:cubicBezTo>
                  <a:cubicBezTo>
                    <a:pt x="559196" y="58187"/>
                    <a:pt x="539518" y="48309"/>
                    <a:pt x="523158" y="64669"/>
                  </a:cubicBezTo>
                  <a:cubicBezTo>
                    <a:pt x="506721" y="81029"/>
                    <a:pt x="483801" y="87588"/>
                    <a:pt x="473923" y="77788"/>
                  </a:cubicBezTo>
                  <a:cubicBezTo>
                    <a:pt x="464123" y="67910"/>
                    <a:pt x="431325" y="58109"/>
                    <a:pt x="408329" y="58109"/>
                  </a:cubicBezTo>
                  <a:cubicBezTo>
                    <a:pt x="385486" y="58109"/>
                    <a:pt x="313332" y="38431"/>
                    <a:pt x="296972" y="38431"/>
                  </a:cubicBezTo>
                  <a:cubicBezTo>
                    <a:pt x="287249" y="38431"/>
                    <a:pt x="271429" y="39743"/>
                    <a:pt x="254297" y="42058"/>
                  </a:cubicBezTo>
                  <a:cubicBezTo>
                    <a:pt x="258001" y="49157"/>
                    <a:pt x="255146" y="57646"/>
                    <a:pt x="243648" y="66212"/>
                  </a:cubicBezTo>
                  <a:cubicBezTo>
                    <a:pt x="223969" y="80951"/>
                    <a:pt x="184613" y="103099"/>
                    <a:pt x="169873" y="112977"/>
                  </a:cubicBezTo>
                  <a:cubicBezTo>
                    <a:pt x="155134" y="122778"/>
                    <a:pt x="103430" y="245787"/>
                    <a:pt x="69012" y="280204"/>
                  </a:cubicBezTo>
                  <a:cubicBezTo>
                    <a:pt x="34594" y="314622"/>
                    <a:pt x="2569" y="319561"/>
                    <a:pt x="99" y="331831"/>
                  </a:cubicBezTo>
                  <a:cubicBezTo>
                    <a:pt x="-2293" y="344179"/>
                    <a:pt x="39456" y="376127"/>
                    <a:pt x="39456" y="395805"/>
                  </a:cubicBezTo>
                  <a:cubicBezTo>
                    <a:pt x="39456" y="415484"/>
                    <a:pt x="49257" y="435162"/>
                    <a:pt x="76343" y="435162"/>
                  </a:cubicBezTo>
                  <a:cubicBezTo>
                    <a:pt x="103353" y="435162"/>
                    <a:pt x="73874" y="499136"/>
                    <a:pt x="91083" y="504075"/>
                  </a:cubicBezTo>
                  <a:cubicBezTo>
                    <a:pt x="108369" y="509014"/>
                    <a:pt x="214014" y="516345"/>
                    <a:pt x="214014" y="540962"/>
                  </a:cubicBezTo>
                  <a:cubicBezTo>
                    <a:pt x="214014" y="560100"/>
                    <a:pt x="225667" y="576152"/>
                    <a:pt x="220574" y="589425"/>
                  </a:cubicBezTo>
                  <a:cubicBezTo>
                    <a:pt x="250284" y="594441"/>
                    <a:pt x="272123" y="634801"/>
                    <a:pt x="283776" y="631946"/>
                  </a:cubicBezTo>
                  <a:cubicBezTo>
                    <a:pt x="296895" y="628705"/>
                    <a:pt x="385486" y="648383"/>
                    <a:pt x="401769" y="645065"/>
                  </a:cubicBezTo>
                  <a:cubicBezTo>
                    <a:pt x="418129" y="641746"/>
                    <a:pt x="493602" y="645065"/>
                    <a:pt x="519840" y="648383"/>
                  </a:cubicBezTo>
                  <a:cubicBezTo>
                    <a:pt x="546077" y="651624"/>
                    <a:pt x="575556" y="638505"/>
                    <a:pt x="598476" y="615586"/>
                  </a:cubicBezTo>
                  <a:cubicBezTo>
                    <a:pt x="621472" y="592589"/>
                    <a:pt x="703504" y="589348"/>
                    <a:pt x="729742" y="592589"/>
                  </a:cubicBezTo>
                  <a:cubicBezTo>
                    <a:pt x="755825" y="595907"/>
                    <a:pt x="808378" y="602467"/>
                    <a:pt x="818256" y="618904"/>
                  </a:cubicBezTo>
                  <a:cubicBezTo>
                    <a:pt x="823426" y="627392"/>
                    <a:pt x="854294" y="640280"/>
                    <a:pt x="885548" y="650775"/>
                  </a:cubicBezTo>
                  <a:cubicBezTo>
                    <a:pt x="889252" y="634492"/>
                    <a:pt x="884468" y="613348"/>
                    <a:pt x="885471" y="592512"/>
                  </a:cubicBezTo>
                  <a:cubicBezTo>
                    <a:pt x="887091" y="558094"/>
                    <a:pt x="906770" y="505695"/>
                    <a:pt x="941188" y="502377"/>
                  </a:cubicBezTo>
                  <a:cubicBezTo>
                    <a:pt x="975606" y="499136"/>
                    <a:pt x="1003541" y="499136"/>
                    <a:pt x="998602" y="441798"/>
                  </a:cubicBezTo>
                  <a:cubicBezTo>
                    <a:pt x="998525" y="439792"/>
                    <a:pt x="998525" y="438326"/>
                    <a:pt x="998371" y="436551"/>
                  </a:cubicBezTo>
                  <a:cubicBezTo>
                    <a:pt x="981007" y="421657"/>
                    <a:pt x="964647" y="409001"/>
                    <a:pt x="959323" y="409001"/>
                  </a:cubicBezTo>
                  <a:cubicBezTo>
                    <a:pt x="946049" y="409078"/>
                    <a:pt x="906616" y="436628"/>
                    <a:pt x="896892" y="435239"/>
                  </a:cubicBezTo>
                  <a:close/>
                </a:path>
              </a:pathLst>
            </a:custGeom>
            <a:solidFill>
              <a:srgbClr val="4E4E4E"/>
            </a:solidFill>
            <a:ln w="7715" cap="flat">
              <a:solidFill>
                <a:srgbClr val="FFFFFF"/>
              </a:solidFill>
              <a:prstDash val="solid"/>
              <a:miter/>
            </a:ln>
          </p:spPr>
          <p:txBody>
            <a:bodyPr rtlCol="0" anchor="ctr"/>
            <a:lstStyle/>
            <a:p>
              <a:endParaRPr lang="en-GB"/>
            </a:p>
          </p:txBody>
        </p:sp>
        <p:sp>
          <p:nvSpPr>
            <p:cNvPr id="60" name="Freeform: Shape 59">
              <a:extLst>
                <a:ext uri="{FF2B5EF4-FFF2-40B4-BE49-F238E27FC236}">
                  <a16:creationId xmlns:a16="http://schemas.microsoft.com/office/drawing/2014/main" id="{7FEB5943-0FEF-D202-283F-AEE907A7580C}"/>
                </a:ext>
              </a:extLst>
            </p:cNvPr>
            <p:cNvSpPr/>
            <p:nvPr/>
          </p:nvSpPr>
          <p:spPr>
            <a:xfrm>
              <a:off x="6078455" y="3076671"/>
              <a:ext cx="467022" cy="550859"/>
            </a:xfrm>
            <a:custGeom>
              <a:avLst/>
              <a:gdLst>
                <a:gd name="connsiteX0" fmla="*/ 437456 w 467022"/>
                <a:gd name="connsiteY0" fmla="*/ 169717 h 550859"/>
                <a:gd name="connsiteX1" fmla="*/ 400801 w 467022"/>
                <a:gd name="connsiteY1" fmla="*/ 136456 h 550859"/>
                <a:gd name="connsiteX2" fmla="*/ 336441 w 467022"/>
                <a:gd name="connsiteY2" fmla="*/ 156289 h 550859"/>
                <a:gd name="connsiteX3" fmla="*/ 267065 w 467022"/>
                <a:gd name="connsiteY3" fmla="*/ 141472 h 550859"/>
                <a:gd name="connsiteX4" fmla="*/ 291836 w 467022"/>
                <a:gd name="connsiteY4" fmla="*/ 77036 h 550859"/>
                <a:gd name="connsiteX5" fmla="*/ 322010 w 467022"/>
                <a:gd name="connsiteY5" fmla="*/ 13833 h 550859"/>
                <a:gd name="connsiteX6" fmla="*/ 308274 w 467022"/>
                <a:gd name="connsiteY6" fmla="*/ 11441 h 550859"/>
                <a:gd name="connsiteX7" fmla="*/ 196763 w 467022"/>
                <a:gd name="connsiteY7" fmla="*/ 34438 h 550859"/>
                <a:gd name="connsiteX8" fmla="*/ 249239 w 467022"/>
                <a:gd name="connsiteY8" fmla="*/ 86836 h 550859"/>
                <a:gd name="connsiteX9" fmla="*/ 159027 w 467022"/>
                <a:gd name="connsiteY9" fmla="*/ 132752 h 550859"/>
                <a:gd name="connsiteX10" fmla="*/ 41034 w 467022"/>
                <a:gd name="connsiteY10" fmla="*/ 134373 h 550859"/>
                <a:gd name="connsiteX11" fmla="*/ 54153 w 467022"/>
                <a:gd name="connsiteY11" fmla="*/ 218025 h 550859"/>
                <a:gd name="connsiteX12" fmla="*/ 104931 w 467022"/>
                <a:gd name="connsiteY12" fmla="*/ 296739 h 550859"/>
                <a:gd name="connsiteX13" fmla="*/ 75452 w 467022"/>
                <a:gd name="connsiteY13" fmla="*/ 390192 h 550859"/>
                <a:gd name="connsiteX14" fmla="*/ 1677 w 467022"/>
                <a:gd name="connsiteY14" fmla="*/ 462346 h 550859"/>
                <a:gd name="connsiteX15" fmla="*/ 111567 w 467022"/>
                <a:gd name="connsiteY15" fmla="*/ 550860 h 550859"/>
                <a:gd name="connsiteX16" fmla="*/ 303335 w 467022"/>
                <a:gd name="connsiteY16" fmla="*/ 472146 h 550859"/>
                <a:gd name="connsiteX17" fmla="*/ 439386 w 467022"/>
                <a:gd name="connsiteY17" fmla="*/ 444288 h 550859"/>
                <a:gd name="connsiteX18" fmla="*/ 439386 w 467022"/>
                <a:gd name="connsiteY18" fmla="*/ 186848 h 550859"/>
                <a:gd name="connsiteX19" fmla="*/ 437456 w 467022"/>
                <a:gd name="connsiteY19" fmla="*/ 169717 h 550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67022" h="550859">
                  <a:moveTo>
                    <a:pt x="437456" y="169717"/>
                  </a:moveTo>
                  <a:cubicBezTo>
                    <a:pt x="423720" y="159453"/>
                    <a:pt x="410833" y="148263"/>
                    <a:pt x="400801" y="136456"/>
                  </a:cubicBezTo>
                  <a:cubicBezTo>
                    <a:pt x="358666" y="86913"/>
                    <a:pt x="341302" y="126579"/>
                    <a:pt x="336441" y="156289"/>
                  </a:cubicBezTo>
                  <a:cubicBezTo>
                    <a:pt x="331425" y="186000"/>
                    <a:pt x="291836" y="146411"/>
                    <a:pt x="267065" y="141472"/>
                  </a:cubicBezTo>
                  <a:cubicBezTo>
                    <a:pt x="242293" y="136456"/>
                    <a:pt x="274473" y="89460"/>
                    <a:pt x="291836" y="77036"/>
                  </a:cubicBezTo>
                  <a:cubicBezTo>
                    <a:pt x="303412" y="68778"/>
                    <a:pt x="314910" y="45782"/>
                    <a:pt x="322010" y="13833"/>
                  </a:cubicBezTo>
                  <a:cubicBezTo>
                    <a:pt x="317380" y="13756"/>
                    <a:pt x="312750" y="13216"/>
                    <a:pt x="308274" y="11441"/>
                  </a:cubicBezTo>
                  <a:cubicBezTo>
                    <a:pt x="262358" y="-6462"/>
                    <a:pt x="198384" y="-6540"/>
                    <a:pt x="196763" y="34438"/>
                  </a:cubicBezTo>
                  <a:cubicBezTo>
                    <a:pt x="195142" y="75415"/>
                    <a:pt x="247541" y="60675"/>
                    <a:pt x="249239" y="86836"/>
                  </a:cubicBezTo>
                  <a:cubicBezTo>
                    <a:pt x="250859" y="113151"/>
                    <a:pt x="196763" y="106514"/>
                    <a:pt x="159027" y="132752"/>
                  </a:cubicBezTo>
                  <a:cubicBezTo>
                    <a:pt x="121368" y="158990"/>
                    <a:pt x="80313" y="114772"/>
                    <a:pt x="41034" y="134373"/>
                  </a:cubicBezTo>
                  <a:cubicBezTo>
                    <a:pt x="1677" y="154051"/>
                    <a:pt x="83632" y="177048"/>
                    <a:pt x="54153" y="218025"/>
                  </a:cubicBezTo>
                  <a:cubicBezTo>
                    <a:pt x="24674" y="259080"/>
                    <a:pt x="55773" y="257382"/>
                    <a:pt x="104931" y="296739"/>
                  </a:cubicBezTo>
                  <a:cubicBezTo>
                    <a:pt x="154165" y="336095"/>
                    <a:pt x="75452" y="345896"/>
                    <a:pt x="75452" y="390192"/>
                  </a:cubicBezTo>
                  <a:cubicBezTo>
                    <a:pt x="75452" y="434410"/>
                    <a:pt x="14796" y="432867"/>
                    <a:pt x="1677" y="462346"/>
                  </a:cubicBezTo>
                  <a:cubicBezTo>
                    <a:pt x="-11365" y="491902"/>
                    <a:pt x="54153" y="550860"/>
                    <a:pt x="111567" y="550860"/>
                  </a:cubicBezTo>
                  <a:cubicBezTo>
                    <a:pt x="152545" y="550860"/>
                    <a:pt x="247618" y="524545"/>
                    <a:pt x="303335" y="472146"/>
                  </a:cubicBezTo>
                  <a:cubicBezTo>
                    <a:pt x="359052" y="419671"/>
                    <a:pt x="388531" y="470448"/>
                    <a:pt x="439386" y="444288"/>
                  </a:cubicBezTo>
                  <a:cubicBezTo>
                    <a:pt x="490241" y="418050"/>
                    <a:pt x="459064" y="226283"/>
                    <a:pt x="439386" y="186848"/>
                  </a:cubicBezTo>
                  <a:cubicBezTo>
                    <a:pt x="435913" y="179826"/>
                    <a:pt x="435990" y="174424"/>
                    <a:pt x="437456" y="169717"/>
                  </a:cubicBezTo>
                  <a:close/>
                </a:path>
              </a:pathLst>
            </a:custGeom>
            <a:solidFill>
              <a:srgbClr val="009132"/>
            </a:solidFill>
            <a:ln w="7715" cap="flat">
              <a:solidFill>
                <a:srgbClr val="FFFFFF"/>
              </a:solidFill>
              <a:prstDash val="solid"/>
              <a:miter/>
            </a:ln>
          </p:spPr>
          <p:txBody>
            <a:bodyPr rtlCol="0" anchor="ctr"/>
            <a:lstStyle/>
            <a:p>
              <a:endParaRPr lang="en-GB"/>
            </a:p>
          </p:txBody>
        </p:sp>
        <p:sp>
          <p:nvSpPr>
            <p:cNvPr id="61" name="Freeform: Shape 60">
              <a:extLst>
                <a:ext uri="{FF2B5EF4-FFF2-40B4-BE49-F238E27FC236}">
                  <a16:creationId xmlns:a16="http://schemas.microsoft.com/office/drawing/2014/main" id="{8C08E8F2-C6A3-CD4A-5312-D08CD8E59E89}"/>
                </a:ext>
              </a:extLst>
            </p:cNvPr>
            <p:cNvSpPr/>
            <p:nvPr/>
          </p:nvSpPr>
          <p:spPr>
            <a:xfrm>
              <a:off x="6168727" y="4951655"/>
              <a:ext cx="370041" cy="677164"/>
            </a:xfrm>
            <a:custGeom>
              <a:avLst/>
              <a:gdLst>
                <a:gd name="connsiteX0" fmla="*/ 276883 w 370041"/>
                <a:gd name="connsiteY0" fmla="*/ 554580 h 677164"/>
                <a:gd name="connsiteX1" fmla="*/ 252883 w 370041"/>
                <a:gd name="connsiteY1" fmla="*/ 498709 h 677164"/>
                <a:gd name="connsiteX2" fmla="*/ 280818 w 370041"/>
                <a:gd name="connsiteY2" fmla="*/ 438902 h 677164"/>
                <a:gd name="connsiteX3" fmla="*/ 248870 w 370041"/>
                <a:gd name="connsiteY3" fmla="*/ 379018 h 677164"/>
                <a:gd name="connsiteX4" fmla="*/ 276883 w 370041"/>
                <a:gd name="connsiteY4" fmla="*/ 335186 h 677164"/>
                <a:gd name="connsiteX5" fmla="*/ 296792 w 370041"/>
                <a:gd name="connsiteY5" fmla="*/ 259405 h 677164"/>
                <a:gd name="connsiteX6" fmla="*/ 288767 w 370041"/>
                <a:gd name="connsiteY6" fmla="*/ 155688 h 677164"/>
                <a:gd name="connsiteX7" fmla="*/ 360689 w 370041"/>
                <a:gd name="connsiteY7" fmla="*/ 91946 h 677164"/>
                <a:gd name="connsiteX8" fmla="*/ 332754 w 370041"/>
                <a:gd name="connsiteY8" fmla="*/ 48036 h 677164"/>
                <a:gd name="connsiteX9" fmla="*/ 264998 w 370041"/>
                <a:gd name="connsiteY9" fmla="*/ 36075 h 677164"/>
                <a:gd name="connsiteX10" fmla="*/ 221089 w 370041"/>
                <a:gd name="connsiteY10" fmla="*/ 36075 h 677164"/>
                <a:gd name="connsiteX11" fmla="*/ 153256 w 370041"/>
                <a:gd name="connsiteY11" fmla="*/ 20100 h 677164"/>
                <a:gd name="connsiteX12" fmla="*/ 113359 w 370041"/>
                <a:gd name="connsiteY12" fmla="*/ 16087 h 677164"/>
                <a:gd name="connsiteX13" fmla="*/ 83803 w 370041"/>
                <a:gd name="connsiteY13" fmla="*/ 28666 h 677164"/>
                <a:gd name="connsiteX14" fmla="*/ 86813 w 370041"/>
                <a:gd name="connsiteY14" fmla="*/ 103907 h 677164"/>
                <a:gd name="connsiteX15" fmla="*/ 17977 w 370041"/>
                <a:gd name="connsiteY15" fmla="*/ 369526 h 677164"/>
                <a:gd name="connsiteX16" fmla="*/ 60575 w 370041"/>
                <a:gd name="connsiteY16" fmla="*/ 466298 h 677164"/>
                <a:gd name="connsiteX17" fmla="*/ 75392 w 370041"/>
                <a:gd name="connsiteY17" fmla="*/ 654824 h 677164"/>
                <a:gd name="connsiteX18" fmla="*/ 160587 w 370041"/>
                <a:gd name="connsiteY18" fmla="*/ 676123 h 677164"/>
                <a:gd name="connsiteX19" fmla="*/ 249101 w 370041"/>
                <a:gd name="connsiteY19" fmla="*/ 658683 h 677164"/>
                <a:gd name="connsiteX20" fmla="*/ 233050 w 370041"/>
                <a:gd name="connsiteY20" fmla="*/ 622567 h 677164"/>
                <a:gd name="connsiteX21" fmla="*/ 276883 w 370041"/>
                <a:gd name="connsiteY21" fmla="*/ 554580 h 677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70041" h="677164">
                  <a:moveTo>
                    <a:pt x="276883" y="554580"/>
                  </a:moveTo>
                  <a:cubicBezTo>
                    <a:pt x="320715" y="546631"/>
                    <a:pt x="264921" y="510670"/>
                    <a:pt x="252883" y="498709"/>
                  </a:cubicBezTo>
                  <a:cubicBezTo>
                    <a:pt x="240921" y="486747"/>
                    <a:pt x="256896" y="438902"/>
                    <a:pt x="280818" y="438902"/>
                  </a:cubicBezTo>
                  <a:cubicBezTo>
                    <a:pt x="304741" y="438902"/>
                    <a:pt x="280818" y="410966"/>
                    <a:pt x="248870" y="379018"/>
                  </a:cubicBezTo>
                  <a:cubicBezTo>
                    <a:pt x="216999" y="347147"/>
                    <a:pt x="248870" y="335186"/>
                    <a:pt x="276883" y="335186"/>
                  </a:cubicBezTo>
                  <a:cubicBezTo>
                    <a:pt x="304741" y="335186"/>
                    <a:pt x="268857" y="287263"/>
                    <a:pt x="296792" y="259405"/>
                  </a:cubicBezTo>
                  <a:cubicBezTo>
                    <a:pt x="324728" y="231392"/>
                    <a:pt x="288767" y="179611"/>
                    <a:pt x="288767" y="155688"/>
                  </a:cubicBezTo>
                  <a:cubicBezTo>
                    <a:pt x="288767" y="131765"/>
                    <a:pt x="328664" y="123817"/>
                    <a:pt x="360689" y="91946"/>
                  </a:cubicBezTo>
                  <a:cubicBezTo>
                    <a:pt x="392560" y="59920"/>
                    <a:pt x="332754" y="71958"/>
                    <a:pt x="332754" y="48036"/>
                  </a:cubicBezTo>
                  <a:cubicBezTo>
                    <a:pt x="332754" y="24036"/>
                    <a:pt x="292857" y="16010"/>
                    <a:pt x="264998" y="36075"/>
                  </a:cubicBezTo>
                  <a:cubicBezTo>
                    <a:pt x="236986" y="56061"/>
                    <a:pt x="245011" y="36075"/>
                    <a:pt x="221089" y="36075"/>
                  </a:cubicBezTo>
                  <a:cubicBezTo>
                    <a:pt x="197089" y="36075"/>
                    <a:pt x="153256" y="44023"/>
                    <a:pt x="153256" y="20100"/>
                  </a:cubicBezTo>
                  <a:cubicBezTo>
                    <a:pt x="153256" y="-3899"/>
                    <a:pt x="133346" y="-7835"/>
                    <a:pt x="113359" y="16087"/>
                  </a:cubicBezTo>
                  <a:cubicBezTo>
                    <a:pt x="107494" y="23187"/>
                    <a:pt x="97462" y="26969"/>
                    <a:pt x="83803" y="28666"/>
                  </a:cubicBezTo>
                  <a:cubicBezTo>
                    <a:pt x="80871" y="59997"/>
                    <a:pt x="77707" y="89168"/>
                    <a:pt x="86813" y="103907"/>
                  </a:cubicBezTo>
                  <a:cubicBezTo>
                    <a:pt x="108112" y="138325"/>
                    <a:pt x="60575" y="320292"/>
                    <a:pt x="17977" y="369526"/>
                  </a:cubicBezTo>
                  <a:cubicBezTo>
                    <a:pt x="-24698" y="418683"/>
                    <a:pt x="16356" y="431880"/>
                    <a:pt x="60575" y="466298"/>
                  </a:cubicBezTo>
                  <a:cubicBezTo>
                    <a:pt x="104871" y="500715"/>
                    <a:pt x="75392" y="625268"/>
                    <a:pt x="75392" y="654824"/>
                  </a:cubicBezTo>
                  <a:cubicBezTo>
                    <a:pt x="75392" y="684303"/>
                    <a:pt x="114748" y="676123"/>
                    <a:pt x="160587" y="676123"/>
                  </a:cubicBezTo>
                  <a:cubicBezTo>
                    <a:pt x="187983" y="676123"/>
                    <a:pt x="218851" y="664007"/>
                    <a:pt x="249101" y="658683"/>
                  </a:cubicBezTo>
                  <a:cubicBezTo>
                    <a:pt x="240072" y="644946"/>
                    <a:pt x="233050" y="631441"/>
                    <a:pt x="233050" y="622567"/>
                  </a:cubicBezTo>
                  <a:cubicBezTo>
                    <a:pt x="233050" y="598413"/>
                    <a:pt x="233050" y="562606"/>
                    <a:pt x="276883" y="554580"/>
                  </a:cubicBezTo>
                  <a:close/>
                </a:path>
              </a:pathLst>
            </a:custGeom>
            <a:solidFill>
              <a:srgbClr val="4E4E4E"/>
            </a:solidFill>
            <a:ln w="7715" cap="flat">
              <a:solidFill>
                <a:srgbClr val="FFFFFF"/>
              </a:solidFill>
              <a:prstDash val="solid"/>
              <a:miter/>
            </a:ln>
          </p:spPr>
          <p:txBody>
            <a:bodyPr rtlCol="0" anchor="ctr"/>
            <a:lstStyle/>
            <a:p>
              <a:endParaRPr lang="en-GB"/>
            </a:p>
          </p:txBody>
        </p:sp>
        <p:sp>
          <p:nvSpPr>
            <p:cNvPr id="62" name="Freeform: Shape 61">
              <a:extLst>
                <a:ext uri="{FF2B5EF4-FFF2-40B4-BE49-F238E27FC236}">
                  <a16:creationId xmlns:a16="http://schemas.microsoft.com/office/drawing/2014/main" id="{D8100EA0-3EA0-E345-73F1-0C64036FA3A9}"/>
                </a:ext>
              </a:extLst>
            </p:cNvPr>
            <p:cNvSpPr/>
            <p:nvPr/>
          </p:nvSpPr>
          <p:spPr>
            <a:xfrm>
              <a:off x="8805796" y="3111759"/>
              <a:ext cx="1054411" cy="859795"/>
            </a:xfrm>
            <a:custGeom>
              <a:avLst/>
              <a:gdLst>
                <a:gd name="connsiteX0" fmla="*/ 12175 w 1054411"/>
                <a:gd name="connsiteY0" fmla="*/ 172210 h 859795"/>
                <a:gd name="connsiteX1" fmla="*/ 9783 w 1054411"/>
                <a:gd name="connsiteY1" fmla="*/ 287811 h 859795"/>
                <a:gd name="connsiteX2" fmla="*/ 17191 w 1054411"/>
                <a:gd name="connsiteY2" fmla="*/ 332030 h 859795"/>
                <a:gd name="connsiteX3" fmla="*/ 41809 w 1054411"/>
                <a:gd name="connsiteY3" fmla="*/ 386203 h 859795"/>
                <a:gd name="connsiteX4" fmla="*/ 56548 w 1054411"/>
                <a:gd name="connsiteY4" fmla="*/ 445238 h 859795"/>
                <a:gd name="connsiteX5" fmla="*/ 83558 w 1054411"/>
                <a:gd name="connsiteY5" fmla="*/ 533752 h 859795"/>
                <a:gd name="connsiteX6" fmla="*/ 86876 w 1054411"/>
                <a:gd name="connsiteY6" fmla="*/ 583450 h 859795"/>
                <a:gd name="connsiteX7" fmla="*/ 151004 w 1054411"/>
                <a:gd name="connsiteY7" fmla="*/ 620646 h 859795"/>
                <a:gd name="connsiteX8" fmla="*/ 224239 w 1054411"/>
                <a:gd name="connsiteY8" fmla="*/ 671964 h 859795"/>
                <a:gd name="connsiteX9" fmla="*/ 282965 w 1054411"/>
                <a:gd name="connsiteY9" fmla="*/ 697584 h 859795"/>
                <a:gd name="connsiteX10" fmla="*/ 345164 w 1054411"/>
                <a:gd name="connsiteY10" fmla="*/ 686626 h 859795"/>
                <a:gd name="connsiteX11" fmla="*/ 374412 w 1054411"/>
                <a:gd name="connsiteY11" fmla="*/ 726909 h 859795"/>
                <a:gd name="connsiteX12" fmla="*/ 447800 w 1054411"/>
                <a:gd name="connsiteY12" fmla="*/ 745198 h 859795"/>
                <a:gd name="connsiteX13" fmla="*/ 499041 w 1054411"/>
                <a:gd name="connsiteY13" fmla="*/ 811101 h 859795"/>
                <a:gd name="connsiteX14" fmla="*/ 565022 w 1054411"/>
                <a:gd name="connsiteY14" fmla="*/ 803770 h 859795"/>
                <a:gd name="connsiteX15" fmla="*/ 660250 w 1054411"/>
                <a:gd name="connsiteY15" fmla="*/ 814728 h 859795"/>
                <a:gd name="connsiteX16" fmla="*/ 744442 w 1054411"/>
                <a:gd name="connsiteY16" fmla="*/ 822137 h 859795"/>
                <a:gd name="connsiteX17" fmla="*/ 839593 w 1054411"/>
                <a:gd name="connsiteY17" fmla="*/ 844053 h 859795"/>
                <a:gd name="connsiteX18" fmla="*/ 904570 w 1054411"/>
                <a:gd name="connsiteY18" fmla="*/ 859796 h 859795"/>
                <a:gd name="connsiteX19" fmla="*/ 899940 w 1054411"/>
                <a:gd name="connsiteY19" fmla="*/ 786947 h 859795"/>
                <a:gd name="connsiteX20" fmla="*/ 1003193 w 1054411"/>
                <a:gd name="connsiteY20" fmla="*/ 681224 h 859795"/>
                <a:gd name="connsiteX21" fmla="*/ 1052351 w 1054411"/>
                <a:gd name="connsiteY21" fmla="*/ 641867 h 859795"/>
                <a:gd name="connsiteX22" fmla="*/ 1008132 w 1054411"/>
                <a:gd name="connsiteY22" fmla="*/ 533675 h 859795"/>
                <a:gd name="connsiteX23" fmla="*/ 1000724 w 1054411"/>
                <a:gd name="connsiteY23" fmla="*/ 435283 h 859795"/>
                <a:gd name="connsiteX24" fmla="*/ 963836 w 1054411"/>
                <a:gd name="connsiteY24" fmla="*/ 378795 h 859795"/>
                <a:gd name="connsiteX25" fmla="*/ 1027811 w 1054411"/>
                <a:gd name="connsiteY25" fmla="*/ 322229 h 859795"/>
                <a:gd name="connsiteX26" fmla="*/ 1022872 w 1054411"/>
                <a:gd name="connsiteY26" fmla="*/ 226307 h 859795"/>
                <a:gd name="connsiteX27" fmla="*/ 1005663 w 1054411"/>
                <a:gd name="connsiteY27" fmla="*/ 142732 h 859795"/>
                <a:gd name="connsiteX28" fmla="*/ 919618 w 1054411"/>
                <a:gd name="connsiteY28" fmla="*/ 81304 h 859795"/>
                <a:gd name="connsiteX29" fmla="*/ 915528 w 1054411"/>
                <a:gd name="connsiteY29" fmla="*/ 76211 h 859795"/>
                <a:gd name="connsiteX30" fmla="*/ 627221 w 1054411"/>
                <a:gd name="connsiteY30" fmla="*/ 64018 h 859795"/>
                <a:gd name="connsiteX31" fmla="*/ 571118 w 1054411"/>
                <a:gd name="connsiteY31" fmla="*/ 43568 h 859795"/>
                <a:gd name="connsiteX32" fmla="*/ 510462 w 1054411"/>
                <a:gd name="connsiteY32" fmla="*/ 74745 h 859795"/>
                <a:gd name="connsiteX33" fmla="*/ 458064 w 1054411"/>
                <a:gd name="connsiteY33" fmla="*/ 5909 h 859795"/>
                <a:gd name="connsiteX34" fmla="*/ 215364 w 1054411"/>
                <a:gd name="connsiteY34" fmla="*/ 74745 h 859795"/>
                <a:gd name="connsiteX35" fmla="*/ 43352 w 1054411"/>
                <a:gd name="connsiteY35" fmla="*/ 133703 h 859795"/>
                <a:gd name="connsiteX36" fmla="*/ 11712 w 1054411"/>
                <a:gd name="connsiteY36" fmla="*/ 158783 h 859795"/>
                <a:gd name="connsiteX37" fmla="*/ 12175 w 1054411"/>
                <a:gd name="connsiteY37" fmla="*/ 172210 h 859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4411" h="859795">
                  <a:moveTo>
                    <a:pt x="12175" y="172210"/>
                  </a:moveTo>
                  <a:cubicBezTo>
                    <a:pt x="19584" y="191889"/>
                    <a:pt x="26992" y="260725"/>
                    <a:pt x="9783" y="287811"/>
                  </a:cubicBezTo>
                  <a:cubicBezTo>
                    <a:pt x="-7426" y="314821"/>
                    <a:pt x="-17" y="322229"/>
                    <a:pt x="17191" y="332030"/>
                  </a:cubicBezTo>
                  <a:cubicBezTo>
                    <a:pt x="34400" y="341908"/>
                    <a:pt x="41809" y="366448"/>
                    <a:pt x="41809" y="386203"/>
                  </a:cubicBezTo>
                  <a:cubicBezTo>
                    <a:pt x="41809" y="405881"/>
                    <a:pt x="54079" y="403412"/>
                    <a:pt x="56548" y="445238"/>
                  </a:cubicBezTo>
                  <a:cubicBezTo>
                    <a:pt x="58941" y="487064"/>
                    <a:pt x="68818" y="516466"/>
                    <a:pt x="83558" y="533752"/>
                  </a:cubicBezTo>
                  <a:cubicBezTo>
                    <a:pt x="95056" y="547180"/>
                    <a:pt x="92973" y="567861"/>
                    <a:pt x="86876" y="583450"/>
                  </a:cubicBezTo>
                  <a:cubicBezTo>
                    <a:pt x="107481" y="598652"/>
                    <a:pt x="130632" y="613392"/>
                    <a:pt x="151004" y="620646"/>
                  </a:cubicBezTo>
                  <a:cubicBezTo>
                    <a:pt x="202245" y="639012"/>
                    <a:pt x="220612" y="653597"/>
                    <a:pt x="224239" y="671964"/>
                  </a:cubicBezTo>
                  <a:cubicBezTo>
                    <a:pt x="227943" y="690253"/>
                    <a:pt x="271930" y="723205"/>
                    <a:pt x="282965" y="697584"/>
                  </a:cubicBezTo>
                  <a:cubicBezTo>
                    <a:pt x="293923" y="671964"/>
                    <a:pt x="323171" y="686626"/>
                    <a:pt x="345164" y="686626"/>
                  </a:cubicBezTo>
                  <a:cubicBezTo>
                    <a:pt x="367235" y="686626"/>
                    <a:pt x="370862" y="712246"/>
                    <a:pt x="374412" y="726909"/>
                  </a:cubicBezTo>
                  <a:cubicBezTo>
                    <a:pt x="378116" y="741571"/>
                    <a:pt x="429357" y="734317"/>
                    <a:pt x="447800" y="745198"/>
                  </a:cubicBezTo>
                  <a:cubicBezTo>
                    <a:pt x="466090" y="756156"/>
                    <a:pt x="473421" y="796439"/>
                    <a:pt x="499041" y="811101"/>
                  </a:cubicBezTo>
                  <a:cubicBezTo>
                    <a:pt x="524739" y="825687"/>
                    <a:pt x="546578" y="792812"/>
                    <a:pt x="565022" y="803770"/>
                  </a:cubicBezTo>
                  <a:cubicBezTo>
                    <a:pt x="583311" y="814728"/>
                    <a:pt x="630925" y="825687"/>
                    <a:pt x="660250" y="814728"/>
                  </a:cubicBezTo>
                  <a:cubicBezTo>
                    <a:pt x="689420" y="803770"/>
                    <a:pt x="707786" y="825687"/>
                    <a:pt x="744442" y="822137"/>
                  </a:cubicBezTo>
                  <a:cubicBezTo>
                    <a:pt x="781021" y="818433"/>
                    <a:pt x="828712" y="833018"/>
                    <a:pt x="839593" y="844053"/>
                  </a:cubicBezTo>
                  <a:cubicBezTo>
                    <a:pt x="845380" y="849841"/>
                    <a:pt x="876403" y="855551"/>
                    <a:pt x="904570" y="859796"/>
                  </a:cubicBezTo>
                  <a:cubicBezTo>
                    <a:pt x="911824" y="844748"/>
                    <a:pt x="897702" y="798368"/>
                    <a:pt x="899940" y="786947"/>
                  </a:cubicBezTo>
                  <a:cubicBezTo>
                    <a:pt x="902332" y="774754"/>
                    <a:pt x="988454" y="698433"/>
                    <a:pt x="1003193" y="681224"/>
                  </a:cubicBezTo>
                  <a:cubicBezTo>
                    <a:pt x="1017933" y="664015"/>
                    <a:pt x="1040158" y="664015"/>
                    <a:pt x="1052351" y="641867"/>
                  </a:cubicBezTo>
                  <a:cubicBezTo>
                    <a:pt x="1064698" y="619720"/>
                    <a:pt x="1017933" y="548414"/>
                    <a:pt x="1008132" y="533675"/>
                  </a:cubicBezTo>
                  <a:cubicBezTo>
                    <a:pt x="998254" y="518936"/>
                    <a:pt x="993392" y="459900"/>
                    <a:pt x="1000724" y="435283"/>
                  </a:cubicBezTo>
                  <a:cubicBezTo>
                    <a:pt x="1008132" y="410743"/>
                    <a:pt x="963836" y="395927"/>
                    <a:pt x="963836" y="378795"/>
                  </a:cubicBezTo>
                  <a:cubicBezTo>
                    <a:pt x="963836" y="361586"/>
                    <a:pt x="1005663" y="332030"/>
                    <a:pt x="1027811" y="322229"/>
                  </a:cubicBezTo>
                  <a:cubicBezTo>
                    <a:pt x="1049958" y="312351"/>
                    <a:pt x="1042550" y="243516"/>
                    <a:pt x="1022872" y="226307"/>
                  </a:cubicBezTo>
                  <a:cubicBezTo>
                    <a:pt x="1003193" y="209098"/>
                    <a:pt x="993392" y="177149"/>
                    <a:pt x="1005663" y="142732"/>
                  </a:cubicBezTo>
                  <a:cubicBezTo>
                    <a:pt x="1017933" y="108314"/>
                    <a:pt x="931888" y="81304"/>
                    <a:pt x="919618" y="81304"/>
                  </a:cubicBezTo>
                  <a:cubicBezTo>
                    <a:pt x="917534" y="81304"/>
                    <a:pt x="916377" y="79066"/>
                    <a:pt x="915528" y="76211"/>
                  </a:cubicBezTo>
                  <a:cubicBezTo>
                    <a:pt x="838744" y="90410"/>
                    <a:pt x="642115" y="69960"/>
                    <a:pt x="627221" y="64018"/>
                  </a:cubicBezTo>
                  <a:cubicBezTo>
                    <a:pt x="617497" y="60160"/>
                    <a:pt x="592571" y="51208"/>
                    <a:pt x="571118" y="43568"/>
                  </a:cubicBezTo>
                  <a:cubicBezTo>
                    <a:pt x="561395" y="59851"/>
                    <a:pt x="541099" y="74745"/>
                    <a:pt x="510462" y="74745"/>
                  </a:cubicBezTo>
                  <a:cubicBezTo>
                    <a:pt x="463003" y="74745"/>
                    <a:pt x="459684" y="27208"/>
                    <a:pt x="458064" y="5909"/>
                  </a:cubicBezTo>
                  <a:cubicBezTo>
                    <a:pt x="456520" y="-15390"/>
                    <a:pt x="266296" y="23967"/>
                    <a:pt x="215364" y="74745"/>
                  </a:cubicBezTo>
                  <a:cubicBezTo>
                    <a:pt x="164664" y="125600"/>
                    <a:pt x="46593" y="105844"/>
                    <a:pt x="43352" y="133703"/>
                  </a:cubicBezTo>
                  <a:cubicBezTo>
                    <a:pt x="40960" y="153921"/>
                    <a:pt x="23211" y="164493"/>
                    <a:pt x="11712" y="158783"/>
                  </a:cubicBezTo>
                  <a:cubicBezTo>
                    <a:pt x="10863" y="163722"/>
                    <a:pt x="10709" y="168352"/>
                    <a:pt x="12175" y="172210"/>
                  </a:cubicBezTo>
                  <a:close/>
                </a:path>
              </a:pathLst>
            </a:custGeom>
            <a:solidFill>
              <a:srgbClr val="4C006A"/>
            </a:solidFill>
            <a:ln w="7715" cap="flat">
              <a:solidFill>
                <a:srgbClr val="FFFFFF"/>
              </a:solidFill>
              <a:prstDash val="solid"/>
              <a:miter/>
            </a:ln>
          </p:spPr>
          <p:txBody>
            <a:bodyPr rtlCol="0" anchor="ctr"/>
            <a:lstStyle/>
            <a:p>
              <a:endParaRPr lang="en-GB"/>
            </a:p>
          </p:txBody>
        </p:sp>
        <p:sp>
          <p:nvSpPr>
            <p:cNvPr id="63" name="Freeform: Shape 62">
              <a:extLst>
                <a:ext uri="{FF2B5EF4-FFF2-40B4-BE49-F238E27FC236}">
                  <a16:creationId xmlns:a16="http://schemas.microsoft.com/office/drawing/2014/main" id="{D47D4801-610E-AED5-BE97-B1F689DA3202}"/>
                </a:ext>
              </a:extLst>
            </p:cNvPr>
            <p:cNvSpPr/>
            <p:nvPr/>
          </p:nvSpPr>
          <p:spPr>
            <a:xfrm>
              <a:off x="7794216" y="222488"/>
              <a:ext cx="2852086" cy="2381822"/>
            </a:xfrm>
            <a:custGeom>
              <a:avLst/>
              <a:gdLst>
                <a:gd name="connsiteX0" fmla="*/ 2768107 w 2852086"/>
                <a:gd name="connsiteY0" fmla="*/ 276878 h 2381822"/>
                <a:gd name="connsiteX1" fmla="*/ 2718950 w 2852086"/>
                <a:gd name="connsiteY1" fmla="*/ 272016 h 2381822"/>
                <a:gd name="connsiteX2" fmla="*/ 2646795 w 2852086"/>
                <a:gd name="connsiteY2" fmla="*/ 216222 h 2381822"/>
                <a:gd name="connsiteX3" fmla="*/ 2702590 w 2852086"/>
                <a:gd name="connsiteY3" fmla="*/ 221084 h 2381822"/>
                <a:gd name="connsiteX4" fmla="*/ 2776364 w 2852086"/>
                <a:gd name="connsiteY4" fmla="*/ 198164 h 2381822"/>
                <a:gd name="connsiteX5" fmla="*/ 2851759 w 2852086"/>
                <a:gd name="connsiteY5" fmla="*/ 168685 h 2381822"/>
                <a:gd name="connsiteX6" fmla="*/ 2794422 w 2852086"/>
                <a:gd name="connsiteY6" fmla="*/ 112891 h 2381822"/>
                <a:gd name="connsiteX7" fmla="*/ 2710847 w 2852086"/>
                <a:gd name="connsiteY7" fmla="*/ 85033 h 2381822"/>
                <a:gd name="connsiteX8" fmla="*/ 2651734 w 2852086"/>
                <a:gd name="connsiteY8" fmla="*/ 57175 h 2381822"/>
                <a:gd name="connsiteX9" fmla="*/ 2564995 w 2852086"/>
                <a:gd name="connsiteY9" fmla="*/ 116210 h 2381822"/>
                <a:gd name="connsiteX10" fmla="*/ 2538681 w 2852086"/>
                <a:gd name="connsiteY10" fmla="*/ 126010 h 2381822"/>
                <a:gd name="connsiteX11" fmla="*/ 2551876 w 2852086"/>
                <a:gd name="connsiteY11" fmla="*/ 63657 h 2381822"/>
                <a:gd name="connsiteX12" fmla="*/ 2505960 w 2852086"/>
                <a:gd name="connsiteY12" fmla="*/ 1381 h 2381822"/>
                <a:gd name="connsiteX13" fmla="*/ 2437125 w 2852086"/>
                <a:gd name="connsiteY13" fmla="*/ 63657 h 2381822"/>
                <a:gd name="connsiteX14" fmla="*/ 2371453 w 2852086"/>
                <a:gd name="connsiteY14" fmla="*/ 150550 h 2381822"/>
                <a:gd name="connsiteX15" fmla="*/ 2373151 w 2852086"/>
                <a:gd name="connsiteY15" fmla="*/ 57097 h 2381822"/>
                <a:gd name="connsiteX16" fmla="*/ 2302617 w 2852086"/>
                <a:gd name="connsiteY16" fmla="*/ 94834 h 2381822"/>
                <a:gd name="connsiteX17" fmla="*/ 2196123 w 2852086"/>
                <a:gd name="connsiteY17" fmla="*/ 199708 h 2381822"/>
                <a:gd name="connsiteX18" fmla="*/ 2215801 w 2852086"/>
                <a:gd name="connsiteY18" fmla="*/ 129251 h 2381822"/>
                <a:gd name="connsiteX19" fmla="*/ 2287878 w 2852086"/>
                <a:gd name="connsiteY19" fmla="*/ 43978 h 2381822"/>
                <a:gd name="connsiteX20" fmla="*/ 2274759 w 2852086"/>
                <a:gd name="connsiteY20" fmla="*/ 1381 h 2381822"/>
                <a:gd name="connsiteX21" fmla="*/ 2214026 w 2852086"/>
                <a:gd name="connsiteY21" fmla="*/ 50538 h 2381822"/>
                <a:gd name="connsiteX22" fmla="*/ 2135390 w 2852086"/>
                <a:gd name="connsiteY22" fmla="*/ 40660 h 2381822"/>
                <a:gd name="connsiteX23" fmla="*/ 2115634 w 2852086"/>
                <a:gd name="connsiteY23" fmla="*/ 83258 h 2381822"/>
                <a:gd name="connsiteX24" fmla="*/ 2091094 w 2852086"/>
                <a:gd name="connsiteY24" fmla="*/ 99695 h 2381822"/>
                <a:gd name="connsiteX25" fmla="*/ 2014078 w 2852086"/>
                <a:gd name="connsiteY25" fmla="*/ 125933 h 2381822"/>
                <a:gd name="connsiteX26" fmla="*/ 1987764 w 2852086"/>
                <a:gd name="connsiteY26" fmla="*/ 168608 h 2381822"/>
                <a:gd name="connsiteX27" fmla="*/ 1976342 w 2852086"/>
                <a:gd name="connsiteY27" fmla="*/ 232505 h 2381822"/>
                <a:gd name="connsiteX28" fmla="*/ 1935365 w 2852086"/>
                <a:gd name="connsiteY28" fmla="*/ 160351 h 2381822"/>
                <a:gd name="connsiteX29" fmla="*/ 1958285 w 2852086"/>
                <a:gd name="connsiteY29" fmla="*/ 117676 h 2381822"/>
                <a:gd name="connsiteX30" fmla="*/ 2017320 w 2852086"/>
                <a:gd name="connsiteY30" fmla="*/ 60339 h 2381822"/>
                <a:gd name="connsiteX31" fmla="*/ 1977963 w 2852086"/>
                <a:gd name="connsiteY31" fmla="*/ 70139 h 2381822"/>
                <a:gd name="connsiteX32" fmla="*/ 1887828 w 2852086"/>
                <a:gd name="connsiteY32" fmla="*/ 88120 h 2381822"/>
                <a:gd name="connsiteX33" fmla="*/ 1894388 w 2852086"/>
                <a:gd name="connsiteY33" fmla="*/ 161894 h 2381822"/>
                <a:gd name="connsiteX34" fmla="*/ 1863211 w 2852086"/>
                <a:gd name="connsiteY34" fmla="*/ 184891 h 2381822"/>
                <a:gd name="connsiteX35" fmla="*/ 1779636 w 2852086"/>
                <a:gd name="connsiteY35" fmla="*/ 186512 h 2381822"/>
                <a:gd name="connsiteX36" fmla="*/ 1841989 w 2852086"/>
                <a:gd name="connsiteY36" fmla="*/ 242305 h 2381822"/>
                <a:gd name="connsiteX37" fmla="*/ 1789514 w 2852086"/>
                <a:gd name="connsiteY37" fmla="*/ 235746 h 2381822"/>
                <a:gd name="connsiteX38" fmla="*/ 1730556 w 2852086"/>
                <a:gd name="connsiteY38" fmla="*/ 199630 h 2381822"/>
                <a:gd name="connsiteX39" fmla="*/ 1694517 w 2852086"/>
                <a:gd name="connsiteY39" fmla="*/ 220929 h 2381822"/>
                <a:gd name="connsiteX40" fmla="*/ 1720678 w 2852086"/>
                <a:gd name="connsiteY40" fmla="*/ 293083 h 2381822"/>
                <a:gd name="connsiteX41" fmla="*/ 1682942 w 2852086"/>
                <a:gd name="connsiteY41" fmla="*/ 270164 h 2381822"/>
                <a:gd name="connsiteX42" fmla="*/ 1620666 w 2852086"/>
                <a:gd name="connsiteY42" fmla="*/ 265225 h 2381822"/>
                <a:gd name="connsiteX43" fmla="*/ 1612486 w 2852086"/>
                <a:gd name="connsiteY43" fmla="*/ 201251 h 2381822"/>
                <a:gd name="connsiteX44" fmla="*/ 1535393 w 2852086"/>
                <a:gd name="connsiteY44" fmla="*/ 207888 h 2381822"/>
                <a:gd name="connsiteX45" fmla="*/ 1504293 w 2852086"/>
                <a:gd name="connsiteY45" fmla="*/ 238987 h 2381822"/>
                <a:gd name="connsiteX46" fmla="*/ 1494415 w 2852086"/>
                <a:gd name="connsiteY46" fmla="*/ 289765 h 2381822"/>
                <a:gd name="connsiteX47" fmla="*/ 1458300 w 2852086"/>
                <a:gd name="connsiteY47" fmla="*/ 316080 h 2381822"/>
                <a:gd name="connsiteX48" fmla="*/ 1418943 w 2852086"/>
                <a:gd name="connsiteY48" fmla="*/ 321019 h 2381822"/>
                <a:gd name="connsiteX49" fmla="*/ 1343548 w 2852086"/>
                <a:gd name="connsiteY49" fmla="*/ 330897 h 2381822"/>
                <a:gd name="connsiteX50" fmla="*/ 1286211 w 2852086"/>
                <a:gd name="connsiteY50" fmla="*/ 406292 h 2381822"/>
                <a:gd name="connsiteX51" fmla="*/ 1356744 w 2852086"/>
                <a:gd name="connsiteY51" fmla="*/ 401353 h 2381822"/>
                <a:gd name="connsiteX52" fmla="*/ 1371561 w 2852086"/>
                <a:gd name="connsiteY52" fmla="*/ 440710 h 2381822"/>
                <a:gd name="connsiteX53" fmla="*/ 1361683 w 2852086"/>
                <a:gd name="connsiteY53" fmla="*/ 470266 h 2381822"/>
                <a:gd name="connsiteX54" fmla="*/ 1304268 w 2852086"/>
                <a:gd name="connsiteY54" fmla="*/ 476748 h 2381822"/>
                <a:gd name="connsiteX55" fmla="*/ 1255111 w 2852086"/>
                <a:gd name="connsiteY55" fmla="*/ 447269 h 2381822"/>
                <a:gd name="connsiteX56" fmla="*/ 1194533 w 2852086"/>
                <a:gd name="connsiteY56" fmla="*/ 476748 h 2381822"/>
                <a:gd name="connsiteX57" fmla="*/ 1220693 w 2852086"/>
                <a:gd name="connsiteY57" fmla="*/ 384993 h 2381822"/>
                <a:gd name="connsiteX58" fmla="*/ 1155176 w 2852086"/>
                <a:gd name="connsiteY58" fmla="*/ 437468 h 2381822"/>
                <a:gd name="connsiteX59" fmla="*/ 1084797 w 2852086"/>
                <a:gd name="connsiteY59" fmla="*/ 491565 h 2381822"/>
                <a:gd name="connsiteX60" fmla="*/ 1037260 w 2852086"/>
                <a:gd name="connsiteY60" fmla="*/ 550523 h 2381822"/>
                <a:gd name="connsiteX61" fmla="*/ 901055 w 2852086"/>
                <a:gd name="connsiteY61" fmla="*/ 626072 h 2381822"/>
                <a:gd name="connsiteX62" fmla="*/ 938791 w 2852086"/>
                <a:gd name="connsiteY62" fmla="*/ 629313 h 2381822"/>
                <a:gd name="connsiteX63" fmla="*/ 1020746 w 2852086"/>
                <a:gd name="connsiteY63" fmla="*/ 588336 h 2381822"/>
                <a:gd name="connsiteX64" fmla="*/ 1128938 w 2852086"/>
                <a:gd name="connsiteY64" fmla="*/ 548979 h 2381822"/>
                <a:gd name="connsiteX65" fmla="*/ 1194455 w 2852086"/>
                <a:gd name="connsiteY65" fmla="*/ 539179 h 2381822"/>
                <a:gd name="connsiteX66" fmla="*/ 1263291 w 2852086"/>
                <a:gd name="connsiteY66" fmla="*/ 534240 h 2381822"/>
                <a:gd name="connsiteX67" fmla="*/ 1253413 w 2852086"/>
                <a:gd name="connsiteY67" fmla="*/ 593275 h 2381822"/>
                <a:gd name="connsiteX68" fmla="*/ 1222314 w 2852086"/>
                <a:gd name="connsiteY68" fmla="*/ 611255 h 2381822"/>
                <a:gd name="connsiteX69" fmla="*/ 1178018 w 2852086"/>
                <a:gd name="connsiteY69" fmla="*/ 589956 h 2381822"/>
                <a:gd name="connsiteX70" fmla="*/ 1125620 w 2852086"/>
                <a:gd name="connsiteY70" fmla="*/ 635873 h 2381822"/>
                <a:gd name="connsiteX71" fmla="*/ 1081324 w 2852086"/>
                <a:gd name="connsiteY71" fmla="*/ 716207 h 2381822"/>
                <a:gd name="connsiteX72" fmla="*/ 1040424 w 2852086"/>
                <a:gd name="connsiteY72" fmla="*/ 750625 h 2381822"/>
                <a:gd name="connsiteX73" fmla="*/ 938714 w 2852086"/>
                <a:gd name="connsiteY73" fmla="*/ 889916 h 2381822"/>
                <a:gd name="connsiteX74" fmla="*/ 920656 w 2852086"/>
                <a:gd name="connsiteY74" fmla="*/ 971948 h 2381822"/>
                <a:gd name="connsiteX75" fmla="*/ 833840 w 2852086"/>
                <a:gd name="connsiteY75" fmla="*/ 986688 h 2381822"/>
                <a:gd name="connsiteX76" fmla="*/ 819100 w 2852086"/>
                <a:gd name="connsiteY76" fmla="*/ 1088398 h 2381822"/>
                <a:gd name="connsiteX77" fmla="*/ 819100 w 2852086"/>
                <a:gd name="connsiteY77" fmla="*/ 1163793 h 2381822"/>
                <a:gd name="connsiteX78" fmla="*/ 750265 w 2852086"/>
                <a:gd name="connsiteY78" fmla="*/ 1173594 h 2381822"/>
                <a:gd name="connsiteX79" fmla="*/ 673172 w 2852086"/>
                <a:gd name="connsiteY79" fmla="*/ 1198211 h 2381822"/>
                <a:gd name="connsiteX80" fmla="*/ 735525 w 2852086"/>
                <a:gd name="connsiteY80" fmla="*/ 1267046 h 2381822"/>
                <a:gd name="connsiteX81" fmla="*/ 701030 w 2852086"/>
                <a:gd name="connsiteY81" fmla="*/ 1281786 h 2381822"/>
                <a:gd name="connsiteX82" fmla="*/ 602638 w 2852086"/>
                <a:gd name="connsiteY82" fmla="*/ 1321143 h 2381822"/>
                <a:gd name="connsiteX83" fmla="*/ 533803 w 2852086"/>
                <a:gd name="connsiteY83" fmla="*/ 1391599 h 2381822"/>
                <a:gd name="connsiteX84" fmla="*/ 479707 w 2852086"/>
                <a:gd name="connsiteY84" fmla="*/ 1475174 h 2381822"/>
                <a:gd name="connsiteX85" fmla="*/ 418974 w 2852086"/>
                <a:gd name="connsiteY85" fmla="*/ 1427637 h 2381822"/>
                <a:gd name="connsiteX86" fmla="*/ 405855 w 2852086"/>
                <a:gd name="connsiteY86" fmla="*/ 1489913 h 2381822"/>
                <a:gd name="connsiteX87" fmla="*/ 345199 w 2852086"/>
                <a:gd name="connsiteY87" fmla="*/ 1527650 h 2381822"/>
                <a:gd name="connsiteX88" fmla="*/ 238627 w 2852086"/>
                <a:gd name="connsiteY88" fmla="*/ 1567006 h 2381822"/>
                <a:gd name="connsiteX89" fmla="*/ 297662 w 2852086"/>
                <a:gd name="connsiteY89" fmla="*/ 1611225 h 2381822"/>
                <a:gd name="connsiteX90" fmla="*/ 202589 w 2852086"/>
                <a:gd name="connsiteY90" fmla="*/ 1612845 h 2381822"/>
                <a:gd name="connsiteX91" fmla="*/ 143554 w 2852086"/>
                <a:gd name="connsiteY91" fmla="*/ 1652202 h 2381822"/>
                <a:gd name="connsiteX92" fmla="*/ 92776 w 2852086"/>
                <a:gd name="connsiteY92" fmla="*/ 1703134 h 2381822"/>
                <a:gd name="connsiteX93" fmla="*/ 51722 w 2852086"/>
                <a:gd name="connsiteY93" fmla="*/ 1714555 h 2381822"/>
                <a:gd name="connsiteX94" fmla="*/ 866 w 2852086"/>
                <a:gd name="connsiteY94" fmla="*/ 1763713 h 2381822"/>
                <a:gd name="connsiteX95" fmla="*/ 43541 w 2852086"/>
                <a:gd name="connsiteY95" fmla="*/ 1819430 h 2381822"/>
                <a:gd name="connsiteX96" fmla="*/ 30423 w 2852086"/>
                <a:gd name="connsiteY96" fmla="*/ 1860561 h 2381822"/>
                <a:gd name="connsiteX97" fmla="*/ 19001 w 2852086"/>
                <a:gd name="connsiteY97" fmla="*/ 1901461 h 2381822"/>
                <a:gd name="connsiteX98" fmla="*/ 19001 w 2852086"/>
                <a:gd name="connsiteY98" fmla="*/ 1954014 h 2381822"/>
                <a:gd name="connsiteX99" fmla="*/ 10821 w 2852086"/>
                <a:gd name="connsiteY99" fmla="*/ 2021229 h 2381822"/>
                <a:gd name="connsiteX100" fmla="*/ 68236 w 2852086"/>
                <a:gd name="connsiteY100" fmla="*/ 2039210 h 2381822"/>
                <a:gd name="connsiteX101" fmla="*/ 146949 w 2852086"/>
                <a:gd name="connsiteY101" fmla="*/ 2009654 h 2381822"/>
                <a:gd name="connsiteX102" fmla="*/ 166628 w 2852086"/>
                <a:gd name="connsiteY102" fmla="*/ 2044149 h 2381822"/>
                <a:gd name="connsiteX103" fmla="*/ 109213 w 2852086"/>
                <a:gd name="connsiteY103" fmla="*/ 2090065 h 2381822"/>
                <a:gd name="connsiteX104" fmla="*/ 64995 w 2852086"/>
                <a:gd name="connsiteY104" fmla="*/ 2078566 h 2381822"/>
                <a:gd name="connsiteX105" fmla="*/ 27259 w 2852086"/>
                <a:gd name="connsiteY105" fmla="*/ 2111364 h 2381822"/>
                <a:gd name="connsiteX106" fmla="*/ 19079 w 2852086"/>
                <a:gd name="connsiteY106" fmla="*/ 2176881 h 2381822"/>
                <a:gd name="connsiteX107" fmla="*/ 81355 w 2852086"/>
                <a:gd name="connsiteY107" fmla="*/ 2168624 h 2381822"/>
                <a:gd name="connsiteX108" fmla="*/ 140390 w 2852086"/>
                <a:gd name="connsiteY108" fmla="*/ 2175261 h 2381822"/>
                <a:gd name="connsiteX109" fmla="*/ 112609 w 2852086"/>
                <a:gd name="connsiteY109" fmla="*/ 2219479 h 2381822"/>
                <a:gd name="connsiteX110" fmla="*/ 66615 w 2852086"/>
                <a:gd name="connsiteY110" fmla="*/ 2253897 h 2381822"/>
                <a:gd name="connsiteX111" fmla="*/ 183065 w 2852086"/>
                <a:gd name="connsiteY111" fmla="*/ 2345729 h 2381822"/>
                <a:gd name="connsiteX112" fmla="*/ 312556 w 2852086"/>
                <a:gd name="connsiteY112" fmla="*/ 2380147 h 2381822"/>
                <a:gd name="connsiteX113" fmla="*/ 519141 w 2852086"/>
                <a:gd name="connsiteY113" fmla="*/ 2227659 h 2381822"/>
                <a:gd name="connsiteX114" fmla="*/ 596233 w 2852086"/>
                <a:gd name="connsiteY114" fmla="*/ 2211299 h 2381822"/>
                <a:gd name="connsiteX115" fmla="*/ 624169 w 2852086"/>
                <a:gd name="connsiteY115" fmla="*/ 2131042 h 2381822"/>
                <a:gd name="connsiteX116" fmla="*/ 668464 w 2852086"/>
                <a:gd name="connsiteY116" fmla="*/ 2191621 h 2381822"/>
                <a:gd name="connsiteX117" fmla="*/ 694702 w 2852086"/>
                <a:gd name="connsiteY117" fmla="*/ 2241858 h 2381822"/>
                <a:gd name="connsiteX118" fmla="*/ 729352 w 2852086"/>
                <a:gd name="connsiteY118" fmla="*/ 2246720 h 2381822"/>
                <a:gd name="connsiteX119" fmla="*/ 755667 w 2852086"/>
                <a:gd name="connsiteY119" fmla="*/ 2173023 h 2381822"/>
                <a:gd name="connsiteX120" fmla="*/ 771486 w 2852086"/>
                <a:gd name="connsiteY120" fmla="*/ 2083428 h 2381822"/>
                <a:gd name="connsiteX121" fmla="*/ 845261 w 2852086"/>
                <a:gd name="connsiteY121" fmla="*/ 2057190 h 2381822"/>
                <a:gd name="connsiteX122" fmla="*/ 840013 w 2852086"/>
                <a:gd name="connsiteY122" fmla="*/ 1951776 h 2381822"/>
                <a:gd name="connsiteX123" fmla="*/ 834689 w 2852086"/>
                <a:gd name="connsiteY123" fmla="*/ 1899069 h 2381822"/>
                <a:gd name="connsiteX124" fmla="*/ 876824 w 2852086"/>
                <a:gd name="connsiteY124" fmla="*/ 1841114 h 2381822"/>
                <a:gd name="connsiteX125" fmla="*/ 803049 w 2852086"/>
                <a:gd name="connsiteY125" fmla="*/ 1762169 h 2381822"/>
                <a:gd name="connsiteX126" fmla="*/ 808296 w 2852086"/>
                <a:gd name="connsiteY126" fmla="*/ 1656832 h 2381822"/>
                <a:gd name="connsiteX127" fmla="*/ 808296 w 2852086"/>
                <a:gd name="connsiteY127" fmla="*/ 1546170 h 2381822"/>
                <a:gd name="connsiteX128" fmla="*/ 818869 w 2852086"/>
                <a:gd name="connsiteY128" fmla="*/ 1435509 h 2381822"/>
                <a:gd name="connsiteX129" fmla="*/ 929531 w 2852086"/>
                <a:gd name="connsiteY129" fmla="*/ 1361811 h 2381822"/>
                <a:gd name="connsiteX130" fmla="*/ 1003305 w 2852086"/>
                <a:gd name="connsiteY130" fmla="*/ 1356409 h 2381822"/>
                <a:gd name="connsiteX131" fmla="*/ 1003305 w 2852086"/>
                <a:gd name="connsiteY131" fmla="*/ 1293207 h 2381822"/>
                <a:gd name="connsiteX132" fmla="*/ 976913 w 2852086"/>
                <a:gd name="connsiteY132" fmla="*/ 1235330 h 2381822"/>
                <a:gd name="connsiteX133" fmla="*/ 1050688 w 2852086"/>
                <a:gd name="connsiteY133" fmla="*/ 1093182 h 2381822"/>
                <a:gd name="connsiteX134" fmla="*/ 1055935 w 2852086"/>
                <a:gd name="connsiteY134" fmla="*/ 993016 h 2381822"/>
                <a:gd name="connsiteX135" fmla="*/ 1140205 w 2852086"/>
                <a:gd name="connsiteY135" fmla="*/ 972025 h 2381822"/>
                <a:gd name="connsiteX136" fmla="*/ 1161272 w 2852086"/>
                <a:gd name="connsiteY136" fmla="*/ 908823 h 2381822"/>
                <a:gd name="connsiteX137" fmla="*/ 1219227 w 2852086"/>
                <a:gd name="connsiteY137" fmla="*/ 824553 h 2381822"/>
                <a:gd name="connsiteX138" fmla="*/ 1245542 w 2852086"/>
                <a:gd name="connsiteY138" fmla="*/ 766599 h 2381822"/>
                <a:gd name="connsiteX139" fmla="*/ 1277182 w 2852086"/>
                <a:gd name="connsiteY139" fmla="*/ 687499 h 2381822"/>
                <a:gd name="connsiteX140" fmla="*/ 1361452 w 2852086"/>
                <a:gd name="connsiteY140" fmla="*/ 624297 h 2381822"/>
                <a:gd name="connsiteX141" fmla="*/ 1445721 w 2852086"/>
                <a:gd name="connsiteY141" fmla="*/ 592735 h 2381822"/>
                <a:gd name="connsiteX142" fmla="*/ 1472036 w 2852086"/>
                <a:gd name="connsiteY142" fmla="*/ 513790 h 2381822"/>
                <a:gd name="connsiteX143" fmla="*/ 1587946 w 2852086"/>
                <a:gd name="connsiteY143" fmla="*/ 534780 h 2381822"/>
                <a:gd name="connsiteX144" fmla="*/ 1661720 w 2852086"/>
                <a:gd name="connsiteY144" fmla="*/ 513790 h 2381822"/>
                <a:gd name="connsiteX145" fmla="*/ 1724922 w 2852086"/>
                <a:gd name="connsiteY145" fmla="*/ 429520 h 2381822"/>
                <a:gd name="connsiteX146" fmla="*/ 1735649 w 2852086"/>
                <a:gd name="connsiteY146" fmla="*/ 436157 h 2381822"/>
                <a:gd name="connsiteX147" fmla="*/ 1809192 w 2852086"/>
                <a:gd name="connsiteY147" fmla="*/ 382060 h 2381822"/>
                <a:gd name="connsiteX148" fmla="*/ 1930349 w 2852086"/>
                <a:gd name="connsiteY148" fmla="*/ 471578 h 2381822"/>
                <a:gd name="connsiteX149" fmla="*/ 2051506 w 2852086"/>
                <a:gd name="connsiteY149" fmla="*/ 476825 h 2381822"/>
                <a:gd name="connsiteX150" fmla="*/ 2135776 w 2852086"/>
                <a:gd name="connsiteY150" fmla="*/ 482073 h 2381822"/>
                <a:gd name="connsiteX151" fmla="*/ 2198978 w 2852086"/>
                <a:gd name="connsiteY151" fmla="*/ 497893 h 2381822"/>
                <a:gd name="connsiteX152" fmla="*/ 2246360 w 2852086"/>
                <a:gd name="connsiteY152" fmla="*/ 434690 h 2381822"/>
                <a:gd name="connsiteX153" fmla="*/ 2267505 w 2852086"/>
                <a:gd name="connsiteY153" fmla="*/ 339848 h 2381822"/>
                <a:gd name="connsiteX154" fmla="*/ 2335878 w 2852086"/>
                <a:gd name="connsiteY154" fmla="*/ 266074 h 2381822"/>
                <a:gd name="connsiteX155" fmla="*/ 2446540 w 2852086"/>
                <a:gd name="connsiteY155" fmla="*/ 239682 h 2381822"/>
                <a:gd name="connsiteX156" fmla="*/ 2536134 w 2852086"/>
                <a:gd name="connsiteY156" fmla="*/ 239682 h 2381822"/>
                <a:gd name="connsiteX157" fmla="*/ 2651966 w 2852086"/>
                <a:gd name="connsiteY157" fmla="*/ 318781 h 2381822"/>
                <a:gd name="connsiteX158" fmla="*/ 2651966 w 2852086"/>
                <a:gd name="connsiteY158" fmla="*/ 380594 h 2381822"/>
                <a:gd name="connsiteX159" fmla="*/ 2702898 w 2852086"/>
                <a:gd name="connsiteY159" fmla="*/ 355360 h 2381822"/>
                <a:gd name="connsiteX160" fmla="*/ 2794654 w 2852086"/>
                <a:gd name="connsiteY160" fmla="*/ 312762 h 2381822"/>
                <a:gd name="connsiteX161" fmla="*/ 2851065 w 2852086"/>
                <a:gd name="connsiteY161" fmla="*/ 273019 h 2381822"/>
                <a:gd name="connsiteX162" fmla="*/ 2768107 w 2852086"/>
                <a:gd name="connsiteY162" fmla="*/ 276878 h 2381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Lst>
              <a:rect l="l" t="t" r="r" b="b"/>
              <a:pathLst>
                <a:path w="2852086" h="2381822">
                  <a:moveTo>
                    <a:pt x="2768107" y="276878"/>
                  </a:moveTo>
                  <a:cubicBezTo>
                    <a:pt x="2761547" y="301495"/>
                    <a:pt x="2717329" y="296633"/>
                    <a:pt x="2718950" y="272016"/>
                  </a:cubicBezTo>
                  <a:cubicBezTo>
                    <a:pt x="2720570" y="247476"/>
                    <a:pt x="2650114" y="227720"/>
                    <a:pt x="2646795" y="216222"/>
                  </a:cubicBezTo>
                  <a:cubicBezTo>
                    <a:pt x="2643477" y="204801"/>
                    <a:pt x="2676274" y="206421"/>
                    <a:pt x="2702590" y="221084"/>
                  </a:cubicBezTo>
                  <a:cubicBezTo>
                    <a:pt x="2728750" y="235900"/>
                    <a:pt x="2746885" y="226023"/>
                    <a:pt x="2776364" y="198164"/>
                  </a:cubicBezTo>
                  <a:cubicBezTo>
                    <a:pt x="2805920" y="170306"/>
                    <a:pt x="2846898" y="193225"/>
                    <a:pt x="2851759" y="168685"/>
                  </a:cubicBezTo>
                  <a:cubicBezTo>
                    <a:pt x="2856698" y="144068"/>
                    <a:pt x="2804223" y="127631"/>
                    <a:pt x="2794422" y="112891"/>
                  </a:cubicBezTo>
                  <a:cubicBezTo>
                    <a:pt x="2784544" y="98075"/>
                    <a:pt x="2746885" y="78473"/>
                    <a:pt x="2710847" y="85033"/>
                  </a:cubicBezTo>
                  <a:cubicBezTo>
                    <a:pt x="2674808" y="91592"/>
                    <a:pt x="2673111" y="76853"/>
                    <a:pt x="2651734" y="57175"/>
                  </a:cubicBezTo>
                  <a:cubicBezTo>
                    <a:pt x="2630435" y="37496"/>
                    <a:pt x="2564995" y="70293"/>
                    <a:pt x="2564995" y="116210"/>
                  </a:cubicBezTo>
                  <a:cubicBezTo>
                    <a:pt x="2564995" y="162126"/>
                    <a:pt x="2523864" y="150627"/>
                    <a:pt x="2538681" y="126010"/>
                  </a:cubicBezTo>
                  <a:cubicBezTo>
                    <a:pt x="2553497" y="101393"/>
                    <a:pt x="2519002" y="71914"/>
                    <a:pt x="2551876" y="63657"/>
                  </a:cubicBezTo>
                  <a:cubicBezTo>
                    <a:pt x="2584674" y="55554"/>
                    <a:pt x="2566616" y="6319"/>
                    <a:pt x="2505960" y="1381"/>
                  </a:cubicBezTo>
                  <a:cubicBezTo>
                    <a:pt x="2445227" y="-3558"/>
                    <a:pt x="2422385" y="47220"/>
                    <a:pt x="2437125" y="63657"/>
                  </a:cubicBezTo>
                  <a:cubicBezTo>
                    <a:pt x="2451864" y="80094"/>
                    <a:pt x="2396070" y="150550"/>
                    <a:pt x="2371453" y="150550"/>
                  </a:cubicBezTo>
                  <a:cubicBezTo>
                    <a:pt x="2346913" y="150550"/>
                    <a:pt x="2374771" y="89895"/>
                    <a:pt x="2373151" y="57097"/>
                  </a:cubicBezTo>
                  <a:cubicBezTo>
                    <a:pt x="2371453" y="24377"/>
                    <a:pt x="2348534" y="42358"/>
                    <a:pt x="2302617" y="94834"/>
                  </a:cubicBezTo>
                  <a:cubicBezTo>
                    <a:pt x="2256778" y="147232"/>
                    <a:pt x="2222360" y="194846"/>
                    <a:pt x="2196123" y="199708"/>
                  </a:cubicBezTo>
                  <a:cubicBezTo>
                    <a:pt x="2169808" y="204646"/>
                    <a:pt x="2173126" y="152171"/>
                    <a:pt x="2215801" y="129251"/>
                  </a:cubicBezTo>
                  <a:cubicBezTo>
                    <a:pt x="2258399" y="106255"/>
                    <a:pt x="2260097" y="43978"/>
                    <a:pt x="2287878" y="43978"/>
                  </a:cubicBezTo>
                  <a:cubicBezTo>
                    <a:pt x="2315814" y="43978"/>
                    <a:pt x="2315814" y="11258"/>
                    <a:pt x="2274759" y="1381"/>
                  </a:cubicBezTo>
                  <a:cubicBezTo>
                    <a:pt x="2233782" y="-8497"/>
                    <a:pt x="2227222" y="37419"/>
                    <a:pt x="2214026" y="50538"/>
                  </a:cubicBezTo>
                  <a:cubicBezTo>
                    <a:pt x="2200907" y="63580"/>
                    <a:pt x="2133769" y="27541"/>
                    <a:pt x="2135390" y="40660"/>
                  </a:cubicBezTo>
                  <a:cubicBezTo>
                    <a:pt x="2137010" y="53856"/>
                    <a:pt x="2099351" y="58641"/>
                    <a:pt x="2115634" y="83258"/>
                  </a:cubicBezTo>
                  <a:cubicBezTo>
                    <a:pt x="2131994" y="107875"/>
                    <a:pt x="2107531" y="129251"/>
                    <a:pt x="2091094" y="99695"/>
                  </a:cubicBezTo>
                  <a:cubicBezTo>
                    <a:pt x="2074734" y="70139"/>
                    <a:pt x="2033757" y="93136"/>
                    <a:pt x="2014078" y="125933"/>
                  </a:cubicBezTo>
                  <a:cubicBezTo>
                    <a:pt x="1994400" y="158730"/>
                    <a:pt x="1968162" y="157033"/>
                    <a:pt x="1987764" y="168608"/>
                  </a:cubicBezTo>
                  <a:cubicBezTo>
                    <a:pt x="2007442" y="180029"/>
                    <a:pt x="2005821" y="224325"/>
                    <a:pt x="1976342" y="232505"/>
                  </a:cubicBezTo>
                  <a:cubicBezTo>
                    <a:pt x="1946786" y="240762"/>
                    <a:pt x="1958207" y="152171"/>
                    <a:pt x="1935365" y="160351"/>
                  </a:cubicBezTo>
                  <a:cubicBezTo>
                    <a:pt x="1912368" y="168531"/>
                    <a:pt x="1927108" y="117676"/>
                    <a:pt x="1958285" y="117676"/>
                  </a:cubicBezTo>
                  <a:cubicBezTo>
                    <a:pt x="1989384" y="117676"/>
                    <a:pt x="2020638" y="71760"/>
                    <a:pt x="2017320" y="60339"/>
                  </a:cubicBezTo>
                  <a:cubicBezTo>
                    <a:pt x="2011841" y="41123"/>
                    <a:pt x="1977963" y="45599"/>
                    <a:pt x="1977963" y="70139"/>
                  </a:cubicBezTo>
                  <a:cubicBezTo>
                    <a:pt x="1977963" y="94756"/>
                    <a:pt x="1928806" y="89817"/>
                    <a:pt x="1887828" y="88120"/>
                  </a:cubicBezTo>
                  <a:cubicBezTo>
                    <a:pt x="1846928" y="86499"/>
                    <a:pt x="1848472" y="135734"/>
                    <a:pt x="1894388" y="161894"/>
                  </a:cubicBezTo>
                  <a:cubicBezTo>
                    <a:pt x="1940227" y="188209"/>
                    <a:pt x="1886208" y="204569"/>
                    <a:pt x="1863211" y="184891"/>
                  </a:cubicBezTo>
                  <a:cubicBezTo>
                    <a:pt x="1840291" y="165213"/>
                    <a:pt x="1804253" y="175013"/>
                    <a:pt x="1779636" y="186512"/>
                  </a:cubicBezTo>
                  <a:cubicBezTo>
                    <a:pt x="1755019" y="198010"/>
                    <a:pt x="1838671" y="227566"/>
                    <a:pt x="1841989" y="242305"/>
                  </a:cubicBezTo>
                  <a:cubicBezTo>
                    <a:pt x="1845230" y="257045"/>
                    <a:pt x="1799314" y="224248"/>
                    <a:pt x="1789514" y="235746"/>
                  </a:cubicBezTo>
                  <a:cubicBezTo>
                    <a:pt x="1779713" y="247244"/>
                    <a:pt x="1733797" y="227566"/>
                    <a:pt x="1730556" y="199630"/>
                  </a:cubicBezTo>
                  <a:cubicBezTo>
                    <a:pt x="1727237" y="171772"/>
                    <a:pt x="1653386" y="211129"/>
                    <a:pt x="1694517" y="220929"/>
                  </a:cubicBezTo>
                  <a:cubicBezTo>
                    <a:pt x="1735495" y="230807"/>
                    <a:pt x="1720678" y="257045"/>
                    <a:pt x="1720678" y="293083"/>
                  </a:cubicBezTo>
                  <a:cubicBezTo>
                    <a:pt x="1720678" y="329122"/>
                    <a:pt x="1673141" y="301341"/>
                    <a:pt x="1682942" y="270164"/>
                  </a:cubicBezTo>
                  <a:cubicBezTo>
                    <a:pt x="1692742" y="239064"/>
                    <a:pt x="1653386" y="245547"/>
                    <a:pt x="1620666" y="265225"/>
                  </a:cubicBezTo>
                  <a:cubicBezTo>
                    <a:pt x="1587868" y="284903"/>
                    <a:pt x="1625604" y="229187"/>
                    <a:pt x="1612486" y="201251"/>
                  </a:cubicBezTo>
                  <a:cubicBezTo>
                    <a:pt x="1599367" y="173470"/>
                    <a:pt x="1569811" y="201251"/>
                    <a:pt x="1535393" y="207888"/>
                  </a:cubicBezTo>
                  <a:cubicBezTo>
                    <a:pt x="1500975" y="214370"/>
                    <a:pt x="1482994" y="215990"/>
                    <a:pt x="1504293" y="238987"/>
                  </a:cubicBezTo>
                  <a:cubicBezTo>
                    <a:pt x="1525592" y="261907"/>
                    <a:pt x="1522351" y="294704"/>
                    <a:pt x="1494415" y="289765"/>
                  </a:cubicBezTo>
                  <a:cubicBezTo>
                    <a:pt x="1466557" y="284826"/>
                    <a:pt x="1455136" y="289765"/>
                    <a:pt x="1458300" y="316080"/>
                  </a:cubicBezTo>
                  <a:cubicBezTo>
                    <a:pt x="1461618" y="342241"/>
                    <a:pt x="1422262" y="343861"/>
                    <a:pt x="1418943" y="321019"/>
                  </a:cubicBezTo>
                  <a:cubicBezTo>
                    <a:pt x="1415702" y="298099"/>
                    <a:pt x="1359985" y="304582"/>
                    <a:pt x="1343548" y="330897"/>
                  </a:cubicBezTo>
                  <a:cubicBezTo>
                    <a:pt x="1327188" y="357057"/>
                    <a:pt x="1281195" y="376813"/>
                    <a:pt x="1286211" y="406292"/>
                  </a:cubicBezTo>
                  <a:cubicBezTo>
                    <a:pt x="1291072" y="435771"/>
                    <a:pt x="1327188" y="391475"/>
                    <a:pt x="1356744" y="401353"/>
                  </a:cubicBezTo>
                  <a:cubicBezTo>
                    <a:pt x="1386300" y="411231"/>
                    <a:pt x="1355046" y="425970"/>
                    <a:pt x="1371561" y="440710"/>
                  </a:cubicBezTo>
                  <a:cubicBezTo>
                    <a:pt x="1387844" y="455526"/>
                    <a:pt x="1384603" y="491565"/>
                    <a:pt x="1361683" y="470266"/>
                  </a:cubicBezTo>
                  <a:cubicBezTo>
                    <a:pt x="1338764" y="448967"/>
                    <a:pt x="1309207" y="442330"/>
                    <a:pt x="1304268" y="476748"/>
                  </a:cubicBezTo>
                  <a:cubicBezTo>
                    <a:pt x="1299329" y="511166"/>
                    <a:pt x="1274789" y="471886"/>
                    <a:pt x="1255111" y="447269"/>
                  </a:cubicBezTo>
                  <a:cubicBezTo>
                    <a:pt x="1235433" y="422652"/>
                    <a:pt x="1215754" y="493185"/>
                    <a:pt x="1194533" y="476748"/>
                  </a:cubicBezTo>
                  <a:cubicBezTo>
                    <a:pt x="1173234" y="460388"/>
                    <a:pt x="1237130" y="409610"/>
                    <a:pt x="1220693" y="384993"/>
                  </a:cubicBezTo>
                  <a:cubicBezTo>
                    <a:pt x="1204333" y="360453"/>
                    <a:pt x="1192835" y="399732"/>
                    <a:pt x="1155176" y="437468"/>
                  </a:cubicBezTo>
                  <a:cubicBezTo>
                    <a:pt x="1117440" y="475127"/>
                    <a:pt x="1066739" y="473584"/>
                    <a:pt x="1084797" y="491565"/>
                  </a:cubicBezTo>
                  <a:cubicBezTo>
                    <a:pt x="1102777" y="509622"/>
                    <a:pt x="1047061" y="519500"/>
                    <a:pt x="1037260" y="550523"/>
                  </a:cubicBezTo>
                  <a:cubicBezTo>
                    <a:pt x="1027382" y="581776"/>
                    <a:pt x="950290" y="593275"/>
                    <a:pt x="901055" y="626072"/>
                  </a:cubicBezTo>
                  <a:cubicBezTo>
                    <a:pt x="851898" y="658792"/>
                    <a:pt x="910933" y="660490"/>
                    <a:pt x="938791" y="629313"/>
                  </a:cubicBezTo>
                  <a:cubicBezTo>
                    <a:pt x="966727" y="598136"/>
                    <a:pt x="976527" y="616194"/>
                    <a:pt x="1020746" y="588336"/>
                  </a:cubicBezTo>
                  <a:cubicBezTo>
                    <a:pt x="1065041" y="560478"/>
                    <a:pt x="1112501" y="537558"/>
                    <a:pt x="1128938" y="548979"/>
                  </a:cubicBezTo>
                  <a:cubicBezTo>
                    <a:pt x="1145221" y="560478"/>
                    <a:pt x="1173234" y="568735"/>
                    <a:pt x="1194455" y="539179"/>
                  </a:cubicBezTo>
                  <a:cubicBezTo>
                    <a:pt x="1215754" y="509700"/>
                    <a:pt x="1241992" y="516182"/>
                    <a:pt x="1263291" y="534240"/>
                  </a:cubicBezTo>
                  <a:cubicBezTo>
                    <a:pt x="1284590" y="552298"/>
                    <a:pt x="1227253" y="567037"/>
                    <a:pt x="1253413" y="593275"/>
                  </a:cubicBezTo>
                  <a:cubicBezTo>
                    <a:pt x="1279651" y="619590"/>
                    <a:pt x="1222314" y="634175"/>
                    <a:pt x="1222314" y="611255"/>
                  </a:cubicBezTo>
                  <a:cubicBezTo>
                    <a:pt x="1222314" y="588336"/>
                    <a:pt x="1189517" y="568658"/>
                    <a:pt x="1178018" y="589956"/>
                  </a:cubicBezTo>
                  <a:cubicBezTo>
                    <a:pt x="1166520" y="611255"/>
                    <a:pt x="1146919" y="634175"/>
                    <a:pt x="1125620" y="635873"/>
                  </a:cubicBezTo>
                  <a:cubicBezTo>
                    <a:pt x="1104321" y="637493"/>
                    <a:pt x="1081324" y="676850"/>
                    <a:pt x="1081324" y="716207"/>
                  </a:cubicBezTo>
                  <a:cubicBezTo>
                    <a:pt x="1081324" y="755486"/>
                    <a:pt x="1043588" y="716207"/>
                    <a:pt x="1040424" y="750625"/>
                  </a:cubicBezTo>
                  <a:cubicBezTo>
                    <a:pt x="1037106" y="785042"/>
                    <a:pt x="984630" y="845621"/>
                    <a:pt x="938714" y="889916"/>
                  </a:cubicBezTo>
                  <a:cubicBezTo>
                    <a:pt x="892875" y="934212"/>
                    <a:pt x="935396" y="944013"/>
                    <a:pt x="920656" y="971948"/>
                  </a:cubicBezTo>
                  <a:cubicBezTo>
                    <a:pt x="905917" y="999807"/>
                    <a:pt x="851743" y="975189"/>
                    <a:pt x="833840" y="986688"/>
                  </a:cubicBezTo>
                  <a:cubicBezTo>
                    <a:pt x="815782" y="998263"/>
                    <a:pt x="843640" y="1067022"/>
                    <a:pt x="819100" y="1088398"/>
                  </a:cubicBezTo>
                  <a:cubicBezTo>
                    <a:pt x="794483" y="1109697"/>
                    <a:pt x="819100" y="1139176"/>
                    <a:pt x="819100" y="1163793"/>
                  </a:cubicBezTo>
                  <a:cubicBezTo>
                    <a:pt x="819100" y="1188333"/>
                    <a:pt x="755126" y="1149053"/>
                    <a:pt x="750265" y="1173594"/>
                  </a:cubicBezTo>
                  <a:cubicBezTo>
                    <a:pt x="745326" y="1198211"/>
                    <a:pt x="689532" y="1191728"/>
                    <a:pt x="673172" y="1198211"/>
                  </a:cubicBezTo>
                  <a:cubicBezTo>
                    <a:pt x="656735" y="1204770"/>
                    <a:pt x="705969" y="1244050"/>
                    <a:pt x="735525" y="1267046"/>
                  </a:cubicBezTo>
                  <a:cubicBezTo>
                    <a:pt x="765004" y="1290043"/>
                    <a:pt x="707590" y="1308024"/>
                    <a:pt x="701030" y="1281786"/>
                  </a:cubicBezTo>
                  <a:cubicBezTo>
                    <a:pt x="694471" y="1255548"/>
                    <a:pt x="653493" y="1298146"/>
                    <a:pt x="602638" y="1321143"/>
                  </a:cubicBezTo>
                  <a:cubicBezTo>
                    <a:pt x="551783" y="1344062"/>
                    <a:pt x="573160" y="1389978"/>
                    <a:pt x="533803" y="1391599"/>
                  </a:cubicBezTo>
                  <a:cubicBezTo>
                    <a:pt x="494446" y="1393297"/>
                    <a:pt x="505867" y="1455496"/>
                    <a:pt x="479707" y="1475174"/>
                  </a:cubicBezTo>
                  <a:cubicBezTo>
                    <a:pt x="453392" y="1494852"/>
                    <a:pt x="460028" y="1429335"/>
                    <a:pt x="418974" y="1427637"/>
                  </a:cubicBezTo>
                  <a:cubicBezTo>
                    <a:pt x="377996" y="1426017"/>
                    <a:pt x="381237" y="1455496"/>
                    <a:pt x="405855" y="1489913"/>
                  </a:cubicBezTo>
                  <a:cubicBezTo>
                    <a:pt x="430472" y="1524331"/>
                    <a:pt x="368196" y="1498171"/>
                    <a:pt x="345199" y="1527650"/>
                  </a:cubicBezTo>
                  <a:cubicBezTo>
                    <a:pt x="322202" y="1557206"/>
                    <a:pt x="256685" y="1542389"/>
                    <a:pt x="238627" y="1567006"/>
                  </a:cubicBezTo>
                  <a:cubicBezTo>
                    <a:pt x="220647" y="1591547"/>
                    <a:pt x="287785" y="1591547"/>
                    <a:pt x="297662" y="1611225"/>
                  </a:cubicBezTo>
                  <a:cubicBezTo>
                    <a:pt x="307540" y="1630903"/>
                    <a:pt x="238627" y="1621025"/>
                    <a:pt x="202589" y="1612845"/>
                  </a:cubicBezTo>
                  <a:cubicBezTo>
                    <a:pt x="166551" y="1604743"/>
                    <a:pt x="176351" y="1658762"/>
                    <a:pt x="143554" y="1652202"/>
                  </a:cubicBezTo>
                  <a:cubicBezTo>
                    <a:pt x="110757" y="1645643"/>
                    <a:pt x="69779" y="1680060"/>
                    <a:pt x="92776" y="1703134"/>
                  </a:cubicBezTo>
                  <a:cubicBezTo>
                    <a:pt x="115773" y="1726054"/>
                    <a:pt x="74718" y="1729295"/>
                    <a:pt x="51722" y="1714555"/>
                  </a:cubicBezTo>
                  <a:cubicBezTo>
                    <a:pt x="28802" y="1699816"/>
                    <a:pt x="9124" y="1735854"/>
                    <a:pt x="866" y="1763713"/>
                  </a:cubicBezTo>
                  <a:cubicBezTo>
                    <a:pt x="-7314" y="1791571"/>
                    <a:pt x="45162" y="1806388"/>
                    <a:pt x="43541" y="1819430"/>
                  </a:cubicBezTo>
                  <a:cubicBezTo>
                    <a:pt x="41921" y="1832548"/>
                    <a:pt x="866" y="1853847"/>
                    <a:pt x="30423" y="1860561"/>
                  </a:cubicBezTo>
                  <a:cubicBezTo>
                    <a:pt x="59979" y="1867043"/>
                    <a:pt x="38680" y="1893281"/>
                    <a:pt x="19001" y="1901461"/>
                  </a:cubicBezTo>
                  <a:cubicBezTo>
                    <a:pt x="-677" y="1909718"/>
                    <a:pt x="-677" y="1929397"/>
                    <a:pt x="19001" y="1954014"/>
                  </a:cubicBezTo>
                  <a:cubicBezTo>
                    <a:pt x="38680" y="1978631"/>
                    <a:pt x="-15416" y="1983493"/>
                    <a:pt x="10821" y="2021229"/>
                  </a:cubicBezTo>
                  <a:cubicBezTo>
                    <a:pt x="37059" y="2058888"/>
                    <a:pt x="56660" y="2011351"/>
                    <a:pt x="68236" y="2039210"/>
                  </a:cubicBezTo>
                  <a:cubicBezTo>
                    <a:pt x="79734" y="2067145"/>
                    <a:pt x="110834" y="2042528"/>
                    <a:pt x="146949" y="2009654"/>
                  </a:cubicBezTo>
                  <a:cubicBezTo>
                    <a:pt x="182988" y="1976934"/>
                    <a:pt x="196184" y="2045769"/>
                    <a:pt x="166628" y="2044149"/>
                  </a:cubicBezTo>
                  <a:cubicBezTo>
                    <a:pt x="137149" y="2042528"/>
                    <a:pt x="102654" y="2060431"/>
                    <a:pt x="109213" y="2090065"/>
                  </a:cubicBezTo>
                  <a:cubicBezTo>
                    <a:pt x="115773" y="2119544"/>
                    <a:pt x="63374" y="2114605"/>
                    <a:pt x="64995" y="2078566"/>
                  </a:cubicBezTo>
                  <a:cubicBezTo>
                    <a:pt x="66615" y="2042528"/>
                    <a:pt x="4339" y="2085049"/>
                    <a:pt x="27259" y="2111364"/>
                  </a:cubicBezTo>
                  <a:cubicBezTo>
                    <a:pt x="50255" y="2137525"/>
                    <a:pt x="19079" y="2152264"/>
                    <a:pt x="19079" y="2176881"/>
                  </a:cubicBezTo>
                  <a:cubicBezTo>
                    <a:pt x="19079" y="2201498"/>
                    <a:pt x="63374" y="2196560"/>
                    <a:pt x="81355" y="2168624"/>
                  </a:cubicBezTo>
                  <a:cubicBezTo>
                    <a:pt x="99413" y="2140843"/>
                    <a:pt x="128892" y="2147325"/>
                    <a:pt x="140390" y="2175261"/>
                  </a:cubicBezTo>
                  <a:cubicBezTo>
                    <a:pt x="151888" y="2203119"/>
                    <a:pt x="112609" y="2181743"/>
                    <a:pt x="112609" y="2219479"/>
                  </a:cubicBezTo>
                  <a:cubicBezTo>
                    <a:pt x="112609" y="2257215"/>
                    <a:pt x="87991" y="2224418"/>
                    <a:pt x="66615" y="2253897"/>
                  </a:cubicBezTo>
                  <a:cubicBezTo>
                    <a:pt x="45394" y="2283453"/>
                    <a:pt x="150268" y="2337549"/>
                    <a:pt x="183065" y="2345729"/>
                  </a:cubicBezTo>
                  <a:cubicBezTo>
                    <a:pt x="215862" y="2353909"/>
                    <a:pt x="247039" y="2389948"/>
                    <a:pt x="312556" y="2380147"/>
                  </a:cubicBezTo>
                  <a:cubicBezTo>
                    <a:pt x="378228" y="2370269"/>
                    <a:pt x="502780" y="2249035"/>
                    <a:pt x="519141" y="2227659"/>
                  </a:cubicBezTo>
                  <a:cubicBezTo>
                    <a:pt x="535655" y="2206360"/>
                    <a:pt x="571616" y="2230977"/>
                    <a:pt x="596233" y="2211299"/>
                  </a:cubicBezTo>
                  <a:cubicBezTo>
                    <a:pt x="620851" y="2191621"/>
                    <a:pt x="606111" y="2140843"/>
                    <a:pt x="624169" y="2131042"/>
                  </a:cubicBezTo>
                  <a:cubicBezTo>
                    <a:pt x="642227" y="2121165"/>
                    <a:pt x="652027" y="2185061"/>
                    <a:pt x="668464" y="2191621"/>
                  </a:cubicBezTo>
                  <a:cubicBezTo>
                    <a:pt x="683281" y="2197486"/>
                    <a:pt x="694085" y="2209138"/>
                    <a:pt x="694702" y="2241858"/>
                  </a:cubicBezTo>
                  <a:cubicBezTo>
                    <a:pt x="707744" y="2240083"/>
                    <a:pt x="721094" y="2240547"/>
                    <a:pt x="729352" y="2246720"/>
                  </a:cubicBezTo>
                  <a:cubicBezTo>
                    <a:pt x="750419" y="2262540"/>
                    <a:pt x="755667" y="2194090"/>
                    <a:pt x="755667" y="2173023"/>
                  </a:cubicBezTo>
                  <a:cubicBezTo>
                    <a:pt x="755667" y="2151878"/>
                    <a:pt x="776734" y="2109821"/>
                    <a:pt x="771486" y="2083428"/>
                  </a:cubicBezTo>
                  <a:cubicBezTo>
                    <a:pt x="766239" y="2057190"/>
                    <a:pt x="834689" y="2078258"/>
                    <a:pt x="845261" y="2057190"/>
                  </a:cubicBezTo>
                  <a:cubicBezTo>
                    <a:pt x="855756" y="2036046"/>
                    <a:pt x="861004" y="1962348"/>
                    <a:pt x="840013" y="1951776"/>
                  </a:cubicBezTo>
                  <a:cubicBezTo>
                    <a:pt x="818869" y="1941204"/>
                    <a:pt x="813621" y="1899069"/>
                    <a:pt x="834689" y="1899069"/>
                  </a:cubicBezTo>
                  <a:cubicBezTo>
                    <a:pt x="855756" y="1899069"/>
                    <a:pt x="882071" y="1883249"/>
                    <a:pt x="876824" y="1841114"/>
                  </a:cubicBezTo>
                  <a:cubicBezTo>
                    <a:pt x="871576" y="1798980"/>
                    <a:pt x="808296" y="1804304"/>
                    <a:pt x="803049" y="1762169"/>
                  </a:cubicBezTo>
                  <a:cubicBezTo>
                    <a:pt x="797724" y="1720035"/>
                    <a:pt x="834611" y="1709462"/>
                    <a:pt x="808296" y="1656832"/>
                  </a:cubicBezTo>
                  <a:cubicBezTo>
                    <a:pt x="781982" y="1604125"/>
                    <a:pt x="818792" y="1572485"/>
                    <a:pt x="808296" y="1546170"/>
                  </a:cubicBezTo>
                  <a:cubicBezTo>
                    <a:pt x="797724" y="1519778"/>
                    <a:pt x="787229" y="1488216"/>
                    <a:pt x="818869" y="1435509"/>
                  </a:cubicBezTo>
                  <a:cubicBezTo>
                    <a:pt x="850508" y="1382802"/>
                    <a:pt x="908463" y="1356409"/>
                    <a:pt x="929531" y="1361811"/>
                  </a:cubicBezTo>
                  <a:cubicBezTo>
                    <a:pt x="950598" y="1366982"/>
                    <a:pt x="987485" y="1388126"/>
                    <a:pt x="1003305" y="1356409"/>
                  </a:cubicBezTo>
                  <a:cubicBezTo>
                    <a:pt x="1019048" y="1324847"/>
                    <a:pt x="1019048" y="1298532"/>
                    <a:pt x="1003305" y="1293207"/>
                  </a:cubicBezTo>
                  <a:cubicBezTo>
                    <a:pt x="987485" y="1288037"/>
                    <a:pt x="945351" y="1277464"/>
                    <a:pt x="976913" y="1235330"/>
                  </a:cubicBezTo>
                  <a:cubicBezTo>
                    <a:pt x="1008476" y="1193195"/>
                    <a:pt x="1045363" y="1140488"/>
                    <a:pt x="1050688" y="1093182"/>
                  </a:cubicBezTo>
                  <a:cubicBezTo>
                    <a:pt x="1055935" y="1045723"/>
                    <a:pt x="1040115" y="1008835"/>
                    <a:pt x="1055935" y="993016"/>
                  </a:cubicBezTo>
                  <a:cubicBezTo>
                    <a:pt x="1071678" y="977196"/>
                    <a:pt x="1108642" y="993016"/>
                    <a:pt x="1140205" y="972025"/>
                  </a:cubicBezTo>
                  <a:cubicBezTo>
                    <a:pt x="1171845" y="950881"/>
                    <a:pt x="1145452" y="924566"/>
                    <a:pt x="1161272" y="908823"/>
                  </a:cubicBezTo>
                  <a:cubicBezTo>
                    <a:pt x="1177092" y="893003"/>
                    <a:pt x="1198160" y="840296"/>
                    <a:pt x="1219227" y="824553"/>
                  </a:cubicBezTo>
                  <a:cubicBezTo>
                    <a:pt x="1240294" y="808734"/>
                    <a:pt x="1261362" y="787589"/>
                    <a:pt x="1245542" y="766599"/>
                  </a:cubicBezTo>
                  <a:cubicBezTo>
                    <a:pt x="1229799" y="745454"/>
                    <a:pt x="1277182" y="724387"/>
                    <a:pt x="1277182" y="687499"/>
                  </a:cubicBezTo>
                  <a:cubicBezTo>
                    <a:pt x="1277182" y="650689"/>
                    <a:pt x="1329812" y="624297"/>
                    <a:pt x="1361452" y="624297"/>
                  </a:cubicBezTo>
                  <a:cubicBezTo>
                    <a:pt x="1393014" y="624297"/>
                    <a:pt x="1445721" y="624297"/>
                    <a:pt x="1445721" y="592735"/>
                  </a:cubicBezTo>
                  <a:cubicBezTo>
                    <a:pt x="1445721" y="561172"/>
                    <a:pt x="1424577" y="492568"/>
                    <a:pt x="1472036" y="513790"/>
                  </a:cubicBezTo>
                  <a:cubicBezTo>
                    <a:pt x="1519419" y="534780"/>
                    <a:pt x="1556306" y="508465"/>
                    <a:pt x="1587946" y="534780"/>
                  </a:cubicBezTo>
                  <a:cubicBezTo>
                    <a:pt x="1619585" y="561172"/>
                    <a:pt x="1661720" y="555925"/>
                    <a:pt x="1661720" y="513790"/>
                  </a:cubicBezTo>
                  <a:cubicBezTo>
                    <a:pt x="1661720" y="471578"/>
                    <a:pt x="1677540" y="403128"/>
                    <a:pt x="1724922" y="429520"/>
                  </a:cubicBezTo>
                  <a:cubicBezTo>
                    <a:pt x="1728626" y="431604"/>
                    <a:pt x="1732099" y="433919"/>
                    <a:pt x="1735649" y="436157"/>
                  </a:cubicBezTo>
                  <a:cubicBezTo>
                    <a:pt x="1751314" y="400967"/>
                    <a:pt x="1781256" y="378665"/>
                    <a:pt x="1809192" y="382060"/>
                  </a:cubicBezTo>
                  <a:cubicBezTo>
                    <a:pt x="1851404" y="387385"/>
                    <a:pt x="1877642" y="461083"/>
                    <a:pt x="1930349" y="471578"/>
                  </a:cubicBezTo>
                  <a:cubicBezTo>
                    <a:pt x="1983056" y="482150"/>
                    <a:pt x="2035686" y="503217"/>
                    <a:pt x="2051506" y="476825"/>
                  </a:cubicBezTo>
                  <a:cubicBezTo>
                    <a:pt x="2067326" y="450510"/>
                    <a:pt x="2104213" y="492568"/>
                    <a:pt x="2135776" y="482073"/>
                  </a:cubicBezTo>
                  <a:cubicBezTo>
                    <a:pt x="2167338" y="471500"/>
                    <a:pt x="2167338" y="540105"/>
                    <a:pt x="2198978" y="497893"/>
                  </a:cubicBezTo>
                  <a:cubicBezTo>
                    <a:pt x="2230540" y="455758"/>
                    <a:pt x="2193730" y="429443"/>
                    <a:pt x="2246360" y="434690"/>
                  </a:cubicBezTo>
                  <a:cubicBezTo>
                    <a:pt x="2299067" y="439938"/>
                    <a:pt x="2267505" y="376658"/>
                    <a:pt x="2267505" y="339848"/>
                  </a:cubicBezTo>
                  <a:cubicBezTo>
                    <a:pt x="2267505" y="303038"/>
                    <a:pt x="2335878" y="297636"/>
                    <a:pt x="2335878" y="266074"/>
                  </a:cubicBezTo>
                  <a:cubicBezTo>
                    <a:pt x="2335878" y="234434"/>
                    <a:pt x="2430797" y="260749"/>
                    <a:pt x="2446540" y="239682"/>
                  </a:cubicBezTo>
                  <a:cubicBezTo>
                    <a:pt x="2462359" y="218614"/>
                    <a:pt x="2514989" y="202872"/>
                    <a:pt x="2536134" y="239682"/>
                  </a:cubicBezTo>
                  <a:cubicBezTo>
                    <a:pt x="2557124" y="276569"/>
                    <a:pt x="2646641" y="287064"/>
                    <a:pt x="2651966" y="318781"/>
                  </a:cubicBezTo>
                  <a:cubicBezTo>
                    <a:pt x="2654512" y="334061"/>
                    <a:pt x="2652043" y="358138"/>
                    <a:pt x="2651966" y="380594"/>
                  </a:cubicBezTo>
                  <a:cubicBezTo>
                    <a:pt x="2666474" y="366163"/>
                    <a:pt x="2685072" y="355360"/>
                    <a:pt x="2702898" y="355360"/>
                  </a:cubicBezTo>
                  <a:cubicBezTo>
                    <a:pt x="2735618" y="355360"/>
                    <a:pt x="2765097" y="306202"/>
                    <a:pt x="2794654" y="312762"/>
                  </a:cubicBezTo>
                  <a:cubicBezTo>
                    <a:pt x="2819194" y="318241"/>
                    <a:pt x="2843502" y="314074"/>
                    <a:pt x="2851065" y="273019"/>
                  </a:cubicBezTo>
                  <a:cubicBezTo>
                    <a:pt x="2824287" y="256659"/>
                    <a:pt x="2774203" y="254498"/>
                    <a:pt x="2768107" y="276878"/>
                  </a:cubicBezTo>
                  <a:close/>
                </a:path>
              </a:pathLst>
            </a:custGeom>
            <a:solidFill>
              <a:srgbClr val="8BCD32"/>
            </a:solidFill>
            <a:ln w="7715" cap="flat">
              <a:solidFill>
                <a:srgbClr val="FFFFFF"/>
              </a:solidFill>
              <a:prstDash val="solid"/>
              <a:miter/>
            </a:ln>
          </p:spPr>
          <p:txBody>
            <a:bodyPr rtlCol="0" anchor="ctr"/>
            <a:lstStyle/>
            <a:p>
              <a:endParaRPr lang="en-GB"/>
            </a:p>
          </p:txBody>
        </p:sp>
        <p:sp>
          <p:nvSpPr>
            <p:cNvPr id="64" name="Freeform: Shape 63">
              <a:extLst>
                <a:ext uri="{FF2B5EF4-FFF2-40B4-BE49-F238E27FC236}">
                  <a16:creationId xmlns:a16="http://schemas.microsoft.com/office/drawing/2014/main" id="{721B5DF7-1DA2-8398-4AB2-1452A8DEB92E}"/>
                </a:ext>
              </a:extLst>
            </p:cNvPr>
            <p:cNvSpPr/>
            <p:nvPr/>
          </p:nvSpPr>
          <p:spPr>
            <a:xfrm>
              <a:off x="7589038" y="3335982"/>
              <a:ext cx="454127" cy="389554"/>
            </a:xfrm>
            <a:custGeom>
              <a:avLst/>
              <a:gdLst>
                <a:gd name="connsiteX0" fmla="*/ 144848 w 454127"/>
                <a:gd name="connsiteY0" fmla="*/ 303432 h 389554"/>
                <a:gd name="connsiteX1" fmla="*/ 220012 w 454127"/>
                <a:gd name="connsiteY1" fmla="*/ 313542 h 389554"/>
                <a:gd name="connsiteX2" fmla="*/ 300269 w 454127"/>
                <a:gd name="connsiteY2" fmla="*/ 368564 h 389554"/>
                <a:gd name="connsiteX3" fmla="*/ 324500 w 454127"/>
                <a:gd name="connsiteY3" fmla="*/ 389554 h 389554"/>
                <a:gd name="connsiteX4" fmla="*/ 337156 w 454127"/>
                <a:gd name="connsiteY4" fmla="*/ 304590 h 389554"/>
                <a:gd name="connsiteX5" fmla="*/ 343715 w 454127"/>
                <a:gd name="connsiteY5" fmla="*/ 252114 h 389554"/>
                <a:gd name="connsiteX6" fmla="*/ 405992 w 454127"/>
                <a:gd name="connsiteY6" fmla="*/ 222636 h 389554"/>
                <a:gd name="connsiteX7" fmla="*/ 428988 w 454127"/>
                <a:gd name="connsiteY7" fmla="*/ 186520 h 389554"/>
                <a:gd name="connsiteX8" fmla="*/ 392873 w 454127"/>
                <a:gd name="connsiteY8" fmla="*/ 127485 h 389554"/>
                <a:gd name="connsiteX9" fmla="*/ 448667 w 454127"/>
                <a:gd name="connsiteY9" fmla="*/ 75164 h 389554"/>
                <a:gd name="connsiteX10" fmla="*/ 445425 w 454127"/>
                <a:gd name="connsiteY10" fmla="*/ 0 h 389554"/>
                <a:gd name="connsiteX11" fmla="*/ 417413 w 454127"/>
                <a:gd name="connsiteY11" fmla="*/ 11190 h 389554"/>
                <a:gd name="connsiteX12" fmla="*/ 305979 w 454127"/>
                <a:gd name="connsiteY12" fmla="*/ 14508 h 389554"/>
                <a:gd name="connsiteX13" fmla="*/ 259986 w 454127"/>
                <a:gd name="connsiteY13" fmla="*/ 91524 h 389554"/>
                <a:gd name="connsiteX14" fmla="*/ 207587 w 454127"/>
                <a:gd name="connsiteY14" fmla="*/ 94842 h 389554"/>
                <a:gd name="connsiteX15" fmla="*/ 156655 w 454127"/>
                <a:gd name="connsiteY15" fmla="*/ 121003 h 389554"/>
                <a:gd name="connsiteX16" fmla="*/ 105877 w 454127"/>
                <a:gd name="connsiteY16" fmla="*/ 211137 h 389554"/>
                <a:gd name="connsiteX17" fmla="*/ 17363 w 454127"/>
                <a:gd name="connsiteY17" fmla="*/ 314468 h 389554"/>
                <a:gd name="connsiteX18" fmla="*/ 0 w 454127"/>
                <a:gd name="connsiteY18" fmla="*/ 324654 h 389554"/>
                <a:gd name="connsiteX19" fmla="*/ 39511 w 454127"/>
                <a:gd name="connsiteY19" fmla="*/ 338622 h 389554"/>
                <a:gd name="connsiteX20" fmla="*/ 144848 w 454127"/>
                <a:gd name="connsiteY20" fmla="*/ 303432 h 389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4127" h="389554">
                  <a:moveTo>
                    <a:pt x="144848" y="303432"/>
                  </a:moveTo>
                  <a:cubicBezTo>
                    <a:pt x="164912" y="283368"/>
                    <a:pt x="199948" y="293400"/>
                    <a:pt x="220012" y="313542"/>
                  </a:cubicBezTo>
                  <a:cubicBezTo>
                    <a:pt x="240076" y="333606"/>
                    <a:pt x="270095" y="338545"/>
                    <a:pt x="300269" y="368564"/>
                  </a:cubicBezTo>
                  <a:cubicBezTo>
                    <a:pt x="307908" y="376281"/>
                    <a:pt x="316320" y="383303"/>
                    <a:pt x="324500" y="389554"/>
                  </a:cubicBezTo>
                  <a:cubicBezTo>
                    <a:pt x="327355" y="368410"/>
                    <a:pt x="327896" y="326352"/>
                    <a:pt x="337156" y="304590"/>
                  </a:cubicBezTo>
                  <a:cubicBezTo>
                    <a:pt x="346957" y="281671"/>
                    <a:pt x="327278" y="252114"/>
                    <a:pt x="343715" y="252114"/>
                  </a:cubicBezTo>
                  <a:cubicBezTo>
                    <a:pt x="360075" y="252114"/>
                    <a:pt x="405992" y="252114"/>
                    <a:pt x="405992" y="222636"/>
                  </a:cubicBezTo>
                  <a:cubicBezTo>
                    <a:pt x="405992" y="193079"/>
                    <a:pt x="419110" y="202880"/>
                    <a:pt x="428988" y="186520"/>
                  </a:cubicBezTo>
                  <a:cubicBezTo>
                    <a:pt x="438789" y="170160"/>
                    <a:pt x="399509" y="137363"/>
                    <a:pt x="392873" y="127485"/>
                  </a:cubicBezTo>
                  <a:cubicBezTo>
                    <a:pt x="386390" y="117684"/>
                    <a:pt x="422429" y="114366"/>
                    <a:pt x="448667" y="75164"/>
                  </a:cubicBezTo>
                  <a:cubicBezTo>
                    <a:pt x="458081" y="60810"/>
                    <a:pt x="454223" y="31563"/>
                    <a:pt x="445425" y="0"/>
                  </a:cubicBezTo>
                  <a:cubicBezTo>
                    <a:pt x="441027" y="11653"/>
                    <a:pt x="432306" y="20064"/>
                    <a:pt x="417413" y="11190"/>
                  </a:cubicBezTo>
                  <a:cubicBezTo>
                    <a:pt x="392795" y="-3550"/>
                    <a:pt x="355214" y="4630"/>
                    <a:pt x="305979" y="14508"/>
                  </a:cubicBezTo>
                  <a:cubicBezTo>
                    <a:pt x="256822" y="24309"/>
                    <a:pt x="242082" y="71845"/>
                    <a:pt x="259986" y="91524"/>
                  </a:cubicBezTo>
                  <a:cubicBezTo>
                    <a:pt x="278044" y="111202"/>
                    <a:pt x="212526" y="121003"/>
                    <a:pt x="207587" y="94842"/>
                  </a:cubicBezTo>
                  <a:cubicBezTo>
                    <a:pt x="202648" y="68527"/>
                    <a:pt x="153491" y="86585"/>
                    <a:pt x="156655" y="121003"/>
                  </a:cubicBezTo>
                  <a:cubicBezTo>
                    <a:pt x="159973" y="155420"/>
                    <a:pt x="102559" y="168539"/>
                    <a:pt x="105877" y="211137"/>
                  </a:cubicBezTo>
                  <a:cubicBezTo>
                    <a:pt x="109196" y="253812"/>
                    <a:pt x="53325" y="293169"/>
                    <a:pt x="17363" y="314468"/>
                  </a:cubicBezTo>
                  <a:cubicBezTo>
                    <a:pt x="11730" y="317863"/>
                    <a:pt x="5942" y="321259"/>
                    <a:pt x="0" y="324654"/>
                  </a:cubicBezTo>
                  <a:cubicBezTo>
                    <a:pt x="18135" y="333066"/>
                    <a:pt x="32643" y="338622"/>
                    <a:pt x="39511" y="338622"/>
                  </a:cubicBezTo>
                  <a:cubicBezTo>
                    <a:pt x="69685" y="338468"/>
                    <a:pt x="124784" y="323497"/>
                    <a:pt x="144848" y="303432"/>
                  </a:cubicBezTo>
                  <a:close/>
                </a:path>
              </a:pathLst>
            </a:custGeom>
            <a:solidFill>
              <a:srgbClr val="8BCD32"/>
            </a:solidFill>
            <a:ln w="7715" cap="flat">
              <a:solidFill>
                <a:srgbClr val="FFFFFF"/>
              </a:solidFill>
              <a:prstDash val="solid"/>
              <a:miter/>
            </a:ln>
          </p:spPr>
          <p:txBody>
            <a:bodyPr rtlCol="0" anchor="ctr"/>
            <a:lstStyle/>
            <a:p>
              <a:endParaRPr lang="en-GB"/>
            </a:p>
          </p:txBody>
        </p:sp>
        <p:sp>
          <p:nvSpPr>
            <p:cNvPr id="65" name="Freeform: Shape 64">
              <a:extLst>
                <a:ext uri="{FF2B5EF4-FFF2-40B4-BE49-F238E27FC236}">
                  <a16:creationId xmlns:a16="http://schemas.microsoft.com/office/drawing/2014/main" id="{D383ADF5-D0B1-1D80-C352-A43484E3BB4C}"/>
                </a:ext>
              </a:extLst>
            </p:cNvPr>
            <p:cNvSpPr/>
            <p:nvPr/>
          </p:nvSpPr>
          <p:spPr>
            <a:xfrm>
              <a:off x="9247885" y="4783846"/>
              <a:ext cx="134121" cy="177954"/>
            </a:xfrm>
            <a:custGeom>
              <a:avLst/>
              <a:gdLst>
                <a:gd name="connsiteX0" fmla="*/ 46997 w 134121"/>
                <a:gd name="connsiteY0" fmla="*/ 0 h 177954"/>
                <a:gd name="connsiteX1" fmla="*/ 4553 w 134121"/>
                <a:gd name="connsiteY1" fmla="*/ 82341 h 177954"/>
                <a:gd name="connsiteX2" fmla="*/ 0 w 134121"/>
                <a:gd name="connsiteY2" fmla="*/ 116682 h 177954"/>
                <a:gd name="connsiteX3" fmla="*/ 78405 w 134121"/>
                <a:gd name="connsiteY3" fmla="*/ 174868 h 177954"/>
                <a:gd name="connsiteX4" fmla="*/ 84270 w 134121"/>
                <a:gd name="connsiteY4" fmla="*/ 177954 h 177954"/>
                <a:gd name="connsiteX5" fmla="*/ 134122 w 134121"/>
                <a:gd name="connsiteY5" fmla="*/ 99550 h 177954"/>
                <a:gd name="connsiteX6" fmla="*/ 46997 w 134121"/>
                <a:gd name="connsiteY6" fmla="*/ 0 h 177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121" h="177954">
                  <a:moveTo>
                    <a:pt x="46997" y="0"/>
                  </a:moveTo>
                  <a:cubicBezTo>
                    <a:pt x="24232" y="30714"/>
                    <a:pt x="2006" y="69608"/>
                    <a:pt x="4553" y="82341"/>
                  </a:cubicBezTo>
                  <a:cubicBezTo>
                    <a:pt x="5711" y="87974"/>
                    <a:pt x="3781" y="100553"/>
                    <a:pt x="0" y="116682"/>
                  </a:cubicBezTo>
                  <a:cubicBezTo>
                    <a:pt x="29170" y="140296"/>
                    <a:pt x="57492" y="164064"/>
                    <a:pt x="78405" y="174868"/>
                  </a:cubicBezTo>
                  <a:cubicBezTo>
                    <a:pt x="80489" y="176025"/>
                    <a:pt x="82263" y="176951"/>
                    <a:pt x="84270" y="177954"/>
                  </a:cubicBezTo>
                  <a:cubicBezTo>
                    <a:pt x="90752" y="141453"/>
                    <a:pt x="115910" y="103871"/>
                    <a:pt x="134122" y="99550"/>
                  </a:cubicBezTo>
                  <a:cubicBezTo>
                    <a:pt x="108501" y="68296"/>
                    <a:pt x="71074" y="24154"/>
                    <a:pt x="46997" y="0"/>
                  </a:cubicBezTo>
                  <a:close/>
                </a:path>
              </a:pathLst>
            </a:custGeom>
            <a:solidFill>
              <a:srgbClr val="4E4E4E"/>
            </a:solidFill>
            <a:ln w="7715" cap="flat">
              <a:solidFill>
                <a:srgbClr val="FFFFFF"/>
              </a:solidFill>
              <a:prstDash val="solid"/>
              <a:miter/>
            </a:ln>
          </p:spPr>
          <p:txBody>
            <a:bodyPr rtlCol="0" anchor="ctr"/>
            <a:lstStyle/>
            <a:p>
              <a:endParaRPr lang="en-GB"/>
            </a:p>
          </p:txBody>
        </p:sp>
        <p:sp>
          <p:nvSpPr>
            <p:cNvPr id="66" name="Freeform: Shape 65">
              <a:extLst>
                <a:ext uri="{FF2B5EF4-FFF2-40B4-BE49-F238E27FC236}">
                  <a16:creationId xmlns:a16="http://schemas.microsoft.com/office/drawing/2014/main" id="{47FFF1BF-108E-61FA-2F51-700E0AA4F274}"/>
                </a:ext>
              </a:extLst>
            </p:cNvPr>
            <p:cNvSpPr/>
            <p:nvPr/>
          </p:nvSpPr>
          <p:spPr>
            <a:xfrm>
              <a:off x="10166749" y="4060156"/>
              <a:ext cx="343020" cy="425968"/>
            </a:xfrm>
            <a:custGeom>
              <a:avLst/>
              <a:gdLst>
                <a:gd name="connsiteX0" fmla="*/ 248102 w 343020"/>
                <a:gd name="connsiteY0" fmla="*/ 108336 h 425968"/>
                <a:gd name="connsiteX1" fmla="*/ 169388 w 343020"/>
                <a:gd name="connsiteY1" fmla="*/ 49302 h 425968"/>
                <a:gd name="connsiteX2" fmla="*/ 80874 w 343020"/>
                <a:gd name="connsiteY2" fmla="*/ 144 h 425968"/>
                <a:gd name="connsiteX3" fmla="*/ 0 w 343020"/>
                <a:gd name="connsiteY3" fmla="*/ 20671 h 425968"/>
                <a:gd name="connsiteX4" fmla="*/ 73080 w 343020"/>
                <a:gd name="connsiteY4" fmla="*/ 145687 h 425968"/>
                <a:gd name="connsiteX5" fmla="*/ 143228 w 343020"/>
                <a:gd name="connsiteY5" fmla="*/ 301030 h 425968"/>
                <a:gd name="connsiteX6" fmla="*/ 162366 w 343020"/>
                <a:gd name="connsiteY6" fmla="*/ 425969 h 425968"/>
                <a:gd name="connsiteX7" fmla="*/ 225028 w 343020"/>
                <a:gd name="connsiteY7" fmla="*/ 328040 h 425968"/>
                <a:gd name="connsiteX8" fmla="*/ 267626 w 343020"/>
                <a:gd name="connsiteY8" fmla="*/ 278883 h 425968"/>
                <a:gd name="connsiteX9" fmla="*/ 343021 w 343020"/>
                <a:gd name="connsiteY9" fmla="*/ 292001 h 425968"/>
                <a:gd name="connsiteX10" fmla="*/ 316860 w 343020"/>
                <a:gd name="connsiteY10" fmla="*/ 219847 h 425968"/>
                <a:gd name="connsiteX11" fmla="*/ 248102 w 343020"/>
                <a:gd name="connsiteY11" fmla="*/ 108336 h 425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3020" h="425968">
                  <a:moveTo>
                    <a:pt x="248102" y="108336"/>
                  </a:moveTo>
                  <a:cubicBezTo>
                    <a:pt x="234906" y="65739"/>
                    <a:pt x="192385" y="49302"/>
                    <a:pt x="169388" y="49302"/>
                  </a:cubicBezTo>
                  <a:cubicBezTo>
                    <a:pt x="146469" y="49302"/>
                    <a:pt x="107112" y="-3097"/>
                    <a:pt x="80874" y="144"/>
                  </a:cubicBezTo>
                  <a:cubicBezTo>
                    <a:pt x="66598" y="1919"/>
                    <a:pt x="31177" y="10562"/>
                    <a:pt x="0" y="20671"/>
                  </a:cubicBezTo>
                  <a:cubicBezTo>
                    <a:pt x="28476" y="74459"/>
                    <a:pt x="59035" y="129173"/>
                    <a:pt x="73080" y="145687"/>
                  </a:cubicBezTo>
                  <a:cubicBezTo>
                    <a:pt x="103099" y="180722"/>
                    <a:pt x="168231" y="275950"/>
                    <a:pt x="143228" y="301030"/>
                  </a:cubicBezTo>
                  <a:cubicBezTo>
                    <a:pt x="123627" y="320709"/>
                    <a:pt x="131729" y="401120"/>
                    <a:pt x="162366" y="425969"/>
                  </a:cubicBezTo>
                  <a:cubicBezTo>
                    <a:pt x="176642" y="407370"/>
                    <a:pt x="225028" y="346560"/>
                    <a:pt x="225028" y="328040"/>
                  </a:cubicBezTo>
                  <a:cubicBezTo>
                    <a:pt x="225028" y="308362"/>
                    <a:pt x="228346" y="269005"/>
                    <a:pt x="267626" y="278883"/>
                  </a:cubicBezTo>
                  <a:cubicBezTo>
                    <a:pt x="306983" y="288760"/>
                    <a:pt x="343021" y="305197"/>
                    <a:pt x="343021" y="292001"/>
                  </a:cubicBezTo>
                  <a:cubicBezTo>
                    <a:pt x="343021" y="278805"/>
                    <a:pt x="333220" y="236285"/>
                    <a:pt x="316860" y="219847"/>
                  </a:cubicBezTo>
                  <a:cubicBezTo>
                    <a:pt x="300577" y="203410"/>
                    <a:pt x="261220" y="150935"/>
                    <a:pt x="248102" y="108336"/>
                  </a:cubicBezTo>
                  <a:close/>
                </a:path>
              </a:pathLst>
            </a:custGeom>
            <a:solidFill>
              <a:srgbClr val="4E4E4E"/>
            </a:solidFill>
            <a:ln w="7715" cap="flat">
              <a:solidFill>
                <a:srgbClr val="FFFFFF"/>
              </a:solidFill>
              <a:prstDash val="solid"/>
              <a:miter/>
            </a:ln>
          </p:spPr>
          <p:txBody>
            <a:bodyPr rtlCol="0" anchor="ctr"/>
            <a:lstStyle/>
            <a:p>
              <a:endParaRPr lang="en-GB"/>
            </a:p>
          </p:txBody>
        </p:sp>
        <p:sp>
          <p:nvSpPr>
            <p:cNvPr id="67" name="Freeform: Shape 66">
              <a:extLst>
                <a:ext uri="{FF2B5EF4-FFF2-40B4-BE49-F238E27FC236}">
                  <a16:creationId xmlns:a16="http://schemas.microsoft.com/office/drawing/2014/main" id="{84154ADB-5117-FBE0-9D74-DAC202182C33}"/>
                </a:ext>
              </a:extLst>
            </p:cNvPr>
            <p:cNvSpPr/>
            <p:nvPr/>
          </p:nvSpPr>
          <p:spPr>
            <a:xfrm>
              <a:off x="9466573" y="4906161"/>
              <a:ext cx="297892" cy="214224"/>
            </a:xfrm>
            <a:custGeom>
              <a:avLst/>
              <a:gdLst>
                <a:gd name="connsiteX0" fmla="*/ 66919 w 297892"/>
                <a:gd name="connsiteY0" fmla="*/ 214224 h 214224"/>
                <a:gd name="connsiteX1" fmla="*/ 66919 w 297892"/>
                <a:gd name="connsiteY1" fmla="*/ 214224 h 214224"/>
                <a:gd name="connsiteX2" fmla="*/ 71086 w 297892"/>
                <a:gd name="connsiteY2" fmla="*/ 212372 h 214224"/>
                <a:gd name="connsiteX3" fmla="*/ 72012 w 297892"/>
                <a:gd name="connsiteY3" fmla="*/ 212063 h 214224"/>
                <a:gd name="connsiteX4" fmla="*/ 78186 w 297892"/>
                <a:gd name="connsiteY4" fmla="*/ 211214 h 214224"/>
                <a:gd name="connsiteX5" fmla="*/ 79112 w 297892"/>
                <a:gd name="connsiteY5" fmla="*/ 211137 h 214224"/>
                <a:gd name="connsiteX6" fmla="*/ 114687 w 297892"/>
                <a:gd name="connsiteY6" fmla="*/ 210520 h 214224"/>
                <a:gd name="connsiteX7" fmla="*/ 117388 w 297892"/>
                <a:gd name="connsiteY7" fmla="*/ 210443 h 214224"/>
                <a:gd name="connsiteX8" fmla="*/ 126186 w 297892"/>
                <a:gd name="connsiteY8" fmla="*/ 209825 h 214224"/>
                <a:gd name="connsiteX9" fmla="*/ 129658 w 297892"/>
                <a:gd name="connsiteY9" fmla="*/ 209516 h 214224"/>
                <a:gd name="connsiteX10" fmla="*/ 140771 w 297892"/>
                <a:gd name="connsiteY10" fmla="*/ 207510 h 214224"/>
                <a:gd name="connsiteX11" fmla="*/ 192398 w 297892"/>
                <a:gd name="connsiteY11" fmla="*/ 175485 h 214224"/>
                <a:gd name="connsiteX12" fmla="*/ 295728 w 297892"/>
                <a:gd name="connsiteY12" fmla="*/ 127948 h 214224"/>
                <a:gd name="connsiteX13" fmla="*/ 297812 w 297892"/>
                <a:gd name="connsiteY13" fmla="*/ 122932 h 214224"/>
                <a:gd name="connsiteX14" fmla="*/ 276050 w 297892"/>
                <a:gd name="connsiteY14" fmla="*/ 91832 h 214224"/>
                <a:gd name="connsiteX15" fmla="*/ 214623 w 297892"/>
                <a:gd name="connsiteY15" fmla="*/ 20527 h 214224"/>
                <a:gd name="connsiteX16" fmla="*/ 212153 w 297892"/>
                <a:gd name="connsiteY16" fmla="*/ 12965 h 214224"/>
                <a:gd name="connsiteX17" fmla="*/ 212076 w 297892"/>
                <a:gd name="connsiteY17" fmla="*/ 12039 h 214224"/>
                <a:gd name="connsiteX18" fmla="*/ 212539 w 297892"/>
                <a:gd name="connsiteY18" fmla="*/ 0 h 214224"/>
                <a:gd name="connsiteX19" fmla="*/ 21543 w 297892"/>
                <a:gd name="connsiteY19" fmla="*/ 34881 h 214224"/>
                <a:gd name="connsiteX20" fmla="*/ 14984 w 297892"/>
                <a:gd name="connsiteY20" fmla="*/ 30251 h 214224"/>
                <a:gd name="connsiteX21" fmla="*/ 2945 w 297892"/>
                <a:gd name="connsiteY21" fmla="*/ 145388 h 214224"/>
                <a:gd name="connsiteX22" fmla="*/ 66919 w 297892"/>
                <a:gd name="connsiteY22" fmla="*/ 214224 h 21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97892" h="214224">
                  <a:moveTo>
                    <a:pt x="66919" y="214224"/>
                  </a:moveTo>
                  <a:lnTo>
                    <a:pt x="66919" y="214224"/>
                  </a:lnTo>
                  <a:cubicBezTo>
                    <a:pt x="67922" y="213375"/>
                    <a:pt x="69389" y="212835"/>
                    <a:pt x="71086" y="212372"/>
                  </a:cubicBezTo>
                  <a:cubicBezTo>
                    <a:pt x="71395" y="212295"/>
                    <a:pt x="71626" y="212140"/>
                    <a:pt x="72012" y="212063"/>
                  </a:cubicBezTo>
                  <a:cubicBezTo>
                    <a:pt x="73787" y="211677"/>
                    <a:pt x="75948" y="211446"/>
                    <a:pt x="78186" y="211214"/>
                  </a:cubicBezTo>
                  <a:cubicBezTo>
                    <a:pt x="78495" y="211137"/>
                    <a:pt x="78803" y="211137"/>
                    <a:pt x="79112" y="211137"/>
                  </a:cubicBezTo>
                  <a:cubicBezTo>
                    <a:pt x="88681" y="210288"/>
                    <a:pt x="101491" y="210906"/>
                    <a:pt x="114687" y="210520"/>
                  </a:cubicBezTo>
                  <a:cubicBezTo>
                    <a:pt x="115459" y="210443"/>
                    <a:pt x="116462" y="210443"/>
                    <a:pt x="117388" y="210443"/>
                  </a:cubicBezTo>
                  <a:cubicBezTo>
                    <a:pt x="120321" y="210288"/>
                    <a:pt x="123176" y="210057"/>
                    <a:pt x="126186" y="209825"/>
                  </a:cubicBezTo>
                  <a:cubicBezTo>
                    <a:pt x="127343" y="209671"/>
                    <a:pt x="128424" y="209671"/>
                    <a:pt x="129658" y="209516"/>
                  </a:cubicBezTo>
                  <a:cubicBezTo>
                    <a:pt x="133517" y="209053"/>
                    <a:pt x="137221" y="208436"/>
                    <a:pt x="140771" y="207510"/>
                  </a:cubicBezTo>
                  <a:cubicBezTo>
                    <a:pt x="170250" y="200102"/>
                    <a:pt x="177581" y="168153"/>
                    <a:pt x="192398" y="175485"/>
                  </a:cubicBezTo>
                  <a:cubicBezTo>
                    <a:pt x="207137" y="182893"/>
                    <a:pt x="285850" y="142765"/>
                    <a:pt x="295728" y="127948"/>
                  </a:cubicBezTo>
                  <a:cubicBezTo>
                    <a:pt x="296963" y="126250"/>
                    <a:pt x="297580" y="124553"/>
                    <a:pt x="297812" y="122932"/>
                  </a:cubicBezTo>
                  <a:cubicBezTo>
                    <a:pt x="299355" y="111588"/>
                    <a:pt x="278288" y="104797"/>
                    <a:pt x="276050" y="91832"/>
                  </a:cubicBezTo>
                  <a:cubicBezTo>
                    <a:pt x="273658" y="77093"/>
                    <a:pt x="222031" y="27936"/>
                    <a:pt x="214623" y="20527"/>
                  </a:cubicBezTo>
                  <a:cubicBezTo>
                    <a:pt x="213079" y="18984"/>
                    <a:pt x="212462" y="16206"/>
                    <a:pt x="212153" y="12965"/>
                  </a:cubicBezTo>
                  <a:cubicBezTo>
                    <a:pt x="212153" y="12656"/>
                    <a:pt x="212076" y="12347"/>
                    <a:pt x="212076" y="12039"/>
                  </a:cubicBezTo>
                  <a:cubicBezTo>
                    <a:pt x="211844" y="8566"/>
                    <a:pt x="212076" y="4476"/>
                    <a:pt x="212539" y="0"/>
                  </a:cubicBezTo>
                  <a:cubicBezTo>
                    <a:pt x="135600" y="11190"/>
                    <a:pt x="21543" y="34881"/>
                    <a:pt x="21543" y="34881"/>
                  </a:cubicBezTo>
                  <a:cubicBezTo>
                    <a:pt x="21543" y="34881"/>
                    <a:pt x="18765" y="32875"/>
                    <a:pt x="14984" y="30251"/>
                  </a:cubicBezTo>
                  <a:cubicBezTo>
                    <a:pt x="3254" y="67755"/>
                    <a:pt x="-4540" y="119073"/>
                    <a:pt x="2945" y="145388"/>
                  </a:cubicBezTo>
                  <a:cubicBezTo>
                    <a:pt x="10199" y="171163"/>
                    <a:pt x="33582" y="189144"/>
                    <a:pt x="66919" y="214224"/>
                  </a:cubicBezTo>
                  <a:close/>
                </a:path>
              </a:pathLst>
            </a:custGeom>
            <a:solidFill>
              <a:srgbClr val="4E4E4E"/>
            </a:solidFill>
            <a:ln w="7715" cap="flat">
              <a:solidFill>
                <a:srgbClr val="FFFFFF"/>
              </a:solidFill>
              <a:prstDash val="solid"/>
              <a:miter/>
            </a:ln>
          </p:spPr>
          <p:txBody>
            <a:bodyPr rtlCol="0" anchor="ctr"/>
            <a:lstStyle/>
            <a:p>
              <a:endParaRPr lang="en-GB"/>
            </a:p>
          </p:txBody>
        </p:sp>
        <p:sp>
          <p:nvSpPr>
            <p:cNvPr id="68" name="Freeform: Shape 67">
              <a:extLst>
                <a:ext uri="{FF2B5EF4-FFF2-40B4-BE49-F238E27FC236}">
                  <a16:creationId xmlns:a16="http://schemas.microsoft.com/office/drawing/2014/main" id="{B6249534-FDCE-87E2-C99A-214FDF2A8791}"/>
                </a:ext>
              </a:extLst>
            </p:cNvPr>
            <p:cNvSpPr/>
            <p:nvPr/>
          </p:nvSpPr>
          <p:spPr>
            <a:xfrm>
              <a:off x="7881274" y="3830025"/>
              <a:ext cx="73473" cy="102404"/>
            </a:xfrm>
            <a:custGeom>
              <a:avLst/>
              <a:gdLst>
                <a:gd name="connsiteX0" fmla="*/ 39056 w 73473"/>
                <a:gd name="connsiteY0" fmla="*/ 0 h 102404"/>
                <a:gd name="connsiteX1" fmla="*/ 316 w 73473"/>
                <a:gd name="connsiteY1" fmla="*/ 94148 h 102404"/>
                <a:gd name="connsiteX2" fmla="*/ 73474 w 73473"/>
                <a:gd name="connsiteY2" fmla="*/ 102405 h 102404"/>
                <a:gd name="connsiteX3" fmla="*/ 38361 w 73473"/>
                <a:gd name="connsiteY3" fmla="*/ 10495 h 102404"/>
                <a:gd name="connsiteX4" fmla="*/ 39056 w 73473"/>
                <a:gd name="connsiteY4" fmla="*/ 0 h 102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473" h="102404">
                  <a:moveTo>
                    <a:pt x="39056" y="0"/>
                  </a:moveTo>
                  <a:cubicBezTo>
                    <a:pt x="17217" y="12193"/>
                    <a:pt x="-2770" y="38508"/>
                    <a:pt x="316" y="94148"/>
                  </a:cubicBezTo>
                  <a:cubicBezTo>
                    <a:pt x="21615" y="93530"/>
                    <a:pt x="51712" y="96000"/>
                    <a:pt x="73474" y="102405"/>
                  </a:cubicBezTo>
                  <a:cubicBezTo>
                    <a:pt x="68149" y="41826"/>
                    <a:pt x="44458" y="22997"/>
                    <a:pt x="38361" y="10495"/>
                  </a:cubicBezTo>
                  <a:cubicBezTo>
                    <a:pt x="36586" y="7100"/>
                    <a:pt x="37204" y="3550"/>
                    <a:pt x="39056" y="0"/>
                  </a:cubicBezTo>
                  <a:close/>
                </a:path>
              </a:pathLst>
            </a:custGeom>
            <a:solidFill>
              <a:srgbClr val="4E4E4E"/>
            </a:solidFill>
            <a:ln w="7715" cap="flat">
              <a:solidFill>
                <a:srgbClr val="FFFFFF"/>
              </a:solidFill>
              <a:prstDash val="solid"/>
              <a:miter/>
            </a:ln>
          </p:spPr>
          <p:txBody>
            <a:bodyPr rtlCol="0" anchor="ctr"/>
            <a:lstStyle/>
            <a:p>
              <a:endParaRPr lang="en-GB"/>
            </a:p>
          </p:txBody>
        </p:sp>
        <p:sp>
          <p:nvSpPr>
            <p:cNvPr id="69" name="Freeform: Shape 68">
              <a:extLst>
                <a:ext uri="{FF2B5EF4-FFF2-40B4-BE49-F238E27FC236}">
                  <a16:creationId xmlns:a16="http://schemas.microsoft.com/office/drawing/2014/main" id="{A0FDB9C2-A543-4F98-7C46-03B183333C33}"/>
                </a:ext>
              </a:extLst>
            </p:cNvPr>
            <p:cNvSpPr/>
            <p:nvPr/>
          </p:nvSpPr>
          <p:spPr>
            <a:xfrm>
              <a:off x="9514993" y="2861429"/>
              <a:ext cx="635627" cy="390351"/>
            </a:xfrm>
            <a:custGeom>
              <a:avLst/>
              <a:gdLst>
                <a:gd name="connsiteX0" fmla="*/ 82550 w 635627"/>
                <a:gd name="connsiteY0" fmla="*/ 191339 h 390351"/>
                <a:gd name="connsiteX1" fmla="*/ 148994 w 635627"/>
                <a:gd name="connsiteY1" fmla="*/ 215956 h 390351"/>
                <a:gd name="connsiteX2" fmla="*/ 210421 w 635627"/>
                <a:gd name="connsiteY2" fmla="*/ 252766 h 390351"/>
                <a:gd name="connsiteX3" fmla="*/ 210421 w 635627"/>
                <a:gd name="connsiteY3" fmla="*/ 331480 h 390351"/>
                <a:gd name="connsiteX4" fmla="*/ 297237 w 635627"/>
                <a:gd name="connsiteY4" fmla="*/ 383106 h 390351"/>
                <a:gd name="connsiteX5" fmla="*/ 378497 w 635627"/>
                <a:gd name="connsiteY5" fmla="*/ 388894 h 390351"/>
                <a:gd name="connsiteX6" fmla="*/ 434214 w 635627"/>
                <a:gd name="connsiteY6" fmla="*/ 362656 h 390351"/>
                <a:gd name="connsiteX7" fmla="*/ 506368 w 635627"/>
                <a:gd name="connsiteY7" fmla="*/ 339737 h 390351"/>
                <a:gd name="connsiteX8" fmla="*/ 522728 w 635627"/>
                <a:gd name="connsiteY8" fmla="*/ 287261 h 390351"/>
                <a:gd name="connsiteX9" fmla="*/ 578522 w 635627"/>
                <a:gd name="connsiteY9" fmla="*/ 234940 h 390351"/>
                <a:gd name="connsiteX10" fmla="*/ 614560 w 635627"/>
                <a:gd name="connsiteY10" fmla="*/ 205384 h 390351"/>
                <a:gd name="connsiteX11" fmla="*/ 627679 w 635627"/>
                <a:gd name="connsiteY11" fmla="*/ 162709 h 390351"/>
                <a:gd name="connsiteX12" fmla="*/ 635628 w 635627"/>
                <a:gd name="connsiteY12" fmla="*/ 127674 h 390351"/>
                <a:gd name="connsiteX13" fmla="*/ 579525 w 635627"/>
                <a:gd name="connsiteY13" fmla="*/ 91404 h 390351"/>
                <a:gd name="connsiteX14" fmla="*/ 474265 w 635627"/>
                <a:gd name="connsiteY14" fmla="*/ 36227 h 390351"/>
                <a:gd name="connsiteX15" fmla="*/ 409056 w 635627"/>
                <a:gd name="connsiteY15" fmla="*/ 11147 h 390351"/>
                <a:gd name="connsiteX16" fmla="*/ 268684 w 635627"/>
                <a:gd name="connsiteY16" fmla="*/ 11147 h 390351"/>
                <a:gd name="connsiteX17" fmla="*/ 108325 w 635627"/>
                <a:gd name="connsiteY17" fmla="*/ 11147 h 390351"/>
                <a:gd name="connsiteX18" fmla="*/ 20505 w 635627"/>
                <a:gd name="connsiteY18" fmla="*/ 34066 h 390351"/>
                <a:gd name="connsiteX19" fmla="*/ 9547 w 635627"/>
                <a:gd name="connsiteY19" fmla="*/ 154452 h 390351"/>
                <a:gd name="connsiteX20" fmla="*/ 15181 w 635627"/>
                <a:gd name="connsiteY20" fmla="*/ 185242 h 390351"/>
                <a:gd name="connsiteX21" fmla="*/ 82550 w 635627"/>
                <a:gd name="connsiteY21" fmla="*/ 191339 h 390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35627" h="390351">
                  <a:moveTo>
                    <a:pt x="82550" y="191339"/>
                  </a:moveTo>
                  <a:cubicBezTo>
                    <a:pt x="94820" y="208548"/>
                    <a:pt x="134177" y="223364"/>
                    <a:pt x="148994" y="215956"/>
                  </a:cubicBezTo>
                  <a:cubicBezTo>
                    <a:pt x="163733" y="208548"/>
                    <a:pt x="210421" y="233165"/>
                    <a:pt x="210421" y="252766"/>
                  </a:cubicBezTo>
                  <a:cubicBezTo>
                    <a:pt x="210421" y="272445"/>
                    <a:pt x="198151" y="331480"/>
                    <a:pt x="210421" y="331480"/>
                  </a:cubicBezTo>
                  <a:cubicBezTo>
                    <a:pt x="221533" y="331480"/>
                    <a:pt x="292375" y="353473"/>
                    <a:pt x="297237" y="383106"/>
                  </a:cubicBezTo>
                  <a:cubicBezTo>
                    <a:pt x="328954" y="383878"/>
                    <a:pt x="365070" y="385499"/>
                    <a:pt x="378497" y="388894"/>
                  </a:cubicBezTo>
                  <a:cubicBezTo>
                    <a:pt x="404812" y="395376"/>
                    <a:pt x="421095" y="379094"/>
                    <a:pt x="434214" y="362656"/>
                  </a:cubicBezTo>
                  <a:cubicBezTo>
                    <a:pt x="447333" y="346296"/>
                    <a:pt x="493172" y="339737"/>
                    <a:pt x="506368" y="339737"/>
                  </a:cubicBezTo>
                  <a:cubicBezTo>
                    <a:pt x="519564" y="339737"/>
                    <a:pt x="519487" y="303698"/>
                    <a:pt x="522728" y="287261"/>
                  </a:cubicBezTo>
                  <a:cubicBezTo>
                    <a:pt x="526046" y="270978"/>
                    <a:pt x="558844" y="241422"/>
                    <a:pt x="578522" y="234940"/>
                  </a:cubicBezTo>
                  <a:cubicBezTo>
                    <a:pt x="598200" y="228381"/>
                    <a:pt x="594882" y="205384"/>
                    <a:pt x="614560" y="205384"/>
                  </a:cubicBezTo>
                  <a:cubicBezTo>
                    <a:pt x="634239" y="205384"/>
                    <a:pt x="630920" y="179069"/>
                    <a:pt x="627679" y="162709"/>
                  </a:cubicBezTo>
                  <a:cubicBezTo>
                    <a:pt x="625750" y="152754"/>
                    <a:pt x="628065" y="140330"/>
                    <a:pt x="635628" y="127674"/>
                  </a:cubicBezTo>
                  <a:cubicBezTo>
                    <a:pt x="614483" y="115481"/>
                    <a:pt x="595500" y="104754"/>
                    <a:pt x="579525" y="91404"/>
                  </a:cubicBezTo>
                  <a:cubicBezTo>
                    <a:pt x="549429" y="66324"/>
                    <a:pt x="499268" y="31211"/>
                    <a:pt x="474265" y="36227"/>
                  </a:cubicBezTo>
                  <a:cubicBezTo>
                    <a:pt x="449185" y="41320"/>
                    <a:pt x="449185" y="-3824"/>
                    <a:pt x="409056" y="11147"/>
                  </a:cubicBezTo>
                  <a:cubicBezTo>
                    <a:pt x="369005" y="26195"/>
                    <a:pt x="298781" y="11147"/>
                    <a:pt x="268684" y="11147"/>
                  </a:cubicBezTo>
                  <a:cubicBezTo>
                    <a:pt x="238665" y="11147"/>
                    <a:pt x="143360" y="-13933"/>
                    <a:pt x="108325" y="11147"/>
                  </a:cubicBezTo>
                  <a:cubicBezTo>
                    <a:pt x="88184" y="25501"/>
                    <a:pt x="53303" y="31520"/>
                    <a:pt x="20505" y="34066"/>
                  </a:cubicBezTo>
                  <a:cubicBezTo>
                    <a:pt x="42885" y="79828"/>
                    <a:pt x="34705" y="126207"/>
                    <a:pt x="9547" y="154452"/>
                  </a:cubicBezTo>
                  <a:cubicBezTo>
                    <a:pt x="-8356" y="174670"/>
                    <a:pt x="2062" y="177371"/>
                    <a:pt x="15181" y="185242"/>
                  </a:cubicBezTo>
                  <a:cubicBezTo>
                    <a:pt x="42113" y="182773"/>
                    <a:pt x="72672" y="177525"/>
                    <a:pt x="82550" y="191339"/>
                  </a:cubicBezTo>
                  <a:close/>
                </a:path>
              </a:pathLst>
            </a:custGeom>
            <a:solidFill>
              <a:srgbClr val="4E4E4E"/>
            </a:solidFill>
            <a:ln w="7715" cap="flat">
              <a:solidFill>
                <a:srgbClr val="FFFFFF"/>
              </a:solidFill>
              <a:prstDash val="solid"/>
              <a:miter/>
            </a:ln>
          </p:spPr>
          <p:txBody>
            <a:bodyPr rtlCol="0" anchor="ctr"/>
            <a:lstStyle/>
            <a:p>
              <a:endParaRPr lang="en-GB"/>
            </a:p>
          </p:txBody>
        </p:sp>
        <p:sp>
          <p:nvSpPr>
            <p:cNvPr id="70" name="Freeform: Shape 69">
              <a:extLst>
                <a:ext uri="{FF2B5EF4-FFF2-40B4-BE49-F238E27FC236}">
                  <a16:creationId xmlns:a16="http://schemas.microsoft.com/office/drawing/2014/main" id="{38A2E000-5FBB-CE82-D7D1-98CEB516CCE9}"/>
                </a:ext>
              </a:extLst>
            </p:cNvPr>
            <p:cNvSpPr/>
            <p:nvPr/>
          </p:nvSpPr>
          <p:spPr>
            <a:xfrm>
              <a:off x="9519416" y="2604190"/>
              <a:ext cx="805376" cy="384912"/>
            </a:xfrm>
            <a:custGeom>
              <a:avLst/>
              <a:gdLst>
                <a:gd name="connsiteX0" fmla="*/ 264338 w 805376"/>
                <a:gd name="connsiteY0" fmla="*/ 268386 h 384912"/>
                <a:gd name="connsiteX1" fmla="*/ 404710 w 805376"/>
                <a:gd name="connsiteY1" fmla="*/ 268386 h 384912"/>
                <a:gd name="connsiteX2" fmla="*/ 469919 w 805376"/>
                <a:gd name="connsiteY2" fmla="*/ 293466 h 384912"/>
                <a:gd name="connsiteX3" fmla="*/ 575179 w 805376"/>
                <a:gd name="connsiteY3" fmla="*/ 348643 h 384912"/>
                <a:gd name="connsiteX4" fmla="*/ 631281 w 805376"/>
                <a:gd name="connsiteY4" fmla="*/ 384912 h 384912"/>
                <a:gd name="connsiteX5" fmla="*/ 652812 w 805376"/>
                <a:gd name="connsiteY5" fmla="*/ 360913 h 384912"/>
                <a:gd name="connsiteX6" fmla="*/ 728207 w 805376"/>
                <a:gd name="connsiteY6" fmla="*/ 351035 h 384912"/>
                <a:gd name="connsiteX7" fmla="*/ 770882 w 805376"/>
                <a:gd name="connsiteY7" fmla="*/ 311678 h 384912"/>
                <a:gd name="connsiteX8" fmla="*/ 805377 w 805376"/>
                <a:gd name="connsiteY8" fmla="*/ 297865 h 384912"/>
                <a:gd name="connsiteX9" fmla="*/ 781532 w 805376"/>
                <a:gd name="connsiteY9" fmla="*/ 229724 h 384912"/>
                <a:gd name="connsiteX10" fmla="*/ 747114 w 805376"/>
                <a:gd name="connsiteY10" fmla="*/ 165750 h 384912"/>
                <a:gd name="connsiteX11" fmla="*/ 734767 w 805376"/>
                <a:gd name="connsiteY11" fmla="*/ 104322 h 384912"/>
                <a:gd name="connsiteX12" fmla="*/ 716014 w 805376"/>
                <a:gd name="connsiteY12" fmla="*/ 76001 h 384912"/>
                <a:gd name="connsiteX13" fmla="*/ 610137 w 805376"/>
                <a:gd name="connsiteY13" fmla="*/ 69133 h 384912"/>
                <a:gd name="connsiteX14" fmla="*/ 498703 w 805376"/>
                <a:gd name="connsiteY14" fmla="*/ 3538 h 384912"/>
                <a:gd name="connsiteX15" fmla="*/ 379244 w 805376"/>
                <a:gd name="connsiteY15" fmla="*/ 5390 h 384912"/>
                <a:gd name="connsiteX16" fmla="*/ 369135 w 805376"/>
                <a:gd name="connsiteY16" fmla="*/ 115049 h 384912"/>
                <a:gd name="connsiteX17" fmla="*/ 279000 w 805376"/>
                <a:gd name="connsiteY17" fmla="*/ 157724 h 384912"/>
                <a:gd name="connsiteX18" fmla="*/ 180608 w 805376"/>
                <a:gd name="connsiteY18" fmla="*/ 42895 h 384912"/>
                <a:gd name="connsiteX19" fmla="*/ 73960 w 805376"/>
                <a:gd name="connsiteY19" fmla="*/ 92052 h 384912"/>
                <a:gd name="connsiteX20" fmla="*/ 29664 w 805376"/>
                <a:gd name="connsiteY20" fmla="*/ 180566 h 384912"/>
                <a:gd name="connsiteX21" fmla="*/ 13227 w 805376"/>
                <a:gd name="connsiteY21" fmla="*/ 285517 h 384912"/>
                <a:gd name="connsiteX22" fmla="*/ 16005 w 805376"/>
                <a:gd name="connsiteY22" fmla="*/ 291305 h 384912"/>
                <a:gd name="connsiteX23" fmla="*/ 103824 w 805376"/>
                <a:gd name="connsiteY23" fmla="*/ 268386 h 384912"/>
                <a:gd name="connsiteX24" fmla="*/ 264338 w 805376"/>
                <a:gd name="connsiteY24" fmla="*/ 268386 h 384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05376" h="384912">
                  <a:moveTo>
                    <a:pt x="264338" y="268386"/>
                  </a:moveTo>
                  <a:cubicBezTo>
                    <a:pt x="294357" y="268386"/>
                    <a:pt x="364659" y="283434"/>
                    <a:pt x="404710" y="268386"/>
                  </a:cubicBezTo>
                  <a:cubicBezTo>
                    <a:pt x="444762" y="253338"/>
                    <a:pt x="444762" y="298559"/>
                    <a:pt x="469919" y="293466"/>
                  </a:cubicBezTo>
                  <a:cubicBezTo>
                    <a:pt x="494922" y="288450"/>
                    <a:pt x="545083" y="323562"/>
                    <a:pt x="575179" y="348643"/>
                  </a:cubicBezTo>
                  <a:cubicBezTo>
                    <a:pt x="591153" y="361993"/>
                    <a:pt x="610214" y="372642"/>
                    <a:pt x="631281" y="384912"/>
                  </a:cubicBezTo>
                  <a:cubicBezTo>
                    <a:pt x="636066" y="376732"/>
                    <a:pt x="642548" y="368630"/>
                    <a:pt x="652812" y="360913"/>
                  </a:cubicBezTo>
                  <a:cubicBezTo>
                    <a:pt x="679050" y="341234"/>
                    <a:pt x="705288" y="351035"/>
                    <a:pt x="728207" y="351035"/>
                  </a:cubicBezTo>
                  <a:cubicBezTo>
                    <a:pt x="751204" y="351035"/>
                    <a:pt x="754445" y="324797"/>
                    <a:pt x="770882" y="311678"/>
                  </a:cubicBezTo>
                  <a:cubicBezTo>
                    <a:pt x="780065" y="304270"/>
                    <a:pt x="794496" y="300103"/>
                    <a:pt x="805377" y="297865"/>
                  </a:cubicBezTo>
                  <a:cubicBezTo>
                    <a:pt x="796580" y="279730"/>
                    <a:pt x="796117" y="244309"/>
                    <a:pt x="781532" y="229724"/>
                  </a:cubicBezTo>
                  <a:cubicBezTo>
                    <a:pt x="764322" y="212515"/>
                    <a:pt x="739706" y="182959"/>
                    <a:pt x="747114" y="165750"/>
                  </a:cubicBezTo>
                  <a:cubicBezTo>
                    <a:pt x="754522" y="148541"/>
                    <a:pt x="754522" y="123923"/>
                    <a:pt x="734767" y="104322"/>
                  </a:cubicBezTo>
                  <a:cubicBezTo>
                    <a:pt x="726124" y="95679"/>
                    <a:pt x="719564" y="85647"/>
                    <a:pt x="716014" y="76001"/>
                  </a:cubicBezTo>
                  <a:cubicBezTo>
                    <a:pt x="676040" y="70908"/>
                    <a:pt x="622253" y="65043"/>
                    <a:pt x="610137" y="69133"/>
                  </a:cubicBezTo>
                  <a:cubicBezTo>
                    <a:pt x="590459" y="75692"/>
                    <a:pt x="511822" y="13416"/>
                    <a:pt x="498703" y="3538"/>
                  </a:cubicBezTo>
                  <a:cubicBezTo>
                    <a:pt x="490060" y="-2867"/>
                    <a:pt x="431720" y="451"/>
                    <a:pt x="379244" y="5390"/>
                  </a:cubicBezTo>
                  <a:cubicBezTo>
                    <a:pt x="348994" y="38882"/>
                    <a:pt x="370756" y="63577"/>
                    <a:pt x="369135" y="115049"/>
                  </a:cubicBezTo>
                  <a:cubicBezTo>
                    <a:pt x="367514" y="167602"/>
                    <a:pt x="310100" y="157724"/>
                    <a:pt x="279000" y="157724"/>
                  </a:cubicBezTo>
                  <a:cubicBezTo>
                    <a:pt x="247746" y="157724"/>
                    <a:pt x="196969" y="64271"/>
                    <a:pt x="180608" y="42895"/>
                  </a:cubicBezTo>
                  <a:cubicBezTo>
                    <a:pt x="164094" y="21596"/>
                    <a:pt x="111619" y="69210"/>
                    <a:pt x="73960" y="92052"/>
                  </a:cubicBezTo>
                  <a:cubicBezTo>
                    <a:pt x="36223" y="115049"/>
                    <a:pt x="55902" y="159344"/>
                    <a:pt x="29664" y="180566"/>
                  </a:cubicBezTo>
                  <a:cubicBezTo>
                    <a:pt x="3503" y="201865"/>
                    <a:pt x="-12934" y="237981"/>
                    <a:pt x="13227" y="285517"/>
                  </a:cubicBezTo>
                  <a:cubicBezTo>
                    <a:pt x="14307" y="287447"/>
                    <a:pt x="15002" y="289453"/>
                    <a:pt x="16005" y="291305"/>
                  </a:cubicBezTo>
                  <a:cubicBezTo>
                    <a:pt x="48802" y="288681"/>
                    <a:pt x="83683" y="282662"/>
                    <a:pt x="103824" y="268386"/>
                  </a:cubicBezTo>
                  <a:cubicBezTo>
                    <a:pt x="139014" y="243305"/>
                    <a:pt x="234319" y="268386"/>
                    <a:pt x="264338" y="268386"/>
                  </a:cubicBezTo>
                  <a:close/>
                </a:path>
              </a:pathLst>
            </a:custGeom>
            <a:solidFill>
              <a:srgbClr val="4E4E4E"/>
            </a:solidFill>
            <a:ln w="7715" cap="flat">
              <a:solidFill>
                <a:srgbClr val="FFFFFF"/>
              </a:solidFill>
              <a:prstDash val="solid"/>
              <a:miter/>
            </a:ln>
          </p:spPr>
          <p:txBody>
            <a:bodyPr rtlCol="0" anchor="ctr"/>
            <a:lstStyle/>
            <a:p>
              <a:endParaRPr lang="en-GB"/>
            </a:p>
          </p:txBody>
        </p:sp>
        <p:sp>
          <p:nvSpPr>
            <p:cNvPr id="71" name="Freeform: Shape 70">
              <a:extLst>
                <a:ext uri="{FF2B5EF4-FFF2-40B4-BE49-F238E27FC236}">
                  <a16:creationId xmlns:a16="http://schemas.microsoft.com/office/drawing/2014/main" id="{0F4250E2-0F10-7861-C3C7-629AD5ABDA66}"/>
                </a:ext>
              </a:extLst>
            </p:cNvPr>
            <p:cNvSpPr/>
            <p:nvPr/>
          </p:nvSpPr>
          <p:spPr>
            <a:xfrm>
              <a:off x="7980740" y="4272595"/>
              <a:ext cx="1265033" cy="1391124"/>
            </a:xfrm>
            <a:custGeom>
              <a:avLst/>
              <a:gdLst>
                <a:gd name="connsiteX0" fmla="*/ 876587 w 1265033"/>
                <a:gd name="connsiteY0" fmla="*/ 1205782 h 1391124"/>
                <a:gd name="connsiteX1" fmla="*/ 742234 w 1265033"/>
                <a:gd name="connsiteY1" fmla="*/ 1205782 h 1391124"/>
                <a:gd name="connsiteX2" fmla="*/ 648781 w 1265033"/>
                <a:gd name="connsiteY2" fmla="*/ 1250001 h 1391124"/>
                <a:gd name="connsiteX3" fmla="*/ 763533 w 1265033"/>
                <a:gd name="connsiteY3" fmla="*/ 1312354 h 1391124"/>
                <a:gd name="connsiteX4" fmla="*/ 889783 w 1265033"/>
                <a:gd name="connsiteY4" fmla="*/ 1391067 h 1391124"/>
                <a:gd name="connsiteX5" fmla="*/ 919263 w 1265033"/>
                <a:gd name="connsiteY5" fmla="*/ 1315595 h 1391124"/>
                <a:gd name="connsiteX6" fmla="*/ 965102 w 1265033"/>
                <a:gd name="connsiteY6" fmla="*/ 1212264 h 1391124"/>
                <a:gd name="connsiteX7" fmla="*/ 876587 w 1265033"/>
                <a:gd name="connsiteY7" fmla="*/ 1205782 h 1391124"/>
                <a:gd name="connsiteX8" fmla="*/ 242095 w 1265033"/>
                <a:gd name="connsiteY8" fmla="*/ 833591 h 1391124"/>
                <a:gd name="connsiteX9" fmla="*/ 161761 w 1265033"/>
                <a:gd name="connsiteY9" fmla="*/ 853269 h 1391124"/>
                <a:gd name="connsiteX10" fmla="*/ 202739 w 1265033"/>
                <a:gd name="connsiteY10" fmla="*/ 995880 h 1391124"/>
                <a:gd name="connsiteX11" fmla="*/ 248655 w 1265033"/>
                <a:gd name="connsiteY11" fmla="*/ 1102452 h 1391124"/>
                <a:gd name="connsiteX12" fmla="*/ 325748 w 1265033"/>
                <a:gd name="connsiteY12" fmla="*/ 1054915 h 1391124"/>
                <a:gd name="connsiteX13" fmla="*/ 343805 w 1265033"/>
                <a:gd name="connsiteY13" fmla="*/ 874645 h 1391124"/>
                <a:gd name="connsiteX14" fmla="*/ 242095 w 1265033"/>
                <a:gd name="connsiteY14" fmla="*/ 833591 h 1391124"/>
                <a:gd name="connsiteX15" fmla="*/ 1045436 w 1265033"/>
                <a:gd name="connsiteY15" fmla="*/ 781193 h 1391124"/>
                <a:gd name="connsiteX16" fmla="*/ 963481 w 1265033"/>
                <a:gd name="connsiteY16" fmla="*/ 715521 h 1391124"/>
                <a:gd name="connsiteX17" fmla="*/ 791392 w 1265033"/>
                <a:gd name="connsiteY17" fmla="*/ 538493 h 1391124"/>
                <a:gd name="connsiteX18" fmla="*/ 635585 w 1265033"/>
                <a:gd name="connsiteY18" fmla="*/ 379523 h 1391124"/>
                <a:gd name="connsiteX19" fmla="*/ 637283 w 1265033"/>
                <a:gd name="connsiteY19" fmla="*/ 268012 h 1391124"/>
                <a:gd name="connsiteX20" fmla="*/ 686132 w 1265033"/>
                <a:gd name="connsiteY20" fmla="*/ 204964 h 1391124"/>
                <a:gd name="connsiteX21" fmla="*/ 691920 w 1265033"/>
                <a:gd name="connsiteY21" fmla="*/ 57955 h 1391124"/>
                <a:gd name="connsiteX22" fmla="*/ 635508 w 1265033"/>
                <a:gd name="connsiteY22" fmla="*/ 46765 h 1391124"/>
                <a:gd name="connsiteX23" fmla="*/ 613360 w 1265033"/>
                <a:gd name="connsiteY23" fmla="*/ 0 h 1391124"/>
                <a:gd name="connsiteX24" fmla="*/ 524846 w 1265033"/>
                <a:gd name="connsiteY24" fmla="*/ 12347 h 1391124"/>
                <a:gd name="connsiteX25" fmla="*/ 456011 w 1265033"/>
                <a:gd name="connsiteY25" fmla="*/ 34495 h 1391124"/>
                <a:gd name="connsiteX26" fmla="*/ 442275 w 1265033"/>
                <a:gd name="connsiteY26" fmla="*/ 26855 h 1391124"/>
                <a:gd name="connsiteX27" fmla="*/ 420821 w 1265033"/>
                <a:gd name="connsiteY27" fmla="*/ 46765 h 1391124"/>
                <a:gd name="connsiteX28" fmla="*/ 404384 w 1265033"/>
                <a:gd name="connsiteY28" fmla="*/ 73080 h 1391124"/>
                <a:gd name="connsiteX29" fmla="*/ 371664 w 1265033"/>
                <a:gd name="connsiteY29" fmla="*/ 86122 h 1391124"/>
                <a:gd name="connsiteX30" fmla="*/ 319111 w 1265033"/>
                <a:gd name="connsiteY30" fmla="*/ 99318 h 1391124"/>
                <a:gd name="connsiteX31" fmla="*/ 279754 w 1265033"/>
                <a:gd name="connsiteY31" fmla="*/ 122238 h 1391124"/>
                <a:gd name="connsiteX32" fmla="*/ 250275 w 1265033"/>
                <a:gd name="connsiteY32" fmla="*/ 161594 h 1391124"/>
                <a:gd name="connsiteX33" fmla="*/ 187922 w 1265033"/>
                <a:gd name="connsiteY33" fmla="*/ 86045 h 1391124"/>
                <a:gd name="connsiteX34" fmla="*/ 132205 w 1265033"/>
                <a:gd name="connsiteY34" fmla="*/ 164758 h 1391124"/>
                <a:gd name="connsiteX35" fmla="*/ 37595 w 1265033"/>
                <a:gd name="connsiteY35" fmla="*/ 171472 h 1391124"/>
                <a:gd name="connsiteX36" fmla="*/ 50174 w 1265033"/>
                <a:gd name="connsiteY36" fmla="*/ 223793 h 1391124"/>
                <a:gd name="connsiteX37" fmla="*/ 28026 w 1265033"/>
                <a:gd name="connsiteY37" fmla="*/ 268012 h 1391124"/>
                <a:gd name="connsiteX38" fmla="*/ 5878 w 1265033"/>
                <a:gd name="connsiteY38" fmla="*/ 295021 h 1391124"/>
                <a:gd name="connsiteX39" fmla="*/ 37826 w 1265033"/>
                <a:gd name="connsiteY39" fmla="*/ 351587 h 1391124"/>
                <a:gd name="connsiteX40" fmla="*/ 62444 w 1265033"/>
                <a:gd name="connsiteY40" fmla="*/ 405683 h 1391124"/>
                <a:gd name="connsiteX41" fmla="*/ 114070 w 1265033"/>
                <a:gd name="connsiteY41" fmla="*/ 422892 h 1391124"/>
                <a:gd name="connsiteX42" fmla="*/ 101569 w 1265033"/>
                <a:gd name="connsiteY42" fmla="*/ 460474 h 1391124"/>
                <a:gd name="connsiteX43" fmla="*/ 155125 w 1265033"/>
                <a:gd name="connsiteY43" fmla="*/ 445040 h 1391124"/>
                <a:gd name="connsiteX44" fmla="*/ 232140 w 1265033"/>
                <a:gd name="connsiteY44" fmla="*/ 379523 h 1391124"/>
                <a:gd name="connsiteX45" fmla="*/ 387947 w 1265033"/>
                <a:gd name="connsiteY45" fmla="*/ 445040 h 1391124"/>
                <a:gd name="connsiteX46" fmla="*/ 422365 w 1265033"/>
                <a:gd name="connsiteY46" fmla="*/ 510712 h 1391124"/>
                <a:gd name="connsiteX47" fmla="*/ 527316 w 1265033"/>
                <a:gd name="connsiteY47" fmla="*/ 645065 h 1391124"/>
                <a:gd name="connsiteX48" fmla="*/ 678106 w 1265033"/>
                <a:gd name="connsiteY48" fmla="*/ 774556 h 1391124"/>
                <a:gd name="connsiteX49" fmla="*/ 784678 w 1265033"/>
                <a:gd name="connsiteY49" fmla="*/ 820472 h 1391124"/>
                <a:gd name="connsiteX50" fmla="*/ 881449 w 1265033"/>
                <a:gd name="connsiteY50" fmla="*/ 884369 h 1391124"/>
                <a:gd name="connsiteX51" fmla="*/ 960086 w 1265033"/>
                <a:gd name="connsiteY51" fmla="*/ 949963 h 1391124"/>
                <a:gd name="connsiteX52" fmla="*/ 996201 w 1265033"/>
                <a:gd name="connsiteY52" fmla="*/ 1015481 h 1391124"/>
                <a:gd name="connsiteX53" fmla="*/ 1001140 w 1265033"/>
                <a:gd name="connsiteY53" fmla="*/ 1135249 h 1391124"/>
                <a:gd name="connsiteX54" fmla="*/ 1006002 w 1265033"/>
                <a:gd name="connsiteY54" fmla="*/ 1223763 h 1391124"/>
                <a:gd name="connsiteX55" fmla="*/ 1061718 w 1265033"/>
                <a:gd name="connsiteY55" fmla="*/ 1131931 h 1391124"/>
                <a:gd name="connsiteX56" fmla="*/ 1125615 w 1265033"/>
                <a:gd name="connsiteY56" fmla="*/ 1066413 h 1391124"/>
                <a:gd name="connsiteX57" fmla="*/ 1074914 w 1265033"/>
                <a:gd name="connsiteY57" fmla="*/ 979520 h 1391124"/>
                <a:gd name="connsiteX58" fmla="*/ 1181409 w 1265033"/>
                <a:gd name="connsiteY58" fmla="*/ 931983 h 1391124"/>
                <a:gd name="connsiteX59" fmla="*/ 1264984 w 1265033"/>
                <a:gd name="connsiteY59" fmla="*/ 936922 h 1391124"/>
                <a:gd name="connsiteX60" fmla="*/ 1045436 w 1265033"/>
                <a:gd name="connsiteY60" fmla="*/ 781193 h 139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265033" h="1391124">
                  <a:moveTo>
                    <a:pt x="876587" y="1205782"/>
                  </a:moveTo>
                  <a:cubicBezTo>
                    <a:pt x="809295" y="1220522"/>
                    <a:pt x="781514" y="1225461"/>
                    <a:pt x="742234" y="1205782"/>
                  </a:cubicBezTo>
                  <a:cubicBezTo>
                    <a:pt x="702878" y="1186104"/>
                    <a:pt x="639135" y="1223685"/>
                    <a:pt x="648781" y="1250001"/>
                  </a:cubicBezTo>
                  <a:cubicBezTo>
                    <a:pt x="655264" y="1268135"/>
                    <a:pt x="681579" y="1290978"/>
                    <a:pt x="763533" y="1312354"/>
                  </a:cubicBezTo>
                  <a:cubicBezTo>
                    <a:pt x="845488" y="1333653"/>
                    <a:pt x="855366" y="1389292"/>
                    <a:pt x="889783" y="1391067"/>
                  </a:cubicBezTo>
                  <a:cubicBezTo>
                    <a:pt x="924201" y="1392688"/>
                    <a:pt x="927520" y="1359813"/>
                    <a:pt x="919263" y="1315595"/>
                  </a:cubicBezTo>
                  <a:cubicBezTo>
                    <a:pt x="911005" y="1271300"/>
                    <a:pt x="960163" y="1220522"/>
                    <a:pt x="965102" y="1212264"/>
                  </a:cubicBezTo>
                  <a:cubicBezTo>
                    <a:pt x="969963" y="1204162"/>
                    <a:pt x="943725" y="1191043"/>
                    <a:pt x="876587" y="1205782"/>
                  </a:cubicBezTo>
                  <a:close/>
                  <a:moveTo>
                    <a:pt x="242095" y="833591"/>
                  </a:moveTo>
                  <a:cubicBezTo>
                    <a:pt x="206057" y="864767"/>
                    <a:pt x="176347" y="828189"/>
                    <a:pt x="161761" y="853269"/>
                  </a:cubicBezTo>
                  <a:cubicBezTo>
                    <a:pt x="143704" y="884446"/>
                    <a:pt x="217478" y="931983"/>
                    <a:pt x="202739" y="995880"/>
                  </a:cubicBezTo>
                  <a:cubicBezTo>
                    <a:pt x="187999" y="1059854"/>
                    <a:pt x="210919" y="1140187"/>
                    <a:pt x="248655" y="1102452"/>
                  </a:cubicBezTo>
                  <a:cubicBezTo>
                    <a:pt x="286391" y="1064793"/>
                    <a:pt x="304449" y="1082773"/>
                    <a:pt x="325748" y="1054915"/>
                  </a:cubicBezTo>
                  <a:cubicBezTo>
                    <a:pt x="347047" y="1027134"/>
                    <a:pt x="329066" y="923803"/>
                    <a:pt x="343805" y="874645"/>
                  </a:cubicBezTo>
                  <a:cubicBezTo>
                    <a:pt x="358545" y="825488"/>
                    <a:pt x="278134" y="802492"/>
                    <a:pt x="242095" y="833591"/>
                  </a:cubicBezTo>
                  <a:close/>
                  <a:moveTo>
                    <a:pt x="1045436" y="781193"/>
                  </a:moveTo>
                  <a:cubicBezTo>
                    <a:pt x="1002838" y="755032"/>
                    <a:pt x="1030696" y="712280"/>
                    <a:pt x="963481" y="715521"/>
                  </a:cubicBezTo>
                  <a:cubicBezTo>
                    <a:pt x="896266" y="718839"/>
                    <a:pt x="815932" y="635264"/>
                    <a:pt x="791392" y="538493"/>
                  </a:cubicBezTo>
                  <a:cubicBezTo>
                    <a:pt x="766774" y="441876"/>
                    <a:pt x="661900" y="436937"/>
                    <a:pt x="635585" y="379523"/>
                  </a:cubicBezTo>
                  <a:cubicBezTo>
                    <a:pt x="609348" y="322108"/>
                    <a:pt x="660203" y="315548"/>
                    <a:pt x="637283" y="268012"/>
                  </a:cubicBezTo>
                  <a:cubicBezTo>
                    <a:pt x="624473" y="241543"/>
                    <a:pt x="652717" y="218160"/>
                    <a:pt x="686132" y="204964"/>
                  </a:cubicBezTo>
                  <a:cubicBezTo>
                    <a:pt x="683431" y="152411"/>
                    <a:pt x="687907" y="95074"/>
                    <a:pt x="691920" y="57955"/>
                  </a:cubicBezTo>
                  <a:cubicBezTo>
                    <a:pt x="665913" y="55254"/>
                    <a:pt x="643534" y="51473"/>
                    <a:pt x="635508" y="46765"/>
                  </a:cubicBezTo>
                  <a:cubicBezTo>
                    <a:pt x="623161" y="39357"/>
                    <a:pt x="620769" y="0"/>
                    <a:pt x="613360" y="0"/>
                  </a:cubicBezTo>
                  <a:cubicBezTo>
                    <a:pt x="605952" y="0"/>
                    <a:pt x="537117" y="0"/>
                    <a:pt x="524846" y="12347"/>
                  </a:cubicBezTo>
                  <a:cubicBezTo>
                    <a:pt x="512576" y="24617"/>
                    <a:pt x="475689" y="46765"/>
                    <a:pt x="456011" y="34495"/>
                  </a:cubicBezTo>
                  <a:cubicBezTo>
                    <a:pt x="451766" y="31871"/>
                    <a:pt x="447059" y="29248"/>
                    <a:pt x="442275" y="26855"/>
                  </a:cubicBezTo>
                  <a:lnTo>
                    <a:pt x="420821" y="46765"/>
                  </a:lnTo>
                  <a:cubicBezTo>
                    <a:pt x="420821" y="46765"/>
                    <a:pt x="417503" y="73080"/>
                    <a:pt x="404384" y="73080"/>
                  </a:cubicBezTo>
                  <a:cubicBezTo>
                    <a:pt x="391342" y="73080"/>
                    <a:pt x="371664" y="63280"/>
                    <a:pt x="371664" y="86122"/>
                  </a:cubicBezTo>
                  <a:cubicBezTo>
                    <a:pt x="371664" y="109119"/>
                    <a:pt x="335548" y="102559"/>
                    <a:pt x="319111" y="99318"/>
                  </a:cubicBezTo>
                  <a:cubicBezTo>
                    <a:pt x="302751" y="96000"/>
                    <a:pt x="279754" y="102559"/>
                    <a:pt x="279754" y="122238"/>
                  </a:cubicBezTo>
                  <a:cubicBezTo>
                    <a:pt x="279754" y="141916"/>
                    <a:pt x="276436" y="184591"/>
                    <a:pt x="250275" y="161594"/>
                  </a:cubicBezTo>
                  <a:cubicBezTo>
                    <a:pt x="224038" y="138598"/>
                    <a:pt x="197723" y="79562"/>
                    <a:pt x="187922" y="86045"/>
                  </a:cubicBezTo>
                  <a:cubicBezTo>
                    <a:pt x="178121" y="92681"/>
                    <a:pt x="155202" y="164758"/>
                    <a:pt x="132205" y="164758"/>
                  </a:cubicBezTo>
                  <a:cubicBezTo>
                    <a:pt x="118006" y="164758"/>
                    <a:pt x="71241" y="168540"/>
                    <a:pt x="37595" y="171472"/>
                  </a:cubicBezTo>
                  <a:cubicBezTo>
                    <a:pt x="28797" y="199716"/>
                    <a:pt x="38212" y="216539"/>
                    <a:pt x="50174" y="223793"/>
                  </a:cubicBezTo>
                  <a:cubicBezTo>
                    <a:pt x="62521" y="231124"/>
                    <a:pt x="42842" y="260603"/>
                    <a:pt x="28026" y="268012"/>
                  </a:cubicBezTo>
                  <a:cubicBezTo>
                    <a:pt x="13286" y="275420"/>
                    <a:pt x="-11331" y="268012"/>
                    <a:pt x="5878" y="295021"/>
                  </a:cubicBezTo>
                  <a:cubicBezTo>
                    <a:pt x="23087" y="322031"/>
                    <a:pt x="55112" y="324577"/>
                    <a:pt x="37826" y="351587"/>
                  </a:cubicBezTo>
                  <a:cubicBezTo>
                    <a:pt x="20617" y="378596"/>
                    <a:pt x="37826" y="403213"/>
                    <a:pt x="62444" y="405683"/>
                  </a:cubicBezTo>
                  <a:cubicBezTo>
                    <a:pt x="86984" y="408075"/>
                    <a:pt x="121479" y="403213"/>
                    <a:pt x="114070" y="422892"/>
                  </a:cubicBezTo>
                  <a:cubicBezTo>
                    <a:pt x="109749" y="434390"/>
                    <a:pt x="103112" y="447586"/>
                    <a:pt x="101569" y="460474"/>
                  </a:cubicBezTo>
                  <a:cubicBezTo>
                    <a:pt x="120938" y="454840"/>
                    <a:pt x="138070" y="453914"/>
                    <a:pt x="155125" y="445040"/>
                  </a:cubicBezTo>
                  <a:cubicBezTo>
                    <a:pt x="189543" y="427136"/>
                    <a:pt x="174803" y="395883"/>
                    <a:pt x="232140" y="379523"/>
                  </a:cubicBezTo>
                  <a:cubicBezTo>
                    <a:pt x="289555" y="363162"/>
                    <a:pt x="364950" y="410622"/>
                    <a:pt x="387947" y="445040"/>
                  </a:cubicBezTo>
                  <a:cubicBezTo>
                    <a:pt x="410943" y="479535"/>
                    <a:pt x="417426" y="482776"/>
                    <a:pt x="422365" y="510712"/>
                  </a:cubicBezTo>
                  <a:cubicBezTo>
                    <a:pt x="427304" y="538493"/>
                    <a:pt x="448603" y="594287"/>
                    <a:pt x="527316" y="645065"/>
                  </a:cubicBezTo>
                  <a:cubicBezTo>
                    <a:pt x="606029" y="695997"/>
                    <a:pt x="637283" y="753257"/>
                    <a:pt x="678106" y="774556"/>
                  </a:cubicBezTo>
                  <a:cubicBezTo>
                    <a:pt x="719083" y="795932"/>
                    <a:pt x="760138" y="791070"/>
                    <a:pt x="784678" y="820472"/>
                  </a:cubicBezTo>
                  <a:cubicBezTo>
                    <a:pt x="809295" y="849951"/>
                    <a:pt x="842015" y="866388"/>
                    <a:pt x="881449" y="884369"/>
                  </a:cubicBezTo>
                  <a:cubicBezTo>
                    <a:pt x="920806" y="902504"/>
                    <a:pt x="922349" y="945024"/>
                    <a:pt x="960086" y="949963"/>
                  </a:cubicBezTo>
                  <a:cubicBezTo>
                    <a:pt x="997822" y="954902"/>
                    <a:pt x="973204" y="987700"/>
                    <a:pt x="996201" y="1015481"/>
                  </a:cubicBezTo>
                  <a:cubicBezTo>
                    <a:pt x="1019121" y="1043339"/>
                    <a:pt x="1025757" y="1102374"/>
                    <a:pt x="1001140" y="1135249"/>
                  </a:cubicBezTo>
                  <a:cubicBezTo>
                    <a:pt x="976523" y="1168046"/>
                    <a:pt x="989642" y="1223763"/>
                    <a:pt x="1006002" y="1223763"/>
                  </a:cubicBezTo>
                  <a:cubicBezTo>
                    <a:pt x="1022362" y="1223763"/>
                    <a:pt x="1056780" y="1164728"/>
                    <a:pt x="1061718" y="1131931"/>
                  </a:cubicBezTo>
                  <a:cubicBezTo>
                    <a:pt x="1066580" y="1099133"/>
                    <a:pt x="1099455" y="1100831"/>
                    <a:pt x="1125615" y="1066413"/>
                  </a:cubicBezTo>
                  <a:cubicBezTo>
                    <a:pt x="1151853" y="1031995"/>
                    <a:pt x="1086258" y="1023738"/>
                    <a:pt x="1074914" y="979520"/>
                  </a:cubicBezTo>
                  <a:cubicBezTo>
                    <a:pt x="1063416" y="935224"/>
                    <a:pt x="1124072" y="895944"/>
                    <a:pt x="1181409" y="931983"/>
                  </a:cubicBezTo>
                  <a:cubicBezTo>
                    <a:pt x="1238746" y="968098"/>
                    <a:pt x="1261743" y="992716"/>
                    <a:pt x="1264984" y="936922"/>
                  </a:cubicBezTo>
                  <a:cubicBezTo>
                    <a:pt x="1268457" y="881205"/>
                    <a:pt x="1088033" y="807430"/>
                    <a:pt x="1045436" y="781193"/>
                  </a:cubicBezTo>
                  <a:close/>
                </a:path>
              </a:pathLst>
            </a:custGeom>
            <a:solidFill>
              <a:srgbClr val="4E4E4E"/>
            </a:solidFill>
            <a:ln w="7715" cap="flat">
              <a:solidFill>
                <a:srgbClr val="FFFFFF"/>
              </a:solidFill>
              <a:prstDash val="solid"/>
              <a:miter/>
            </a:ln>
          </p:spPr>
          <p:txBody>
            <a:bodyPr rtlCol="0" anchor="ctr"/>
            <a:lstStyle/>
            <a:p>
              <a:endParaRPr lang="en-GB"/>
            </a:p>
          </p:txBody>
        </p:sp>
        <p:sp>
          <p:nvSpPr>
            <p:cNvPr id="72" name="Freeform: Shape 71">
              <a:extLst>
                <a:ext uri="{FF2B5EF4-FFF2-40B4-BE49-F238E27FC236}">
                  <a16:creationId xmlns:a16="http://schemas.microsoft.com/office/drawing/2014/main" id="{C4E39729-1524-E3CE-372C-0593F35C919E}"/>
                </a:ext>
              </a:extLst>
            </p:cNvPr>
            <p:cNvSpPr/>
            <p:nvPr/>
          </p:nvSpPr>
          <p:spPr>
            <a:xfrm>
              <a:off x="9012671" y="4036234"/>
              <a:ext cx="715208" cy="402663"/>
            </a:xfrm>
            <a:custGeom>
              <a:avLst/>
              <a:gdLst>
                <a:gd name="connsiteX0" fmla="*/ 695456 w 715208"/>
                <a:gd name="connsiteY0" fmla="*/ 73995 h 402663"/>
                <a:gd name="connsiteX1" fmla="*/ 669450 w 715208"/>
                <a:gd name="connsiteY1" fmla="*/ 58098 h 402663"/>
                <a:gd name="connsiteX2" fmla="*/ 599688 w 715208"/>
                <a:gd name="connsiteY2" fmla="*/ 33095 h 402663"/>
                <a:gd name="connsiteX3" fmla="*/ 497207 w 715208"/>
                <a:gd name="connsiteY3" fmla="*/ 143 h 402663"/>
                <a:gd name="connsiteX4" fmla="*/ 394570 w 715208"/>
                <a:gd name="connsiteY4" fmla="*/ 66046 h 402663"/>
                <a:gd name="connsiteX5" fmla="*/ 277349 w 715208"/>
                <a:gd name="connsiteY5" fmla="*/ 102625 h 402663"/>
                <a:gd name="connsiteX6" fmla="*/ 127253 w 715208"/>
                <a:gd name="connsiteY6" fmla="*/ 102625 h 402663"/>
                <a:gd name="connsiteX7" fmla="*/ 112282 w 715208"/>
                <a:gd name="connsiteY7" fmla="*/ 85107 h 402663"/>
                <a:gd name="connsiteX8" fmla="*/ 97389 w 715208"/>
                <a:gd name="connsiteY8" fmla="*/ 114586 h 402663"/>
                <a:gd name="connsiteX9" fmla="*/ 48694 w 715208"/>
                <a:gd name="connsiteY9" fmla="*/ 142753 h 402663"/>
                <a:gd name="connsiteX10" fmla="*/ 35884 w 715208"/>
                <a:gd name="connsiteY10" fmla="*/ 186354 h 402663"/>
                <a:gd name="connsiteX11" fmla="*/ 17903 w 715208"/>
                <a:gd name="connsiteY11" fmla="*/ 235126 h 402663"/>
                <a:gd name="connsiteX12" fmla="*/ 0 w 715208"/>
                <a:gd name="connsiteY12" fmla="*/ 261286 h 402663"/>
                <a:gd name="connsiteX13" fmla="*/ 26624 w 715208"/>
                <a:gd name="connsiteY13" fmla="*/ 302727 h 402663"/>
                <a:gd name="connsiteX14" fmla="*/ 24077 w 715208"/>
                <a:gd name="connsiteY14" fmla="*/ 305042 h 402663"/>
                <a:gd name="connsiteX15" fmla="*/ 116295 w 715208"/>
                <a:gd name="connsiteY15" fmla="*/ 373723 h 402663"/>
                <a:gd name="connsiteX16" fmla="*/ 229812 w 715208"/>
                <a:gd name="connsiteY16" fmla="*/ 399420 h 402663"/>
                <a:gd name="connsiteX17" fmla="*/ 383612 w 715208"/>
                <a:gd name="connsiteY17" fmla="*/ 351807 h 402663"/>
                <a:gd name="connsiteX18" fmla="*/ 431226 w 715208"/>
                <a:gd name="connsiteY18" fmla="*/ 366392 h 402663"/>
                <a:gd name="connsiteX19" fmla="*/ 462403 w 715208"/>
                <a:gd name="connsiteY19" fmla="*/ 371485 h 402663"/>
                <a:gd name="connsiteX20" fmla="*/ 528229 w 715208"/>
                <a:gd name="connsiteY20" fmla="*/ 324874 h 402663"/>
                <a:gd name="connsiteX21" fmla="*/ 629090 w 715208"/>
                <a:gd name="connsiteY21" fmla="*/ 157647 h 402663"/>
                <a:gd name="connsiteX22" fmla="*/ 702865 w 715208"/>
                <a:gd name="connsiteY22" fmla="*/ 110882 h 402663"/>
                <a:gd name="connsiteX23" fmla="*/ 695456 w 715208"/>
                <a:gd name="connsiteY23" fmla="*/ 73995 h 402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5208" h="402663">
                  <a:moveTo>
                    <a:pt x="695456" y="73995"/>
                  </a:moveTo>
                  <a:cubicBezTo>
                    <a:pt x="686968" y="71217"/>
                    <a:pt x="677630" y="65352"/>
                    <a:pt x="669450" y="58098"/>
                  </a:cubicBezTo>
                  <a:cubicBezTo>
                    <a:pt x="638582" y="51229"/>
                    <a:pt x="608794" y="42201"/>
                    <a:pt x="599688" y="33095"/>
                  </a:cubicBezTo>
                  <a:cubicBezTo>
                    <a:pt x="581399" y="14805"/>
                    <a:pt x="508242" y="3770"/>
                    <a:pt x="497207" y="143"/>
                  </a:cubicBezTo>
                  <a:cubicBezTo>
                    <a:pt x="486248" y="-3561"/>
                    <a:pt x="416641" y="66046"/>
                    <a:pt x="394570" y="66046"/>
                  </a:cubicBezTo>
                  <a:cubicBezTo>
                    <a:pt x="372577" y="66046"/>
                    <a:pt x="277349" y="77004"/>
                    <a:pt x="277349" y="102625"/>
                  </a:cubicBezTo>
                  <a:cubicBezTo>
                    <a:pt x="277349" y="128322"/>
                    <a:pt x="160282" y="132027"/>
                    <a:pt x="127253" y="102625"/>
                  </a:cubicBezTo>
                  <a:cubicBezTo>
                    <a:pt x="122006" y="97994"/>
                    <a:pt x="117067" y="91821"/>
                    <a:pt x="112282" y="85107"/>
                  </a:cubicBezTo>
                  <a:cubicBezTo>
                    <a:pt x="103485" y="93364"/>
                    <a:pt x="97389" y="103319"/>
                    <a:pt x="97389" y="114586"/>
                  </a:cubicBezTo>
                  <a:cubicBezTo>
                    <a:pt x="97389" y="147924"/>
                    <a:pt x="71768" y="145377"/>
                    <a:pt x="48694" y="142753"/>
                  </a:cubicBezTo>
                  <a:cubicBezTo>
                    <a:pt x="25620" y="140207"/>
                    <a:pt x="48694" y="170997"/>
                    <a:pt x="35884" y="186354"/>
                  </a:cubicBezTo>
                  <a:cubicBezTo>
                    <a:pt x="22997" y="201711"/>
                    <a:pt x="35884" y="232579"/>
                    <a:pt x="17903" y="235126"/>
                  </a:cubicBezTo>
                  <a:cubicBezTo>
                    <a:pt x="8334" y="236437"/>
                    <a:pt x="3164" y="247550"/>
                    <a:pt x="0" y="261286"/>
                  </a:cubicBezTo>
                  <a:cubicBezTo>
                    <a:pt x="7717" y="264913"/>
                    <a:pt x="26624" y="302727"/>
                    <a:pt x="26624" y="302727"/>
                  </a:cubicBezTo>
                  <a:cubicBezTo>
                    <a:pt x="26624" y="302727"/>
                    <a:pt x="25620" y="303653"/>
                    <a:pt x="24077" y="305042"/>
                  </a:cubicBezTo>
                  <a:cubicBezTo>
                    <a:pt x="49003" y="319935"/>
                    <a:pt x="99935" y="351884"/>
                    <a:pt x="116295" y="373723"/>
                  </a:cubicBezTo>
                  <a:cubicBezTo>
                    <a:pt x="138289" y="403048"/>
                    <a:pt x="200565" y="406752"/>
                    <a:pt x="229812" y="399420"/>
                  </a:cubicBezTo>
                  <a:cubicBezTo>
                    <a:pt x="259137" y="392166"/>
                    <a:pt x="383612" y="351807"/>
                    <a:pt x="383612" y="351807"/>
                  </a:cubicBezTo>
                  <a:cubicBezTo>
                    <a:pt x="383612" y="351807"/>
                    <a:pt x="412937" y="362765"/>
                    <a:pt x="431226" y="366392"/>
                  </a:cubicBezTo>
                  <a:cubicBezTo>
                    <a:pt x="435548" y="367318"/>
                    <a:pt x="447200" y="369170"/>
                    <a:pt x="462403" y="371485"/>
                  </a:cubicBezTo>
                  <a:cubicBezTo>
                    <a:pt x="471355" y="362148"/>
                    <a:pt x="498904" y="354276"/>
                    <a:pt x="528229" y="324874"/>
                  </a:cubicBezTo>
                  <a:cubicBezTo>
                    <a:pt x="562647" y="290456"/>
                    <a:pt x="614273" y="167525"/>
                    <a:pt x="629090" y="157647"/>
                  </a:cubicBezTo>
                  <a:cubicBezTo>
                    <a:pt x="643830" y="147769"/>
                    <a:pt x="683186" y="125621"/>
                    <a:pt x="702865" y="110882"/>
                  </a:cubicBezTo>
                  <a:cubicBezTo>
                    <a:pt x="722543" y="96142"/>
                    <a:pt x="717681" y="81403"/>
                    <a:pt x="695456" y="73995"/>
                  </a:cubicBezTo>
                  <a:close/>
                </a:path>
              </a:pathLst>
            </a:custGeom>
            <a:solidFill>
              <a:srgbClr val="4E4E4E"/>
            </a:solidFill>
            <a:ln w="7715" cap="flat">
              <a:solidFill>
                <a:srgbClr val="FFFFFF"/>
              </a:solidFill>
              <a:prstDash val="solid"/>
              <a:miter/>
            </a:ln>
          </p:spPr>
          <p:txBody>
            <a:bodyPr rtlCol="0" anchor="ctr"/>
            <a:lstStyle/>
            <a:p>
              <a:endParaRPr lang="en-GB"/>
            </a:p>
          </p:txBody>
        </p:sp>
        <p:sp>
          <p:nvSpPr>
            <p:cNvPr id="73" name="Freeform: Shape 72">
              <a:extLst>
                <a:ext uri="{FF2B5EF4-FFF2-40B4-BE49-F238E27FC236}">
                  <a16:creationId xmlns:a16="http://schemas.microsoft.com/office/drawing/2014/main" id="{1F4A9C10-376E-DDEF-9591-3B38CEC5355A}"/>
                </a:ext>
              </a:extLst>
            </p:cNvPr>
            <p:cNvSpPr/>
            <p:nvPr/>
          </p:nvSpPr>
          <p:spPr>
            <a:xfrm>
              <a:off x="9432785" y="4998765"/>
              <a:ext cx="703176" cy="878030"/>
            </a:xfrm>
            <a:custGeom>
              <a:avLst/>
              <a:gdLst>
                <a:gd name="connsiteX0" fmla="*/ 694299 w 703176"/>
                <a:gd name="connsiteY0" fmla="*/ 0 h 878030"/>
                <a:gd name="connsiteX1" fmla="*/ 641052 w 703176"/>
                <a:gd name="connsiteY1" fmla="*/ 25543 h 878030"/>
                <a:gd name="connsiteX2" fmla="*/ 598454 w 703176"/>
                <a:gd name="connsiteY2" fmla="*/ 51704 h 878030"/>
                <a:gd name="connsiteX3" fmla="*/ 480306 w 703176"/>
                <a:gd name="connsiteY3" fmla="*/ 32103 h 878030"/>
                <a:gd name="connsiteX4" fmla="*/ 331522 w 703176"/>
                <a:gd name="connsiteY4" fmla="*/ 30328 h 878030"/>
                <a:gd name="connsiteX5" fmla="*/ 329439 w 703176"/>
                <a:gd name="connsiteY5" fmla="*/ 35344 h 878030"/>
                <a:gd name="connsiteX6" fmla="*/ 226108 w 703176"/>
                <a:gd name="connsiteY6" fmla="*/ 82881 h 878030"/>
                <a:gd name="connsiteX7" fmla="*/ 174481 w 703176"/>
                <a:gd name="connsiteY7" fmla="*/ 114906 h 878030"/>
                <a:gd name="connsiteX8" fmla="*/ 98237 w 703176"/>
                <a:gd name="connsiteY8" fmla="*/ 124784 h 878030"/>
                <a:gd name="connsiteX9" fmla="*/ 58881 w 703176"/>
                <a:gd name="connsiteY9" fmla="*/ 188681 h 878030"/>
                <a:gd name="connsiteX10" fmla="*/ 31871 w 703176"/>
                <a:gd name="connsiteY10" fmla="*/ 230507 h 878030"/>
                <a:gd name="connsiteX11" fmla="*/ 0 w 703176"/>
                <a:gd name="connsiteY11" fmla="*/ 290391 h 878030"/>
                <a:gd name="connsiteX12" fmla="*/ 4785 w 703176"/>
                <a:gd name="connsiteY12" fmla="*/ 292860 h 878030"/>
                <a:gd name="connsiteX13" fmla="*/ 63820 w 703176"/>
                <a:gd name="connsiteY13" fmla="*/ 387934 h 878030"/>
                <a:gd name="connsiteX14" fmla="*/ 142533 w 703176"/>
                <a:gd name="connsiteY14" fmla="*/ 414171 h 878030"/>
                <a:gd name="connsiteX15" fmla="*/ 242545 w 703176"/>
                <a:gd name="connsiteY15" fmla="*/ 450287 h 878030"/>
                <a:gd name="connsiteX16" fmla="*/ 124398 w 703176"/>
                <a:gd name="connsiteY16" fmla="*/ 460165 h 878030"/>
                <a:gd name="connsiteX17" fmla="*/ 147472 w 703176"/>
                <a:gd name="connsiteY17" fmla="*/ 553618 h 878030"/>
                <a:gd name="connsiteX18" fmla="*/ 204809 w 703176"/>
                <a:gd name="connsiteY18" fmla="*/ 630711 h 878030"/>
                <a:gd name="connsiteX19" fmla="*/ 308063 w 703176"/>
                <a:gd name="connsiteY19" fmla="*/ 679868 h 878030"/>
                <a:gd name="connsiteX20" fmla="*/ 288384 w 703176"/>
                <a:gd name="connsiteY20" fmla="*/ 568434 h 878030"/>
                <a:gd name="connsiteX21" fmla="*/ 365400 w 703176"/>
                <a:gd name="connsiteY21" fmla="*/ 565116 h 878030"/>
                <a:gd name="connsiteX22" fmla="*/ 314622 w 703176"/>
                <a:gd name="connsiteY22" fmla="*/ 520898 h 878030"/>
                <a:gd name="connsiteX23" fmla="*/ 353979 w 703176"/>
                <a:gd name="connsiteY23" fmla="*/ 499599 h 878030"/>
                <a:gd name="connsiteX24" fmla="*/ 434236 w 703176"/>
                <a:gd name="connsiteY24" fmla="*/ 489721 h 878030"/>
                <a:gd name="connsiteX25" fmla="*/ 398197 w 703176"/>
                <a:gd name="connsiteY25" fmla="*/ 399586 h 878030"/>
                <a:gd name="connsiteX26" fmla="*/ 306365 w 703176"/>
                <a:gd name="connsiteY26" fmla="*/ 402750 h 878030"/>
                <a:gd name="connsiteX27" fmla="*/ 342480 w 703176"/>
                <a:gd name="connsiteY27" fmla="*/ 343792 h 878030"/>
                <a:gd name="connsiteX28" fmla="*/ 252346 w 703176"/>
                <a:gd name="connsiteY28" fmla="*/ 219240 h 878030"/>
                <a:gd name="connsiteX29" fmla="*/ 309683 w 703176"/>
                <a:gd name="connsiteY29" fmla="*/ 188141 h 878030"/>
                <a:gd name="connsiteX30" fmla="*/ 398197 w 703176"/>
                <a:gd name="connsiteY30" fmla="*/ 201182 h 878030"/>
                <a:gd name="connsiteX31" fmla="*/ 419496 w 703176"/>
                <a:gd name="connsiteY31" fmla="*/ 117607 h 878030"/>
                <a:gd name="connsiteX32" fmla="*/ 486789 w 703176"/>
                <a:gd name="connsiteY32" fmla="*/ 138906 h 878030"/>
                <a:gd name="connsiteX33" fmla="*/ 570364 w 703176"/>
                <a:gd name="connsiteY33" fmla="*/ 97852 h 878030"/>
                <a:gd name="connsiteX34" fmla="*/ 645219 w 703176"/>
                <a:gd name="connsiteY34" fmla="*/ 133427 h 878030"/>
                <a:gd name="connsiteX35" fmla="*/ 671148 w 703176"/>
                <a:gd name="connsiteY35" fmla="*/ 95382 h 878030"/>
                <a:gd name="connsiteX36" fmla="*/ 703173 w 703176"/>
                <a:gd name="connsiteY36" fmla="*/ 43755 h 878030"/>
                <a:gd name="connsiteX37" fmla="*/ 694299 w 703176"/>
                <a:gd name="connsiteY37" fmla="*/ 0 h 878030"/>
                <a:gd name="connsiteX38" fmla="*/ 601695 w 703176"/>
                <a:gd name="connsiteY38" fmla="*/ 827186 h 878030"/>
                <a:gd name="connsiteX39" fmla="*/ 426287 w 703176"/>
                <a:gd name="connsiteY39" fmla="*/ 807507 h 878030"/>
                <a:gd name="connsiteX40" fmla="*/ 358995 w 703176"/>
                <a:gd name="connsiteY40" fmla="*/ 835366 h 878030"/>
                <a:gd name="connsiteX41" fmla="*/ 521284 w 703176"/>
                <a:gd name="connsiteY41" fmla="*/ 877964 h 878030"/>
                <a:gd name="connsiteX42" fmla="*/ 670531 w 703176"/>
                <a:gd name="connsiteY42" fmla="*/ 832047 h 878030"/>
                <a:gd name="connsiteX43" fmla="*/ 601695 w 703176"/>
                <a:gd name="connsiteY43" fmla="*/ 827186 h 878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03176" h="878030">
                  <a:moveTo>
                    <a:pt x="694299" y="0"/>
                  </a:moveTo>
                  <a:cubicBezTo>
                    <a:pt x="669604" y="2547"/>
                    <a:pt x="635495" y="11653"/>
                    <a:pt x="641052" y="25543"/>
                  </a:cubicBezTo>
                  <a:cubicBezTo>
                    <a:pt x="647534" y="41903"/>
                    <a:pt x="624537" y="51704"/>
                    <a:pt x="598454" y="51704"/>
                  </a:cubicBezTo>
                  <a:cubicBezTo>
                    <a:pt x="598454" y="51704"/>
                    <a:pt x="506544" y="45222"/>
                    <a:pt x="480306" y="32103"/>
                  </a:cubicBezTo>
                  <a:cubicBezTo>
                    <a:pt x="460396" y="22225"/>
                    <a:pt x="372885" y="27164"/>
                    <a:pt x="331522" y="30328"/>
                  </a:cubicBezTo>
                  <a:cubicBezTo>
                    <a:pt x="331291" y="31949"/>
                    <a:pt x="330751" y="33646"/>
                    <a:pt x="329439" y="35344"/>
                  </a:cubicBezTo>
                  <a:cubicBezTo>
                    <a:pt x="319561" y="50083"/>
                    <a:pt x="240925" y="90212"/>
                    <a:pt x="226108" y="82881"/>
                  </a:cubicBezTo>
                  <a:cubicBezTo>
                    <a:pt x="211369" y="75549"/>
                    <a:pt x="203960" y="107498"/>
                    <a:pt x="174481" y="114906"/>
                  </a:cubicBezTo>
                  <a:cubicBezTo>
                    <a:pt x="144925" y="122314"/>
                    <a:pt x="100707" y="112437"/>
                    <a:pt x="98237" y="124784"/>
                  </a:cubicBezTo>
                  <a:cubicBezTo>
                    <a:pt x="95691" y="137054"/>
                    <a:pt x="76012" y="171472"/>
                    <a:pt x="58881" y="188681"/>
                  </a:cubicBezTo>
                  <a:cubicBezTo>
                    <a:pt x="41672" y="205890"/>
                    <a:pt x="56411" y="225645"/>
                    <a:pt x="31871" y="230507"/>
                  </a:cubicBezTo>
                  <a:cubicBezTo>
                    <a:pt x="15666" y="233825"/>
                    <a:pt x="8952" y="263922"/>
                    <a:pt x="0" y="290391"/>
                  </a:cubicBezTo>
                  <a:cubicBezTo>
                    <a:pt x="1543" y="291162"/>
                    <a:pt x="3087" y="292320"/>
                    <a:pt x="4785" y="292860"/>
                  </a:cubicBezTo>
                  <a:cubicBezTo>
                    <a:pt x="40823" y="304281"/>
                    <a:pt x="68758" y="347033"/>
                    <a:pt x="63820" y="387934"/>
                  </a:cubicBezTo>
                  <a:cubicBezTo>
                    <a:pt x="58881" y="428988"/>
                    <a:pt x="116295" y="443728"/>
                    <a:pt x="142533" y="414171"/>
                  </a:cubicBezTo>
                  <a:cubicBezTo>
                    <a:pt x="168771" y="384692"/>
                    <a:pt x="242545" y="430609"/>
                    <a:pt x="242545" y="450287"/>
                  </a:cubicBezTo>
                  <a:cubicBezTo>
                    <a:pt x="242545" y="469965"/>
                    <a:pt x="167150" y="428988"/>
                    <a:pt x="124398" y="460165"/>
                  </a:cubicBezTo>
                  <a:cubicBezTo>
                    <a:pt x="81877" y="491264"/>
                    <a:pt x="157272" y="520821"/>
                    <a:pt x="147472" y="553618"/>
                  </a:cubicBezTo>
                  <a:cubicBezTo>
                    <a:pt x="137594" y="586415"/>
                    <a:pt x="167150" y="632254"/>
                    <a:pt x="204809" y="630711"/>
                  </a:cubicBezTo>
                  <a:cubicBezTo>
                    <a:pt x="242545" y="629090"/>
                    <a:pt x="285143" y="691366"/>
                    <a:pt x="308063" y="679868"/>
                  </a:cubicBezTo>
                  <a:cubicBezTo>
                    <a:pt x="331059" y="668447"/>
                    <a:pt x="280204" y="581553"/>
                    <a:pt x="288384" y="568434"/>
                  </a:cubicBezTo>
                  <a:cubicBezTo>
                    <a:pt x="296642" y="555315"/>
                    <a:pt x="342480" y="591354"/>
                    <a:pt x="365400" y="565116"/>
                  </a:cubicBezTo>
                  <a:cubicBezTo>
                    <a:pt x="388397" y="538955"/>
                    <a:pt x="349040" y="519277"/>
                    <a:pt x="314622" y="520898"/>
                  </a:cubicBezTo>
                  <a:cubicBezTo>
                    <a:pt x="280204" y="522518"/>
                    <a:pt x="313002" y="474982"/>
                    <a:pt x="353979" y="499599"/>
                  </a:cubicBezTo>
                  <a:cubicBezTo>
                    <a:pt x="394879" y="524139"/>
                    <a:pt x="414634" y="493116"/>
                    <a:pt x="434236" y="489721"/>
                  </a:cubicBezTo>
                  <a:cubicBezTo>
                    <a:pt x="453914" y="486403"/>
                    <a:pt x="458853" y="415946"/>
                    <a:pt x="398197" y="399586"/>
                  </a:cubicBezTo>
                  <a:cubicBezTo>
                    <a:pt x="337619" y="383226"/>
                    <a:pt x="345722" y="443882"/>
                    <a:pt x="306365" y="402750"/>
                  </a:cubicBezTo>
                  <a:cubicBezTo>
                    <a:pt x="267008" y="361850"/>
                    <a:pt x="342480" y="378210"/>
                    <a:pt x="342480" y="343792"/>
                  </a:cubicBezTo>
                  <a:cubicBezTo>
                    <a:pt x="342480" y="309374"/>
                    <a:pt x="281825" y="260217"/>
                    <a:pt x="252346" y="219240"/>
                  </a:cubicBezTo>
                  <a:cubicBezTo>
                    <a:pt x="222790" y="178340"/>
                    <a:pt x="293400" y="158584"/>
                    <a:pt x="309683" y="188141"/>
                  </a:cubicBezTo>
                  <a:cubicBezTo>
                    <a:pt x="326120" y="217620"/>
                    <a:pt x="370339" y="212681"/>
                    <a:pt x="398197" y="201182"/>
                  </a:cubicBezTo>
                  <a:cubicBezTo>
                    <a:pt x="426133" y="189761"/>
                    <a:pt x="368641" y="137208"/>
                    <a:pt x="419496" y="117607"/>
                  </a:cubicBezTo>
                  <a:cubicBezTo>
                    <a:pt x="470428" y="97929"/>
                    <a:pt x="470428" y="132346"/>
                    <a:pt x="486789" y="138906"/>
                  </a:cubicBezTo>
                  <a:cubicBezTo>
                    <a:pt x="503149" y="145388"/>
                    <a:pt x="517888" y="97852"/>
                    <a:pt x="570364" y="97852"/>
                  </a:cubicBezTo>
                  <a:cubicBezTo>
                    <a:pt x="597682" y="97852"/>
                    <a:pt x="621836" y="115986"/>
                    <a:pt x="645219" y="133427"/>
                  </a:cubicBezTo>
                  <a:cubicBezTo>
                    <a:pt x="659495" y="117762"/>
                    <a:pt x="671148" y="108732"/>
                    <a:pt x="671148" y="95382"/>
                  </a:cubicBezTo>
                  <a:cubicBezTo>
                    <a:pt x="671148" y="78173"/>
                    <a:pt x="703173" y="70765"/>
                    <a:pt x="703173" y="43755"/>
                  </a:cubicBezTo>
                  <a:cubicBezTo>
                    <a:pt x="703328" y="30559"/>
                    <a:pt x="698157" y="14199"/>
                    <a:pt x="694299" y="0"/>
                  </a:cubicBezTo>
                  <a:close/>
                  <a:moveTo>
                    <a:pt x="601695" y="827186"/>
                  </a:moveTo>
                  <a:cubicBezTo>
                    <a:pt x="575380" y="812446"/>
                    <a:pt x="457387" y="837063"/>
                    <a:pt x="426287" y="807507"/>
                  </a:cubicBezTo>
                  <a:cubicBezTo>
                    <a:pt x="395110" y="778028"/>
                    <a:pt x="331522" y="830812"/>
                    <a:pt x="358995" y="835366"/>
                  </a:cubicBezTo>
                  <a:cubicBezTo>
                    <a:pt x="398352" y="841925"/>
                    <a:pt x="457387" y="876343"/>
                    <a:pt x="521284" y="877964"/>
                  </a:cubicBezTo>
                  <a:cubicBezTo>
                    <a:pt x="585257" y="879661"/>
                    <a:pt x="672074" y="848485"/>
                    <a:pt x="670531" y="832047"/>
                  </a:cubicBezTo>
                  <a:cubicBezTo>
                    <a:pt x="668910" y="815687"/>
                    <a:pt x="627933" y="842002"/>
                    <a:pt x="601695" y="827186"/>
                  </a:cubicBezTo>
                  <a:close/>
                </a:path>
              </a:pathLst>
            </a:custGeom>
            <a:solidFill>
              <a:srgbClr val="4E4E4E"/>
            </a:solidFill>
            <a:ln w="7715" cap="flat">
              <a:solidFill>
                <a:srgbClr val="FFFFFF"/>
              </a:solidFill>
              <a:prstDash val="solid"/>
              <a:miter/>
            </a:ln>
          </p:spPr>
          <p:txBody>
            <a:bodyPr rtlCol="0" anchor="ctr"/>
            <a:lstStyle/>
            <a:p>
              <a:endParaRPr lang="en-GB"/>
            </a:p>
          </p:txBody>
        </p:sp>
        <p:sp>
          <p:nvSpPr>
            <p:cNvPr id="74" name="Freeform: Shape 73">
              <a:extLst>
                <a:ext uri="{FF2B5EF4-FFF2-40B4-BE49-F238E27FC236}">
                  <a16:creationId xmlns:a16="http://schemas.microsoft.com/office/drawing/2014/main" id="{EF8C6719-447C-5E7B-6787-61F774729C40}"/>
                </a:ext>
              </a:extLst>
            </p:cNvPr>
            <p:cNvSpPr/>
            <p:nvPr/>
          </p:nvSpPr>
          <p:spPr>
            <a:xfrm>
              <a:off x="7912792" y="3118980"/>
              <a:ext cx="984984" cy="1109315"/>
            </a:xfrm>
            <a:custGeom>
              <a:avLst/>
              <a:gdLst>
                <a:gd name="connsiteX0" fmla="*/ 124836 w 984984"/>
                <a:gd name="connsiteY0" fmla="*/ 292088 h 1109315"/>
                <a:gd name="connsiteX1" fmla="*/ 69042 w 984984"/>
                <a:gd name="connsiteY1" fmla="*/ 344410 h 1109315"/>
                <a:gd name="connsiteX2" fmla="*/ 105158 w 984984"/>
                <a:gd name="connsiteY2" fmla="*/ 403445 h 1109315"/>
                <a:gd name="connsiteX3" fmla="*/ 82161 w 984984"/>
                <a:gd name="connsiteY3" fmla="*/ 439560 h 1109315"/>
                <a:gd name="connsiteX4" fmla="*/ 19885 w 984984"/>
                <a:gd name="connsiteY4" fmla="*/ 469039 h 1109315"/>
                <a:gd name="connsiteX5" fmla="*/ 13325 w 984984"/>
                <a:gd name="connsiteY5" fmla="*/ 521515 h 1109315"/>
                <a:gd name="connsiteX6" fmla="*/ 206 w 984984"/>
                <a:gd name="connsiteY6" fmla="*/ 610029 h 1109315"/>
                <a:gd name="connsiteX7" fmla="*/ 29763 w 984984"/>
                <a:gd name="connsiteY7" fmla="*/ 678865 h 1109315"/>
                <a:gd name="connsiteX8" fmla="*/ 6843 w 984984"/>
                <a:gd name="connsiteY8" fmla="*/ 721463 h 1109315"/>
                <a:gd name="connsiteX9" fmla="*/ 41955 w 984984"/>
                <a:gd name="connsiteY9" fmla="*/ 813372 h 1109315"/>
                <a:gd name="connsiteX10" fmla="*/ 66650 w 984984"/>
                <a:gd name="connsiteY10" fmla="*/ 826414 h 1109315"/>
                <a:gd name="connsiteX11" fmla="*/ 137955 w 984984"/>
                <a:gd name="connsiteY11" fmla="*/ 860831 h 1109315"/>
                <a:gd name="connsiteX12" fmla="*/ 196990 w 984984"/>
                <a:gd name="connsiteY12" fmla="*/ 880510 h 1109315"/>
                <a:gd name="connsiteX13" fmla="*/ 219138 w 984984"/>
                <a:gd name="connsiteY13" fmla="*/ 917474 h 1109315"/>
                <a:gd name="connsiteX14" fmla="*/ 174842 w 984984"/>
                <a:gd name="connsiteY14" fmla="*/ 1008458 h 1109315"/>
                <a:gd name="connsiteX15" fmla="*/ 165196 w 984984"/>
                <a:gd name="connsiteY15" fmla="*/ 1075673 h 1109315"/>
                <a:gd name="connsiteX16" fmla="*/ 259266 w 984984"/>
                <a:gd name="connsiteY16" fmla="*/ 1072355 h 1109315"/>
                <a:gd name="connsiteX17" fmla="*/ 334662 w 984984"/>
                <a:gd name="connsiteY17" fmla="*/ 1069114 h 1109315"/>
                <a:gd name="connsiteX18" fmla="*/ 398713 w 984984"/>
                <a:gd name="connsiteY18" fmla="*/ 1097049 h 1109315"/>
                <a:gd name="connsiteX19" fmla="*/ 410906 w 984984"/>
                <a:gd name="connsiteY19" fmla="*/ 1084625 h 1109315"/>
                <a:gd name="connsiteX20" fmla="*/ 474879 w 984984"/>
                <a:gd name="connsiteY20" fmla="*/ 1101834 h 1109315"/>
                <a:gd name="connsiteX21" fmla="*/ 541323 w 984984"/>
                <a:gd name="connsiteY21" fmla="*/ 1092033 h 1109315"/>
                <a:gd name="connsiteX22" fmla="*/ 605297 w 984984"/>
                <a:gd name="connsiteY22" fmla="*/ 1087094 h 1109315"/>
                <a:gd name="connsiteX23" fmla="*/ 718428 w 984984"/>
                <a:gd name="connsiteY23" fmla="*/ 1065024 h 1109315"/>
                <a:gd name="connsiteX24" fmla="*/ 762724 w 984984"/>
                <a:gd name="connsiteY24" fmla="*/ 1032998 h 1109315"/>
                <a:gd name="connsiteX25" fmla="*/ 806942 w 984984"/>
                <a:gd name="connsiteY25" fmla="*/ 964162 h 1109315"/>
                <a:gd name="connsiteX26" fmla="*/ 868447 w 984984"/>
                <a:gd name="connsiteY26" fmla="*/ 915005 h 1109315"/>
                <a:gd name="connsiteX27" fmla="*/ 752846 w 984984"/>
                <a:gd name="connsiteY27" fmla="*/ 828960 h 1109315"/>
                <a:gd name="connsiteX28" fmla="*/ 715959 w 984984"/>
                <a:gd name="connsiteY28" fmla="*/ 735508 h 1109315"/>
                <a:gd name="connsiteX29" fmla="*/ 708550 w 984984"/>
                <a:gd name="connsiteY29" fmla="*/ 676472 h 1109315"/>
                <a:gd name="connsiteX30" fmla="*/ 824151 w 984984"/>
                <a:gd name="connsiteY30" fmla="*/ 632177 h 1109315"/>
                <a:gd name="connsiteX31" fmla="*/ 915135 w 984984"/>
                <a:gd name="connsiteY31" fmla="*/ 590351 h 1109315"/>
                <a:gd name="connsiteX32" fmla="*/ 974170 w 984984"/>
                <a:gd name="connsiteY32" fmla="*/ 587881 h 1109315"/>
                <a:gd name="connsiteX33" fmla="*/ 976639 w 984984"/>
                <a:gd name="connsiteY33" fmla="*/ 526454 h 1109315"/>
                <a:gd name="connsiteX34" fmla="*/ 949630 w 984984"/>
                <a:gd name="connsiteY34" fmla="*/ 437940 h 1109315"/>
                <a:gd name="connsiteX35" fmla="*/ 934890 w 984984"/>
                <a:gd name="connsiteY35" fmla="*/ 378905 h 1109315"/>
                <a:gd name="connsiteX36" fmla="*/ 910273 w 984984"/>
                <a:gd name="connsiteY36" fmla="*/ 324731 h 1109315"/>
                <a:gd name="connsiteX37" fmla="*/ 902865 w 984984"/>
                <a:gd name="connsiteY37" fmla="*/ 280513 h 1109315"/>
                <a:gd name="connsiteX38" fmla="*/ 905257 w 984984"/>
                <a:gd name="connsiteY38" fmla="*/ 164912 h 1109315"/>
                <a:gd name="connsiteX39" fmla="*/ 904794 w 984984"/>
                <a:gd name="connsiteY39" fmla="*/ 151408 h 1109315"/>
                <a:gd name="connsiteX40" fmla="*/ 895456 w 984984"/>
                <a:gd name="connsiteY40" fmla="*/ 137748 h 1109315"/>
                <a:gd name="connsiteX41" fmla="*/ 829939 w 984984"/>
                <a:gd name="connsiteY41" fmla="*/ 101710 h 1109315"/>
                <a:gd name="connsiteX42" fmla="*/ 839739 w 984984"/>
                <a:gd name="connsiteY42" fmla="*/ 37813 h 1109315"/>
                <a:gd name="connsiteX43" fmla="*/ 741425 w 984984"/>
                <a:gd name="connsiteY43" fmla="*/ 63974 h 1109315"/>
                <a:gd name="connsiteX44" fmla="*/ 616872 w 984984"/>
                <a:gd name="connsiteY44" fmla="*/ 136128 h 1109315"/>
                <a:gd name="connsiteX45" fmla="*/ 559458 w 984984"/>
                <a:gd name="connsiteY45" fmla="*/ 93453 h 1109315"/>
                <a:gd name="connsiteX46" fmla="*/ 520101 w 984984"/>
                <a:gd name="connsiteY46" fmla="*/ 73852 h 1109315"/>
                <a:gd name="connsiteX47" fmla="*/ 438147 w 984984"/>
                <a:gd name="connsiteY47" fmla="*/ 34495 h 1109315"/>
                <a:gd name="connsiteX48" fmla="*/ 431664 w 984984"/>
                <a:gd name="connsiteY48" fmla="*/ 8952 h 1109315"/>
                <a:gd name="connsiteX49" fmla="*/ 390610 w 984984"/>
                <a:gd name="connsiteY49" fmla="*/ 9878 h 1109315"/>
                <a:gd name="connsiteX50" fmla="*/ 289363 w 984984"/>
                <a:gd name="connsiteY50" fmla="*/ 0 h 1109315"/>
                <a:gd name="connsiteX51" fmla="*/ 308578 w 984984"/>
                <a:gd name="connsiteY51" fmla="*/ 52553 h 1109315"/>
                <a:gd name="connsiteX52" fmla="*/ 338057 w 984984"/>
                <a:gd name="connsiteY52" fmla="*/ 147626 h 1109315"/>
                <a:gd name="connsiteX53" fmla="*/ 290520 w 984984"/>
                <a:gd name="connsiteY53" fmla="*/ 191922 h 1109315"/>
                <a:gd name="connsiteX54" fmla="*/ 208566 w 984984"/>
                <a:gd name="connsiteY54" fmla="*/ 180423 h 1109315"/>
                <a:gd name="connsiteX55" fmla="*/ 124913 w 984984"/>
                <a:gd name="connsiteY55" fmla="*/ 193542 h 1109315"/>
                <a:gd name="connsiteX56" fmla="*/ 121672 w 984984"/>
                <a:gd name="connsiteY56" fmla="*/ 216771 h 1109315"/>
                <a:gd name="connsiteX57" fmla="*/ 124836 w 984984"/>
                <a:gd name="connsiteY57" fmla="*/ 292088 h 1109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984984" h="1109315">
                  <a:moveTo>
                    <a:pt x="124836" y="292088"/>
                  </a:moveTo>
                  <a:cubicBezTo>
                    <a:pt x="98598" y="331368"/>
                    <a:pt x="62560" y="334609"/>
                    <a:pt x="69042" y="344410"/>
                  </a:cubicBezTo>
                  <a:cubicBezTo>
                    <a:pt x="75679" y="354287"/>
                    <a:pt x="114958" y="387085"/>
                    <a:pt x="105158" y="403445"/>
                  </a:cubicBezTo>
                  <a:cubicBezTo>
                    <a:pt x="95280" y="419882"/>
                    <a:pt x="82161" y="410081"/>
                    <a:pt x="82161" y="439560"/>
                  </a:cubicBezTo>
                  <a:cubicBezTo>
                    <a:pt x="82161" y="469039"/>
                    <a:pt x="36245" y="469039"/>
                    <a:pt x="19885" y="469039"/>
                  </a:cubicBezTo>
                  <a:cubicBezTo>
                    <a:pt x="3525" y="469039"/>
                    <a:pt x="23203" y="498596"/>
                    <a:pt x="13325" y="521515"/>
                  </a:cubicBezTo>
                  <a:cubicBezTo>
                    <a:pt x="3448" y="544435"/>
                    <a:pt x="3448" y="590351"/>
                    <a:pt x="206" y="610029"/>
                  </a:cubicBezTo>
                  <a:cubicBezTo>
                    <a:pt x="-3035" y="629707"/>
                    <a:pt x="33004" y="662505"/>
                    <a:pt x="29763" y="678865"/>
                  </a:cubicBezTo>
                  <a:cubicBezTo>
                    <a:pt x="26521" y="695379"/>
                    <a:pt x="206" y="708421"/>
                    <a:pt x="6843" y="721463"/>
                  </a:cubicBezTo>
                  <a:cubicBezTo>
                    <a:pt x="12940" y="733964"/>
                    <a:pt x="36631" y="752794"/>
                    <a:pt x="41955" y="813372"/>
                  </a:cubicBezTo>
                  <a:cubicBezTo>
                    <a:pt x="53222" y="816690"/>
                    <a:pt x="62483" y="820935"/>
                    <a:pt x="66650" y="826414"/>
                  </a:cubicBezTo>
                  <a:cubicBezTo>
                    <a:pt x="81467" y="846092"/>
                    <a:pt x="106007" y="860831"/>
                    <a:pt x="137955" y="860831"/>
                  </a:cubicBezTo>
                  <a:cubicBezTo>
                    <a:pt x="169903" y="860831"/>
                    <a:pt x="182251" y="883056"/>
                    <a:pt x="196990" y="880510"/>
                  </a:cubicBezTo>
                  <a:cubicBezTo>
                    <a:pt x="211730" y="878118"/>
                    <a:pt x="251086" y="890388"/>
                    <a:pt x="219138" y="917474"/>
                  </a:cubicBezTo>
                  <a:cubicBezTo>
                    <a:pt x="187189" y="944484"/>
                    <a:pt x="182251" y="976433"/>
                    <a:pt x="174842" y="1008458"/>
                  </a:cubicBezTo>
                  <a:cubicBezTo>
                    <a:pt x="170058" y="1029140"/>
                    <a:pt x="170366" y="1057847"/>
                    <a:pt x="165196" y="1075673"/>
                  </a:cubicBezTo>
                  <a:cubicBezTo>
                    <a:pt x="196373" y="1078451"/>
                    <a:pt x="242520" y="1080766"/>
                    <a:pt x="259266" y="1072355"/>
                  </a:cubicBezTo>
                  <a:cubicBezTo>
                    <a:pt x="285504" y="1059313"/>
                    <a:pt x="301864" y="1059313"/>
                    <a:pt x="334662" y="1069114"/>
                  </a:cubicBezTo>
                  <a:cubicBezTo>
                    <a:pt x="354186" y="1074902"/>
                    <a:pt x="380423" y="1087634"/>
                    <a:pt x="398713" y="1097049"/>
                  </a:cubicBezTo>
                  <a:cubicBezTo>
                    <a:pt x="400719" y="1090412"/>
                    <a:pt x="404269" y="1085397"/>
                    <a:pt x="410906" y="1084625"/>
                  </a:cubicBezTo>
                  <a:cubicBezTo>
                    <a:pt x="433053" y="1082232"/>
                    <a:pt x="460063" y="1126451"/>
                    <a:pt x="474879" y="1101834"/>
                  </a:cubicBezTo>
                  <a:cubicBezTo>
                    <a:pt x="489696" y="1077294"/>
                    <a:pt x="524114" y="1082232"/>
                    <a:pt x="541323" y="1092033"/>
                  </a:cubicBezTo>
                  <a:cubicBezTo>
                    <a:pt x="558532" y="1101834"/>
                    <a:pt x="585618" y="1106773"/>
                    <a:pt x="605297" y="1087094"/>
                  </a:cubicBezTo>
                  <a:cubicBezTo>
                    <a:pt x="624975" y="1067416"/>
                    <a:pt x="701142" y="1057615"/>
                    <a:pt x="718428" y="1065024"/>
                  </a:cubicBezTo>
                  <a:cubicBezTo>
                    <a:pt x="735637" y="1072432"/>
                    <a:pt x="779855" y="1092033"/>
                    <a:pt x="762724" y="1032998"/>
                  </a:cubicBezTo>
                  <a:cubicBezTo>
                    <a:pt x="745515" y="974040"/>
                    <a:pt x="799534" y="986310"/>
                    <a:pt x="806942" y="964162"/>
                  </a:cubicBezTo>
                  <a:cubicBezTo>
                    <a:pt x="814351" y="942015"/>
                    <a:pt x="878247" y="932214"/>
                    <a:pt x="868447" y="915005"/>
                  </a:cubicBezTo>
                  <a:cubicBezTo>
                    <a:pt x="858569" y="897796"/>
                    <a:pt x="777463" y="846092"/>
                    <a:pt x="752846" y="828960"/>
                  </a:cubicBezTo>
                  <a:cubicBezTo>
                    <a:pt x="728306" y="811751"/>
                    <a:pt x="728306" y="757578"/>
                    <a:pt x="715959" y="735508"/>
                  </a:cubicBezTo>
                  <a:cubicBezTo>
                    <a:pt x="703689" y="713360"/>
                    <a:pt x="676602" y="683881"/>
                    <a:pt x="708550" y="676472"/>
                  </a:cubicBezTo>
                  <a:cubicBezTo>
                    <a:pt x="740499" y="669064"/>
                    <a:pt x="797064" y="656794"/>
                    <a:pt x="824151" y="632177"/>
                  </a:cubicBezTo>
                  <a:cubicBezTo>
                    <a:pt x="851161" y="607560"/>
                    <a:pt x="900395" y="605167"/>
                    <a:pt x="915135" y="590351"/>
                  </a:cubicBezTo>
                  <a:cubicBezTo>
                    <a:pt x="929874" y="575611"/>
                    <a:pt x="964292" y="602698"/>
                    <a:pt x="974170" y="587881"/>
                  </a:cubicBezTo>
                  <a:cubicBezTo>
                    <a:pt x="984047" y="573142"/>
                    <a:pt x="991379" y="543586"/>
                    <a:pt x="976639" y="526454"/>
                  </a:cubicBezTo>
                  <a:cubicBezTo>
                    <a:pt x="961900" y="509245"/>
                    <a:pt x="952022" y="479766"/>
                    <a:pt x="949630" y="437940"/>
                  </a:cubicBezTo>
                  <a:cubicBezTo>
                    <a:pt x="947160" y="396114"/>
                    <a:pt x="934890" y="398583"/>
                    <a:pt x="934890" y="378905"/>
                  </a:cubicBezTo>
                  <a:cubicBezTo>
                    <a:pt x="934890" y="359226"/>
                    <a:pt x="927482" y="334609"/>
                    <a:pt x="910273" y="324731"/>
                  </a:cubicBezTo>
                  <a:cubicBezTo>
                    <a:pt x="893064" y="314931"/>
                    <a:pt x="885733" y="307522"/>
                    <a:pt x="902865" y="280513"/>
                  </a:cubicBezTo>
                  <a:cubicBezTo>
                    <a:pt x="920073" y="253426"/>
                    <a:pt x="912665" y="184591"/>
                    <a:pt x="905257" y="164912"/>
                  </a:cubicBezTo>
                  <a:cubicBezTo>
                    <a:pt x="903791" y="161054"/>
                    <a:pt x="903945" y="156424"/>
                    <a:pt x="904794" y="151408"/>
                  </a:cubicBezTo>
                  <a:cubicBezTo>
                    <a:pt x="900395" y="149324"/>
                    <a:pt x="896845" y="145002"/>
                    <a:pt x="895456" y="137748"/>
                  </a:cubicBezTo>
                  <a:cubicBezTo>
                    <a:pt x="890517" y="111511"/>
                    <a:pt x="872537" y="101710"/>
                    <a:pt x="829939" y="101710"/>
                  </a:cubicBezTo>
                  <a:cubicBezTo>
                    <a:pt x="787264" y="101710"/>
                    <a:pt x="856100" y="59035"/>
                    <a:pt x="839739" y="37813"/>
                  </a:cubicBezTo>
                  <a:cubicBezTo>
                    <a:pt x="823379" y="16514"/>
                    <a:pt x="780704" y="77170"/>
                    <a:pt x="741425" y="63974"/>
                  </a:cubicBezTo>
                  <a:cubicBezTo>
                    <a:pt x="702068" y="50932"/>
                    <a:pt x="651290" y="109967"/>
                    <a:pt x="616872" y="136128"/>
                  </a:cubicBezTo>
                  <a:cubicBezTo>
                    <a:pt x="582377" y="162443"/>
                    <a:pt x="533220" y="131189"/>
                    <a:pt x="559458" y="93453"/>
                  </a:cubicBezTo>
                  <a:cubicBezTo>
                    <a:pt x="585696" y="55794"/>
                    <a:pt x="559458" y="59035"/>
                    <a:pt x="520101" y="73852"/>
                  </a:cubicBezTo>
                  <a:cubicBezTo>
                    <a:pt x="480744" y="88591"/>
                    <a:pt x="433208" y="70533"/>
                    <a:pt x="438147" y="34495"/>
                  </a:cubicBezTo>
                  <a:cubicBezTo>
                    <a:pt x="439381" y="25389"/>
                    <a:pt x="436526" y="16900"/>
                    <a:pt x="431664" y="8952"/>
                  </a:cubicBezTo>
                  <a:cubicBezTo>
                    <a:pt x="412449" y="11576"/>
                    <a:pt x="397709" y="12270"/>
                    <a:pt x="390610" y="9878"/>
                  </a:cubicBezTo>
                  <a:cubicBezTo>
                    <a:pt x="373015" y="4090"/>
                    <a:pt x="333041" y="849"/>
                    <a:pt x="289363" y="0"/>
                  </a:cubicBezTo>
                  <a:cubicBezTo>
                    <a:pt x="302404" y="19138"/>
                    <a:pt x="316449" y="37736"/>
                    <a:pt x="308578" y="52553"/>
                  </a:cubicBezTo>
                  <a:cubicBezTo>
                    <a:pt x="293839" y="80488"/>
                    <a:pt x="316835" y="106726"/>
                    <a:pt x="338057" y="147626"/>
                  </a:cubicBezTo>
                  <a:cubicBezTo>
                    <a:pt x="359356" y="188681"/>
                    <a:pt x="292218" y="165684"/>
                    <a:pt x="290520" y="191922"/>
                  </a:cubicBezTo>
                  <a:cubicBezTo>
                    <a:pt x="288900" y="218237"/>
                    <a:pt x="228244" y="190301"/>
                    <a:pt x="208566" y="180423"/>
                  </a:cubicBezTo>
                  <a:cubicBezTo>
                    <a:pt x="188887" y="170623"/>
                    <a:pt x="123293" y="177105"/>
                    <a:pt x="124913" y="193542"/>
                  </a:cubicBezTo>
                  <a:cubicBezTo>
                    <a:pt x="125531" y="200025"/>
                    <a:pt x="124527" y="209054"/>
                    <a:pt x="121672" y="216771"/>
                  </a:cubicBezTo>
                  <a:cubicBezTo>
                    <a:pt x="130392" y="248565"/>
                    <a:pt x="134328" y="277812"/>
                    <a:pt x="124836" y="292088"/>
                  </a:cubicBezTo>
                  <a:close/>
                </a:path>
              </a:pathLst>
            </a:custGeom>
            <a:solidFill>
              <a:srgbClr val="FF8200"/>
            </a:solidFill>
            <a:ln w="7715" cap="flat">
              <a:solidFill>
                <a:srgbClr val="FFFFFF"/>
              </a:solidFill>
              <a:prstDash val="solid"/>
              <a:miter/>
            </a:ln>
          </p:spPr>
          <p:txBody>
            <a:bodyPr rtlCol="0" anchor="ctr"/>
            <a:lstStyle/>
            <a:p>
              <a:endParaRPr lang="en-GB"/>
            </a:p>
          </p:txBody>
        </p:sp>
        <p:sp>
          <p:nvSpPr>
            <p:cNvPr id="75" name="Freeform: Shape 74">
              <a:extLst>
                <a:ext uri="{FF2B5EF4-FFF2-40B4-BE49-F238E27FC236}">
                  <a16:creationId xmlns:a16="http://schemas.microsoft.com/office/drawing/2014/main" id="{E0462592-56B8-4D6B-5093-F8C9878AC3C7}"/>
                </a:ext>
              </a:extLst>
            </p:cNvPr>
            <p:cNvSpPr/>
            <p:nvPr/>
          </p:nvSpPr>
          <p:spPr>
            <a:xfrm>
              <a:off x="7901721" y="3119443"/>
              <a:ext cx="991733" cy="696348"/>
            </a:xfrm>
            <a:custGeom>
              <a:avLst/>
              <a:gdLst>
                <a:gd name="connsiteX0" fmla="*/ 131508 w 991733"/>
                <a:gd name="connsiteY0" fmla="*/ 292166 h 696348"/>
                <a:gd name="connsiteX1" fmla="*/ 75714 w 991733"/>
                <a:gd name="connsiteY1" fmla="*/ 344487 h 696348"/>
                <a:gd name="connsiteX2" fmla="*/ 111830 w 991733"/>
                <a:gd name="connsiteY2" fmla="*/ 403522 h 696348"/>
                <a:gd name="connsiteX3" fmla="*/ 88833 w 991733"/>
                <a:gd name="connsiteY3" fmla="*/ 439638 h 696348"/>
                <a:gd name="connsiteX4" fmla="*/ 26557 w 991733"/>
                <a:gd name="connsiteY4" fmla="*/ 469117 h 696348"/>
                <a:gd name="connsiteX5" fmla="*/ 19997 w 991733"/>
                <a:gd name="connsiteY5" fmla="*/ 521592 h 696348"/>
                <a:gd name="connsiteX6" fmla="*/ 6878 w 991733"/>
                <a:gd name="connsiteY6" fmla="*/ 610106 h 696348"/>
                <a:gd name="connsiteX7" fmla="*/ 49322 w 991733"/>
                <a:gd name="connsiteY7" fmla="*/ 612499 h 696348"/>
                <a:gd name="connsiteX8" fmla="*/ 106119 w 991733"/>
                <a:gd name="connsiteY8" fmla="*/ 607637 h 696348"/>
                <a:gd name="connsiteX9" fmla="*/ 130736 w 991733"/>
                <a:gd name="connsiteY9" fmla="*/ 600769 h 696348"/>
                <a:gd name="connsiteX10" fmla="*/ 151958 w 991733"/>
                <a:gd name="connsiteY10" fmla="*/ 599611 h 696348"/>
                <a:gd name="connsiteX11" fmla="*/ 160215 w 991733"/>
                <a:gd name="connsiteY11" fmla="*/ 583097 h 696348"/>
                <a:gd name="connsiteX12" fmla="*/ 192781 w 991733"/>
                <a:gd name="connsiteY12" fmla="*/ 587573 h 696348"/>
                <a:gd name="connsiteX13" fmla="*/ 206286 w 991733"/>
                <a:gd name="connsiteY13" fmla="*/ 597296 h 696348"/>
                <a:gd name="connsiteX14" fmla="*/ 234607 w 991733"/>
                <a:gd name="connsiteY14" fmla="*/ 598454 h 696348"/>
                <a:gd name="connsiteX15" fmla="*/ 255829 w 991733"/>
                <a:gd name="connsiteY15" fmla="*/ 586647 h 696348"/>
                <a:gd name="connsiteX16" fmla="*/ 299507 w 991733"/>
                <a:gd name="connsiteY16" fmla="*/ 586647 h 696348"/>
                <a:gd name="connsiteX17" fmla="*/ 327828 w 991733"/>
                <a:gd name="connsiteY17" fmla="*/ 603161 h 696348"/>
                <a:gd name="connsiteX18" fmla="*/ 382079 w 991733"/>
                <a:gd name="connsiteY18" fmla="*/ 546518 h 696348"/>
                <a:gd name="connsiteX19" fmla="*/ 436329 w 991733"/>
                <a:gd name="connsiteY19" fmla="*/ 545361 h 696348"/>
                <a:gd name="connsiteX20" fmla="*/ 457551 w 991733"/>
                <a:gd name="connsiteY20" fmla="*/ 559483 h 696348"/>
                <a:gd name="connsiteX21" fmla="*/ 470516 w 991733"/>
                <a:gd name="connsiteY21" fmla="*/ 573605 h 696348"/>
                <a:gd name="connsiteX22" fmla="*/ 472908 w 991733"/>
                <a:gd name="connsiteY22" fmla="*/ 592512 h 696348"/>
                <a:gd name="connsiteX23" fmla="*/ 483557 w 991733"/>
                <a:gd name="connsiteY23" fmla="*/ 600769 h 696348"/>
                <a:gd name="connsiteX24" fmla="*/ 482400 w 991733"/>
                <a:gd name="connsiteY24" fmla="*/ 614891 h 696348"/>
                <a:gd name="connsiteX25" fmla="*/ 495364 w 991733"/>
                <a:gd name="connsiteY25" fmla="*/ 624306 h 696348"/>
                <a:gd name="connsiteX26" fmla="*/ 520136 w 991733"/>
                <a:gd name="connsiteY26" fmla="*/ 624306 h 696348"/>
                <a:gd name="connsiteX27" fmla="*/ 533950 w 991733"/>
                <a:gd name="connsiteY27" fmla="*/ 638119 h 696348"/>
                <a:gd name="connsiteX28" fmla="*/ 555557 w 991733"/>
                <a:gd name="connsiteY28" fmla="*/ 637270 h 696348"/>
                <a:gd name="connsiteX29" fmla="*/ 607493 w 991733"/>
                <a:gd name="connsiteY29" fmla="*/ 641978 h 696348"/>
                <a:gd name="connsiteX30" fmla="*/ 632264 w 991733"/>
                <a:gd name="connsiteY30" fmla="*/ 649077 h 696348"/>
                <a:gd name="connsiteX31" fmla="*/ 681653 w 991733"/>
                <a:gd name="connsiteY31" fmla="*/ 685424 h 696348"/>
                <a:gd name="connsiteX32" fmla="*/ 695852 w 991733"/>
                <a:gd name="connsiteY32" fmla="*/ 686273 h 696348"/>
                <a:gd name="connsiteX33" fmla="*/ 701563 w 991733"/>
                <a:gd name="connsiteY33" fmla="*/ 685038 h 696348"/>
                <a:gd name="connsiteX34" fmla="*/ 715299 w 991733"/>
                <a:gd name="connsiteY34" fmla="*/ 676473 h 696348"/>
                <a:gd name="connsiteX35" fmla="*/ 830900 w 991733"/>
                <a:gd name="connsiteY35" fmla="*/ 632177 h 696348"/>
                <a:gd name="connsiteX36" fmla="*/ 921883 w 991733"/>
                <a:gd name="connsiteY36" fmla="*/ 590351 h 696348"/>
                <a:gd name="connsiteX37" fmla="*/ 980918 w 991733"/>
                <a:gd name="connsiteY37" fmla="*/ 587881 h 696348"/>
                <a:gd name="connsiteX38" fmla="*/ 983388 w 991733"/>
                <a:gd name="connsiteY38" fmla="*/ 526454 h 696348"/>
                <a:gd name="connsiteX39" fmla="*/ 956378 w 991733"/>
                <a:gd name="connsiteY39" fmla="*/ 437940 h 696348"/>
                <a:gd name="connsiteX40" fmla="*/ 941639 w 991733"/>
                <a:gd name="connsiteY40" fmla="*/ 378905 h 696348"/>
                <a:gd name="connsiteX41" fmla="*/ 917022 w 991733"/>
                <a:gd name="connsiteY41" fmla="*/ 324731 h 696348"/>
                <a:gd name="connsiteX42" fmla="*/ 909613 w 991733"/>
                <a:gd name="connsiteY42" fmla="*/ 280513 h 696348"/>
                <a:gd name="connsiteX43" fmla="*/ 912006 w 991733"/>
                <a:gd name="connsiteY43" fmla="*/ 164912 h 696348"/>
                <a:gd name="connsiteX44" fmla="*/ 911543 w 991733"/>
                <a:gd name="connsiteY44" fmla="*/ 151408 h 696348"/>
                <a:gd name="connsiteX45" fmla="*/ 902205 w 991733"/>
                <a:gd name="connsiteY45" fmla="*/ 137748 h 696348"/>
                <a:gd name="connsiteX46" fmla="*/ 836688 w 991733"/>
                <a:gd name="connsiteY46" fmla="*/ 101710 h 696348"/>
                <a:gd name="connsiteX47" fmla="*/ 846488 w 991733"/>
                <a:gd name="connsiteY47" fmla="*/ 37813 h 696348"/>
                <a:gd name="connsiteX48" fmla="*/ 748174 w 991733"/>
                <a:gd name="connsiteY48" fmla="*/ 63974 h 696348"/>
                <a:gd name="connsiteX49" fmla="*/ 623621 w 991733"/>
                <a:gd name="connsiteY49" fmla="*/ 136128 h 696348"/>
                <a:gd name="connsiteX50" fmla="*/ 566207 w 991733"/>
                <a:gd name="connsiteY50" fmla="*/ 93453 h 696348"/>
                <a:gd name="connsiteX51" fmla="*/ 526850 w 991733"/>
                <a:gd name="connsiteY51" fmla="*/ 73852 h 696348"/>
                <a:gd name="connsiteX52" fmla="*/ 444895 w 991733"/>
                <a:gd name="connsiteY52" fmla="*/ 34495 h 696348"/>
                <a:gd name="connsiteX53" fmla="*/ 438413 w 991733"/>
                <a:gd name="connsiteY53" fmla="*/ 8952 h 696348"/>
                <a:gd name="connsiteX54" fmla="*/ 397359 w 991733"/>
                <a:gd name="connsiteY54" fmla="*/ 9878 h 696348"/>
                <a:gd name="connsiteX55" fmla="*/ 296112 w 991733"/>
                <a:gd name="connsiteY55" fmla="*/ 0 h 696348"/>
                <a:gd name="connsiteX56" fmla="*/ 315327 w 991733"/>
                <a:gd name="connsiteY56" fmla="*/ 52553 h 696348"/>
                <a:gd name="connsiteX57" fmla="*/ 344806 w 991733"/>
                <a:gd name="connsiteY57" fmla="*/ 147626 h 696348"/>
                <a:gd name="connsiteX58" fmla="*/ 297269 w 991733"/>
                <a:gd name="connsiteY58" fmla="*/ 191922 h 696348"/>
                <a:gd name="connsiteX59" fmla="*/ 215315 w 991733"/>
                <a:gd name="connsiteY59" fmla="*/ 180423 h 696348"/>
                <a:gd name="connsiteX60" fmla="*/ 131662 w 991733"/>
                <a:gd name="connsiteY60" fmla="*/ 193542 h 696348"/>
                <a:gd name="connsiteX61" fmla="*/ 128421 w 991733"/>
                <a:gd name="connsiteY61" fmla="*/ 216771 h 696348"/>
                <a:gd name="connsiteX62" fmla="*/ 131508 w 991733"/>
                <a:gd name="connsiteY62" fmla="*/ 292166 h 696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991733" h="696348">
                  <a:moveTo>
                    <a:pt x="131508" y="292166"/>
                  </a:moveTo>
                  <a:cubicBezTo>
                    <a:pt x="105270" y="331445"/>
                    <a:pt x="69232" y="334686"/>
                    <a:pt x="75714" y="344487"/>
                  </a:cubicBezTo>
                  <a:cubicBezTo>
                    <a:pt x="82351" y="354365"/>
                    <a:pt x="121630" y="387162"/>
                    <a:pt x="111830" y="403522"/>
                  </a:cubicBezTo>
                  <a:cubicBezTo>
                    <a:pt x="101952" y="419959"/>
                    <a:pt x="88833" y="410159"/>
                    <a:pt x="88833" y="439638"/>
                  </a:cubicBezTo>
                  <a:cubicBezTo>
                    <a:pt x="88833" y="469117"/>
                    <a:pt x="42917" y="469117"/>
                    <a:pt x="26557" y="469117"/>
                  </a:cubicBezTo>
                  <a:cubicBezTo>
                    <a:pt x="10196" y="469117"/>
                    <a:pt x="29875" y="498673"/>
                    <a:pt x="19997" y="521592"/>
                  </a:cubicBezTo>
                  <a:cubicBezTo>
                    <a:pt x="242" y="567663"/>
                    <a:pt x="-6318" y="596447"/>
                    <a:pt x="6878" y="610106"/>
                  </a:cubicBezTo>
                  <a:cubicBezTo>
                    <a:pt x="9811" y="613193"/>
                    <a:pt x="23007" y="612962"/>
                    <a:pt x="49322" y="612499"/>
                  </a:cubicBezTo>
                  <a:cubicBezTo>
                    <a:pt x="79341" y="611958"/>
                    <a:pt x="94621" y="611650"/>
                    <a:pt x="106119" y="607637"/>
                  </a:cubicBezTo>
                  <a:cubicBezTo>
                    <a:pt x="111598" y="605708"/>
                    <a:pt x="119006" y="602544"/>
                    <a:pt x="130736" y="600769"/>
                  </a:cubicBezTo>
                  <a:cubicBezTo>
                    <a:pt x="139534" y="599380"/>
                    <a:pt x="146942" y="599380"/>
                    <a:pt x="151958" y="599611"/>
                  </a:cubicBezTo>
                  <a:cubicBezTo>
                    <a:pt x="153193" y="588267"/>
                    <a:pt x="158826" y="584023"/>
                    <a:pt x="160215" y="583097"/>
                  </a:cubicBezTo>
                  <a:cubicBezTo>
                    <a:pt x="171559" y="575303"/>
                    <a:pt x="189694" y="585798"/>
                    <a:pt x="192781" y="587573"/>
                  </a:cubicBezTo>
                  <a:cubicBezTo>
                    <a:pt x="200421" y="592049"/>
                    <a:pt x="199495" y="594286"/>
                    <a:pt x="206286" y="597296"/>
                  </a:cubicBezTo>
                  <a:cubicBezTo>
                    <a:pt x="218556" y="602775"/>
                    <a:pt x="230903" y="599534"/>
                    <a:pt x="234607" y="598454"/>
                  </a:cubicBezTo>
                  <a:cubicBezTo>
                    <a:pt x="245334" y="595444"/>
                    <a:pt x="247803" y="590659"/>
                    <a:pt x="255829" y="586647"/>
                  </a:cubicBezTo>
                  <a:cubicBezTo>
                    <a:pt x="264163" y="582479"/>
                    <a:pt x="277591" y="579624"/>
                    <a:pt x="299507" y="586647"/>
                  </a:cubicBezTo>
                  <a:cubicBezTo>
                    <a:pt x="312009" y="601309"/>
                    <a:pt x="321423" y="603778"/>
                    <a:pt x="327828" y="603161"/>
                  </a:cubicBezTo>
                  <a:cubicBezTo>
                    <a:pt x="349667" y="601077"/>
                    <a:pt x="348896" y="562261"/>
                    <a:pt x="382079" y="546518"/>
                  </a:cubicBezTo>
                  <a:cubicBezTo>
                    <a:pt x="398053" y="538956"/>
                    <a:pt x="418812" y="538184"/>
                    <a:pt x="436329" y="545361"/>
                  </a:cubicBezTo>
                  <a:cubicBezTo>
                    <a:pt x="446284" y="549451"/>
                    <a:pt x="453307" y="555316"/>
                    <a:pt x="457551" y="559483"/>
                  </a:cubicBezTo>
                  <a:cubicBezTo>
                    <a:pt x="466194" y="564422"/>
                    <a:pt x="469281" y="569669"/>
                    <a:pt x="470516" y="573605"/>
                  </a:cubicBezTo>
                  <a:cubicBezTo>
                    <a:pt x="472985" y="581476"/>
                    <a:pt x="468818" y="586801"/>
                    <a:pt x="472908" y="592512"/>
                  </a:cubicBezTo>
                  <a:cubicBezTo>
                    <a:pt x="476458" y="597528"/>
                    <a:pt x="481474" y="596061"/>
                    <a:pt x="483557" y="600769"/>
                  </a:cubicBezTo>
                  <a:cubicBezTo>
                    <a:pt x="485718" y="605862"/>
                    <a:pt x="480625" y="609412"/>
                    <a:pt x="482400" y="614891"/>
                  </a:cubicBezTo>
                  <a:cubicBezTo>
                    <a:pt x="484329" y="621142"/>
                    <a:pt x="493049" y="623688"/>
                    <a:pt x="495364" y="624306"/>
                  </a:cubicBezTo>
                  <a:cubicBezTo>
                    <a:pt x="507094" y="627701"/>
                    <a:pt x="511802" y="620601"/>
                    <a:pt x="520136" y="624306"/>
                  </a:cubicBezTo>
                  <a:cubicBezTo>
                    <a:pt x="527545" y="627624"/>
                    <a:pt x="526387" y="634261"/>
                    <a:pt x="533950" y="638119"/>
                  </a:cubicBezTo>
                  <a:cubicBezTo>
                    <a:pt x="540432" y="641437"/>
                    <a:pt x="545988" y="638891"/>
                    <a:pt x="555557" y="637270"/>
                  </a:cubicBezTo>
                  <a:cubicBezTo>
                    <a:pt x="572612" y="634415"/>
                    <a:pt x="586425" y="637424"/>
                    <a:pt x="607493" y="641978"/>
                  </a:cubicBezTo>
                  <a:cubicBezTo>
                    <a:pt x="607493" y="641978"/>
                    <a:pt x="620149" y="644756"/>
                    <a:pt x="632264" y="649077"/>
                  </a:cubicBezTo>
                  <a:cubicBezTo>
                    <a:pt x="648701" y="654942"/>
                    <a:pt x="674476" y="665514"/>
                    <a:pt x="681653" y="685424"/>
                  </a:cubicBezTo>
                  <a:cubicBezTo>
                    <a:pt x="689524" y="707263"/>
                    <a:pt x="692997" y="690286"/>
                    <a:pt x="695852" y="686273"/>
                  </a:cubicBezTo>
                  <a:cubicBezTo>
                    <a:pt x="696624" y="685193"/>
                    <a:pt x="698245" y="686119"/>
                    <a:pt x="701563" y="685038"/>
                  </a:cubicBezTo>
                  <a:cubicBezTo>
                    <a:pt x="709280" y="682492"/>
                    <a:pt x="713524" y="676936"/>
                    <a:pt x="715299" y="676473"/>
                  </a:cubicBezTo>
                  <a:cubicBezTo>
                    <a:pt x="747248" y="669064"/>
                    <a:pt x="803813" y="656794"/>
                    <a:pt x="830900" y="632177"/>
                  </a:cubicBezTo>
                  <a:cubicBezTo>
                    <a:pt x="857909" y="607560"/>
                    <a:pt x="907144" y="605167"/>
                    <a:pt x="921883" y="590351"/>
                  </a:cubicBezTo>
                  <a:cubicBezTo>
                    <a:pt x="936623" y="575611"/>
                    <a:pt x="971041" y="602698"/>
                    <a:pt x="980918" y="587881"/>
                  </a:cubicBezTo>
                  <a:cubicBezTo>
                    <a:pt x="990796" y="573142"/>
                    <a:pt x="998127" y="543586"/>
                    <a:pt x="983388" y="526454"/>
                  </a:cubicBezTo>
                  <a:cubicBezTo>
                    <a:pt x="968648" y="509245"/>
                    <a:pt x="958771" y="479766"/>
                    <a:pt x="956378" y="437940"/>
                  </a:cubicBezTo>
                  <a:cubicBezTo>
                    <a:pt x="953909" y="396114"/>
                    <a:pt x="941639" y="398583"/>
                    <a:pt x="941639" y="378905"/>
                  </a:cubicBezTo>
                  <a:cubicBezTo>
                    <a:pt x="941639" y="359226"/>
                    <a:pt x="934230" y="334609"/>
                    <a:pt x="917022" y="324731"/>
                  </a:cubicBezTo>
                  <a:cubicBezTo>
                    <a:pt x="899813" y="314931"/>
                    <a:pt x="892482" y="307522"/>
                    <a:pt x="909613" y="280513"/>
                  </a:cubicBezTo>
                  <a:cubicBezTo>
                    <a:pt x="926822" y="253426"/>
                    <a:pt x="919414" y="184591"/>
                    <a:pt x="912006" y="164912"/>
                  </a:cubicBezTo>
                  <a:cubicBezTo>
                    <a:pt x="910539" y="161054"/>
                    <a:pt x="910694" y="156424"/>
                    <a:pt x="911543" y="151408"/>
                  </a:cubicBezTo>
                  <a:cubicBezTo>
                    <a:pt x="907144" y="149324"/>
                    <a:pt x="903594" y="145002"/>
                    <a:pt x="902205" y="137748"/>
                  </a:cubicBezTo>
                  <a:cubicBezTo>
                    <a:pt x="897266" y="111511"/>
                    <a:pt x="879285" y="101710"/>
                    <a:pt x="836688" y="101710"/>
                  </a:cubicBezTo>
                  <a:cubicBezTo>
                    <a:pt x="794013" y="101710"/>
                    <a:pt x="862848" y="59035"/>
                    <a:pt x="846488" y="37813"/>
                  </a:cubicBezTo>
                  <a:cubicBezTo>
                    <a:pt x="830128" y="16514"/>
                    <a:pt x="787453" y="77170"/>
                    <a:pt x="748174" y="63974"/>
                  </a:cubicBezTo>
                  <a:cubicBezTo>
                    <a:pt x="708817" y="50932"/>
                    <a:pt x="658039" y="109967"/>
                    <a:pt x="623621" y="136128"/>
                  </a:cubicBezTo>
                  <a:cubicBezTo>
                    <a:pt x="589126" y="162443"/>
                    <a:pt x="539969" y="131189"/>
                    <a:pt x="566207" y="93453"/>
                  </a:cubicBezTo>
                  <a:cubicBezTo>
                    <a:pt x="592445" y="55794"/>
                    <a:pt x="566207" y="59035"/>
                    <a:pt x="526850" y="73852"/>
                  </a:cubicBezTo>
                  <a:cubicBezTo>
                    <a:pt x="487493" y="88591"/>
                    <a:pt x="439956" y="70533"/>
                    <a:pt x="444895" y="34495"/>
                  </a:cubicBezTo>
                  <a:cubicBezTo>
                    <a:pt x="446130" y="25389"/>
                    <a:pt x="443275" y="16900"/>
                    <a:pt x="438413" y="8952"/>
                  </a:cubicBezTo>
                  <a:cubicBezTo>
                    <a:pt x="419198" y="11576"/>
                    <a:pt x="404458" y="12270"/>
                    <a:pt x="397359" y="9878"/>
                  </a:cubicBezTo>
                  <a:cubicBezTo>
                    <a:pt x="379764" y="4090"/>
                    <a:pt x="339790" y="849"/>
                    <a:pt x="296112" y="0"/>
                  </a:cubicBezTo>
                  <a:cubicBezTo>
                    <a:pt x="309153" y="19138"/>
                    <a:pt x="323198" y="37736"/>
                    <a:pt x="315327" y="52553"/>
                  </a:cubicBezTo>
                  <a:cubicBezTo>
                    <a:pt x="300587" y="80488"/>
                    <a:pt x="323584" y="106726"/>
                    <a:pt x="344806" y="147626"/>
                  </a:cubicBezTo>
                  <a:cubicBezTo>
                    <a:pt x="366105" y="188681"/>
                    <a:pt x="298967" y="165684"/>
                    <a:pt x="297269" y="191922"/>
                  </a:cubicBezTo>
                  <a:cubicBezTo>
                    <a:pt x="295648" y="218237"/>
                    <a:pt x="234993" y="190301"/>
                    <a:pt x="215315" y="180423"/>
                  </a:cubicBezTo>
                  <a:cubicBezTo>
                    <a:pt x="195636" y="170623"/>
                    <a:pt x="130042" y="177105"/>
                    <a:pt x="131662" y="193542"/>
                  </a:cubicBezTo>
                  <a:cubicBezTo>
                    <a:pt x="132280" y="200025"/>
                    <a:pt x="131276" y="209054"/>
                    <a:pt x="128421" y="216771"/>
                  </a:cubicBezTo>
                  <a:cubicBezTo>
                    <a:pt x="137064" y="248642"/>
                    <a:pt x="141000" y="277889"/>
                    <a:pt x="131508" y="292166"/>
                  </a:cubicBezTo>
                  <a:close/>
                </a:path>
              </a:pathLst>
            </a:custGeom>
            <a:solidFill>
              <a:srgbClr val="FFC20D"/>
            </a:solidFill>
            <a:ln w="7715" cap="flat">
              <a:solidFill>
                <a:srgbClr val="FFFFFF"/>
              </a:solidFill>
              <a:prstDash val="solid"/>
              <a:miter/>
            </a:ln>
          </p:spPr>
          <p:txBody>
            <a:bodyPr rtlCol="0" anchor="ctr"/>
            <a:lstStyle/>
            <a:p>
              <a:endParaRPr lang="en-GB"/>
            </a:p>
          </p:txBody>
        </p:sp>
        <p:sp>
          <p:nvSpPr>
            <p:cNvPr id="76" name="Freeform: Shape 75">
              <a:extLst>
                <a:ext uri="{FF2B5EF4-FFF2-40B4-BE49-F238E27FC236}">
                  <a16:creationId xmlns:a16="http://schemas.microsoft.com/office/drawing/2014/main" id="{8CB4706C-5C4B-3FF8-B57B-4AAB90725DEE}"/>
                </a:ext>
              </a:extLst>
            </p:cNvPr>
            <p:cNvSpPr/>
            <p:nvPr/>
          </p:nvSpPr>
          <p:spPr>
            <a:xfrm>
              <a:off x="6699948" y="3692353"/>
              <a:ext cx="1598734" cy="1348539"/>
            </a:xfrm>
            <a:custGeom>
              <a:avLst/>
              <a:gdLst>
                <a:gd name="connsiteX0" fmla="*/ 1409756 w 1598734"/>
                <a:gd name="connsiteY0" fmla="*/ 307214 h 1348539"/>
                <a:gd name="connsiteX1" fmla="*/ 1350721 w 1598734"/>
                <a:gd name="connsiteY1" fmla="*/ 287535 h 1348539"/>
                <a:gd name="connsiteX2" fmla="*/ 1279416 w 1598734"/>
                <a:gd name="connsiteY2" fmla="*/ 253118 h 1348539"/>
                <a:gd name="connsiteX3" fmla="*/ 1163893 w 1598734"/>
                <a:gd name="connsiteY3" fmla="*/ 233439 h 1348539"/>
                <a:gd name="connsiteX4" fmla="*/ 1107327 w 1598734"/>
                <a:gd name="connsiteY4" fmla="*/ 196629 h 1348539"/>
                <a:gd name="connsiteX5" fmla="*/ 1075379 w 1598734"/>
                <a:gd name="connsiteY5" fmla="*/ 145003 h 1348539"/>
                <a:gd name="connsiteX6" fmla="*/ 1026221 w 1598734"/>
                <a:gd name="connsiteY6" fmla="*/ 169620 h 1348539"/>
                <a:gd name="connsiteX7" fmla="*/ 994273 w 1598734"/>
                <a:gd name="connsiteY7" fmla="*/ 132733 h 1348539"/>
                <a:gd name="connsiteX8" fmla="*/ 925437 w 1598734"/>
                <a:gd name="connsiteY8" fmla="*/ 90906 h 1348539"/>
                <a:gd name="connsiteX9" fmla="*/ 868872 w 1598734"/>
                <a:gd name="connsiteY9" fmla="*/ 56489 h 1348539"/>
                <a:gd name="connsiteX10" fmla="*/ 829515 w 1598734"/>
                <a:gd name="connsiteY10" fmla="*/ 14662 h 1348539"/>
                <a:gd name="connsiteX11" fmla="*/ 815239 w 1598734"/>
                <a:gd name="connsiteY11" fmla="*/ 0 h 1348539"/>
                <a:gd name="connsiteX12" fmla="*/ 790158 w 1598734"/>
                <a:gd name="connsiteY12" fmla="*/ 2392 h 1348539"/>
                <a:gd name="connsiteX13" fmla="*/ 723020 w 1598734"/>
                <a:gd name="connsiteY13" fmla="*/ 97543 h 1348539"/>
                <a:gd name="connsiteX14" fmla="*/ 608191 w 1598734"/>
                <a:gd name="connsiteY14" fmla="*/ 174481 h 1348539"/>
                <a:gd name="connsiteX15" fmla="*/ 536114 w 1598734"/>
                <a:gd name="connsiteY15" fmla="*/ 253195 h 1348539"/>
                <a:gd name="connsiteX16" fmla="*/ 396745 w 1598734"/>
                <a:gd name="connsiteY16" fmla="*/ 205735 h 1348539"/>
                <a:gd name="connsiteX17" fmla="*/ 332771 w 1598734"/>
                <a:gd name="connsiteY17" fmla="*/ 248256 h 1348539"/>
                <a:gd name="connsiteX18" fmla="*/ 347511 w 1598734"/>
                <a:gd name="connsiteY18" fmla="*/ 366326 h 1348539"/>
                <a:gd name="connsiteX19" fmla="*/ 250740 w 1598734"/>
                <a:gd name="connsiteY19" fmla="*/ 361387 h 1348539"/>
                <a:gd name="connsiteX20" fmla="*/ 183602 w 1598734"/>
                <a:gd name="connsiteY20" fmla="*/ 328667 h 1348539"/>
                <a:gd name="connsiteX21" fmla="*/ 75409 w 1598734"/>
                <a:gd name="connsiteY21" fmla="*/ 340088 h 1348539"/>
                <a:gd name="connsiteX22" fmla="*/ 6574 w 1598734"/>
                <a:gd name="connsiteY22" fmla="*/ 392564 h 1348539"/>
                <a:gd name="connsiteX23" fmla="*/ 19615 w 1598734"/>
                <a:gd name="connsiteY23" fmla="*/ 461477 h 1348539"/>
                <a:gd name="connsiteX24" fmla="*/ 167164 w 1598734"/>
                <a:gd name="connsiteY24" fmla="*/ 509014 h 1348539"/>
                <a:gd name="connsiteX25" fmla="*/ 263936 w 1598734"/>
                <a:gd name="connsiteY25" fmla="*/ 535329 h 1348539"/>
                <a:gd name="connsiteX26" fmla="*/ 299974 w 1598734"/>
                <a:gd name="connsiteY26" fmla="*/ 584486 h 1348539"/>
                <a:gd name="connsiteX27" fmla="*/ 386868 w 1598734"/>
                <a:gd name="connsiteY27" fmla="*/ 679560 h 1348539"/>
                <a:gd name="connsiteX28" fmla="*/ 416424 w 1598734"/>
                <a:gd name="connsiteY28" fmla="*/ 766453 h 1348539"/>
                <a:gd name="connsiteX29" fmla="*/ 399986 w 1598734"/>
                <a:gd name="connsiteY29" fmla="*/ 899262 h 1348539"/>
                <a:gd name="connsiteX30" fmla="*/ 347511 w 1598734"/>
                <a:gd name="connsiteY30" fmla="*/ 1099210 h 1348539"/>
                <a:gd name="connsiteX31" fmla="*/ 340951 w 1598734"/>
                <a:gd name="connsiteY31" fmla="*/ 1100522 h 1348539"/>
                <a:gd name="connsiteX32" fmla="*/ 403999 w 1598734"/>
                <a:gd name="connsiteY32" fmla="*/ 1131853 h 1348539"/>
                <a:gd name="connsiteX33" fmla="*/ 511729 w 1598734"/>
                <a:gd name="connsiteY33" fmla="*/ 1183711 h 1348539"/>
                <a:gd name="connsiteX34" fmla="*/ 599471 w 1598734"/>
                <a:gd name="connsiteY34" fmla="*/ 1175686 h 1348539"/>
                <a:gd name="connsiteX35" fmla="*/ 651329 w 1598734"/>
                <a:gd name="connsiteY35" fmla="*/ 1187724 h 1348539"/>
                <a:gd name="connsiteX36" fmla="*/ 782981 w 1598734"/>
                <a:gd name="connsiteY36" fmla="*/ 1219595 h 1348539"/>
                <a:gd name="connsiteX37" fmla="*/ 896884 w 1598734"/>
                <a:gd name="connsiteY37" fmla="*/ 1222914 h 1348539"/>
                <a:gd name="connsiteX38" fmla="*/ 890171 w 1598734"/>
                <a:gd name="connsiteY38" fmla="*/ 1194438 h 1348539"/>
                <a:gd name="connsiteX39" fmla="*/ 981926 w 1598734"/>
                <a:gd name="connsiteY39" fmla="*/ 1084471 h 1348539"/>
                <a:gd name="connsiteX40" fmla="*/ 1185269 w 1598734"/>
                <a:gd name="connsiteY40" fmla="*/ 1128766 h 1348539"/>
                <a:gd name="connsiteX41" fmla="*/ 1313140 w 1598734"/>
                <a:gd name="connsiteY41" fmla="*/ 1086168 h 1348539"/>
                <a:gd name="connsiteX42" fmla="*/ 1382593 w 1598734"/>
                <a:gd name="connsiteY42" fmla="*/ 1040947 h 1348539"/>
                <a:gd name="connsiteX43" fmla="*/ 1395094 w 1598734"/>
                <a:gd name="connsiteY43" fmla="*/ 1003365 h 1348539"/>
                <a:gd name="connsiteX44" fmla="*/ 1343467 w 1598734"/>
                <a:gd name="connsiteY44" fmla="*/ 986156 h 1348539"/>
                <a:gd name="connsiteX45" fmla="*/ 1318850 w 1598734"/>
                <a:gd name="connsiteY45" fmla="*/ 932060 h 1348539"/>
                <a:gd name="connsiteX46" fmla="*/ 1286902 w 1598734"/>
                <a:gd name="connsiteY46" fmla="*/ 875494 h 1348539"/>
                <a:gd name="connsiteX47" fmla="*/ 1309050 w 1598734"/>
                <a:gd name="connsiteY47" fmla="*/ 848484 h 1348539"/>
                <a:gd name="connsiteX48" fmla="*/ 1331197 w 1598734"/>
                <a:gd name="connsiteY48" fmla="*/ 804266 h 1348539"/>
                <a:gd name="connsiteX49" fmla="*/ 1318927 w 1598734"/>
                <a:gd name="connsiteY49" fmla="*/ 750170 h 1348539"/>
                <a:gd name="connsiteX50" fmla="*/ 1299249 w 1598734"/>
                <a:gd name="connsiteY50" fmla="*/ 695996 h 1348539"/>
                <a:gd name="connsiteX51" fmla="*/ 1250092 w 1598734"/>
                <a:gd name="connsiteY51" fmla="*/ 691135 h 1348539"/>
                <a:gd name="connsiteX52" fmla="*/ 1235275 w 1598734"/>
                <a:gd name="connsiteY52" fmla="*/ 654248 h 1348539"/>
                <a:gd name="connsiteX53" fmla="*/ 1306580 w 1598734"/>
                <a:gd name="connsiteY53" fmla="*/ 565734 h 1348539"/>
                <a:gd name="connsiteX54" fmla="*/ 1363146 w 1598734"/>
                <a:gd name="connsiteY54" fmla="*/ 518968 h 1348539"/>
                <a:gd name="connsiteX55" fmla="*/ 1387763 w 1598734"/>
                <a:gd name="connsiteY55" fmla="*/ 435393 h 1348539"/>
                <a:gd name="connsiteX56" fmla="*/ 1432059 w 1598734"/>
                <a:gd name="connsiteY56" fmla="*/ 344410 h 1348539"/>
                <a:gd name="connsiteX57" fmla="*/ 1409756 w 1598734"/>
                <a:gd name="connsiteY57" fmla="*/ 307214 h 1348539"/>
                <a:gd name="connsiteX58" fmla="*/ 1585241 w 1598734"/>
                <a:gd name="connsiteY58" fmla="*/ 1141731 h 1348539"/>
                <a:gd name="connsiteX59" fmla="*/ 1516406 w 1598734"/>
                <a:gd name="connsiteY59" fmla="*/ 1200766 h 1348539"/>
                <a:gd name="connsiteX60" fmla="*/ 1562245 w 1598734"/>
                <a:gd name="connsiteY60" fmla="*/ 1348315 h 1348539"/>
                <a:gd name="connsiteX61" fmla="*/ 1585241 w 1598734"/>
                <a:gd name="connsiteY61" fmla="*/ 1141731 h 134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598734" h="1348539">
                  <a:moveTo>
                    <a:pt x="1409756" y="307214"/>
                  </a:moveTo>
                  <a:cubicBezTo>
                    <a:pt x="1395017" y="309760"/>
                    <a:pt x="1382670" y="287535"/>
                    <a:pt x="1350721" y="287535"/>
                  </a:cubicBezTo>
                  <a:cubicBezTo>
                    <a:pt x="1318773" y="287535"/>
                    <a:pt x="1294156" y="272796"/>
                    <a:pt x="1279416" y="253118"/>
                  </a:cubicBezTo>
                  <a:cubicBezTo>
                    <a:pt x="1264677" y="233439"/>
                    <a:pt x="1188433" y="228578"/>
                    <a:pt x="1163893" y="233439"/>
                  </a:cubicBezTo>
                  <a:cubicBezTo>
                    <a:pt x="1139275" y="238378"/>
                    <a:pt x="1131867" y="191613"/>
                    <a:pt x="1107327" y="196629"/>
                  </a:cubicBezTo>
                  <a:cubicBezTo>
                    <a:pt x="1082710" y="201568"/>
                    <a:pt x="1075379" y="164604"/>
                    <a:pt x="1075379" y="145003"/>
                  </a:cubicBezTo>
                  <a:cubicBezTo>
                    <a:pt x="1075379" y="125324"/>
                    <a:pt x="1048369" y="159742"/>
                    <a:pt x="1026221" y="169620"/>
                  </a:cubicBezTo>
                  <a:cubicBezTo>
                    <a:pt x="1004073" y="179498"/>
                    <a:pt x="996742" y="147472"/>
                    <a:pt x="994273" y="132733"/>
                  </a:cubicBezTo>
                  <a:cubicBezTo>
                    <a:pt x="991803" y="117993"/>
                    <a:pt x="947585" y="103176"/>
                    <a:pt x="925437" y="90906"/>
                  </a:cubicBezTo>
                  <a:cubicBezTo>
                    <a:pt x="903289" y="78636"/>
                    <a:pt x="878749" y="39280"/>
                    <a:pt x="868872" y="56489"/>
                  </a:cubicBezTo>
                  <a:cubicBezTo>
                    <a:pt x="859071" y="73697"/>
                    <a:pt x="831984" y="31871"/>
                    <a:pt x="829515" y="14662"/>
                  </a:cubicBezTo>
                  <a:cubicBezTo>
                    <a:pt x="827894" y="3241"/>
                    <a:pt x="820255" y="6868"/>
                    <a:pt x="815239" y="0"/>
                  </a:cubicBezTo>
                  <a:cubicBezTo>
                    <a:pt x="806827" y="1775"/>
                    <a:pt x="798493" y="2778"/>
                    <a:pt x="790158" y="2392"/>
                  </a:cubicBezTo>
                  <a:cubicBezTo>
                    <a:pt x="750801" y="772"/>
                    <a:pt x="716384" y="31871"/>
                    <a:pt x="723020" y="97543"/>
                  </a:cubicBezTo>
                  <a:cubicBezTo>
                    <a:pt x="729503" y="163060"/>
                    <a:pt x="675406" y="169620"/>
                    <a:pt x="608191" y="174481"/>
                  </a:cubicBezTo>
                  <a:cubicBezTo>
                    <a:pt x="540976" y="179420"/>
                    <a:pt x="563973" y="231896"/>
                    <a:pt x="536114" y="253195"/>
                  </a:cubicBezTo>
                  <a:cubicBezTo>
                    <a:pt x="508256" y="274571"/>
                    <a:pt x="409864" y="241774"/>
                    <a:pt x="396745" y="205735"/>
                  </a:cubicBezTo>
                  <a:cubicBezTo>
                    <a:pt x="383626" y="169697"/>
                    <a:pt x="295190" y="205735"/>
                    <a:pt x="332771" y="248256"/>
                  </a:cubicBezTo>
                  <a:cubicBezTo>
                    <a:pt x="370508" y="290931"/>
                    <a:pt x="368810" y="349966"/>
                    <a:pt x="347511" y="366326"/>
                  </a:cubicBezTo>
                  <a:cubicBezTo>
                    <a:pt x="326212" y="382763"/>
                    <a:pt x="280296" y="340088"/>
                    <a:pt x="250740" y="361387"/>
                  </a:cubicBezTo>
                  <a:cubicBezTo>
                    <a:pt x="221261" y="382763"/>
                    <a:pt x="219640" y="341709"/>
                    <a:pt x="183602" y="328667"/>
                  </a:cubicBezTo>
                  <a:cubicBezTo>
                    <a:pt x="147563" y="315471"/>
                    <a:pt x="132747" y="344950"/>
                    <a:pt x="75409" y="340088"/>
                  </a:cubicBezTo>
                  <a:cubicBezTo>
                    <a:pt x="17995" y="335150"/>
                    <a:pt x="-14802" y="367947"/>
                    <a:pt x="6574" y="392564"/>
                  </a:cubicBezTo>
                  <a:cubicBezTo>
                    <a:pt x="27795" y="417104"/>
                    <a:pt x="3255" y="440101"/>
                    <a:pt x="19615" y="461477"/>
                  </a:cubicBezTo>
                  <a:cubicBezTo>
                    <a:pt x="36053" y="482776"/>
                    <a:pt x="111448" y="479380"/>
                    <a:pt x="167164" y="509014"/>
                  </a:cubicBezTo>
                  <a:cubicBezTo>
                    <a:pt x="222958" y="538493"/>
                    <a:pt x="236000" y="513875"/>
                    <a:pt x="263936" y="535329"/>
                  </a:cubicBezTo>
                  <a:cubicBezTo>
                    <a:pt x="291871" y="556627"/>
                    <a:pt x="298354" y="543432"/>
                    <a:pt x="299974" y="584486"/>
                  </a:cubicBezTo>
                  <a:cubicBezTo>
                    <a:pt x="301672" y="625386"/>
                    <a:pt x="332771" y="664743"/>
                    <a:pt x="386868" y="679560"/>
                  </a:cubicBezTo>
                  <a:cubicBezTo>
                    <a:pt x="440964" y="694299"/>
                    <a:pt x="399986" y="730337"/>
                    <a:pt x="416424" y="766453"/>
                  </a:cubicBezTo>
                  <a:cubicBezTo>
                    <a:pt x="432784" y="802568"/>
                    <a:pt x="391806" y="854967"/>
                    <a:pt x="399986" y="899262"/>
                  </a:cubicBezTo>
                  <a:cubicBezTo>
                    <a:pt x="408244" y="943481"/>
                    <a:pt x="373749" y="1086091"/>
                    <a:pt x="347511" y="1099210"/>
                  </a:cubicBezTo>
                  <a:cubicBezTo>
                    <a:pt x="345890" y="1100059"/>
                    <a:pt x="343112" y="1100059"/>
                    <a:pt x="340951" y="1100522"/>
                  </a:cubicBezTo>
                  <a:cubicBezTo>
                    <a:pt x="365569" y="1112715"/>
                    <a:pt x="391343" y="1123441"/>
                    <a:pt x="403999" y="1131853"/>
                  </a:cubicBezTo>
                  <a:cubicBezTo>
                    <a:pt x="427999" y="1147827"/>
                    <a:pt x="479780" y="1163724"/>
                    <a:pt x="511729" y="1183711"/>
                  </a:cubicBezTo>
                  <a:cubicBezTo>
                    <a:pt x="543600" y="1203698"/>
                    <a:pt x="599471" y="1199685"/>
                    <a:pt x="599471" y="1175686"/>
                  </a:cubicBezTo>
                  <a:cubicBezTo>
                    <a:pt x="599471" y="1151840"/>
                    <a:pt x="631342" y="1167814"/>
                    <a:pt x="651329" y="1187724"/>
                  </a:cubicBezTo>
                  <a:cubicBezTo>
                    <a:pt x="671239" y="1207711"/>
                    <a:pt x="747097" y="1211724"/>
                    <a:pt x="782981" y="1219595"/>
                  </a:cubicBezTo>
                  <a:cubicBezTo>
                    <a:pt x="813309" y="1226309"/>
                    <a:pt x="857373" y="1222065"/>
                    <a:pt x="896884" y="1222914"/>
                  </a:cubicBezTo>
                  <a:cubicBezTo>
                    <a:pt x="895341" y="1213885"/>
                    <a:pt x="893335" y="1204624"/>
                    <a:pt x="890171" y="1194438"/>
                  </a:cubicBezTo>
                  <a:cubicBezTo>
                    <a:pt x="870492" y="1130464"/>
                    <a:pt x="927830" y="1092728"/>
                    <a:pt x="981926" y="1084471"/>
                  </a:cubicBezTo>
                  <a:cubicBezTo>
                    <a:pt x="1036022" y="1076368"/>
                    <a:pt x="1154015" y="1109088"/>
                    <a:pt x="1185269" y="1128766"/>
                  </a:cubicBezTo>
                  <a:cubicBezTo>
                    <a:pt x="1216368" y="1148444"/>
                    <a:pt x="1259043" y="1143506"/>
                    <a:pt x="1313140" y="1086168"/>
                  </a:cubicBezTo>
                  <a:cubicBezTo>
                    <a:pt x="1340458" y="1057153"/>
                    <a:pt x="1362837" y="1046657"/>
                    <a:pt x="1382593" y="1040947"/>
                  </a:cubicBezTo>
                  <a:cubicBezTo>
                    <a:pt x="1384059" y="1028059"/>
                    <a:pt x="1390773" y="1014940"/>
                    <a:pt x="1395094" y="1003365"/>
                  </a:cubicBezTo>
                  <a:cubicBezTo>
                    <a:pt x="1402502" y="983687"/>
                    <a:pt x="1368007" y="988548"/>
                    <a:pt x="1343467" y="986156"/>
                  </a:cubicBezTo>
                  <a:cubicBezTo>
                    <a:pt x="1318850" y="983687"/>
                    <a:pt x="1301641" y="959069"/>
                    <a:pt x="1318850" y="932060"/>
                  </a:cubicBezTo>
                  <a:cubicBezTo>
                    <a:pt x="1336059" y="905050"/>
                    <a:pt x="1304111" y="902503"/>
                    <a:pt x="1286902" y="875494"/>
                  </a:cubicBezTo>
                  <a:cubicBezTo>
                    <a:pt x="1269693" y="848484"/>
                    <a:pt x="1294310" y="855816"/>
                    <a:pt x="1309050" y="848484"/>
                  </a:cubicBezTo>
                  <a:cubicBezTo>
                    <a:pt x="1323789" y="841076"/>
                    <a:pt x="1343467" y="811597"/>
                    <a:pt x="1331197" y="804266"/>
                  </a:cubicBezTo>
                  <a:cubicBezTo>
                    <a:pt x="1318927" y="796858"/>
                    <a:pt x="1309050" y="779649"/>
                    <a:pt x="1318927" y="750170"/>
                  </a:cubicBezTo>
                  <a:cubicBezTo>
                    <a:pt x="1328805" y="720614"/>
                    <a:pt x="1299249" y="718145"/>
                    <a:pt x="1299249" y="695996"/>
                  </a:cubicBezTo>
                  <a:cubicBezTo>
                    <a:pt x="1299249" y="673926"/>
                    <a:pt x="1272162" y="664048"/>
                    <a:pt x="1250092" y="691135"/>
                  </a:cubicBezTo>
                  <a:cubicBezTo>
                    <a:pt x="1227944" y="718145"/>
                    <a:pt x="1220613" y="698543"/>
                    <a:pt x="1235275" y="654248"/>
                  </a:cubicBezTo>
                  <a:cubicBezTo>
                    <a:pt x="1250092" y="609952"/>
                    <a:pt x="1301718" y="590274"/>
                    <a:pt x="1306580" y="565734"/>
                  </a:cubicBezTo>
                  <a:cubicBezTo>
                    <a:pt x="1311519" y="541117"/>
                    <a:pt x="1340998" y="518968"/>
                    <a:pt x="1363146" y="518968"/>
                  </a:cubicBezTo>
                  <a:cubicBezTo>
                    <a:pt x="1385293" y="518968"/>
                    <a:pt x="1380355" y="467342"/>
                    <a:pt x="1387763" y="435393"/>
                  </a:cubicBezTo>
                  <a:cubicBezTo>
                    <a:pt x="1395171" y="403368"/>
                    <a:pt x="1400110" y="371496"/>
                    <a:pt x="1432059" y="344410"/>
                  </a:cubicBezTo>
                  <a:cubicBezTo>
                    <a:pt x="1463930" y="317092"/>
                    <a:pt x="1424573" y="304745"/>
                    <a:pt x="1409756" y="307214"/>
                  </a:cubicBezTo>
                  <a:close/>
                  <a:moveTo>
                    <a:pt x="1585241" y="1141731"/>
                  </a:moveTo>
                  <a:cubicBezTo>
                    <a:pt x="1567183" y="1140110"/>
                    <a:pt x="1562245" y="1172830"/>
                    <a:pt x="1516406" y="1200766"/>
                  </a:cubicBezTo>
                  <a:cubicBezTo>
                    <a:pt x="1470566" y="1228701"/>
                    <a:pt x="1516791" y="1354566"/>
                    <a:pt x="1562245" y="1348315"/>
                  </a:cubicBezTo>
                  <a:cubicBezTo>
                    <a:pt x="1609858" y="1341756"/>
                    <a:pt x="1603222" y="1143351"/>
                    <a:pt x="1585241" y="1141731"/>
                  </a:cubicBezTo>
                  <a:close/>
                </a:path>
              </a:pathLst>
            </a:custGeom>
            <a:solidFill>
              <a:srgbClr val="025928"/>
            </a:solidFill>
            <a:ln w="7715" cap="flat">
              <a:solidFill>
                <a:srgbClr val="FFFFFF"/>
              </a:solidFill>
              <a:prstDash val="solid"/>
              <a:miter/>
            </a:ln>
          </p:spPr>
          <p:txBody>
            <a:bodyPr rtlCol="0" anchor="ctr"/>
            <a:lstStyle/>
            <a:p>
              <a:endParaRPr lang="en-GB"/>
            </a:p>
          </p:txBody>
        </p:sp>
        <p:sp>
          <p:nvSpPr>
            <p:cNvPr id="77" name="Freeform: Shape 76">
              <a:extLst>
                <a:ext uri="{FF2B5EF4-FFF2-40B4-BE49-F238E27FC236}">
                  <a16:creationId xmlns:a16="http://schemas.microsoft.com/office/drawing/2014/main" id="{B7974DA6-FB94-17C3-7957-2DB52D556809}"/>
                </a:ext>
              </a:extLst>
            </p:cNvPr>
            <p:cNvSpPr/>
            <p:nvPr/>
          </p:nvSpPr>
          <p:spPr>
            <a:xfrm>
              <a:off x="9529556" y="440387"/>
              <a:ext cx="1160376" cy="1840014"/>
            </a:xfrm>
            <a:custGeom>
              <a:avLst/>
              <a:gdLst>
                <a:gd name="connsiteX0" fmla="*/ 990169 w 1160376"/>
                <a:gd name="connsiteY0" fmla="*/ 1544348 h 1840014"/>
                <a:gd name="connsiteX1" fmla="*/ 1154155 w 1160376"/>
                <a:gd name="connsiteY1" fmla="*/ 1386998 h 1840014"/>
                <a:gd name="connsiteX2" fmla="*/ 1124599 w 1160376"/>
                <a:gd name="connsiteY2" fmla="*/ 1298484 h 1840014"/>
                <a:gd name="connsiteX3" fmla="*/ 983609 w 1160376"/>
                <a:gd name="connsiteY3" fmla="*/ 1190292 h 1840014"/>
                <a:gd name="connsiteX4" fmla="*/ 1052445 w 1160376"/>
                <a:gd name="connsiteY4" fmla="*/ 1127938 h 1840014"/>
                <a:gd name="connsiteX5" fmla="*/ 993410 w 1160376"/>
                <a:gd name="connsiteY5" fmla="*/ 1068981 h 1840014"/>
                <a:gd name="connsiteX6" fmla="*/ 1009847 w 1160376"/>
                <a:gd name="connsiteY6" fmla="*/ 1013264 h 1840014"/>
                <a:gd name="connsiteX7" fmla="*/ 954130 w 1160376"/>
                <a:gd name="connsiteY7" fmla="*/ 977148 h 1840014"/>
                <a:gd name="connsiteX8" fmla="*/ 980291 w 1160376"/>
                <a:gd name="connsiteY8" fmla="*/ 944428 h 1840014"/>
                <a:gd name="connsiteX9" fmla="*/ 964008 w 1160376"/>
                <a:gd name="connsiteY9" fmla="*/ 859078 h 1840014"/>
                <a:gd name="connsiteX10" fmla="*/ 1000047 w 1160376"/>
                <a:gd name="connsiteY10" fmla="*/ 793561 h 1840014"/>
                <a:gd name="connsiteX11" fmla="*/ 895095 w 1160376"/>
                <a:gd name="connsiteY11" fmla="*/ 626333 h 1840014"/>
                <a:gd name="connsiteX12" fmla="*/ 927970 w 1160376"/>
                <a:gd name="connsiteY12" fmla="*/ 560816 h 1840014"/>
                <a:gd name="connsiteX13" fmla="*/ 996805 w 1160376"/>
                <a:gd name="connsiteY13" fmla="*/ 478784 h 1840014"/>
                <a:gd name="connsiteX14" fmla="*/ 918092 w 1160376"/>
                <a:gd name="connsiteY14" fmla="*/ 396829 h 1840014"/>
                <a:gd name="connsiteX15" fmla="*/ 849256 w 1160376"/>
                <a:gd name="connsiteY15" fmla="*/ 357473 h 1840014"/>
                <a:gd name="connsiteX16" fmla="*/ 832742 w 1160376"/>
                <a:gd name="connsiteY16" fmla="*/ 295197 h 1840014"/>
                <a:gd name="connsiteX17" fmla="*/ 849256 w 1160376"/>
                <a:gd name="connsiteY17" fmla="*/ 236161 h 1840014"/>
                <a:gd name="connsiteX18" fmla="*/ 891777 w 1160376"/>
                <a:gd name="connsiteY18" fmla="*/ 203364 h 1840014"/>
                <a:gd name="connsiteX19" fmla="*/ 916317 w 1160376"/>
                <a:gd name="connsiteY19" fmla="*/ 163004 h 1840014"/>
                <a:gd name="connsiteX20" fmla="*/ 916317 w 1160376"/>
                <a:gd name="connsiteY20" fmla="*/ 101191 h 1840014"/>
                <a:gd name="connsiteX21" fmla="*/ 800485 w 1160376"/>
                <a:gd name="connsiteY21" fmla="*/ 22092 h 1840014"/>
                <a:gd name="connsiteX22" fmla="*/ 710890 w 1160376"/>
                <a:gd name="connsiteY22" fmla="*/ 22092 h 1840014"/>
                <a:gd name="connsiteX23" fmla="*/ 600229 w 1160376"/>
                <a:gd name="connsiteY23" fmla="*/ 48484 h 1840014"/>
                <a:gd name="connsiteX24" fmla="*/ 531856 w 1160376"/>
                <a:gd name="connsiteY24" fmla="*/ 122259 h 1840014"/>
                <a:gd name="connsiteX25" fmla="*/ 510711 w 1160376"/>
                <a:gd name="connsiteY25" fmla="*/ 217100 h 1840014"/>
                <a:gd name="connsiteX26" fmla="*/ 463329 w 1160376"/>
                <a:gd name="connsiteY26" fmla="*/ 280303 h 1840014"/>
                <a:gd name="connsiteX27" fmla="*/ 400127 w 1160376"/>
                <a:gd name="connsiteY27" fmla="*/ 264483 h 1840014"/>
                <a:gd name="connsiteX28" fmla="*/ 315857 w 1160376"/>
                <a:gd name="connsiteY28" fmla="*/ 259235 h 1840014"/>
                <a:gd name="connsiteX29" fmla="*/ 194700 w 1160376"/>
                <a:gd name="connsiteY29" fmla="*/ 253988 h 1840014"/>
                <a:gd name="connsiteX30" fmla="*/ 73543 w 1160376"/>
                <a:gd name="connsiteY30" fmla="*/ 164470 h 1840014"/>
                <a:gd name="connsiteX31" fmla="*/ 0 w 1160376"/>
                <a:gd name="connsiteY31" fmla="*/ 218567 h 1840014"/>
                <a:gd name="connsiteX32" fmla="*/ 120926 w 1160376"/>
                <a:gd name="connsiteY32" fmla="*/ 306772 h 1840014"/>
                <a:gd name="connsiteX33" fmla="*/ 279047 w 1160376"/>
                <a:gd name="connsiteY33" fmla="*/ 401614 h 1840014"/>
                <a:gd name="connsiteX34" fmla="*/ 284217 w 1160376"/>
                <a:gd name="connsiteY34" fmla="*/ 506951 h 1840014"/>
                <a:gd name="connsiteX35" fmla="*/ 310609 w 1160376"/>
                <a:gd name="connsiteY35" fmla="*/ 607041 h 1840014"/>
                <a:gd name="connsiteX36" fmla="*/ 305285 w 1160376"/>
                <a:gd name="connsiteY36" fmla="*/ 701805 h 1840014"/>
                <a:gd name="connsiteX37" fmla="*/ 326429 w 1160376"/>
                <a:gd name="connsiteY37" fmla="*/ 759683 h 1840014"/>
                <a:gd name="connsiteX38" fmla="*/ 342018 w 1160376"/>
                <a:gd name="connsiteY38" fmla="*/ 814397 h 1840014"/>
                <a:gd name="connsiteX39" fmla="*/ 431303 w 1160376"/>
                <a:gd name="connsiteY39" fmla="*/ 851130 h 1840014"/>
                <a:gd name="connsiteX40" fmla="*/ 470660 w 1160376"/>
                <a:gd name="connsiteY40" fmla="*/ 936325 h 1840014"/>
                <a:gd name="connsiteX41" fmla="*/ 450982 w 1160376"/>
                <a:gd name="connsiteY41" fmla="*/ 975682 h 1840014"/>
                <a:gd name="connsiteX42" fmla="*/ 390249 w 1160376"/>
                <a:gd name="connsiteY42" fmla="*/ 1024916 h 1840014"/>
                <a:gd name="connsiteX43" fmla="*/ 277118 w 1160376"/>
                <a:gd name="connsiteY43" fmla="*/ 1136427 h 1840014"/>
                <a:gd name="connsiteX44" fmla="*/ 211523 w 1160376"/>
                <a:gd name="connsiteY44" fmla="*/ 1187205 h 1840014"/>
                <a:gd name="connsiteX45" fmla="*/ 152565 w 1160376"/>
                <a:gd name="connsiteY45" fmla="*/ 1247861 h 1840014"/>
                <a:gd name="connsiteX46" fmla="*/ 75472 w 1160376"/>
                <a:gd name="connsiteY46" fmla="*/ 1285597 h 1840014"/>
                <a:gd name="connsiteX47" fmla="*/ 26315 w 1160376"/>
                <a:gd name="connsiteY47" fmla="*/ 1356053 h 1840014"/>
                <a:gd name="connsiteX48" fmla="*/ 29633 w 1160376"/>
                <a:gd name="connsiteY48" fmla="*/ 1420027 h 1840014"/>
                <a:gd name="connsiteX49" fmla="*/ 41055 w 1160376"/>
                <a:gd name="connsiteY49" fmla="*/ 1497120 h 1840014"/>
                <a:gd name="connsiteX50" fmla="*/ 60733 w 1160376"/>
                <a:gd name="connsiteY50" fmla="*/ 1621672 h 1840014"/>
                <a:gd name="connsiteX51" fmla="*/ 31254 w 1160376"/>
                <a:gd name="connsiteY51" fmla="*/ 1736501 h 1840014"/>
                <a:gd name="connsiteX52" fmla="*/ 134585 w 1160376"/>
                <a:gd name="connsiteY52" fmla="*/ 1777479 h 1840014"/>
                <a:gd name="connsiteX53" fmla="*/ 201800 w 1160376"/>
                <a:gd name="connsiteY53" fmla="*/ 1813517 h 1840014"/>
                <a:gd name="connsiteX54" fmla="*/ 323188 w 1160376"/>
                <a:gd name="connsiteY54" fmla="*/ 1839832 h 1840014"/>
                <a:gd name="connsiteX55" fmla="*/ 667444 w 1160376"/>
                <a:gd name="connsiteY55" fmla="*/ 1761119 h 1840014"/>
                <a:gd name="connsiteX56" fmla="*/ 766839 w 1160376"/>
                <a:gd name="connsiteY56" fmla="*/ 1749775 h 1840014"/>
                <a:gd name="connsiteX57" fmla="*/ 819932 w 1160376"/>
                <a:gd name="connsiteY57" fmla="*/ 1682405 h 1840014"/>
                <a:gd name="connsiteX58" fmla="*/ 990169 w 1160376"/>
                <a:gd name="connsiteY58" fmla="*/ 1544348 h 1840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160376" h="1840014">
                  <a:moveTo>
                    <a:pt x="990169" y="1544348"/>
                  </a:moveTo>
                  <a:cubicBezTo>
                    <a:pt x="1016484" y="1485390"/>
                    <a:pt x="1134400" y="1439783"/>
                    <a:pt x="1154155" y="1386998"/>
                  </a:cubicBezTo>
                  <a:cubicBezTo>
                    <a:pt x="1163956" y="1360683"/>
                    <a:pt x="1167274" y="1347642"/>
                    <a:pt x="1124599" y="1298484"/>
                  </a:cubicBezTo>
                  <a:cubicBezTo>
                    <a:pt x="1081924" y="1249327"/>
                    <a:pt x="986928" y="1216530"/>
                    <a:pt x="983609" y="1190292"/>
                  </a:cubicBezTo>
                  <a:cubicBezTo>
                    <a:pt x="980291" y="1163977"/>
                    <a:pt x="1055763" y="1160736"/>
                    <a:pt x="1052445" y="1127938"/>
                  </a:cubicBezTo>
                  <a:cubicBezTo>
                    <a:pt x="1049127" y="1095141"/>
                    <a:pt x="1009924" y="1095218"/>
                    <a:pt x="993410" y="1068981"/>
                  </a:cubicBezTo>
                  <a:cubicBezTo>
                    <a:pt x="977050" y="1042743"/>
                    <a:pt x="1013089" y="1026305"/>
                    <a:pt x="1009847" y="1013264"/>
                  </a:cubicBezTo>
                  <a:cubicBezTo>
                    <a:pt x="1006529" y="1000145"/>
                    <a:pt x="957371" y="993585"/>
                    <a:pt x="954130" y="977148"/>
                  </a:cubicBezTo>
                  <a:cubicBezTo>
                    <a:pt x="950812" y="960865"/>
                    <a:pt x="987005" y="964106"/>
                    <a:pt x="980291" y="944428"/>
                  </a:cubicBezTo>
                  <a:cubicBezTo>
                    <a:pt x="973809" y="924750"/>
                    <a:pt x="941011" y="888634"/>
                    <a:pt x="964008" y="859078"/>
                  </a:cubicBezTo>
                  <a:cubicBezTo>
                    <a:pt x="987005" y="829599"/>
                    <a:pt x="1036162" y="859155"/>
                    <a:pt x="1000047" y="793561"/>
                  </a:cubicBezTo>
                  <a:cubicBezTo>
                    <a:pt x="964008" y="728043"/>
                    <a:pt x="908291" y="646012"/>
                    <a:pt x="895095" y="626333"/>
                  </a:cubicBezTo>
                  <a:cubicBezTo>
                    <a:pt x="881977" y="606655"/>
                    <a:pt x="908214" y="573858"/>
                    <a:pt x="927970" y="560816"/>
                  </a:cubicBezTo>
                  <a:cubicBezTo>
                    <a:pt x="947648" y="547697"/>
                    <a:pt x="996805" y="498462"/>
                    <a:pt x="996805" y="478784"/>
                  </a:cubicBezTo>
                  <a:cubicBezTo>
                    <a:pt x="996805" y="459106"/>
                    <a:pt x="934452" y="406630"/>
                    <a:pt x="918092" y="396829"/>
                  </a:cubicBezTo>
                  <a:cubicBezTo>
                    <a:pt x="901655" y="386952"/>
                    <a:pt x="865616" y="390347"/>
                    <a:pt x="849256" y="357473"/>
                  </a:cubicBezTo>
                  <a:cubicBezTo>
                    <a:pt x="832742" y="324753"/>
                    <a:pt x="816459" y="314952"/>
                    <a:pt x="832742" y="295197"/>
                  </a:cubicBezTo>
                  <a:cubicBezTo>
                    <a:pt x="849256" y="275518"/>
                    <a:pt x="849256" y="255840"/>
                    <a:pt x="849256" y="236161"/>
                  </a:cubicBezTo>
                  <a:cubicBezTo>
                    <a:pt x="849256" y="216483"/>
                    <a:pt x="885295" y="232843"/>
                    <a:pt x="891777" y="203364"/>
                  </a:cubicBezTo>
                  <a:cubicBezTo>
                    <a:pt x="894787" y="189937"/>
                    <a:pt x="904201" y="175197"/>
                    <a:pt x="916317" y="163004"/>
                  </a:cubicBezTo>
                  <a:cubicBezTo>
                    <a:pt x="916394" y="140625"/>
                    <a:pt x="918864" y="116548"/>
                    <a:pt x="916317" y="101191"/>
                  </a:cubicBezTo>
                  <a:cubicBezTo>
                    <a:pt x="910992" y="69551"/>
                    <a:pt x="821475" y="59056"/>
                    <a:pt x="800485" y="22092"/>
                  </a:cubicBezTo>
                  <a:cubicBezTo>
                    <a:pt x="779340" y="-14718"/>
                    <a:pt x="726710" y="1024"/>
                    <a:pt x="710890" y="22092"/>
                  </a:cubicBezTo>
                  <a:cubicBezTo>
                    <a:pt x="695148" y="43159"/>
                    <a:pt x="600229" y="16844"/>
                    <a:pt x="600229" y="48484"/>
                  </a:cubicBezTo>
                  <a:cubicBezTo>
                    <a:pt x="600229" y="80046"/>
                    <a:pt x="531856" y="85371"/>
                    <a:pt x="531856" y="122259"/>
                  </a:cubicBezTo>
                  <a:cubicBezTo>
                    <a:pt x="531856" y="159069"/>
                    <a:pt x="563419" y="222348"/>
                    <a:pt x="510711" y="217100"/>
                  </a:cubicBezTo>
                  <a:cubicBezTo>
                    <a:pt x="458004" y="211853"/>
                    <a:pt x="494892" y="238168"/>
                    <a:pt x="463329" y="280303"/>
                  </a:cubicBezTo>
                  <a:cubicBezTo>
                    <a:pt x="431689" y="322438"/>
                    <a:pt x="431689" y="253911"/>
                    <a:pt x="400127" y="264483"/>
                  </a:cubicBezTo>
                  <a:cubicBezTo>
                    <a:pt x="368564" y="274978"/>
                    <a:pt x="331677" y="232843"/>
                    <a:pt x="315857" y="259235"/>
                  </a:cubicBezTo>
                  <a:cubicBezTo>
                    <a:pt x="300114" y="285627"/>
                    <a:pt x="247407" y="264483"/>
                    <a:pt x="194700" y="253988"/>
                  </a:cubicBezTo>
                  <a:cubicBezTo>
                    <a:pt x="141993" y="243493"/>
                    <a:pt x="115755" y="169795"/>
                    <a:pt x="73543" y="164470"/>
                  </a:cubicBezTo>
                  <a:cubicBezTo>
                    <a:pt x="45608" y="160998"/>
                    <a:pt x="15666" y="183300"/>
                    <a:pt x="0" y="218567"/>
                  </a:cubicBezTo>
                  <a:cubicBezTo>
                    <a:pt x="40823" y="244959"/>
                    <a:pt x="67601" y="282463"/>
                    <a:pt x="120926" y="306772"/>
                  </a:cubicBezTo>
                  <a:cubicBezTo>
                    <a:pt x="178880" y="333087"/>
                    <a:pt x="284217" y="364650"/>
                    <a:pt x="279047" y="401614"/>
                  </a:cubicBezTo>
                  <a:cubicBezTo>
                    <a:pt x="273722" y="438424"/>
                    <a:pt x="257902" y="491131"/>
                    <a:pt x="284217" y="506951"/>
                  </a:cubicBezTo>
                  <a:cubicBezTo>
                    <a:pt x="310609" y="522694"/>
                    <a:pt x="279047" y="591221"/>
                    <a:pt x="310609" y="607041"/>
                  </a:cubicBezTo>
                  <a:cubicBezTo>
                    <a:pt x="342172" y="622861"/>
                    <a:pt x="331677" y="701805"/>
                    <a:pt x="305285" y="701805"/>
                  </a:cubicBezTo>
                  <a:cubicBezTo>
                    <a:pt x="279047" y="701805"/>
                    <a:pt x="310609" y="743940"/>
                    <a:pt x="326429" y="759683"/>
                  </a:cubicBezTo>
                  <a:cubicBezTo>
                    <a:pt x="333606" y="766937"/>
                    <a:pt x="339394" y="788313"/>
                    <a:pt x="342018" y="814397"/>
                  </a:cubicBezTo>
                  <a:cubicBezTo>
                    <a:pt x="374352" y="822268"/>
                    <a:pt x="403136" y="838551"/>
                    <a:pt x="431303" y="851130"/>
                  </a:cubicBezTo>
                  <a:cubicBezTo>
                    <a:pt x="475599" y="870808"/>
                    <a:pt x="468962" y="901907"/>
                    <a:pt x="470660" y="936325"/>
                  </a:cubicBezTo>
                  <a:cubicBezTo>
                    <a:pt x="472281" y="970743"/>
                    <a:pt x="473901" y="990421"/>
                    <a:pt x="450982" y="975682"/>
                  </a:cubicBezTo>
                  <a:cubicBezTo>
                    <a:pt x="428062" y="960942"/>
                    <a:pt x="403445" y="975682"/>
                    <a:pt x="390249" y="1024916"/>
                  </a:cubicBezTo>
                  <a:cubicBezTo>
                    <a:pt x="377130" y="1074074"/>
                    <a:pt x="314854" y="1133109"/>
                    <a:pt x="277118" y="1136427"/>
                  </a:cubicBezTo>
                  <a:cubicBezTo>
                    <a:pt x="239382" y="1139668"/>
                    <a:pt x="242700" y="1179025"/>
                    <a:pt x="211523" y="1187205"/>
                  </a:cubicBezTo>
                  <a:cubicBezTo>
                    <a:pt x="180424" y="1195385"/>
                    <a:pt x="150945" y="1213443"/>
                    <a:pt x="152565" y="1247861"/>
                  </a:cubicBezTo>
                  <a:cubicBezTo>
                    <a:pt x="154186" y="1282279"/>
                    <a:pt x="106649" y="1285597"/>
                    <a:pt x="75472" y="1285597"/>
                  </a:cubicBezTo>
                  <a:cubicBezTo>
                    <a:pt x="44373" y="1285597"/>
                    <a:pt x="50932" y="1341314"/>
                    <a:pt x="26315" y="1356053"/>
                  </a:cubicBezTo>
                  <a:cubicBezTo>
                    <a:pt x="1775" y="1370870"/>
                    <a:pt x="6637" y="1390471"/>
                    <a:pt x="29633" y="1420027"/>
                  </a:cubicBezTo>
                  <a:cubicBezTo>
                    <a:pt x="52553" y="1449583"/>
                    <a:pt x="32952" y="1475744"/>
                    <a:pt x="41055" y="1497120"/>
                  </a:cubicBezTo>
                  <a:cubicBezTo>
                    <a:pt x="49312" y="1518419"/>
                    <a:pt x="85350" y="1567576"/>
                    <a:pt x="60733" y="1621672"/>
                  </a:cubicBezTo>
                  <a:cubicBezTo>
                    <a:pt x="36193" y="1675846"/>
                    <a:pt x="9955" y="1743061"/>
                    <a:pt x="31254" y="1736501"/>
                  </a:cubicBezTo>
                  <a:cubicBezTo>
                    <a:pt x="52553" y="1730019"/>
                    <a:pt x="101787" y="1780797"/>
                    <a:pt x="134585" y="1777479"/>
                  </a:cubicBezTo>
                  <a:cubicBezTo>
                    <a:pt x="167382" y="1774160"/>
                    <a:pt x="170700" y="1823318"/>
                    <a:pt x="201800" y="1813517"/>
                  </a:cubicBezTo>
                  <a:cubicBezTo>
                    <a:pt x="232899" y="1803716"/>
                    <a:pt x="232899" y="1842996"/>
                    <a:pt x="323188" y="1839832"/>
                  </a:cubicBezTo>
                  <a:cubicBezTo>
                    <a:pt x="413323" y="1836514"/>
                    <a:pt x="595290" y="1761119"/>
                    <a:pt x="667444" y="1761119"/>
                  </a:cubicBezTo>
                  <a:cubicBezTo>
                    <a:pt x="708344" y="1761119"/>
                    <a:pt x="741064" y="1756257"/>
                    <a:pt x="766839" y="1749775"/>
                  </a:cubicBezTo>
                  <a:cubicBezTo>
                    <a:pt x="782350" y="1726469"/>
                    <a:pt x="801102" y="1701158"/>
                    <a:pt x="819932" y="1682405"/>
                  </a:cubicBezTo>
                  <a:cubicBezTo>
                    <a:pt x="865616" y="1636103"/>
                    <a:pt x="963931" y="1603383"/>
                    <a:pt x="990169" y="1544348"/>
                  </a:cubicBezTo>
                  <a:close/>
                </a:path>
              </a:pathLst>
            </a:custGeom>
            <a:solidFill>
              <a:srgbClr val="8BCD32"/>
            </a:solidFill>
            <a:ln w="7715" cap="flat">
              <a:solidFill>
                <a:srgbClr val="FFFFFF"/>
              </a:solidFill>
              <a:prstDash val="solid"/>
              <a:miter/>
            </a:ln>
          </p:spPr>
          <p:txBody>
            <a:bodyPr rtlCol="0" anchor="ctr"/>
            <a:lstStyle/>
            <a:p>
              <a:endParaRPr lang="en-GB"/>
            </a:p>
          </p:txBody>
        </p:sp>
        <p:sp>
          <p:nvSpPr>
            <p:cNvPr id="78" name="Freeform: Shape 77">
              <a:extLst>
                <a:ext uri="{FF2B5EF4-FFF2-40B4-BE49-F238E27FC236}">
                  <a16:creationId xmlns:a16="http://schemas.microsoft.com/office/drawing/2014/main" id="{B2C7DECB-82E5-0B5F-3B22-5F997F7FE2BA}"/>
                </a:ext>
              </a:extLst>
            </p:cNvPr>
            <p:cNvSpPr/>
            <p:nvPr/>
          </p:nvSpPr>
          <p:spPr>
            <a:xfrm>
              <a:off x="9637105" y="2348366"/>
              <a:ext cx="668844" cy="331670"/>
            </a:xfrm>
            <a:custGeom>
              <a:avLst/>
              <a:gdLst>
                <a:gd name="connsiteX0" fmla="*/ 636679 w 668844"/>
                <a:gd name="connsiteY0" fmla="*/ 84650 h 331670"/>
                <a:gd name="connsiteX1" fmla="*/ 659212 w 668844"/>
                <a:gd name="connsiteY1" fmla="*/ 11801 h 331670"/>
                <a:gd name="connsiteX2" fmla="*/ 635058 w 668844"/>
                <a:gd name="connsiteY2" fmla="*/ 23145 h 331670"/>
                <a:gd name="connsiteX3" fmla="*/ 425156 w 668844"/>
                <a:gd name="connsiteY3" fmla="*/ 1846 h 331670"/>
                <a:gd name="connsiteX4" fmla="*/ 218571 w 668844"/>
                <a:gd name="connsiteY4" fmla="*/ 42746 h 331670"/>
                <a:gd name="connsiteX5" fmla="*/ 151356 w 668844"/>
                <a:gd name="connsiteY5" fmla="*/ 106720 h 331670"/>
                <a:gd name="connsiteX6" fmla="*/ 174276 w 668844"/>
                <a:gd name="connsiteY6" fmla="*/ 177254 h 331670"/>
                <a:gd name="connsiteX7" fmla="*/ 239870 w 668844"/>
                <a:gd name="connsiteY7" fmla="*/ 214913 h 331670"/>
                <a:gd name="connsiteX8" fmla="*/ 262790 w 668844"/>
                <a:gd name="connsiteY8" fmla="*/ 259208 h 331670"/>
                <a:gd name="connsiteX9" fmla="*/ 261478 w 668844"/>
                <a:gd name="connsiteY9" fmla="*/ 261060 h 331670"/>
                <a:gd name="connsiteX10" fmla="*/ 380937 w 668844"/>
                <a:gd name="connsiteY10" fmla="*/ 259208 h 331670"/>
                <a:gd name="connsiteX11" fmla="*/ 492370 w 668844"/>
                <a:gd name="connsiteY11" fmla="*/ 324803 h 331670"/>
                <a:gd name="connsiteX12" fmla="*/ 598248 w 668844"/>
                <a:gd name="connsiteY12" fmla="*/ 331671 h 331670"/>
                <a:gd name="connsiteX13" fmla="*/ 602261 w 668844"/>
                <a:gd name="connsiteY13" fmla="*/ 300957 h 331670"/>
                <a:gd name="connsiteX14" fmla="*/ 631817 w 668844"/>
                <a:gd name="connsiteY14" fmla="*/ 264070 h 331670"/>
                <a:gd name="connsiteX15" fmla="*/ 607277 w 668844"/>
                <a:gd name="connsiteY15" fmla="*/ 205035 h 331670"/>
                <a:gd name="connsiteX16" fmla="*/ 599868 w 668844"/>
                <a:gd name="connsiteY16" fmla="*/ 141061 h 331670"/>
                <a:gd name="connsiteX17" fmla="*/ 636679 w 668844"/>
                <a:gd name="connsiteY17" fmla="*/ 84650 h 331670"/>
                <a:gd name="connsiteX18" fmla="*/ 56283 w 668844"/>
                <a:gd name="connsiteY18" fmla="*/ 164212 h 331670"/>
                <a:gd name="connsiteX19" fmla="*/ 12064 w 668844"/>
                <a:gd name="connsiteY19" fmla="*/ 260983 h 331670"/>
                <a:gd name="connsiteX20" fmla="*/ 126816 w 668844"/>
                <a:gd name="connsiteY20" fmla="*/ 185434 h 331670"/>
                <a:gd name="connsiteX21" fmla="*/ 56283 w 668844"/>
                <a:gd name="connsiteY21" fmla="*/ 164212 h 331670"/>
                <a:gd name="connsiteX22" fmla="*/ 105440 w 668844"/>
                <a:gd name="connsiteY22" fmla="*/ 116598 h 331670"/>
                <a:gd name="connsiteX23" fmla="*/ 34984 w 668844"/>
                <a:gd name="connsiteY23" fmla="*/ 124855 h 331670"/>
                <a:gd name="connsiteX24" fmla="*/ 105440 w 668844"/>
                <a:gd name="connsiteY24" fmla="*/ 116598 h 331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68844" h="331670">
                  <a:moveTo>
                    <a:pt x="636679" y="84650"/>
                  </a:moveTo>
                  <a:cubicBezTo>
                    <a:pt x="650261" y="55325"/>
                    <a:pt x="685836" y="50386"/>
                    <a:pt x="659212" y="11801"/>
                  </a:cubicBezTo>
                  <a:cubicBezTo>
                    <a:pt x="654196" y="15968"/>
                    <a:pt x="647020" y="19827"/>
                    <a:pt x="635058" y="23145"/>
                  </a:cubicBezTo>
                  <a:cubicBezTo>
                    <a:pt x="587521" y="36264"/>
                    <a:pt x="484190" y="-9575"/>
                    <a:pt x="425156" y="1846"/>
                  </a:cubicBezTo>
                  <a:cubicBezTo>
                    <a:pt x="366120" y="13267"/>
                    <a:pt x="246507" y="13267"/>
                    <a:pt x="218571" y="42746"/>
                  </a:cubicBezTo>
                  <a:cubicBezTo>
                    <a:pt x="190636" y="72302"/>
                    <a:pt x="120179" y="80482"/>
                    <a:pt x="151356" y="106720"/>
                  </a:cubicBezTo>
                  <a:cubicBezTo>
                    <a:pt x="182533" y="133035"/>
                    <a:pt x="151356" y="146077"/>
                    <a:pt x="174276" y="177254"/>
                  </a:cubicBezTo>
                  <a:cubicBezTo>
                    <a:pt x="197272" y="208353"/>
                    <a:pt x="208771" y="221549"/>
                    <a:pt x="239870" y="214913"/>
                  </a:cubicBezTo>
                  <a:cubicBezTo>
                    <a:pt x="271047" y="208430"/>
                    <a:pt x="295587" y="224713"/>
                    <a:pt x="262790" y="259208"/>
                  </a:cubicBezTo>
                  <a:cubicBezTo>
                    <a:pt x="262327" y="259903"/>
                    <a:pt x="262018" y="260443"/>
                    <a:pt x="261478" y="261060"/>
                  </a:cubicBezTo>
                  <a:cubicBezTo>
                    <a:pt x="314031" y="256121"/>
                    <a:pt x="372294" y="252803"/>
                    <a:pt x="380937" y="259208"/>
                  </a:cubicBezTo>
                  <a:cubicBezTo>
                    <a:pt x="394056" y="269086"/>
                    <a:pt x="472692" y="331362"/>
                    <a:pt x="492370" y="324803"/>
                  </a:cubicBezTo>
                  <a:cubicBezTo>
                    <a:pt x="504409" y="320790"/>
                    <a:pt x="558274" y="326578"/>
                    <a:pt x="598248" y="331671"/>
                  </a:cubicBezTo>
                  <a:cubicBezTo>
                    <a:pt x="593617" y="319478"/>
                    <a:pt x="594004" y="307902"/>
                    <a:pt x="602261" y="300957"/>
                  </a:cubicBezTo>
                  <a:cubicBezTo>
                    <a:pt x="617000" y="288687"/>
                    <a:pt x="649026" y="288687"/>
                    <a:pt x="631817" y="264070"/>
                  </a:cubicBezTo>
                  <a:cubicBezTo>
                    <a:pt x="614608" y="239453"/>
                    <a:pt x="609669" y="234591"/>
                    <a:pt x="607277" y="205035"/>
                  </a:cubicBezTo>
                  <a:cubicBezTo>
                    <a:pt x="604807" y="175556"/>
                    <a:pt x="597399" y="160816"/>
                    <a:pt x="599868" y="141061"/>
                  </a:cubicBezTo>
                  <a:cubicBezTo>
                    <a:pt x="602261" y="121614"/>
                    <a:pt x="621939" y="116598"/>
                    <a:pt x="636679" y="84650"/>
                  </a:cubicBezTo>
                  <a:close/>
                  <a:moveTo>
                    <a:pt x="56283" y="164212"/>
                  </a:moveTo>
                  <a:cubicBezTo>
                    <a:pt x="-2675" y="180649"/>
                    <a:pt x="-11395" y="262218"/>
                    <a:pt x="12064" y="260983"/>
                  </a:cubicBezTo>
                  <a:cubicBezTo>
                    <a:pt x="41543" y="259285"/>
                    <a:pt x="108835" y="203491"/>
                    <a:pt x="126816" y="185434"/>
                  </a:cubicBezTo>
                  <a:cubicBezTo>
                    <a:pt x="144874" y="167530"/>
                    <a:pt x="115318" y="147852"/>
                    <a:pt x="56283" y="164212"/>
                  </a:cubicBezTo>
                  <a:close/>
                  <a:moveTo>
                    <a:pt x="105440" y="116598"/>
                  </a:moveTo>
                  <a:cubicBezTo>
                    <a:pt x="118636" y="92058"/>
                    <a:pt x="10752" y="102785"/>
                    <a:pt x="34984" y="124855"/>
                  </a:cubicBezTo>
                  <a:cubicBezTo>
                    <a:pt x="53041" y="141370"/>
                    <a:pt x="92398" y="141215"/>
                    <a:pt x="105440" y="116598"/>
                  </a:cubicBezTo>
                  <a:close/>
                </a:path>
              </a:pathLst>
            </a:custGeom>
            <a:solidFill>
              <a:srgbClr val="4E4E4E"/>
            </a:solidFill>
            <a:ln w="7715" cap="flat">
              <a:solidFill>
                <a:srgbClr val="FFFFFF"/>
              </a:solidFill>
              <a:prstDash val="solid"/>
              <a:miter/>
            </a:ln>
          </p:spPr>
          <p:txBody>
            <a:bodyPr rtlCol="0" anchor="ctr"/>
            <a:lstStyle/>
            <a:p>
              <a:endParaRPr lang="en-GB"/>
            </a:p>
          </p:txBody>
        </p:sp>
        <p:sp>
          <p:nvSpPr>
            <p:cNvPr id="79" name="Freeform: Shape 78">
              <a:extLst>
                <a:ext uri="{FF2B5EF4-FFF2-40B4-BE49-F238E27FC236}">
                  <a16:creationId xmlns:a16="http://schemas.microsoft.com/office/drawing/2014/main" id="{82B4CC8B-1A86-0929-3EE0-563DB1A77003}"/>
                </a:ext>
              </a:extLst>
            </p:cNvPr>
            <p:cNvSpPr/>
            <p:nvPr/>
          </p:nvSpPr>
          <p:spPr>
            <a:xfrm>
              <a:off x="8132811" y="2665490"/>
              <a:ext cx="512996" cy="490215"/>
            </a:xfrm>
            <a:custGeom>
              <a:avLst/>
              <a:gdLst>
                <a:gd name="connsiteX0" fmla="*/ 262191 w 512996"/>
                <a:gd name="connsiteY0" fmla="*/ 178301 h 490215"/>
                <a:gd name="connsiteX1" fmla="*/ 258872 w 512996"/>
                <a:gd name="connsiteY1" fmla="*/ 101363 h 490215"/>
                <a:gd name="connsiteX2" fmla="*/ 270371 w 512996"/>
                <a:gd name="connsiteY2" fmla="*/ 6212 h 490215"/>
                <a:gd name="connsiteX3" fmla="*/ 190037 w 512996"/>
                <a:gd name="connsiteY3" fmla="*/ 50508 h 490215"/>
                <a:gd name="connsiteX4" fmla="*/ 124442 w 512996"/>
                <a:gd name="connsiteY4" fmla="*/ 84925 h 490215"/>
                <a:gd name="connsiteX5" fmla="*/ 129381 w 512996"/>
                <a:gd name="connsiteY5" fmla="*/ 134083 h 490215"/>
                <a:gd name="connsiteX6" fmla="*/ 65407 w 512996"/>
                <a:gd name="connsiteY6" fmla="*/ 101363 h 490215"/>
                <a:gd name="connsiteX7" fmla="*/ 9690 w 512996"/>
                <a:gd name="connsiteY7" fmla="*/ 181619 h 490215"/>
                <a:gd name="connsiteX8" fmla="*/ 9690 w 512996"/>
                <a:gd name="connsiteY8" fmla="*/ 307947 h 490215"/>
                <a:gd name="connsiteX9" fmla="*/ 52288 w 512996"/>
                <a:gd name="connsiteY9" fmla="*/ 404641 h 490215"/>
                <a:gd name="connsiteX10" fmla="*/ 69188 w 512996"/>
                <a:gd name="connsiteY10" fmla="*/ 453721 h 490215"/>
                <a:gd name="connsiteX11" fmla="*/ 170435 w 512996"/>
                <a:gd name="connsiteY11" fmla="*/ 463599 h 490215"/>
                <a:gd name="connsiteX12" fmla="*/ 211490 w 512996"/>
                <a:gd name="connsiteY12" fmla="*/ 462673 h 490215"/>
                <a:gd name="connsiteX13" fmla="*/ 167117 w 512996"/>
                <a:gd name="connsiteY13" fmla="*/ 403020 h 490215"/>
                <a:gd name="connsiteX14" fmla="*/ 224532 w 512996"/>
                <a:gd name="connsiteY14" fmla="*/ 414441 h 490215"/>
                <a:gd name="connsiteX15" fmla="*/ 303245 w 512996"/>
                <a:gd name="connsiteY15" fmla="*/ 412821 h 490215"/>
                <a:gd name="connsiteX16" fmla="*/ 263888 w 512996"/>
                <a:gd name="connsiteY16" fmla="*/ 343985 h 490215"/>
                <a:gd name="connsiteX17" fmla="*/ 213033 w 512996"/>
                <a:gd name="connsiteY17" fmla="*/ 337426 h 490215"/>
                <a:gd name="connsiteX18" fmla="*/ 244210 w 512996"/>
                <a:gd name="connsiteY18" fmla="*/ 268590 h 490215"/>
                <a:gd name="connsiteX19" fmla="*/ 314666 w 512996"/>
                <a:gd name="connsiteY19" fmla="*/ 230854 h 490215"/>
                <a:gd name="connsiteX20" fmla="*/ 262191 w 512996"/>
                <a:gd name="connsiteY20" fmla="*/ 178301 h 490215"/>
                <a:gd name="connsiteX21" fmla="*/ 509829 w 512996"/>
                <a:gd name="connsiteY21" fmla="*/ 278314 h 490215"/>
                <a:gd name="connsiteX22" fmla="*/ 472093 w 512996"/>
                <a:gd name="connsiteY22" fmla="*/ 304474 h 490215"/>
                <a:gd name="connsiteX23" fmla="*/ 434357 w 512996"/>
                <a:gd name="connsiteY23" fmla="*/ 278314 h 490215"/>
                <a:gd name="connsiteX24" fmla="*/ 362203 w 512996"/>
                <a:gd name="connsiteY24" fmla="*/ 309413 h 490215"/>
                <a:gd name="connsiteX25" fmla="*/ 404801 w 512996"/>
                <a:gd name="connsiteY25" fmla="*/ 411123 h 490215"/>
                <a:gd name="connsiteX26" fmla="*/ 373701 w 512996"/>
                <a:gd name="connsiteY26" fmla="*/ 440679 h 490215"/>
                <a:gd name="connsiteX27" fmla="*/ 403180 w 512996"/>
                <a:gd name="connsiteY27" fmla="*/ 489837 h 490215"/>
                <a:gd name="connsiteX28" fmla="*/ 483514 w 512996"/>
                <a:gd name="connsiteY28" fmla="*/ 398004 h 490215"/>
                <a:gd name="connsiteX29" fmla="*/ 509829 w 512996"/>
                <a:gd name="connsiteY29" fmla="*/ 278314 h 490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12996" h="490215">
                  <a:moveTo>
                    <a:pt x="262191" y="178301"/>
                  </a:moveTo>
                  <a:cubicBezTo>
                    <a:pt x="245753" y="170198"/>
                    <a:pt x="239194" y="117645"/>
                    <a:pt x="258872" y="101363"/>
                  </a:cubicBezTo>
                  <a:cubicBezTo>
                    <a:pt x="278551" y="85003"/>
                    <a:pt x="286808" y="22649"/>
                    <a:pt x="270371" y="6212"/>
                  </a:cubicBezTo>
                  <a:cubicBezTo>
                    <a:pt x="254011" y="-10148"/>
                    <a:pt x="194898" y="6212"/>
                    <a:pt x="190037" y="50508"/>
                  </a:cubicBezTo>
                  <a:cubicBezTo>
                    <a:pt x="185098" y="94803"/>
                    <a:pt x="137638" y="75125"/>
                    <a:pt x="124442" y="84925"/>
                  </a:cubicBezTo>
                  <a:cubicBezTo>
                    <a:pt x="111323" y="94803"/>
                    <a:pt x="150680" y="114481"/>
                    <a:pt x="129381" y="134083"/>
                  </a:cubicBezTo>
                  <a:cubicBezTo>
                    <a:pt x="108082" y="153761"/>
                    <a:pt x="99825" y="104527"/>
                    <a:pt x="65407" y="101363"/>
                  </a:cubicBezTo>
                  <a:cubicBezTo>
                    <a:pt x="30989" y="98044"/>
                    <a:pt x="27671" y="153684"/>
                    <a:pt x="9690" y="181619"/>
                  </a:cubicBezTo>
                  <a:cubicBezTo>
                    <a:pt x="-8367" y="209555"/>
                    <a:pt x="3131" y="268590"/>
                    <a:pt x="9690" y="307947"/>
                  </a:cubicBezTo>
                  <a:cubicBezTo>
                    <a:pt x="16250" y="347304"/>
                    <a:pt x="63787" y="371844"/>
                    <a:pt x="52288" y="404641"/>
                  </a:cubicBezTo>
                  <a:cubicBezTo>
                    <a:pt x="47041" y="419843"/>
                    <a:pt x="57767" y="436975"/>
                    <a:pt x="69188" y="453721"/>
                  </a:cubicBezTo>
                  <a:cubicBezTo>
                    <a:pt x="112789" y="454647"/>
                    <a:pt x="152841" y="457811"/>
                    <a:pt x="170435" y="463599"/>
                  </a:cubicBezTo>
                  <a:cubicBezTo>
                    <a:pt x="177535" y="465991"/>
                    <a:pt x="192275" y="465297"/>
                    <a:pt x="211490" y="462673"/>
                  </a:cubicBezTo>
                  <a:cubicBezTo>
                    <a:pt x="197059" y="439213"/>
                    <a:pt x="164648" y="420152"/>
                    <a:pt x="167117" y="403020"/>
                  </a:cubicBezTo>
                  <a:cubicBezTo>
                    <a:pt x="170435" y="380101"/>
                    <a:pt x="201535" y="394763"/>
                    <a:pt x="224532" y="414441"/>
                  </a:cubicBezTo>
                  <a:cubicBezTo>
                    <a:pt x="247451" y="434120"/>
                    <a:pt x="298306" y="437438"/>
                    <a:pt x="303245" y="412821"/>
                  </a:cubicBezTo>
                  <a:cubicBezTo>
                    <a:pt x="306255" y="397696"/>
                    <a:pt x="294988" y="327625"/>
                    <a:pt x="263888" y="343985"/>
                  </a:cubicBezTo>
                  <a:cubicBezTo>
                    <a:pt x="232712" y="360422"/>
                    <a:pt x="224532" y="353786"/>
                    <a:pt x="213033" y="337426"/>
                  </a:cubicBezTo>
                  <a:cubicBezTo>
                    <a:pt x="201612" y="320989"/>
                    <a:pt x="236030" y="294828"/>
                    <a:pt x="244210" y="268590"/>
                  </a:cubicBezTo>
                  <a:cubicBezTo>
                    <a:pt x="252313" y="242275"/>
                    <a:pt x="306409" y="252076"/>
                    <a:pt x="314666" y="230854"/>
                  </a:cubicBezTo>
                  <a:cubicBezTo>
                    <a:pt x="322923" y="209478"/>
                    <a:pt x="278551" y="186481"/>
                    <a:pt x="262191" y="178301"/>
                  </a:cubicBezTo>
                  <a:close/>
                  <a:moveTo>
                    <a:pt x="509829" y="278314"/>
                  </a:moveTo>
                  <a:cubicBezTo>
                    <a:pt x="496710" y="270056"/>
                    <a:pt x="486833" y="301233"/>
                    <a:pt x="472093" y="304474"/>
                  </a:cubicBezTo>
                  <a:cubicBezTo>
                    <a:pt x="457354" y="307793"/>
                    <a:pt x="440994" y="242121"/>
                    <a:pt x="434357" y="278314"/>
                  </a:cubicBezTo>
                  <a:cubicBezTo>
                    <a:pt x="427798" y="314352"/>
                    <a:pt x="395000" y="263497"/>
                    <a:pt x="362203" y="309413"/>
                  </a:cubicBezTo>
                  <a:cubicBezTo>
                    <a:pt x="329406" y="355329"/>
                    <a:pt x="381881" y="396307"/>
                    <a:pt x="404801" y="411123"/>
                  </a:cubicBezTo>
                  <a:cubicBezTo>
                    <a:pt x="427721" y="425863"/>
                    <a:pt x="403103" y="447162"/>
                    <a:pt x="373701" y="440679"/>
                  </a:cubicBezTo>
                  <a:cubicBezTo>
                    <a:pt x="344222" y="434120"/>
                    <a:pt x="362203" y="483200"/>
                    <a:pt x="403180" y="489837"/>
                  </a:cubicBezTo>
                  <a:cubicBezTo>
                    <a:pt x="444158" y="496319"/>
                    <a:pt x="488453" y="417683"/>
                    <a:pt x="483514" y="398004"/>
                  </a:cubicBezTo>
                  <a:cubicBezTo>
                    <a:pt x="478576" y="378326"/>
                    <a:pt x="525341" y="287960"/>
                    <a:pt x="509829" y="278314"/>
                  </a:cubicBezTo>
                  <a:close/>
                </a:path>
              </a:pathLst>
            </a:custGeom>
            <a:solidFill>
              <a:srgbClr val="4E4E4E"/>
            </a:solidFill>
            <a:ln w="7715" cap="flat">
              <a:solidFill>
                <a:srgbClr val="FFFFFF"/>
              </a:solidFill>
              <a:prstDash val="solid"/>
              <a:miter/>
            </a:ln>
          </p:spPr>
          <p:txBody>
            <a:bodyPr rtlCol="0" anchor="ctr"/>
            <a:lstStyle/>
            <a:p>
              <a:endParaRPr lang="en-GB"/>
            </a:p>
          </p:txBody>
        </p:sp>
        <p:sp>
          <p:nvSpPr>
            <p:cNvPr id="80" name="Freeform: Shape 79">
              <a:extLst>
                <a:ext uri="{FF2B5EF4-FFF2-40B4-BE49-F238E27FC236}">
                  <a16:creationId xmlns:a16="http://schemas.microsoft.com/office/drawing/2014/main" id="{D4FFAD8E-D2FE-F607-92D0-72FE1E15AF50}"/>
                </a:ext>
              </a:extLst>
            </p:cNvPr>
            <p:cNvSpPr/>
            <p:nvPr/>
          </p:nvSpPr>
          <p:spPr>
            <a:xfrm>
              <a:off x="8606134" y="3695209"/>
              <a:ext cx="684117" cy="356371"/>
            </a:xfrm>
            <a:custGeom>
              <a:avLst/>
              <a:gdLst>
                <a:gd name="connsiteX0" fmla="*/ 647385 w 684117"/>
                <a:gd name="connsiteY0" fmla="*/ 161748 h 356371"/>
                <a:gd name="connsiteX1" fmla="*/ 573996 w 684117"/>
                <a:gd name="connsiteY1" fmla="*/ 143459 h 356371"/>
                <a:gd name="connsiteX2" fmla="*/ 544749 w 684117"/>
                <a:gd name="connsiteY2" fmla="*/ 103176 h 356371"/>
                <a:gd name="connsiteX3" fmla="*/ 482550 w 684117"/>
                <a:gd name="connsiteY3" fmla="*/ 114135 h 356371"/>
                <a:gd name="connsiteX4" fmla="*/ 423823 w 684117"/>
                <a:gd name="connsiteY4" fmla="*/ 88514 h 356371"/>
                <a:gd name="connsiteX5" fmla="*/ 350589 w 684117"/>
                <a:gd name="connsiteY5" fmla="*/ 37196 h 356371"/>
                <a:gd name="connsiteX6" fmla="*/ 286461 w 684117"/>
                <a:gd name="connsiteY6" fmla="*/ 0 h 356371"/>
                <a:gd name="connsiteX7" fmla="*/ 280673 w 684117"/>
                <a:gd name="connsiteY7" fmla="*/ 11807 h 356371"/>
                <a:gd name="connsiteX8" fmla="*/ 221638 w 684117"/>
                <a:gd name="connsiteY8" fmla="*/ 14277 h 356371"/>
                <a:gd name="connsiteX9" fmla="*/ 130654 w 684117"/>
                <a:gd name="connsiteY9" fmla="*/ 56103 h 356371"/>
                <a:gd name="connsiteX10" fmla="*/ 15054 w 684117"/>
                <a:gd name="connsiteY10" fmla="*/ 100398 h 356371"/>
                <a:gd name="connsiteX11" fmla="*/ 22462 w 684117"/>
                <a:gd name="connsiteY11" fmla="*/ 159433 h 356371"/>
                <a:gd name="connsiteX12" fmla="*/ 59349 w 684117"/>
                <a:gd name="connsiteY12" fmla="*/ 252886 h 356371"/>
                <a:gd name="connsiteX13" fmla="*/ 174950 w 684117"/>
                <a:gd name="connsiteY13" fmla="*/ 338931 h 356371"/>
                <a:gd name="connsiteX14" fmla="*/ 173561 w 684117"/>
                <a:gd name="connsiteY14" fmla="*/ 347188 h 356371"/>
                <a:gd name="connsiteX15" fmla="*/ 270100 w 684117"/>
                <a:gd name="connsiteY15" fmla="*/ 341246 h 356371"/>
                <a:gd name="connsiteX16" fmla="*/ 288467 w 684117"/>
                <a:gd name="connsiteY16" fmla="*/ 290005 h 356371"/>
                <a:gd name="connsiteX17" fmla="*/ 390949 w 684117"/>
                <a:gd name="connsiteY17" fmla="*/ 323034 h 356371"/>
                <a:gd name="connsiteX18" fmla="*/ 475296 w 684117"/>
                <a:gd name="connsiteY18" fmla="*/ 333992 h 356371"/>
                <a:gd name="connsiteX19" fmla="*/ 483244 w 684117"/>
                <a:gd name="connsiteY19" fmla="*/ 356371 h 356371"/>
                <a:gd name="connsiteX20" fmla="*/ 514035 w 684117"/>
                <a:gd name="connsiteY20" fmla="*/ 320487 h 356371"/>
                <a:gd name="connsiteX21" fmla="*/ 619835 w 684117"/>
                <a:gd name="connsiteY21" fmla="*/ 267626 h 356371"/>
                <a:gd name="connsiteX22" fmla="*/ 684118 w 684117"/>
                <a:gd name="connsiteY22" fmla="*/ 214764 h 356371"/>
                <a:gd name="connsiteX23" fmla="*/ 647385 w 684117"/>
                <a:gd name="connsiteY23" fmla="*/ 161748 h 356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4117" h="356371">
                  <a:moveTo>
                    <a:pt x="647385" y="161748"/>
                  </a:moveTo>
                  <a:cubicBezTo>
                    <a:pt x="628941" y="150790"/>
                    <a:pt x="577778" y="158121"/>
                    <a:pt x="573996" y="143459"/>
                  </a:cubicBezTo>
                  <a:cubicBezTo>
                    <a:pt x="570446" y="128797"/>
                    <a:pt x="566819" y="103176"/>
                    <a:pt x="544749" y="103176"/>
                  </a:cubicBezTo>
                  <a:cubicBezTo>
                    <a:pt x="522755" y="103176"/>
                    <a:pt x="493508" y="88591"/>
                    <a:pt x="482550" y="114135"/>
                  </a:cubicBezTo>
                  <a:cubicBezTo>
                    <a:pt x="471514" y="139755"/>
                    <a:pt x="427527" y="106803"/>
                    <a:pt x="423823" y="88514"/>
                  </a:cubicBezTo>
                  <a:cubicBezTo>
                    <a:pt x="420273" y="70148"/>
                    <a:pt x="401907" y="55563"/>
                    <a:pt x="350589" y="37196"/>
                  </a:cubicBezTo>
                  <a:cubicBezTo>
                    <a:pt x="330216" y="29942"/>
                    <a:pt x="307065" y="15203"/>
                    <a:pt x="286461" y="0"/>
                  </a:cubicBezTo>
                  <a:cubicBezTo>
                    <a:pt x="284763" y="4399"/>
                    <a:pt x="282834" y="8566"/>
                    <a:pt x="280673" y="11807"/>
                  </a:cubicBezTo>
                  <a:cubicBezTo>
                    <a:pt x="270795" y="26624"/>
                    <a:pt x="236377" y="-463"/>
                    <a:pt x="221638" y="14277"/>
                  </a:cubicBezTo>
                  <a:cubicBezTo>
                    <a:pt x="206898" y="29016"/>
                    <a:pt x="157741" y="31486"/>
                    <a:pt x="130654" y="56103"/>
                  </a:cubicBezTo>
                  <a:cubicBezTo>
                    <a:pt x="103645" y="80720"/>
                    <a:pt x="47002" y="92990"/>
                    <a:pt x="15054" y="100398"/>
                  </a:cubicBezTo>
                  <a:cubicBezTo>
                    <a:pt x="-16972" y="107807"/>
                    <a:pt x="10192" y="137286"/>
                    <a:pt x="22462" y="159433"/>
                  </a:cubicBezTo>
                  <a:cubicBezTo>
                    <a:pt x="34809" y="181504"/>
                    <a:pt x="34809" y="235677"/>
                    <a:pt x="59349" y="252886"/>
                  </a:cubicBezTo>
                  <a:cubicBezTo>
                    <a:pt x="83966" y="270095"/>
                    <a:pt x="165072" y="321722"/>
                    <a:pt x="174950" y="338931"/>
                  </a:cubicBezTo>
                  <a:cubicBezTo>
                    <a:pt x="176648" y="341863"/>
                    <a:pt x="175567" y="344641"/>
                    <a:pt x="173561" y="347188"/>
                  </a:cubicBezTo>
                  <a:cubicBezTo>
                    <a:pt x="207670" y="356371"/>
                    <a:pt x="260840" y="356603"/>
                    <a:pt x="270100" y="341246"/>
                  </a:cubicBezTo>
                  <a:cubicBezTo>
                    <a:pt x="281059" y="322957"/>
                    <a:pt x="288467" y="290005"/>
                    <a:pt x="288467" y="290005"/>
                  </a:cubicBezTo>
                  <a:cubicBezTo>
                    <a:pt x="288467" y="290005"/>
                    <a:pt x="361701" y="290005"/>
                    <a:pt x="390949" y="323034"/>
                  </a:cubicBezTo>
                  <a:cubicBezTo>
                    <a:pt x="420350" y="355985"/>
                    <a:pt x="475296" y="333992"/>
                    <a:pt x="475296" y="333992"/>
                  </a:cubicBezTo>
                  <a:cubicBezTo>
                    <a:pt x="475296" y="333992"/>
                    <a:pt x="478305" y="343330"/>
                    <a:pt x="483244" y="356371"/>
                  </a:cubicBezTo>
                  <a:cubicBezTo>
                    <a:pt x="491193" y="338236"/>
                    <a:pt x="501534" y="322416"/>
                    <a:pt x="514035" y="320487"/>
                  </a:cubicBezTo>
                  <a:cubicBezTo>
                    <a:pt x="544980" y="316088"/>
                    <a:pt x="588967" y="311690"/>
                    <a:pt x="619835" y="267626"/>
                  </a:cubicBezTo>
                  <a:cubicBezTo>
                    <a:pt x="635809" y="244861"/>
                    <a:pt x="662202" y="226880"/>
                    <a:pt x="684118" y="214764"/>
                  </a:cubicBezTo>
                  <a:cubicBezTo>
                    <a:pt x="669301" y="196475"/>
                    <a:pt x="661661" y="170237"/>
                    <a:pt x="647385" y="161748"/>
                  </a:cubicBezTo>
                  <a:close/>
                </a:path>
              </a:pathLst>
            </a:custGeom>
            <a:solidFill>
              <a:srgbClr val="4E4E4E"/>
            </a:solidFill>
            <a:ln w="7715" cap="flat">
              <a:solidFill>
                <a:srgbClr val="FFFFFF"/>
              </a:solidFill>
              <a:prstDash val="solid"/>
              <a:miter/>
            </a:ln>
          </p:spPr>
          <p:txBody>
            <a:bodyPr rtlCol="0" anchor="ctr"/>
            <a:lstStyle/>
            <a:p>
              <a:endParaRPr lang="en-GB"/>
            </a:p>
          </p:txBody>
        </p:sp>
        <p:sp>
          <p:nvSpPr>
            <p:cNvPr id="81" name="Freeform: Shape 80">
              <a:extLst>
                <a:ext uri="{FF2B5EF4-FFF2-40B4-BE49-F238E27FC236}">
                  <a16:creationId xmlns:a16="http://schemas.microsoft.com/office/drawing/2014/main" id="{7E2C2650-F934-E044-E5C8-770D97BF6367}"/>
                </a:ext>
              </a:extLst>
            </p:cNvPr>
            <p:cNvSpPr/>
            <p:nvPr/>
          </p:nvSpPr>
          <p:spPr>
            <a:xfrm>
              <a:off x="10760025" y="5772296"/>
              <a:ext cx="256430" cy="145679"/>
            </a:xfrm>
            <a:custGeom>
              <a:avLst/>
              <a:gdLst>
                <a:gd name="connsiteX0" fmla="*/ 174489 w 256430"/>
                <a:gd name="connsiteY0" fmla="*/ 99571 h 145679"/>
                <a:gd name="connsiteX1" fmla="*/ 233524 w 256430"/>
                <a:gd name="connsiteY1" fmla="*/ 29038 h 145679"/>
                <a:gd name="connsiteX2" fmla="*/ 231903 w 256430"/>
                <a:gd name="connsiteY2" fmla="*/ 7739 h 145679"/>
                <a:gd name="connsiteX3" fmla="*/ 74553 w 256430"/>
                <a:gd name="connsiteY3" fmla="*/ 55275 h 145679"/>
                <a:gd name="connsiteX4" fmla="*/ 23699 w 256430"/>
                <a:gd name="connsiteY4" fmla="*/ 133989 h 145679"/>
                <a:gd name="connsiteX5" fmla="*/ 174489 w 256430"/>
                <a:gd name="connsiteY5" fmla="*/ 99571 h 145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430" h="145679">
                  <a:moveTo>
                    <a:pt x="174489" y="99571"/>
                  </a:moveTo>
                  <a:cubicBezTo>
                    <a:pt x="171248" y="81436"/>
                    <a:pt x="195788" y="43854"/>
                    <a:pt x="233524" y="29038"/>
                  </a:cubicBezTo>
                  <a:cubicBezTo>
                    <a:pt x="271183" y="14298"/>
                    <a:pt x="256443" y="-13560"/>
                    <a:pt x="231903" y="7739"/>
                  </a:cubicBezTo>
                  <a:cubicBezTo>
                    <a:pt x="207286" y="29038"/>
                    <a:pt x="148174" y="51957"/>
                    <a:pt x="74553" y="55275"/>
                  </a:cubicBezTo>
                  <a:cubicBezTo>
                    <a:pt x="779" y="58594"/>
                    <a:pt x="-22295" y="107134"/>
                    <a:pt x="23699" y="133989"/>
                  </a:cubicBezTo>
                  <a:cubicBezTo>
                    <a:pt x="82657" y="168407"/>
                    <a:pt x="177730" y="117629"/>
                    <a:pt x="174489" y="99571"/>
                  </a:cubicBezTo>
                  <a:close/>
                </a:path>
              </a:pathLst>
            </a:custGeom>
            <a:solidFill>
              <a:srgbClr val="4E4E4E"/>
            </a:solidFill>
            <a:ln w="7715" cap="flat">
              <a:solidFill>
                <a:srgbClr val="FFFFFF"/>
              </a:solidFill>
              <a:prstDash val="solid"/>
              <a:miter/>
            </a:ln>
          </p:spPr>
          <p:txBody>
            <a:bodyPr rtlCol="0" anchor="ctr"/>
            <a:lstStyle/>
            <a:p>
              <a:endParaRPr lang="en-GB"/>
            </a:p>
          </p:txBody>
        </p:sp>
        <p:sp>
          <p:nvSpPr>
            <p:cNvPr id="82" name="Freeform: Shape 81">
              <a:extLst>
                <a:ext uri="{FF2B5EF4-FFF2-40B4-BE49-F238E27FC236}">
                  <a16:creationId xmlns:a16="http://schemas.microsoft.com/office/drawing/2014/main" id="{CCFF5A8F-1ADC-7992-F0CB-662B24EBD222}"/>
                </a:ext>
              </a:extLst>
            </p:cNvPr>
            <p:cNvSpPr/>
            <p:nvPr/>
          </p:nvSpPr>
          <p:spPr>
            <a:xfrm>
              <a:off x="8757007" y="4341431"/>
              <a:ext cx="593051" cy="517193"/>
            </a:xfrm>
            <a:custGeom>
              <a:avLst/>
              <a:gdLst>
                <a:gd name="connsiteX0" fmla="*/ 343715 w 593051"/>
                <a:gd name="connsiteY0" fmla="*/ 415638 h 517193"/>
                <a:gd name="connsiteX1" fmla="*/ 253118 w 593051"/>
                <a:gd name="connsiteY1" fmla="*/ 305516 h 517193"/>
                <a:gd name="connsiteX2" fmla="*/ 201722 w 593051"/>
                <a:gd name="connsiteY2" fmla="*/ 229658 h 517193"/>
                <a:gd name="connsiteX3" fmla="*/ 250648 w 593051"/>
                <a:gd name="connsiteY3" fmla="*/ 200333 h 517193"/>
                <a:gd name="connsiteX4" fmla="*/ 321645 w 593051"/>
                <a:gd name="connsiteY4" fmla="*/ 185594 h 517193"/>
                <a:gd name="connsiteX5" fmla="*/ 492962 w 593051"/>
                <a:gd name="connsiteY5" fmla="*/ 202725 h 517193"/>
                <a:gd name="connsiteX6" fmla="*/ 593052 w 593051"/>
                <a:gd name="connsiteY6" fmla="*/ 253349 h 517193"/>
                <a:gd name="connsiteX7" fmla="*/ 587881 w 593051"/>
                <a:gd name="connsiteY7" fmla="*/ 229581 h 517193"/>
                <a:gd name="connsiteX8" fmla="*/ 552692 w 593051"/>
                <a:gd name="connsiteY8" fmla="*/ 150327 h 517193"/>
                <a:gd name="connsiteX9" fmla="*/ 523753 w 593051"/>
                <a:gd name="connsiteY9" fmla="*/ 83189 h 517193"/>
                <a:gd name="connsiteX10" fmla="*/ 485477 w 593051"/>
                <a:gd name="connsiteY10" fmla="*/ 94379 h 517193"/>
                <a:gd name="connsiteX11" fmla="*/ 371959 w 593051"/>
                <a:gd name="connsiteY11" fmla="*/ 68681 h 517193"/>
                <a:gd name="connsiteX12" fmla="*/ 279741 w 593051"/>
                <a:gd name="connsiteY12" fmla="*/ 0 h 517193"/>
                <a:gd name="connsiteX13" fmla="*/ 213452 w 593051"/>
                <a:gd name="connsiteY13" fmla="*/ 44373 h 517193"/>
                <a:gd name="connsiteX14" fmla="*/ 186366 w 593051"/>
                <a:gd name="connsiteY14" fmla="*/ 98546 h 517193"/>
                <a:gd name="connsiteX15" fmla="*/ 147009 w 593051"/>
                <a:gd name="connsiteY15" fmla="*/ 147703 h 517193"/>
                <a:gd name="connsiteX16" fmla="*/ 78173 w 593051"/>
                <a:gd name="connsiteY16" fmla="*/ 145234 h 517193"/>
                <a:gd name="connsiteX17" fmla="*/ 0 w 593051"/>
                <a:gd name="connsiteY17" fmla="*/ 160282 h 517193"/>
                <a:gd name="connsiteX18" fmla="*/ 19987 w 593051"/>
                <a:gd name="connsiteY18" fmla="*/ 207510 h 517193"/>
                <a:gd name="connsiteX19" fmla="*/ 105260 w 593051"/>
                <a:gd name="connsiteY19" fmla="*/ 243626 h 517193"/>
                <a:gd name="connsiteX20" fmla="*/ 203497 w 593051"/>
                <a:gd name="connsiteY20" fmla="*/ 399432 h 517193"/>
                <a:gd name="connsiteX21" fmla="*/ 292011 w 593051"/>
                <a:gd name="connsiteY21" fmla="*/ 446969 h 517193"/>
                <a:gd name="connsiteX22" fmla="*/ 387162 w 593051"/>
                <a:gd name="connsiteY22" fmla="*/ 497747 h 517193"/>
                <a:gd name="connsiteX23" fmla="*/ 433773 w 593051"/>
                <a:gd name="connsiteY23" fmla="*/ 517193 h 517193"/>
                <a:gd name="connsiteX24" fmla="*/ 343715 w 593051"/>
                <a:gd name="connsiteY24" fmla="*/ 415638 h 51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93051" h="517193">
                  <a:moveTo>
                    <a:pt x="343715" y="415638"/>
                  </a:moveTo>
                  <a:cubicBezTo>
                    <a:pt x="346185" y="396113"/>
                    <a:pt x="253118" y="342172"/>
                    <a:pt x="253118" y="305516"/>
                  </a:cubicBezTo>
                  <a:cubicBezTo>
                    <a:pt x="253118" y="268860"/>
                    <a:pt x="206661" y="254044"/>
                    <a:pt x="201722" y="229658"/>
                  </a:cubicBezTo>
                  <a:cubicBezTo>
                    <a:pt x="196784" y="205118"/>
                    <a:pt x="228655" y="183202"/>
                    <a:pt x="250648" y="200333"/>
                  </a:cubicBezTo>
                  <a:cubicBezTo>
                    <a:pt x="272642" y="217465"/>
                    <a:pt x="297182" y="175793"/>
                    <a:pt x="321645" y="185594"/>
                  </a:cubicBezTo>
                  <a:cubicBezTo>
                    <a:pt x="346185" y="195471"/>
                    <a:pt x="492962" y="202725"/>
                    <a:pt x="492962" y="202725"/>
                  </a:cubicBezTo>
                  <a:cubicBezTo>
                    <a:pt x="492962" y="202725"/>
                    <a:pt x="538338" y="215613"/>
                    <a:pt x="593052" y="253349"/>
                  </a:cubicBezTo>
                  <a:cubicBezTo>
                    <a:pt x="591894" y="243163"/>
                    <a:pt x="590119" y="234674"/>
                    <a:pt x="587881" y="229581"/>
                  </a:cubicBezTo>
                  <a:cubicBezTo>
                    <a:pt x="574762" y="198636"/>
                    <a:pt x="587881" y="163523"/>
                    <a:pt x="552692" y="150327"/>
                  </a:cubicBezTo>
                  <a:cubicBezTo>
                    <a:pt x="534557" y="143459"/>
                    <a:pt x="526917" y="112051"/>
                    <a:pt x="523753" y="83189"/>
                  </a:cubicBezTo>
                  <a:cubicBezTo>
                    <a:pt x="507162" y="88283"/>
                    <a:pt x="493117" y="92372"/>
                    <a:pt x="485477" y="94379"/>
                  </a:cubicBezTo>
                  <a:cubicBezTo>
                    <a:pt x="456152" y="101710"/>
                    <a:pt x="393876" y="98006"/>
                    <a:pt x="371959" y="68681"/>
                  </a:cubicBezTo>
                  <a:cubicBezTo>
                    <a:pt x="355599" y="46842"/>
                    <a:pt x="304667" y="14894"/>
                    <a:pt x="279741" y="0"/>
                  </a:cubicBezTo>
                  <a:cubicBezTo>
                    <a:pt x="269478" y="8952"/>
                    <a:pt x="230430" y="42366"/>
                    <a:pt x="213452" y="44373"/>
                  </a:cubicBezTo>
                  <a:cubicBezTo>
                    <a:pt x="193774" y="46842"/>
                    <a:pt x="206044" y="98546"/>
                    <a:pt x="186366" y="98546"/>
                  </a:cubicBezTo>
                  <a:cubicBezTo>
                    <a:pt x="166687" y="98546"/>
                    <a:pt x="151948" y="132964"/>
                    <a:pt x="147009" y="147703"/>
                  </a:cubicBezTo>
                  <a:cubicBezTo>
                    <a:pt x="142070" y="162443"/>
                    <a:pt x="97852" y="137826"/>
                    <a:pt x="78173" y="145234"/>
                  </a:cubicBezTo>
                  <a:cubicBezTo>
                    <a:pt x="64128" y="150559"/>
                    <a:pt x="22611" y="157041"/>
                    <a:pt x="0" y="160282"/>
                  </a:cubicBezTo>
                  <a:cubicBezTo>
                    <a:pt x="3473" y="182661"/>
                    <a:pt x="2084" y="207510"/>
                    <a:pt x="19987" y="207510"/>
                  </a:cubicBezTo>
                  <a:cubicBezTo>
                    <a:pt x="49543" y="207510"/>
                    <a:pt x="103639" y="204269"/>
                    <a:pt x="105260" y="243626"/>
                  </a:cubicBezTo>
                  <a:cubicBezTo>
                    <a:pt x="106803" y="282982"/>
                    <a:pt x="177414" y="369876"/>
                    <a:pt x="203497" y="399432"/>
                  </a:cubicBezTo>
                  <a:cubicBezTo>
                    <a:pt x="229735" y="428988"/>
                    <a:pt x="288847" y="422429"/>
                    <a:pt x="292011" y="446969"/>
                  </a:cubicBezTo>
                  <a:cubicBezTo>
                    <a:pt x="295330" y="471586"/>
                    <a:pt x="337928" y="494505"/>
                    <a:pt x="387162" y="497747"/>
                  </a:cubicBezTo>
                  <a:cubicBezTo>
                    <a:pt x="400512" y="498673"/>
                    <a:pt x="416564" y="506390"/>
                    <a:pt x="433773" y="517193"/>
                  </a:cubicBezTo>
                  <a:cubicBezTo>
                    <a:pt x="399509" y="466724"/>
                    <a:pt x="342095" y="429374"/>
                    <a:pt x="343715" y="415638"/>
                  </a:cubicBezTo>
                  <a:close/>
                </a:path>
              </a:pathLst>
            </a:custGeom>
            <a:solidFill>
              <a:srgbClr val="4E4E4E"/>
            </a:solidFill>
            <a:ln w="7715" cap="flat">
              <a:solidFill>
                <a:srgbClr val="FFFFFF"/>
              </a:solidFill>
              <a:prstDash val="solid"/>
              <a:miter/>
            </a:ln>
          </p:spPr>
          <p:txBody>
            <a:bodyPr rtlCol="0" anchor="ctr"/>
            <a:lstStyle/>
            <a:p>
              <a:endParaRPr lang="en-GB"/>
            </a:p>
          </p:txBody>
        </p:sp>
        <p:sp>
          <p:nvSpPr>
            <p:cNvPr id="83" name="Freeform: Shape 82">
              <a:extLst>
                <a:ext uri="{FF2B5EF4-FFF2-40B4-BE49-F238E27FC236}">
                  <a16:creationId xmlns:a16="http://schemas.microsoft.com/office/drawing/2014/main" id="{31D7282F-19CE-187C-B777-3BA2648682A4}"/>
                </a:ext>
              </a:extLst>
            </p:cNvPr>
            <p:cNvSpPr/>
            <p:nvPr/>
          </p:nvSpPr>
          <p:spPr>
            <a:xfrm>
              <a:off x="9666038" y="4670175"/>
              <a:ext cx="691552" cy="380216"/>
            </a:xfrm>
            <a:custGeom>
              <a:avLst/>
              <a:gdLst>
                <a:gd name="connsiteX0" fmla="*/ 535746 w 691552"/>
                <a:gd name="connsiteY0" fmla="*/ 3164 h 380216"/>
                <a:gd name="connsiteX1" fmla="*/ 404480 w 691552"/>
                <a:gd name="connsiteY1" fmla="*/ 26161 h 380216"/>
                <a:gd name="connsiteX2" fmla="*/ 325844 w 691552"/>
                <a:gd name="connsiteY2" fmla="*/ 58958 h 380216"/>
                <a:gd name="connsiteX3" fmla="*/ 207773 w 691552"/>
                <a:gd name="connsiteY3" fmla="*/ 55640 h 380216"/>
                <a:gd name="connsiteX4" fmla="*/ 89780 w 691552"/>
                <a:gd name="connsiteY4" fmla="*/ 42521 h 380216"/>
                <a:gd name="connsiteX5" fmla="*/ 26578 w 691552"/>
                <a:gd name="connsiteY5" fmla="*/ 0 h 380216"/>
                <a:gd name="connsiteX6" fmla="*/ 17549 w 691552"/>
                <a:gd name="connsiteY6" fmla="*/ 10495 h 380216"/>
                <a:gd name="connsiteX7" fmla="*/ 17549 w 691552"/>
                <a:gd name="connsiteY7" fmla="*/ 86739 h 380216"/>
                <a:gd name="connsiteX8" fmla="*/ 51967 w 691552"/>
                <a:gd name="connsiteY8" fmla="*/ 158044 h 380216"/>
                <a:gd name="connsiteX9" fmla="*/ 15080 w 691552"/>
                <a:gd name="connsiteY9" fmla="*/ 202263 h 380216"/>
                <a:gd name="connsiteX10" fmla="*/ 15080 w 691552"/>
                <a:gd name="connsiteY10" fmla="*/ 256436 h 380216"/>
                <a:gd name="connsiteX11" fmla="*/ 76507 w 691552"/>
                <a:gd name="connsiteY11" fmla="*/ 327741 h 380216"/>
                <a:gd name="connsiteX12" fmla="*/ 98269 w 691552"/>
                <a:gd name="connsiteY12" fmla="*/ 358841 h 380216"/>
                <a:gd name="connsiteX13" fmla="*/ 247053 w 691552"/>
                <a:gd name="connsiteY13" fmla="*/ 360615 h 380216"/>
                <a:gd name="connsiteX14" fmla="*/ 365200 w 691552"/>
                <a:gd name="connsiteY14" fmla="*/ 380217 h 380216"/>
                <a:gd name="connsiteX15" fmla="*/ 407798 w 691552"/>
                <a:gd name="connsiteY15" fmla="*/ 354056 h 380216"/>
                <a:gd name="connsiteX16" fmla="*/ 461045 w 691552"/>
                <a:gd name="connsiteY16" fmla="*/ 328513 h 380216"/>
                <a:gd name="connsiteX17" fmla="*/ 460196 w 691552"/>
                <a:gd name="connsiteY17" fmla="*/ 298262 h 380216"/>
                <a:gd name="connsiteX18" fmla="*/ 573327 w 691552"/>
                <a:gd name="connsiteY18" fmla="*/ 298262 h 380216"/>
                <a:gd name="connsiteX19" fmla="*/ 618164 w 691552"/>
                <a:gd name="connsiteY19" fmla="*/ 289928 h 380216"/>
                <a:gd name="connsiteX20" fmla="*/ 602884 w 691552"/>
                <a:gd name="connsiteY20" fmla="*/ 263844 h 380216"/>
                <a:gd name="connsiteX21" fmla="*/ 579964 w 691552"/>
                <a:gd name="connsiteY21" fmla="*/ 180192 h 380216"/>
                <a:gd name="connsiteX22" fmla="*/ 668478 w 691552"/>
                <a:gd name="connsiteY22" fmla="*/ 85196 h 380216"/>
                <a:gd name="connsiteX23" fmla="*/ 691552 w 691552"/>
                <a:gd name="connsiteY23" fmla="*/ 61428 h 380216"/>
                <a:gd name="connsiteX24" fmla="*/ 624260 w 691552"/>
                <a:gd name="connsiteY24" fmla="*/ 29556 h 380216"/>
                <a:gd name="connsiteX25" fmla="*/ 535746 w 691552"/>
                <a:gd name="connsiteY25" fmla="*/ 3164 h 38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91552" h="380216">
                  <a:moveTo>
                    <a:pt x="535746" y="3164"/>
                  </a:moveTo>
                  <a:cubicBezTo>
                    <a:pt x="509508" y="-77"/>
                    <a:pt x="427476" y="3164"/>
                    <a:pt x="404480" y="26161"/>
                  </a:cubicBezTo>
                  <a:cubicBezTo>
                    <a:pt x="381560" y="49080"/>
                    <a:pt x="352081" y="62199"/>
                    <a:pt x="325844" y="58958"/>
                  </a:cubicBezTo>
                  <a:cubicBezTo>
                    <a:pt x="299606" y="55640"/>
                    <a:pt x="224133" y="52398"/>
                    <a:pt x="207773" y="55640"/>
                  </a:cubicBezTo>
                  <a:cubicBezTo>
                    <a:pt x="191413" y="58958"/>
                    <a:pt x="102899" y="39280"/>
                    <a:pt x="89780" y="42521"/>
                  </a:cubicBezTo>
                  <a:cubicBezTo>
                    <a:pt x="78127" y="45453"/>
                    <a:pt x="56366" y="5016"/>
                    <a:pt x="26578" y="0"/>
                  </a:cubicBezTo>
                  <a:cubicBezTo>
                    <a:pt x="25112" y="3704"/>
                    <a:pt x="22565" y="7254"/>
                    <a:pt x="17549" y="10495"/>
                  </a:cubicBezTo>
                  <a:cubicBezTo>
                    <a:pt x="-4599" y="25312"/>
                    <a:pt x="-7068" y="64591"/>
                    <a:pt x="17549" y="86739"/>
                  </a:cubicBezTo>
                  <a:cubicBezTo>
                    <a:pt x="42089" y="108887"/>
                    <a:pt x="74115" y="158044"/>
                    <a:pt x="51967" y="158044"/>
                  </a:cubicBezTo>
                  <a:cubicBezTo>
                    <a:pt x="29896" y="158044"/>
                    <a:pt x="12610" y="187523"/>
                    <a:pt x="15080" y="202263"/>
                  </a:cubicBezTo>
                  <a:cubicBezTo>
                    <a:pt x="17549" y="217079"/>
                    <a:pt x="7671" y="249028"/>
                    <a:pt x="15080" y="256436"/>
                  </a:cubicBezTo>
                  <a:cubicBezTo>
                    <a:pt x="22488" y="263844"/>
                    <a:pt x="74115" y="313079"/>
                    <a:pt x="76507" y="327741"/>
                  </a:cubicBezTo>
                  <a:cubicBezTo>
                    <a:pt x="78745" y="340706"/>
                    <a:pt x="99812" y="347497"/>
                    <a:pt x="98269" y="358841"/>
                  </a:cubicBezTo>
                  <a:cubicBezTo>
                    <a:pt x="139555" y="355754"/>
                    <a:pt x="227143" y="350738"/>
                    <a:pt x="247053" y="360615"/>
                  </a:cubicBezTo>
                  <a:cubicBezTo>
                    <a:pt x="273291" y="373734"/>
                    <a:pt x="365200" y="380217"/>
                    <a:pt x="365200" y="380217"/>
                  </a:cubicBezTo>
                  <a:cubicBezTo>
                    <a:pt x="391284" y="380217"/>
                    <a:pt x="414357" y="370416"/>
                    <a:pt x="407798" y="354056"/>
                  </a:cubicBezTo>
                  <a:cubicBezTo>
                    <a:pt x="402242" y="340243"/>
                    <a:pt x="436428" y="331060"/>
                    <a:pt x="461045" y="328513"/>
                  </a:cubicBezTo>
                  <a:cubicBezTo>
                    <a:pt x="456724" y="313387"/>
                    <a:pt x="453791" y="300886"/>
                    <a:pt x="460196" y="298262"/>
                  </a:cubicBezTo>
                  <a:cubicBezTo>
                    <a:pt x="472467" y="293323"/>
                    <a:pt x="543849" y="283523"/>
                    <a:pt x="573327" y="298262"/>
                  </a:cubicBezTo>
                  <a:cubicBezTo>
                    <a:pt x="588299" y="305825"/>
                    <a:pt x="605199" y="298725"/>
                    <a:pt x="618164" y="289928"/>
                  </a:cubicBezTo>
                  <a:cubicBezTo>
                    <a:pt x="614228" y="276115"/>
                    <a:pt x="610447" y="265233"/>
                    <a:pt x="602884" y="263844"/>
                  </a:cubicBezTo>
                  <a:cubicBezTo>
                    <a:pt x="584826" y="260603"/>
                    <a:pt x="557045" y="185131"/>
                    <a:pt x="579964" y="180192"/>
                  </a:cubicBezTo>
                  <a:cubicBezTo>
                    <a:pt x="602884" y="175331"/>
                    <a:pt x="632440" y="96617"/>
                    <a:pt x="668478" y="85196"/>
                  </a:cubicBezTo>
                  <a:cubicBezTo>
                    <a:pt x="682832" y="80643"/>
                    <a:pt x="688929" y="72000"/>
                    <a:pt x="691552" y="61428"/>
                  </a:cubicBezTo>
                  <a:cubicBezTo>
                    <a:pt x="660298" y="50933"/>
                    <a:pt x="629430" y="38045"/>
                    <a:pt x="624260" y="29556"/>
                  </a:cubicBezTo>
                  <a:cubicBezTo>
                    <a:pt x="614382" y="13119"/>
                    <a:pt x="561829" y="6560"/>
                    <a:pt x="535746" y="3164"/>
                  </a:cubicBezTo>
                  <a:close/>
                </a:path>
              </a:pathLst>
            </a:custGeom>
            <a:solidFill>
              <a:srgbClr val="4E4E4E"/>
            </a:solidFill>
            <a:ln w="7715" cap="flat">
              <a:solidFill>
                <a:srgbClr val="FFFFFF"/>
              </a:solidFill>
              <a:prstDash val="solid"/>
              <a:miter/>
            </a:ln>
          </p:spPr>
          <p:txBody>
            <a:bodyPr rtlCol="0" anchor="ctr"/>
            <a:lstStyle/>
            <a:p>
              <a:endParaRPr lang="en-GB"/>
            </a:p>
          </p:txBody>
        </p:sp>
        <p:sp>
          <p:nvSpPr>
            <p:cNvPr id="84" name="Freeform: Shape 83">
              <a:extLst>
                <a:ext uri="{FF2B5EF4-FFF2-40B4-BE49-F238E27FC236}">
                  <a16:creationId xmlns:a16="http://schemas.microsoft.com/office/drawing/2014/main" id="{0006AA39-BCCC-9515-1D2E-427DFA8A7184}"/>
                </a:ext>
              </a:extLst>
            </p:cNvPr>
            <p:cNvSpPr/>
            <p:nvPr/>
          </p:nvSpPr>
          <p:spPr>
            <a:xfrm>
              <a:off x="8958279" y="4525377"/>
              <a:ext cx="394357" cy="374996"/>
            </a:xfrm>
            <a:custGeom>
              <a:avLst/>
              <a:gdLst>
                <a:gd name="connsiteX0" fmla="*/ 294159 w 394357"/>
                <a:gd name="connsiteY0" fmla="*/ 340733 h 374996"/>
                <a:gd name="connsiteX1" fmla="*/ 377889 w 394357"/>
                <a:gd name="connsiteY1" fmla="*/ 217261 h 374996"/>
                <a:gd name="connsiteX2" fmla="*/ 391856 w 394357"/>
                <a:gd name="connsiteY2" fmla="*/ 69249 h 374996"/>
                <a:gd name="connsiteX3" fmla="*/ 291767 w 394357"/>
                <a:gd name="connsiteY3" fmla="*/ 18625 h 374996"/>
                <a:gd name="connsiteX4" fmla="*/ 120450 w 394357"/>
                <a:gd name="connsiteY4" fmla="*/ 1493 h 374996"/>
                <a:gd name="connsiteX5" fmla="*/ 49453 w 394357"/>
                <a:gd name="connsiteY5" fmla="*/ 16233 h 374996"/>
                <a:gd name="connsiteX6" fmla="*/ 527 w 394357"/>
                <a:gd name="connsiteY6" fmla="*/ 45558 h 374996"/>
                <a:gd name="connsiteX7" fmla="*/ 51923 w 394357"/>
                <a:gd name="connsiteY7" fmla="*/ 121416 h 374996"/>
                <a:gd name="connsiteX8" fmla="*/ 142520 w 394357"/>
                <a:gd name="connsiteY8" fmla="*/ 231537 h 374996"/>
                <a:gd name="connsiteX9" fmla="*/ 232655 w 394357"/>
                <a:gd name="connsiteY9" fmla="*/ 332939 h 374996"/>
                <a:gd name="connsiteX10" fmla="*/ 289606 w 394357"/>
                <a:gd name="connsiteY10" fmla="*/ 374997 h 374996"/>
                <a:gd name="connsiteX11" fmla="*/ 294159 w 394357"/>
                <a:gd name="connsiteY11" fmla="*/ 340733 h 374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4357" h="374996">
                  <a:moveTo>
                    <a:pt x="294159" y="340733"/>
                  </a:moveTo>
                  <a:cubicBezTo>
                    <a:pt x="289761" y="318663"/>
                    <a:pt x="360294" y="217261"/>
                    <a:pt x="377889" y="217261"/>
                  </a:cubicBezTo>
                  <a:cubicBezTo>
                    <a:pt x="392551" y="217261"/>
                    <a:pt x="398030" y="119872"/>
                    <a:pt x="391856" y="69249"/>
                  </a:cubicBezTo>
                  <a:cubicBezTo>
                    <a:pt x="337220" y="31513"/>
                    <a:pt x="291767" y="18625"/>
                    <a:pt x="291767" y="18625"/>
                  </a:cubicBezTo>
                  <a:cubicBezTo>
                    <a:pt x="291767" y="18625"/>
                    <a:pt x="144912" y="11371"/>
                    <a:pt x="120450" y="1493"/>
                  </a:cubicBezTo>
                  <a:cubicBezTo>
                    <a:pt x="95987" y="-8230"/>
                    <a:pt x="71524" y="33365"/>
                    <a:pt x="49453" y="16233"/>
                  </a:cubicBezTo>
                  <a:cubicBezTo>
                    <a:pt x="27383" y="-899"/>
                    <a:pt x="-4489" y="21095"/>
                    <a:pt x="527" y="45558"/>
                  </a:cubicBezTo>
                  <a:cubicBezTo>
                    <a:pt x="5389" y="70020"/>
                    <a:pt x="51923" y="84760"/>
                    <a:pt x="51923" y="121416"/>
                  </a:cubicBezTo>
                  <a:cubicBezTo>
                    <a:pt x="51923" y="158072"/>
                    <a:pt x="144990" y="212014"/>
                    <a:pt x="142520" y="231537"/>
                  </a:cubicBezTo>
                  <a:cubicBezTo>
                    <a:pt x="140822" y="245274"/>
                    <a:pt x="198314" y="282624"/>
                    <a:pt x="232655" y="332939"/>
                  </a:cubicBezTo>
                  <a:cubicBezTo>
                    <a:pt x="250944" y="344437"/>
                    <a:pt x="270391" y="359563"/>
                    <a:pt x="289606" y="374997"/>
                  </a:cubicBezTo>
                  <a:cubicBezTo>
                    <a:pt x="293388" y="358945"/>
                    <a:pt x="295240" y="346366"/>
                    <a:pt x="294159" y="340733"/>
                  </a:cubicBezTo>
                  <a:close/>
                </a:path>
              </a:pathLst>
            </a:custGeom>
            <a:solidFill>
              <a:srgbClr val="4E4E4E"/>
            </a:solidFill>
            <a:ln w="7715" cap="flat">
              <a:solidFill>
                <a:srgbClr val="FFFFFF"/>
              </a:solidFill>
              <a:prstDash val="solid"/>
              <a:miter/>
            </a:ln>
          </p:spPr>
          <p:txBody>
            <a:bodyPr rtlCol="0" anchor="ctr"/>
            <a:lstStyle/>
            <a:p>
              <a:endParaRPr lang="en-GB"/>
            </a:p>
          </p:txBody>
        </p:sp>
        <p:sp>
          <p:nvSpPr>
            <p:cNvPr id="85" name="Freeform: Shape 84">
              <a:extLst>
                <a:ext uri="{FF2B5EF4-FFF2-40B4-BE49-F238E27FC236}">
                  <a16:creationId xmlns:a16="http://schemas.microsoft.com/office/drawing/2014/main" id="{FAFECC27-7B80-1D97-1DAC-FA353F34A7C7}"/>
                </a:ext>
              </a:extLst>
            </p:cNvPr>
            <p:cNvSpPr/>
            <p:nvPr/>
          </p:nvSpPr>
          <p:spPr>
            <a:xfrm>
              <a:off x="7514955" y="3628537"/>
              <a:ext cx="427738" cy="297555"/>
            </a:xfrm>
            <a:custGeom>
              <a:avLst/>
              <a:gdLst>
                <a:gd name="connsiteX0" fmla="*/ 14431 w 427738"/>
                <a:gd name="connsiteY0" fmla="*/ 78401 h 297555"/>
                <a:gd name="connsiteX1" fmla="*/ 53788 w 427738"/>
                <a:gd name="connsiteY1" fmla="*/ 120228 h 297555"/>
                <a:gd name="connsiteX2" fmla="*/ 110353 w 427738"/>
                <a:gd name="connsiteY2" fmla="*/ 154646 h 297555"/>
                <a:gd name="connsiteX3" fmla="*/ 179189 w 427738"/>
                <a:gd name="connsiteY3" fmla="*/ 196472 h 297555"/>
                <a:gd name="connsiteX4" fmla="*/ 211137 w 427738"/>
                <a:gd name="connsiteY4" fmla="*/ 233359 h 297555"/>
                <a:gd name="connsiteX5" fmla="*/ 260295 w 427738"/>
                <a:gd name="connsiteY5" fmla="*/ 208742 h 297555"/>
                <a:gd name="connsiteX6" fmla="*/ 292243 w 427738"/>
                <a:gd name="connsiteY6" fmla="*/ 260369 h 297555"/>
                <a:gd name="connsiteX7" fmla="*/ 348809 w 427738"/>
                <a:gd name="connsiteY7" fmla="*/ 297179 h 297555"/>
                <a:gd name="connsiteX8" fmla="*/ 366558 w 427738"/>
                <a:gd name="connsiteY8" fmla="*/ 295635 h 297555"/>
                <a:gd name="connsiteX9" fmla="*/ 405297 w 427738"/>
                <a:gd name="connsiteY9" fmla="*/ 201488 h 297555"/>
                <a:gd name="connsiteX10" fmla="*/ 427522 w 427738"/>
                <a:gd name="connsiteY10" fmla="*/ 169385 h 297555"/>
                <a:gd name="connsiteX11" fmla="*/ 397966 w 427738"/>
                <a:gd name="connsiteY11" fmla="*/ 100549 h 297555"/>
                <a:gd name="connsiteX12" fmla="*/ 398429 w 427738"/>
                <a:gd name="connsiteY12" fmla="*/ 96999 h 297555"/>
                <a:gd name="connsiteX13" fmla="*/ 374198 w 427738"/>
                <a:gd name="connsiteY13" fmla="*/ 76009 h 297555"/>
                <a:gd name="connsiteX14" fmla="*/ 293941 w 427738"/>
                <a:gd name="connsiteY14" fmla="*/ 20987 h 297555"/>
                <a:gd name="connsiteX15" fmla="*/ 218777 w 427738"/>
                <a:gd name="connsiteY15" fmla="*/ 10878 h 297555"/>
                <a:gd name="connsiteX16" fmla="*/ 113517 w 427738"/>
                <a:gd name="connsiteY16" fmla="*/ 45913 h 297555"/>
                <a:gd name="connsiteX17" fmla="*/ 74006 w 427738"/>
                <a:gd name="connsiteY17" fmla="*/ 31945 h 297555"/>
                <a:gd name="connsiteX18" fmla="*/ 0 w 427738"/>
                <a:gd name="connsiteY18" fmla="*/ 63662 h 297555"/>
                <a:gd name="connsiteX19" fmla="*/ 14431 w 427738"/>
                <a:gd name="connsiteY19" fmla="*/ 78401 h 297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7738" h="297555">
                  <a:moveTo>
                    <a:pt x="14431" y="78401"/>
                  </a:moveTo>
                  <a:cubicBezTo>
                    <a:pt x="16900" y="95610"/>
                    <a:pt x="43987" y="137437"/>
                    <a:pt x="53788" y="120228"/>
                  </a:cubicBezTo>
                  <a:cubicBezTo>
                    <a:pt x="63665" y="103019"/>
                    <a:pt x="88205" y="142376"/>
                    <a:pt x="110353" y="154646"/>
                  </a:cubicBezTo>
                  <a:cubicBezTo>
                    <a:pt x="132501" y="166916"/>
                    <a:pt x="176719" y="181655"/>
                    <a:pt x="179189" y="196472"/>
                  </a:cubicBezTo>
                  <a:cubicBezTo>
                    <a:pt x="181658" y="211211"/>
                    <a:pt x="188989" y="243237"/>
                    <a:pt x="211137" y="233359"/>
                  </a:cubicBezTo>
                  <a:cubicBezTo>
                    <a:pt x="233285" y="223481"/>
                    <a:pt x="260295" y="189064"/>
                    <a:pt x="260295" y="208742"/>
                  </a:cubicBezTo>
                  <a:cubicBezTo>
                    <a:pt x="260295" y="228420"/>
                    <a:pt x="267703" y="265385"/>
                    <a:pt x="292243" y="260369"/>
                  </a:cubicBezTo>
                  <a:cubicBezTo>
                    <a:pt x="316860" y="255430"/>
                    <a:pt x="324269" y="302195"/>
                    <a:pt x="348809" y="297179"/>
                  </a:cubicBezTo>
                  <a:cubicBezTo>
                    <a:pt x="353285" y="296407"/>
                    <a:pt x="359381" y="295867"/>
                    <a:pt x="366558" y="295635"/>
                  </a:cubicBezTo>
                  <a:cubicBezTo>
                    <a:pt x="363548" y="239996"/>
                    <a:pt x="383535" y="213681"/>
                    <a:pt x="405297" y="201488"/>
                  </a:cubicBezTo>
                  <a:cubicBezTo>
                    <a:pt x="410390" y="191687"/>
                    <a:pt x="425130" y="181424"/>
                    <a:pt x="427522" y="169385"/>
                  </a:cubicBezTo>
                  <a:cubicBezTo>
                    <a:pt x="430840" y="153025"/>
                    <a:pt x="394802" y="120228"/>
                    <a:pt x="397966" y="100549"/>
                  </a:cubicBezTo>
                  <a:cubicBezTo>
                    <a:pt x="398120" y="99546"/>
                    <a:pt x="398275" y="98157"/>
                    <a:pt x="398429" y="96999"/>
                  </a:cubicBezTo>
                  <a:cubicBezTo>
                    <a:pt x="390249" y="90749"/>
                    <a:pt x="381915" y="83726"/>
                    <a:pt x="374198" y="76009"/>
                  </a:cubicBezTo>
                  <a:cubicBezTo>
                    <a:pt x="344101" y="45990"/>
                    <a:pt x="314005" y="40974"/>
                    <a:pt x="293941" y="20987"/>
                  </a:cubicBezTo>
                  <a:cubicBezTo>
                    <a:pt x="273877" y="923"/>
                    <a:pt x="238841" y="-9109"/>
                    <a:pt x="218777" y="10878"/>
                  </a:cubicBezTo>
                  <a:cubicBezTo>
                    <a:pt x="198713" y="30942"/>
                    <a:pt x="143613" y="45913"/>
                    <a:pt x="113517" y="45913"/>
                  </a:cubicBezTo>
                  <a:cubicBezTo>
                    <a:pt x="106649" y="45913"/>
                    <a:pt x="92141" y="40357"/>
                    <a:pt x="74006" y="31945"/>
                  </a:cubicBezTo>
                  <a:cubicBezTo>
                    <a:pt x="50315" y="45604"/>
                    <a:pt x="25158" y="58646"/>
                    <a:pt x="0" y="63662"/>
                  </a:cubicBezTo>
                  <a:cubicBezTo>
                    <a:pt x="5093" y="70530"/>
                    <a:pt x="12810" y="66980"/>
                    <a:pt x="14431" y="78401"/>
                  </a:cubicBezTo>
                  <a:close/>
                </a:path>
              </a:pathLst>
            </a:custGeom>
            <a:solidFill>
              <a:srgbClr val="4E4E4E"/>
            </a:solidFill>
            <a:ln w="7715" cap="flat">
              <a:solidFill>
                <a:srgbClr val="FFFFFF"/>
              </a:solidFill>
              <a:prstDash val="solid"/>
              <a:miter/>
            </a:ln>
          </p:spPr>
          <p:txBody>
            <a:bodyPr rtlCol="0" anchor="ctr"/>
            <a:lstStyle/>
            <a:p>
              <a:endParaRPr lang="en-GB"/>
            </a:p>
          </p:txBody>
        </p:sp>
        <p:sp>
          <p:nvSpPr>
            <p:cNvPr id="86" name="Freeform: Shape 85">
              <a:extLst>
                <a:ext uri="{FF2B5EF4-FFF2-40B4-BE49-F238E27FC236}">
                  <a16:creationId xmlns:a16="http://schemas.microsoft.com/office/drawing/2014/main" id="{5AE46374-C06A-858D-35EC-B64BFA5710DF}"/>
                </a:ext>
              </a:extLst>
            </p:cNvPr>
            <p:cNvSpPr/>
            <p:nvPr/>
          </p:nvSpPr>
          <p:spPr>
            <a:xfrm>
              <a:off x="9769478" y="2902055"/>
              <a:ext cx="1038040" cy="739543"/>
            </a:xfrm>
            <a:custGeom>
              <a:avLst/>
              <a:gdLst>
                <a:gd name="connsiteX0" fmla="*/ 976510 w 1038040"/>
                <a:gd name="connsiteY0" fmla="*/ 367175 h 739543"/>
                <a:gd name="connsiteX1" fmla="*/ 912536 w 1038040"/>
                <a:gd name="connsiteY1" fmla="*/ 305671 h 739543"/>
                <a:gd name="connsiteX2" fmla="*/ 860909 w 1038040"/>
                <a:gd name="connsiteY2" fmla="*/ 236835 h 739543"/>
                <a:gd name="connsiteX3" fmla="*/ 848562 w 1038040"/>
                <a:gd name="connsiteY3" fmla="*/ 158121 h 739543"/>
                <a:gd name="connsiteX4" fmla="*/ 838761 w 1038040"/>
                <a:gd name="connsiteY4" fmla="*/ 81878 h 739543"/>
                <a:gd name="connsiteX5" fmla="*/ 735508 w 1038040"/>
                <a:gd name="connsiteY5" fmla="*/ 52399 h 739543"/>
                <a:gd name="connsiteX6" fmla="*/ 676395 w 1038040"/>
                <a:gd name="connsiteY6" fmla="*/ 52399 h 739543"/>
                <a:gd name="connsiteX7" fmla="*/ 619907 w 1038040"/>
                <a:gd name="connsiteY7" fmla="*/ 25312 h 739543"/>
                <a:gd name="connsiteX8" fmla="*/ 560795 w 1038040"/>
                <a:gd name="connsiteY8" fmla="*/ 8103 h 739543"/>
                <a:gd name="connsiteX9" fmla="*/ 555162 w 1038040"/>
                <a:gd name="connsiteY9" fmla="*/ 0 h 739543"/>
                <a:gd name="connsiteX10" fmla="*/ 520666 w 1038040"/>
                <a:gd name="connsiteY10" fmla="*/ 13814 h 739543"/>
                <a:gd name="connsiteX11" fmla="*/ 477991 w 1038040"/>
                <a:gd name="connsiteY11" fmla="*/ 53170 h 739543"/>
                <a:gd name="connsiteX12" fmla="*/ 402596 w 1038040"/>
                <a:gd name="connsiteY12" fmla="*/ 63048 h 739543"/>
                <a:gd name="connsiteX13" fmla="*/ 373040 w 1038040"/>
                <a:gd name="connsiteY13" fmla="*/ 122006 h 739543"/>
                <a:gd name="connsiteX14" fmla="*/ 359921 w 1038040"/>
                <a:gd name="connsiteY14" fmla="*/ 164681 h 739543"/>
                <a:gd name="connsiteX15" fmla="*/ 323883 w 1038040"/>
                <a:gd name="connsiteY15" fmla="*/ 194237 h 739543"/>
                <a:gd name="connsiteX16" fmla="*/ 268089 w 1038040"/>
                <a:gd name="connsiteY16" fmla="*/ 246558 h 739543"/>
                <a:gd name="connsiteX17" fmla="*/ 251729 w 1038040"/>
                <a:gd name="connsiteY17" fmla="*/ 299034 h 739543"/>
                <a:gd name="connsiteX18" fmla="*/ 179575 w 1038040"/>
                <a:gd name="connsiteY18" fmla="*/ 321953 h 739543"/>
                <a:gd name="connsiteX19" fmla="*/ 123858 w 1038040"/>
                <a:gd name="connsiteY19" fmla="*/ 348191 h 739543"/>
                <a:gd name="connsiteX20" fmla="*/ 42598 w 1038040"/>
                <a:gd name="connsiteY20" fmla="*/ 342403 h 739543"/>
                <a:gd name="connsiteX21" fmla="*/ 41826 w 1038040"/>
                <a:gd name="connsiteY21" fmla="*/ 352281 h 739543"/>
                <a:gd name="connsiteX22" fmla="*/ 59035 w 1038040"/>
                <a:gd name="connsiteY22" fmla="*/ 435856 h 739543"/>
                <a:gd name="connsiteX23" fmla="*/ 63974 w 1038040"/>
                <a:gd name="connsiteY23" fmla="*/ 531779 h 739543"/>
                <a:gd name="connsiteX24" fmla="*/ 0 w 1038040"/>
                <a:gd name="connsiteY24" fmla="*/ 588344 h 739543"/>
                <a:gd name="connsiteX25" fmla="*/ 36887 w 1038040"/>
                <a:gd name="connsiteY25" fmla="*/ 644833 h 739543"/>
                <a:gd name="connsiteX26" fmla="*/ 34958 w 1038040"/>
                <a:gd name="connsiteY26" fmla="*/ 705720 h 739543"/>
                <a:gd name="connsiteX27" fmla="*/ 94225 w 1038040"/>
                <a:gd name="connsiteY27" fmla="*/ 692447 h 739543"/>
                <a:gd name="connsiteX28" fmla="*/ 166379 w 1038040"/>
                <a:gd name="connsiteY28" fmla="*/ 649772 h 739543"/>
                <a:gd name="connsiteX29" fmla="*/ 356526 w 1038040"/>
                <a:gd name="connsiteY29" fmla="*/ 672691 h 739543"/>
                <a:gd name="connsiteX30" fmla="*/ 458159 w 1038040"/>
                <a:gd name="connsiteY30" fmla="*/ 689128 h 739543"/>
                <a:gd name="connsiteX31" fmla="*/ 533554 w 1038040"/>
                <a:gd name="connsiteY31" fmla="*/ 698929 h 739543"/>
                <a:gd name="connsiteX32" fmla="*/ 605708 w 1038040"/>
                <a:gd name="connsiteY32" fmla="*/ 705566 h 739543"/>
                <a:gd name="connsiteX33" fmla="*/ 677862 w 1038040"/>
                <a:gd name="connsiteY33" fmla="*/ 728485 h 739543"/>
                <a:gd name="connsiteX34" fmla="*/ 779418 w 1038040"/>
                <a:gd name="connsiteY34" fmla="*/ 735122 h 739543"/>
                <a:gd name="connsiteX35" fmla="*/ 799096 w 1038040"/>
                <a:gd name="connsiteY35" fmla="*/ 699006 h 739543"/>
                <a:gd name="connsiteX36" fmla="*/ 864768 w 1038040"/>
                <a:gd name="connsiteY36" fmla="*/ 626929 h 739543"/>
                <a:gd name="connsiteX37" fmla="*/ 935995 w 1038040"/>
                <a:gd name="connsiteY37" fmla="*/ 612576 h 739543"/>
                <a:gd name="connsiteX38" fmla="*/ 919558 w 1038040"/>
                <a:gd name="connsiteY38" fmla="*/ 566274 h 739543"/>
                <a:gd name="connsiteX39" fmla="*/ 902349 w 1038040"/>
                <a:gd name="connsiteY39" fmla="*/ 462943 h 739543"/>
                <a:gd name="connsiteX40" fmla="*/ 980986 w 1038040"/>
                <a:gd name="connsiteY40" fmla="*/ 475213 h 739543"/>
                <a:gd name="connsiteX41" fmla="*/ 1037628 w 1038040"/>
                <a:gd name="connsiteY41" fmla="*/ 423586 h 739543"/>
                <a:gd name="connsiteX42" fmla="*/ 976510 w 1038040"/>
                <a:gd name="connsiteY42" fmla="*/ 367175 h 739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038040" h="739543">
                  <a:moveTo>
                    <a:pt x="976510" y="367175"/>
                  </a:moveTo>
                  <a:cubicBezTo>
                    <a:pt x="956831" y="362236"/>
                    <a:pt x="944484" y="318018"/>
                    <a:pt x="912536" y="305671"/>
                  </a:cubicBezTo>
                  <a:cubicBezTo>
                    <a:pt x="880587" y="293400"/>
                    <a:pt x="887996" y="254044"/>
                    <a:pt x="860909" y="236835"/>
                  </a:cubicBezTo>
                  <a:cubicBezTo>
                    <a:pt x="833900" y="219626"/>
                    <a:pt x="851031" y="185208"/>
                    <a:pt x="848562" y="158121"/>
                  </a:cubicBezTo>
                  <a:cubicBezTo>
                    <a:pt x="846169" y="131112"/>
                    <a:pt x="853501" y="89286"/>
                    <a:pt x="838761" y="81878"/>
                  </a:cubicBezTo>
                  <a:cubicBezTo>
                    <a:pt x="823944" y="74469"/>
                    <a:pt x="762517" y="40051"/>
                    <a:pt x="735508" y="52399"/>
                  </a:cubicBezTo>
                  <a:cubicBezTo>
                    <a:pt x="708421" y="64669"/>
                    <a:pt x="688743" y="74469"/>
                    <a:pt x="676395" y="52399"/>
                  </a:cubicBezTo>
                  <a:cubicBezTo>
                    <a:pt x="664126" y="30251"/>
                    <a:pt x="646916" y="17904"/>
                    <a:pt x="619907" y="25312"/>
                  </a:cubicBezTo>
                  <a:cubicBezTo>
                    <a:pt x="592821" y="32720"/>
                    <a:pt x="575611" y="20373"/>
                    <a:pt x="560795" y="8103"/>
                  </a:cubicBezTo>
                  <a:cubicBezTo>
                    <a:pt x="558557" y="6251"/>
                    <a:pt x="556782" y="3318"/>
                    <a:pt x="555162" y="0"/>
                  </a:cubicBezTo>
                  <a:cubicBezTo>
                    <a:pt x="544280" y="2238"/>
                    <a:pt x="529927" y="6482"/>
                    <a:pt x="520666" y="13814"/>
                  </a:cubicBezTo>
                  <a:cubicBezTo>
                    <a:pt x="504229" y="26932"/>
                    <a:pt x="500988" y="53170"/>
                    <a:pt x="477991" y="53170"/>
                  </a:cubicBezTo>
                  <a:cubicBezTo>
                    <a:pt x="455072" y="53170"/>
                    <a:pt x="428834" y="43370"/>
                    <a:pt x="402596" y="63048"/>
                  </a:cubicBezTo>
                  <a:cubicBezTo>
                    <a:pt x="376281" y="82726"/>
                    <a:pt x="369799" y="105723"/>
                    <a:pt x="373040" y="122006"/>
                  </a:cubicBezTo>
                  <a:cubicBezTo>
                    <a:pt x="376281" y="138366"/>
                    <a:pt x="379600" y="164681"/>
                    <a:pt x="359921" y="164681"/>
                  </a:cubicBezTo>
                  <a:cubicBezTo>
                    <a:pt x="340243" y="164681"/>
                    <a:pt x="343638" y="187678"/>
                    <a:pt x="323883" y="194237"/>
                  </a:cubicBezTo>
                  <a:cubicBezTo>
                    <a:pt x="304204" y="200719"/>
                    <a:pt x="271407" y="230275"/>
                    <a:pt x="268089" y="246558"/>
                  </a:cubicBezTo>
                  <a:cubicBezTo>
                    <a:pt x="264848" y="263073"/>
                    <a:pt x="264848" y="299034"/>
                    <a:pt x="251729" y="299034"/>
                  </a:cubicBezTo>
                  <a:cubicBezTo>
                    <a:pt x="238610" y="299034"/>
                    <a:pt x="192771" y="305593"/>
                    <a:pt x="179575" y="321953"/>
                  </a:cubicBezTo>
                  <a:cubicBezTo>
                    <a:pt x="166456" y="338391"/>
                    <a:pt x="150173" y="354673"/>
                    <a:pt x="123858" y="348191"/>
                  </a:cubicBezTo>
                  <a:cubicBezTo>
                    <a:pt x="110431" y="344796"/>
                    <a:pt x="74315" y="343175"/>
                    <a:pt x="42598" y="342403"/>
                  </a:cubicBezTo>
                  <a:cubicBezTo>
                    <a:pt x="43061" y="345645"/>
                    <a:pt x="43061" y="348809"/>
                    <a:pt x="41826" y="352281"/>
                  </a:cubicBezTo>
                  <a:cubicBezTo>
                    <a:pt x="29556" y="386699"/>
                    <a:pt x="39357" y="418647"/>
                    <a:pt x="59035" y="435856"/>
                  </a:cubicBezTo>
                  <a:cubicBezTo>
                    <a:pt x="78714" y="453065"/>
                    <a:pt x="86045" y="521901"/>
                    <a:pt x="63974" y="531779"/>
                  </a:cubicBezTo>
                  <a:cubicBezTo>
                    <a:pt x="41826" y="541579"/>
                    <a:pt x="0" y="571136"/>
                    <a:pt x="0" y="588344"/>
                  </a:cubicBezTo>
                  <a:cubicBezTo>
                    <a:pt x="0" y="605553"/>
                    <a:pt x="44296" y="620293"/>
                    <a:pt x="36887" y="644833"/>
                  </a:cubicBezTo>
                  <a:cubicBezTo>
                    <a:pt x="32720" y="658955"/>
                    <a:pt x="32566" y="683958"/>
                    <a:pt x="34958" y="705720"/>
                  </a:cubicBezTo>
                  <a:cubicBezTo>
                    <a:pt x="55871" y="706646"/>
                    <a:pt x="76476" y="710350"/>
                    <a:pt x="94225" y="692447"/>
                  </a:cubicBezTo>
                  <a:cubicBezTo>
                    <a:pt x="113903" y="672768"/>
                    <a:pt x="123781" y="649772"/>
                    <a:pt x="166379" y="649772"/>
                  </a:cubicBezTo>
                  <a:cubicBezTo>
                    <a:pt x="208976" y="649772"/>
                    <a:pt x="336847" y="649772"/>
                    <a:pt x="356526" y="672691"/>
                  </a:cubicBezTo>
                  <a:cubicBezTo>
                    <a:pt x="376204" y="695688"/>
                    <a:pt x="428680" y="676010"/>
                    <a:pt x="458159" y="689128"/>
                  </a:cubicBezTo>
                  <a:cubicBezTo>
                    <a:pt x="487715" y="702247"/>
                    <a:pt x="530313" y="715443"/>
                    <a:pt x="533554" y="698929"/>
                  </a:cubicBezTo>
                  <a:cubicBezTo>
                    <a:pt x="536872" y="682569"/>
                    <a:pt x="576229" y="721926"/>
                    <a:pt x="605708" y="705566"/>
                  </a:cubicBezTo>
                  <a:cubicBezTo>
                    <a:pt x="635264" y="689128"/>
                    <a:pt x="661424" y="738286"/>
                    <a:pt x="677862" y="728485"/>
                  </a:cubicBezTo>
                  <a:cubicBezTo>
                    <a:pt x="694222" y="718607"/>
                    <a:pt x="763058" y="718685"/>
                    <a:pt x="779418" y="735122"/>
                  </a:cubicBezTo>
                  <a:cubicBezTo>
                    <a:pt x="795932" y="751482"/>
                    <a:pt x="799096" y="718607"/>
                    <a:pt x="799096" y="699006"/>
                  </a:cubicBezTo>
                  <a:cubicBezTo>
                    <a:pt x="799096" y="679328"/>
                    <a:pt x="864768" y="626929"/>
                    <a:pt x="864768" y="626929"/>
                  </a:cubicBezTo>
                  <a:cubicBezTo>
                    <a:pt x="864768" y="626929"/>
                    <a:pt x="909449" y="624537"/>
                    <a:pt x="935995" y="612576"/>
                  </a:cubicBezTo>
                  <a:cubicBezTo>
                    <a:pt x="930053" y="604087"/>
                    <a:pt x="925037" y="590119"/>
                    <a:pt x="919558" y="566274"/>
                  </a:cubicBezTo>
                  <a:cubicBezTo>
                    <a:pt x="907365" y="512178"/>
                    <a:pt x="887610" y="480229"/>
                    <a:pt x="902349" y="462943"/>
                  </a:cubicBezTo>
                  <a:cubicBezTo>
                    <a:pt x="917089" y="445734"/>
                    <a:pt x="958915" y="485091"/>
                    <a:pt x="980986" y="475213"/>
                  </a:cubicBezTo>
                  <a:cubicBezTo>
                    <a:pt x="1003211" y="465412"/>
                    <a:pt x="1042490" y="445734"/>
                    <a:pt x="1037628" y="423586"/>
                  </a:cubicBezTo>
                  <a:cubicBezTo>
                    <a:pt x="1033076" y="401593"/>
                    <a:pt x="996188" y="372037"/>
                    <a:pt x="976510" y="367175"/>
                  </a:cubicBezTo>
                  <a:close/>
                </a:path>
              </a:pathLst>
            </a:custGeom>
            <a:solidFill>
              <a:srgbClr val="4E4E4E"/>
            </a:solidFill>
            <a:ln w="7715" cap="flat">
              <a:solidFill>
                <a:srgbClr val="FFFFFF"/>
              </a:solidFill>
              <a:prstDash val="solid"/>
              <a:miter/>
            </a:ln>
          </p:spPr>
          <p:txBody>
            <a:bodyPr rtlCol="0" anchor="ctr"/>
            <a:lstStyle/>
            <a:p>
              <a:endParaRPr lang="en-GB"/>
            </a:p>
          </p:txBody>
        </p:sp>
        <p:sp>
          <p:nvSpPr>
            <p:cNvPr id="87" name="Freeform: Shape 86">
              <a:extLst>
                <a:ext uri="{FF2B5EF4-FFF2-40B4-BE49-F238E27FC236}">
                  <a16:creationId xmlns:a16="http://schemas.microsoft.com/office/drawing/2014/main" id="{E788A641-8391-E60A-A31F-0BE60C6B3F8B}"/>
                </a:ext>
              </a:extLst>
            </p:cNvPr>
            <p:cNvSpPr/>
            <p:nvPr/>
          </p:nvSpPr>
          <p:spPr>
            <a:xfrm>
              <a:off x="8309077" y="3985136"/>
              <a:ext cx="815722" cy="370956"/>
            </a:xfrm>
            <a:custGeom>
              <a:avLst/>
              <a:gdLst>
                <a:gd name="connsiteX0" fmla="*/ 688006 w 815722"/>
                <a:gd name="connsiteY0" fmla="*/ 33029 h 370956"/>
                <a:gd name="connsiteX1" fmla="*/ 585524 w 815722"/>
                <a:gd name="connsiteY1" fmla="*/ 0 h 370956"/>
                <a:gd name="connsiteX2" fmla="*/ 567157 w 815722"/>
                <a:gd name="connsiteY2" fmla="*/ 51241 h 370956"/>
                <a:gd name="connsiteX3" fmla="*/ 470618 w 815722"/>
                <a:gd name="connsiteY3" fmla="*/ 57183 h 370956"/>
                <a:gd name="connsiteX4" fmla="*/ 410502 w 815722"/>
                <a:gd name="connsiteY4" fmla="*/ 98083 h 370956"/>
                <a:gd name="connsiteX5" fmla="*/ 366284 w 815722"/>
                <a:gd name="connsiteY5" fmla="*/ 166919 h 370956"/>
                <a:gd name="connsiteX6" fmla="*/ 321988 w 815722"/>
                <a:gd name="connsiteY6" fmla="*/ 198945 h 370956"/>
                <a:gd name="connsiteX7" fmla="*/ 208857 w 815722"/>
                <a:gd name="connsiteY7" fmla="*/ 221015 h 370956"/>
                <a:gd name="connsiteX8" fmla="*/ 144883 w 815722"/>
                <a:gd name="connsiteY8" fmla="*/ 225954 h 370956"/>
                <a:gd name="connsiteX9" fmla="*/ 78440 w 815722"/>
                <a:gd name="connsiteY9" fmla="*/ 235755 h 370956"/>
                <a:gd name="connsiteX10" fmla="*/ 14466 w 815722"/>
                <a:gd name="connsiteY10" fmla="*/ 218546 h 370956"/>
                <a:gd name="connsiteX11" fmla="*/ 2196 w 815722"/>
                <a:gd name="connsiteY11" fmla="*/ 277581 h 370956"/>
                <a:gd name="connsiteX12" fmla="*/ 58761 w 815722"/>
                <a:gd name="connsiteY12" fmla="*/ 307060 h 370956"/>
                <a:gd name="connsiteX13" fmla="*/ 127597 w 815722"/>
                <a:gd name="connsiteY13" fmla="*/ 321799 h 370956"/>
                <a:gd name="connsiteX14" fmla="*/ 196433 w 815722"/>
                <a:gd name="connsiteY14" fmla="*/ 299651 h 370956"/>
                <a:gd name="connsiteX15" fmla="*/ 284947 w 815722"/>
                <a:gd name="connsiteY15" fmla="*/ 287304 h 370956"/>
                <a:gd name="connsiteX16" fmla="*/ 307094 w 815722"/>
                <a:gd name="connsiteY16" fmla="*/ 334069 h 370956"/>
                <a:gd name="connsiteX17" fmla="*/ 407956 w 815722"/>
                <a:gd name="connsiteY17" fmla="*/ 348809 h 370956"/>
                <a:gd name="connsiteX18" fmla="*/ 530888 w 815722"/>
                <a:gd name="connsiteY18" fmla="*/ 370956 h 370956"/>
                <a:gd name="connsiteX19" fmla="*/ 626733 w 815722"/>
                <a:gd name="connsiteY19" fmla="*/ 336462 h 370956"/>
                <a:gd name="connsiteX20" fmla="*/ 702977 w 815722"/>
                <a:gd name="connsiteY20" fmla="*/ 311922 h 370956"/>
                <a:gd name="connsiteX21" fmla="*/ 703440 w 815722"/>
                <a:gd name="connsiteY21" fmla="*/ 312307 h 370956"/>
                <a:gd name="connsiteX22" fmla="*/ 721343 w 815722"/>
                <a:gd name="connsiteY22" fmla="*/ 286147 h 370956"/>
                <a:gd name="connsiteX23" fmla="*/ 739324 w 815722"/>
                <a:gd name="connsiteY23" fmla="*/ 237375 h 370956"/>
                <a:gd name="connsiteX24" fmla="*/ 752134 w 815722"/>
                <a:gd name="connsiteY24" fmla="*/ 193774 h 370956"/>
                <a:gd name="connsiteX25" fmla="*/ 800828 w 815722"/>
                <a:gd name="connsiteY25" fmla="*/ 165607 h 370956"/>
                <a:gd name="connsiteX26" fmla="*/ 815722 w 815722"/>
                <a:gd name="connsiteY26" fmla="*/ 136128 h 370956"/>
                <a:gd name="connsiteX27" fmla="*/ 772121 w 815722"/>
                <a:gd name="connsiteY27" fmla="*/ 43833 h 370956"/>
                <a:gd name="connsiteX28" fmla="*/ 688006 w 815722"/>
                <a:gd name="connsiteY28" fmla="*/ 33029 h 370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15722" h="370956">
                  <a:moveTo>
                    <a:pt x="688006" y="33029"/>
                  </a:moveTo>
                  <a:cubicBezTo>
                    <a:pt x="658758" y="0"/>
                    <a:pt x="585524" y="0"/>
                    <a:pt x="585524" y="0"/>
                  </a:cubicBezTo>
                  <a:cubicBezTo>
                    <a:pt x="585524" y="0"/>
                    <a:pt x="578116" y="33029"/>
                    <a:pt x="567157" y="51241"/>
                  </a:cubicBezTo>
                  <a:cubicBezTo>
                    <a:pt x="557974" y="66598"/>
                    <a:pt x="504727" y="66367"/>
                    <a:pt x="470618" y="57183"/>
                  </a:cubicBezTo>
                  <a:cubicBezTo>
                    <a:pt x="460894" y="69839"/>
                    <a:pt x="416676" y="79717"/>
                    <a:pt x="410502" y="98083"/>
                  </a:cubicBezTo>
                  <a:cubicBezTo>
                    <a:pt x="403094" y="120231"/>
                    <a:pt x="349075" y="107961"/>
                    <a:pt x="366284" y="166919"/>
                  </a:cubicBezTo>
                  <a:cubicBezTo>
                    <a:pt x="383493" y="225954"/>
                    <a:pt x="339274" y="206276"/>
                    <a:pt x="321988" y="198945"/>
                  </a:cubicBezTo>
                  <a:cubicBezTo>
                    <a:pt x="304779" y="191536"/>
                    <a:pt x="228535" y="201337"/>
                    <a:pt x="208857" y="221015"/>
                  </a:cubicBezTo>
                  <a:cubicBezTo>
                    <a:pt x="189179" y="240693"/>
                    <a:pt x="162092" y="235755"/>
                    <a:pt x="144883" y="225954"/>
                  </a:cubicBezTo>
                  <a:cubicBezTo>
                    <a:pt x="127674" y="216153"/>
                    <a:pt x="93256" y="211215"/>
                    <a:pt x="78440" y="235755"/>
                  </a:cubicBezTo>
                  <a:cubicBezTo>
                    <a:pt x="63700" y="260372"/>
                    <a:pt x="36613" y="216153"/>
                    <a:pt x="14466" y="218546"/>
                  </a:cubicBezTo>
                  <a:cubicBezTo>
                    <a:pt x="-7682" y="220938"/>
                    <a:pt x="2196" y="267703"/>
                    <a:pt x="2196" y="277581"/>
                  </a:cubicBezTo>
                  <a:cubicBezTo>
                    <a:pt x="2196" y="287382"/>
                    <a:pt x="36613" y="316937"/>
                    <a:pt x="58761" y="307060"/>
                  </a:cubicBezTo>
                  <a:cubicBezTo>
                    <a:pt x="80909" y="297182"/>
                    <a:pt x="107919" y="309452"/>
                    <a:pt x="127597" y="321799"/>
                  </a:cubicBezTo>
                  <a:cubicBezTo>
                    <a:pt x="147275" y="334069"/>
                    <a:pt x="184163" y="311922"/>
                    <a:pt x="196433" y="299651"/>
                  </a:cubicBezTo>
                  <a:cubicBezTo>
                    <a:pt x="208780" y="287304"/>
                    <a:pt x="277615" y="287304"/>
                    <a:pt x="284947" y="287304"/>
                  </a:cubicBezTo>
                  <a:cubicBezTo>
                    <a:pt x="292355" y="287304"/>
                    <a:pt x="294747" y="326661"/>
                    <a:pt x="307094" y="334069"/>
                  </a:cubicBezTo>
                  <a:cubicBezTo>
                    <a:pt x="319364" y="341477"/>
                    <a:pt x="366129" y="346416"/>
                    <a:pt x="407956" y="348809"/>
                  </a:cubicBezTo>
                  <a:cubicBezTo>
                    <a:pt x="449782" y="351201"/>
                    <a:pt x="511209" y="370956"/>
                    <a:pt x="530888" y="370956"/>
                  </a:cubicBezTo>
                  <a:cubicBezTo>
                    <a:pt x="550566" y="370956"/>
                    <a:pt x="582514" y="336462"/>
                    <a:pt x="626733" y="336462"/>
                  </a:cubicBezTo>
                  <a:cubicBezTo>
                    <a:pt x="671028" y="336462"/>
                    <a:pt x="695646" y="309452"/>
                    <a:pt x="702977" y="311922"/>
                  </a:cubicBezTo>
                  <a:cubicBezTo>
                    <a:pt x="703131" y="311999"/>
                    <a:pt x="703285" y="312153"/>
                    <a:pt x="703440" y="312307"/>
                  </a:cubicBezTo>
                  <a:cubicBezTo>
                    <a:pt x="706604" y="298571"/>
                    <a:pt x="711774" y="287536"/>
                    <a:pt x="721343" y="286147"/>
                  </a:cubicBezTo>
                  <a:cubicBezTo>
                    <a:pt x="739324" y="283600"/>
                    <a:pt x="726436" y="252732"/>
                    <a:pt x="739324" y="237375"/>
                  </a:cubicBezTo>
                  <a:cubicBezTo>
                    <a:pt x="752134" y="222018"/>
                    <a:pt x="729060" y="191228"/>
                    <a:pt x="752134" y="193774"/>
                  </a:cubicBezTo>
                  <a:cubicBezTo>
                    <a:pt x="775208" y="196398"/>
                    <a:pt x="800828" y="198945"/>
                    <a:pt x="800828" y="165607"/>
                  </a:cubicBezTo>
                  <a:cubicBezTo>
                    <a:pt x="800828" y="154340"/>
                    <a:pt x="806925" y="144463"/>
                    <a:pt x="815722" y="136128"/>
                  </a:cubicBezTo>
                  <a:cubicBezTo>
                    <a:pt x="790333" y="100553"/>
                    <a:pt x="772121" y="43833"/>
                    <a:pt x="772121" y="43833"/>
                  </a:cubicBezTo>
                  <a:cubicBezTo>
                    <a:pt x="772121" y="43833"/>
                    <a:pt x="717407" y="65981"/>
                    <a:pt x="688006" y="33029"/>
                  </a:cubicBezTo>
                  <a:close/>
                </a:path>
              </a:pathLst>
            </a:custGeom>
            <a:solidFill>
              <a:srgbClr val="FF8200"/>
            </a:solidFill>
            <a:ln w="7715" cap="flat">
              <a:solidFill>
                <a:srgbClr val="FFFFFF"/>
              </a:solidFill>
              <a:prstDash val="solid"/>
              <a:miter/>
            </a:ln>
          </p:spPr>
          <p:txBody>
            <a:bodyPr rtlCol="0" anchor="ctr"/>
            <a:lstStyle/>
            <a:p>
              <a:endParaRPr lang="en-GB"/>
            </a:p>
          </p:txBody>
        </p:sp>
        <p:sp>
          <p:nvSpPr>
            <p:cNvPr id="88" name="Freeform: Shape 87">
              <a:extLst>
                <a:ext uri="{FF2B5EF4-FFF2-40B4-BE49-F238E27FC236}">
                  <a16:creationId xmlns:a16="http://schemas.microsoft.com/office/drawing/2014/main" id="{663D370D-8242-C2DC-06F6-D7EF81FB45F5}"/>
                </a:ext>
              </a:extLst>
            </p:cNvPr>
            <p:cNvSpPr/>
            <p:nvPr/>
          </p:nvSpPr>
          <p:spPr>
            <a:xfrm>
              <a:off x="9332078" y="4882315"/>
              <a:ext cx="201413" cy="406608"/>
            </a:xfrm>
            <a:custGeom>
              <a:avLst/>
              <a:gdLst>
                <a:gd name="connsiteX0" fmla="*/ 132655 w 201413"/>
                <a:gd name="connsiteY0" fmla="*/ 346802 h 406608"/>
                <a:gd name="connsiteX1" fmla="*/ 159665 w 201413"/>
                <a:gd name="connsiteY1" fmla="*/ 304976 h 406608"/>
                <a:gd name="connsiteX2" fmla="*/ 199022 w 201413"/>
                <a:gd name="connsiteY2" fmla="*/ 241079 h 406608"/>
                <a:gd name="connsiteX3" fmla="*/ 201414 w 201413"/>
                <a:gd name="connsiteY3" fmla="*/ 237993 h 406608"/>
                <a:gd name="connsiteX4" fmla="*/ 137286 w 201413"/>
                <a:gd name="connsiteY4" fmla="*/ 169157 h 406608"/>
                <a:gd name="connsiteX5" fmla="*/ 149324 w 201413"/>
                <a:gd name="connsiteY5" fmla="*/ 54019 h 406608"/>
                <a:gd name="connsiteX6" fmla="*/ 53247 w 201413"/>
                <a:gd name="connsiteY6" fmla="*/ 0 h 406608"/>
                <a:gd name="connsiteX7" fmla="*/ 0 w 201413"/>
                <a:gd name="connsiteY7" fmla="*/ 79408 h 406608"/>
                <a:gd name="connsiteX8" fmla="*/ 30174 w 201413"/>
                <a:gd name="connsiteY8" fmla="*/ 148475 h 406608"/>
                <a:gd name="connsiteX9" fmla="*/ 26855 w 201413"/>
                <a:gd name="connsiteY9" fmla="*/ 312307 h 406608"/>
                <a:gd name="connsiteX10" fmla="*/ 100784 w 201413"/>
                <a:gd name="connsiteY10" fmla="*/ 406609 h 406608"/>
                <a:gd name="connsiteX11" fmla="*/ 132655 w 201413"/>
                <a:gd name="connsiteY11" fmla="*/ 346802 h 40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1413" h="406608">
                  <a:moveTo>
                    <a:pt x="132655" y="346802"/>
                  </a:moveTo>
                  <a:cubicBezTo>
                    <a:pt x="157195" y="341940"/>
                    <a:pt x="142456" y="322262"/>
                    <a:pt x="159665" y="304976"/>
                  </a:cubicBezTo>
                  <a:cubicBezTo>
                    <a:pt x="176874" y="287767"/>
                    <a:pt x="196475" y="253349"/>
                    <a:pt x="199022" y="241079"/>
                  </a:cubicBezTo>
                  <a:cubicBezTo>
                    <a:pt x="199330" y="239690"/>
                    <a:pt x="200179" y="238841"/>
                    <a:pt x="201414" y="237993"/>
                  </a:cubicBezTo>
                  <a:cubicBezTo>
                    <a:pt x="167999" y="212912"/>
                    <a:pt x="144617" y="194932"/>
                    <a:pt x="137286" y="169157"/>
                  </a:cubicBezTo>
                  <a:cubicBezTo>
                    <a:pt x="129800" y="142842"/>
                    <a:pt x="137517" y="91524"/>
                    <a:pt x="149324" y="54019"/>
                  </a:cubicBezTo>
                  <a:cubicBezTo>
                    <a:pt x="130263" y="40514"/>
                    <a:pt x="71614" y="0"/>
                    <a:pt x="53247" y="0"/>
                  </a:cubicBezTo>
                  <a:cubicBezTo>
                    <a:pt x="35035" y="0"/>
                    <a:pt x="6945" y="40514"/>
                    <a:pt x="0" y="79408"/>
                  </a:cubicBezTo>
                  <a:cubicBezTo>
                    <a:pt x="43061" y="102328"/>
                    <a:pt x="59961" y="118688"/>
                    <a:pt x="30174" y="148475"/>
                  </a:cubicBezTo>
                  <a:cubicBezTo>
                    <a:pt x="-926" y="179575"/>
                    <a:pt x="-7486" y="284526"/>
                    <a:pt x="26855" y="312307"/>
                  </a:cubicBezTo>
                  <a:cubicBezTo>
                    <a:pt x="59575" y="338854"/>
                    <a:pt x="69067" y="391561"/>
                    <a:pt x="100784" y="406609"/>
                  </a:cubicBezTo>
                  <a:cubicBezTo>
                    <a:pt x="109736" y="380217"/>
                    <a:pt x="116450" y="350120"/>
                    <a:pt x="132655" y="346802"/>
                  </a:cubicBezTo>
                  <a:close/>
                </a:path>
              </a:pathLst>
            </a:custGeom>
            <a:solidFill>
              <a:srgbClr val="4E4E4E"/>
            </a:solidFill>
            <a:ln w="7715" cap="flat">
              <a:solidFill>
                <a:srgbClr val="FFFFFF"/>
              </a:solidFill>
              <a:prstDash val="solid"/>
              <a:miter/>
            </a:ln>
          </p:spPr>
          <p:txBody>
            <a:bodyPr rtlCol="0" anchor="ctr"/>
            <a:lstStyle/>
            <a:p>
              <a:endParaRPr lang="en-GB"/>
            </a:p>
          </p:txBody>
        </p:sp>
        <p:grpSp>
          <p:nvGrpSpPr>
            <p:cNvPr id="89" name="Graphic 46">
              <a:extLst>
                <a:ext uri="{FF2B5EF4-FFF2-40B4-BE49-F238E27FC236}">
                  <a16:creationId xmlns:a16="http://schemas.microsoft.com/office/drawing/2014/main" id="{441F3E6D-6E8F-C4FC-C79E-569057A8A4C0}"/>
                </a:ext>
              </a:extLst>
            </p:cNvPr>
            <p:cNvGrpSpPr/>
            <p:nvPr/>
          </p:nvGrpSpPr>
          <p:grpSpPr>
            <a:xfrm>
              <a:off x="6435487" y="2169630"/>
              <a:ext cx="833324" cy="1383822"/>
              <a:chOff x="6435487" y="2169630"/>
              <a:chExt cx="833324" cy="1383822"/>
            </a:xfrm>
            <a:solidFill>
              <a:srgbClr val="A92C63"/>
            </a:solidFill>
          </p:grpSpPr>
          <p:sp>
            <p:nvSpPr>
              <p:cNvPr id="90" name="Freeform: Shape 89">
                <a:extLst>
                  <a:ext uri="{FF2B5EF4-FFF2-40B4-BE49-F238E27FC236}">
                    <a16:creationId xmlns:a16="http://schemas.microsoft.com/office/drawing/2014/main" id="{8EBA93E1-5F52-0099-1C8D-DE090E63F612}"/>
                  </a:ext>
                </a:extLst>
              </p:cNvPr>
              <p:cNvSpPr/>
              <p:nvPr/>
            </p:nvSpPr>
            <p:spPr>
              <a:xfrm>
                <a:off x="6480238" y="2471900"/>
                <a:ext cx="788573" cy="1081552"/>
              </a:xfrm>
              <a:custGeom>
                <a:avLst/>
                <a:gdLst>
                  <a:gd name="connsiteX0" fmla="*/ 777432 w 788573"/>
                  <a:gd name="connsiteY0" fmla="*/ 936468 h 1081552"/>
                  <a:gd name="connsiteX1" fmla="*/ 780442 w 788573"/>
                  <a:gd name="connsiteY1" fmla="*/ 878204 h 1081552"/>
                  <a:gd name="connsiteX2" fmla="*/ 775889 w 788573"/>
                  <a:gd name="connsiteY2" fmla="*/ 875812 h 1081552"/>
                  <a:gd name="connsiteX3" fmla="*/ 739851 w 788573"/>
                  <a:gd name="connsiteY3" fmla="*/ 815156 h 1081552"/>
                  <a:gd name="connsiteX4" fmla="*/ 656198 w 788573"/>
                  <a:gd name="connsiteY4" fmla="*/ 680726 h 1081552"/>
                  <a:gd name="connsiteX5" fmla="*/ 582424 w 788573"/>
                  <a:gd name="connsiteY5" fmla="*/ 546296 h 1081552"/>
                  <a:gd name="connsiteX6" fmla="*/ 508649 w 788573"/>
                  <a:gd name="connsiteY6" fmla="*/ 490579 h 1081552"/>
                  <a:gd name="connsiteX7" fmla="*/ 408560 w 788573"/>
                  <a:gd name="connsiteY7" fmla="*/ 474219 h 1081552"/>
                  <a:gd name="connsiteX8" fmla="*/ 447916 w 788573"/>
                  <a:gd name="connsiteY8" fmla="*/ 402065 h 1081552"/>
                  <a:gd name="connsiteX9" fmla="*/ 533189 w 788573"/>
                  <a:gd name="connsiteY9" fmla="*/ 208600 h 1081552"/>
                  <a:gd name="connsiteX10" fmla="*/ 328226 w 788573"/>
                  <a:gd name="connsiteY10" fmla="*/ 198722 h 1081552"/>
                  <a:gd name="connsiteX11" fmla="*/ 290489 w 788573"/>
                  <a:gd name="connsiteY11" fmla="*/ 162606 h 1081552"/>
                  <a:gd name="connsiteX12" fmla="*/ 374142 w 788573"/>
                  <a:gd name="connsiteY12" fmla="*/ 70851 h 1081552"/>
                  <a:gd name="connsiteX13" fmla="*/ 390579 w 788573"/>
                  <a:gd name="connsiteY13" fmla="*/ 5257 h 1081552"/>
                  <a:gd name="connsiteX14" fmla="*/ 341345 w 788573"/>
                  <a:gd name="connsiteY14" fmla="*/ 49552 h 1081552"/>
                  <a:gd name="connsiteX15" fmla="*/ 221577 w 788573"/>
                  <a:gd name="connsiteY15" fmla="*/ 51250 h 1081552"/>
                  <a:gd name="connsiteX16" fmla="*/ 152741 w 788573"/>
                  <a:gd name="connsiteY16" fmla="*/ 144703 h 1081552"/>
                  <a:gd name="connsiteX17" fmla="*/ 103506 w 788573"/>
                  <a:gd name="connsiteY17" fmla="*/ 220098 h 1081552"/>
                  <a:gd name="connsiteX18" fmla="*/ 75648 w 788573"/>
                  <a:gd name="connsiteY18" fmla="*/ 251197 h 1081552"/>
                  <a:gd name="connsiteX19" fmla="*/ 8433 w 788573"/>
                  <a:gd name="connsiteY19" fmla="*/ 226657 h 1081552"/>
                  <a:gd name="connsiteX20" fmla="*/ 88690 w 788573"/>
                  <a:gd name="connsiteY20" fmla="*/ 292329 h 1081552"/>
                  <a:gd name="connsiteX21" fmla="*/ 47790 w 788573"/>
                  <a:gd name="connsiteY21" fmla="*/ 374207 h 1081552"/>
                  <a:gd name="connsiteX22" fmla="*/ 106825 w 788573"/>
                  <a:gd name="connsiteY22" fmla="*/ 433242 h 1081552"/>
                  <a:gd name="connsiteX23" fmla="*/ 14992 w 788573"/>
                  <a:gd name="connsiteY23" fmla="*/ 502077 h 1081552"/>
                  <a:gd name="connsiteX24" fmla="*/ 93706 w 788573"/>
                  <a:gd name="connsiteY24" fmla="*/ 474296 h 1081552"/>
                  <a:gd name="connsiteX25" fmla="*/ 139699 w 788573"/>
                  <a:gd name="connsiteY25" fmla="*/ 541434 h 1081552"/>
                  <a:gd name="connsiteX26" fmla="*/ 203596 w 788573"/>
                  <a:gd name="connsiteY26" fmla="*/ 454541 h 1081552"/>
                  <a:gd name="connsiteX27" fmla="*/ 211853 w 788573"/>
                  <a:gd name="connsiteY27" fmla="*/ 531556 h 1081552"/>
                  <a:gd name="connsiteX28" fmla="*/ 172496 w 788573"/>
                  <a:gd name="connsiteY28" fmla="*/ 643144 h 1081552"/>
                  <a:gd name="connsiteX29" fmla="*/ 331467 w 788573"/>
                  <a:gd name="connsiteY29" fmla="*/ 628405 h 1081552"/>
                  <a:gd name="connsiteX30" fmla="*/ 361023 w 788573"/>
                  <a:gd name="connsiteY30" fmla="*/ 661202 h 1081552"/>
                  <a:gd name="connsiteX31" fmla="*/ 379081 w 788573"/>
                  <a:gd name="connsiteY31" fmla="*/ 730115 h 1081552"/>
                  <a:gd name="connsiteX32" fmla="*/ 408560 w 788573"/>
                  <a:gd name="connsiteY32" fmla="*/ 771015 h 1081552"/>
                  <a:gd name="connsiteX33" fmla="*/ 398682 w 788573"/>
                  <a:gd name="connsiteY33" fmla="*/ 871027 h 1081552"/>
                  <a:gd name="connsiteX34" fmla="*/ 398142 w 788573"/>
                  <a:gd name="connsiteY34" fmla="*/ 908223 h 1081552"/>
                  <a:gd name="connsiteX35" fmla="*/ 409949 w 788573"/>
                  <a:gd name="connsiteY35" fmla="*/ 942410 h 1081552"/>
                  <a:gd name="connsiteX36" fmla="*/ 408791 w 788573"/>
                  <a:gd name="connsiteY36" fmla="*/ 966024 h 1081552"/>
                  <a:gd name="connsiteX37" fmla="*/ 419441 w 788573"/>
                  <a:gd name="connsiteY37" fmla="*/ 980146 h 1081552"/>
                  <a:gd name="connsiteX38" fmla="*/ 424148 w 788573"/>
                  <a:gd name="connsiteY38" fmla="*/ 1008467 h 1081552"/>
                  <a:gd name="connsiteX39" fmla="*/ 464276 w 788573"/>
                  <a:gd name="connsiteY39" fmla="*/ 1066267 h 1081552"/>
                  <a:gd name="connsiteX40" fmla="*/ 500855 w 788573"/>
                  <a:gd name="connsiteY40" fmla="*/ 1066267 h 1081552"/>
                  <a:gd name="connsiteX41" fmla="*/ 537434 w 788573"/>
                  <a:gd name="connsiteY41" fmla="*/ 1076917 h 1081552"/>
                  <a:gd name="connsiteX42" fmla="*/ 631813 w 788573"/>
                  <a:gd name="connsiteY42" fmla="*/ 1062795 h 1081552"/>
                  <a:gd name="connsiteX43" fmla="*/ 641304 w 788573"/>
                  <a:gd name="connsiteY43" fmla="*/ 1050448 h 1081552"/>
                  <a:gd name="connsiteX44" fmla="*/ 648558 w 788573"/>
                  <a:gd name="connsiteY44" fmla="*/ 1025367 h 1081552"/>
                  <a:gd name="connsiteX45" fmla="*/ 660134 w 788573"/>
                  <a:gd name="connsiteY45" fmla="*/ 1005072 h 1081552"/>
                  <a:gd name="connsiteX46" fmla="*/ 651877 w 788573"/>
                  <a:gd name="connsiteY46" fmla="*/ 949664 h 1081552"/>
                  <a:gd name="connsiteX47" fmla="*/ 654269 w 788573"/>
                  <a:gd name="connsiteY47" fmla="*/ 894256 h 1081552"/>
                  <a:gd name="connsiteX48" fmla="*/ 754513 w 788573"/>
                  <a:gd name="connsiteY48" fmla="*/ 943799 h 1081552"/>
                  <a:gd name="connsiteX49" fmla="*/ 777432 w 788573"/>
                  <a:gd name="connsiteY49" fmla="*/ 936468 h 1081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788573" h="1081552">
                    <a:moveTo>
                      <a:pt x="777432" y="936468"/>
                    </a:moveTo>
                    <a:cubicBezTo>
                      <a:pt x="793252" y="923040"/>
                      <a:pt x="790320" y="892635"/>
                      <a:pt x="780442" y="878204"/>
                    </a:cubicBezTo>
                    <a:cubicBezTo>
                      <a:pt x="779670" y="877047"/>
                      <a:pt x="778204" y="876198"/>
                      <a:pt x="775889" y="875812"/>
                    </a:cubicBezTo>
                    <a:cubicBezTo>
                      <a:pt x="757754" y="872494"/>
                      <a:pt x="734912" y="831516"/>
                      <a:pt x="739851" y="815156"/>
                    </a:cubicBezTo>
                    <a:cubicBezTo>
                      <a:pt x="744790" y="798796"/>
                      <a:pt x="711915" y="693768"/>
                      <a:pt x="656198" y="680726"/>
                    </a:cubicBezTo>
                    <a:cubicBezTo>
                      <a:pt x="600482" y="667607"/>
                      <a:pt x="592224" y="588894"/>
                      <a:pt x="582424" y="546296"/>
                    </a:cubicBezTo>
                    <a:cubicBezTo>
                      <a:pt x="572623" y="503698"/>
                      <a:pt x="536508" y="526540"/>
                      <a:pt x="508649" y="490579"/>
                    </a:cubicBezTo>
                    <a:cubicBezTo>
                      <a:pt x="480791" y="454463"/>
                      <a:pt x="433177" y="472521"/>
                      <a:pt x="408560" y="474219"/>
                    </a:cubicBezTo>
                    <a:cubicBezTo>
                      <a:pt x="383942" y="475840"/>
                      <a:pt x="408560" y="428226"/>
                      <a:pt x="447916" y="402065"/>
                    </a:cubicBezTo>
                    <a:cubicBezTo>
                      <a:pt x="487273" y="375827"/>
                      <a:pt x="533189" y="236381"/>
                      <a:pt x="533189" y="208600"/>
                    </a:cubicBezTo>
                    <a:cubicBezTo>
                      <a:pt x="533189" y="180664"/>
                      <a:pt x="361100" y="182285"/>
                      <a:pt x="328226" y="198722"/>
                    </a:cubicBezTo>
                    <a:cubicBezTo>
                      <a:pt x="295428" y="215082"/>
                      <a:pt x="262708" y="174182"/>
                      <a:pt x="290489" y="162606"/>
                    </a:cubicBezTo>
                    <a:cubicBezTo>
                      <a:pt x="318425" y="151108"/>
                      <a:pt x="377460" y="93771"/>
                      <a:pt x="374142" y="70851"/>
                    </a:cubicBezTo>
                    <a:cubicBezTo>
                      <a:pt x="370901" y="47932"/>
                      <a:pt x="415196" y="26556"/>
                      <a:pt x="390579" y="5257"/>
                    </a:cubicBezTo>
                    <a:cubicBezTo>
                      <a:pt x="365962" y="-16042"/>
                      <a:pt x="362643" y="33192"/>
                      <a:pt x="341345" y="49552"/>
                    </a:cubicBezTo>
                    <a:cubicBezTo>
                      <a:pt x="320046" y="65989"/>
                      <a:pt x="272509" y="61051"/>
                      <a:pt x="221577" y="51250"/>
                    </a:cubicBezTo>
                    <a:cubicBezTo>
                      <a:pt x="170799" y="41372"/>
                      <a:pt x="151120" y="113449"/>
                      <a:pt x="152741" y="144703"/>
                    </a:cubicBezTo>
                    <a:cubicBezTo>
                      <a:pt x="154439" y="175802"/>
                      <a:pt x="93706" y="193860"/>
                      <a:pt x="103506" y="220098"/>
                    </a:cubicBezTo>
                    <a:cubicBezTo>
                      <a:pt x="113307" y="246336"/>
                      <a:pt x="92085" y="266014"/>
                      <a:pt x="75648" y="251197"/>
                    </a:cubicBezTo>
                    <a:cubicBezTo>
                      <a:pt x="59288" y="236458"/>
                      <a:pt x="41230" y="200420"/>
                      <a:pt x="8433" y="226657"/>
                    </a:cubicBezTo>
                    <a:cubicBezTo>
                      <a:pt x="-24364" y="252972"/>
                      <a:pt x="46169" y="287390"/>
                      <a:pt x="88690" y="292329"/>
                    </a:cubicBezTo>
                    <a:cubicBezTo>
                      <a:pt x="131365" y="297268"/>
                      <a:pt x="55970" y="328368"/>
                      <a:pt x="47790" y="374207"/>
                    </a:cubicBezTo>
                    <a:cubicBezTo>
                      <a:pt x="39533" y="420123"/>
                      <a:pt x="103506" y="400522"/>
                      <a:pt x="106825" y="433242"/>
                    </a:cubicBezTo>
                    <a:cubicBezTo>
                      <a:pt x="110143" y="466039"/>
                      <a:pt x="14992" y="470978"/>
                      <a:pt x="14992" y="502077"/>
                    </a:cubicBezTo>
                    <a:cubicBezTo>
                      <a:pt x="14992" y="533331"/>
                      <a:pt x="69089" y="487338"/>
                      <a:pt x="93706" y="474296"/>
                    </a:cubicBezTo>
                    <a:cubicBezTo>
                      <a:pt x="118323" y="461177"/>
                      <a:pt x="80664" y="551235"/>
                      <a:pt x="139699" y="541434"/>
                    </a:cubicBezTo>
                    <a:cubicBezTo>
                      <a:pt x="198734" y="531556"/>
                      <a:pt x="182220" y="451299"/>
                      <a:pt x="203596" y="454541"/>
                    </a:cubicBezTo>
                    <a:cubicBezTo>
                      <a:pt x="224895" y="457859"/>
                      <a:pt x="193795" y="497138"/>
                      <a:pt x="211853" y="531556"/>
                    </a:cubicBezTo>
                    <a:cubicBezTo>
                      <a:pt x="229834" y="565974"/>
                      <a:pt x="169178" y="618527"/>
                      <a:pt x="172496" y="643144"/>
                    </a:cubicBezTo>
                    <a:cubicBezTo>
                      <a:pt x="175738" y="667684"/>
                      <a:pt x="293808" y="667684"/>
                      <a:pt x="331467" y="628405"/>
                    </a:cubicBezTo>
                    <a:cubicBezTo>
                      <a:pt x="369203" y="589048"/>
                      <a:pt x="387184" y="631723"/>
                      <a:pt x="361023" y="661202"/>
                    </a:cubicBezTo>
                    <a:cubicBezTo>
                      <a:pt x="334785" y="690758"/>
                      <a:pt x="346283" y="718539"/>
                      <a:pt x="379081" y="730115"/>
                    </a:cubicBezTo>
                    <a:cubicBezTo>
                      <a:pt x="411801" y="741536"/>
                      <a:pt x="423299" y="744854"/>
                      <a:pt x="408560" y="771015"/>
                    </a:cubicBezTo>
                    <a:cubicBezTo>
                      <a:pt x="397216" y="791079"/>
                      <a:pt x="406167" y="794089"/>
                      <a:pt x="398682" y="871027"/>
                    </a:cubicBezTo>
                    <a:cubicBezTo>
                      <a:pt x="396598" y="892712"/>
                      <a:pt x="395441" y="898346"/>
                      <a:pt x="398142" y="908223"/>
                    </a:cubicBezTo>
                    <a:cubicBezTo>
                      <a:pt x="402386" y="923966"/>
                      <a:pt x="410257" y="927902"/>
                      <a:pt x="409949" y="942410"/>
                    </a:cubicBezTo>
                    <a:cubicBezTo>
                      <a:pt x="409717" y="952750"/>
                      <a:pt x="405550" y="957381"/>
                      <a:pt x="408791" y="966024"/>
                    </a:cubicBezTo>
                    <a:cubicBezTo>
                      <a:pt x="411338" y="972815"/>
                      <a:pt x="415273" y="973663"/>
                      <a:pt x="419441" y="980146"/>
                    </a:cubicBezTo>
                    <a:cubicBezTo>
                      <a:pt x="425691" y="990101"/>
                      <a:pt x="423762" y="999593"/>
                      <a:pt x="424148" y="1008467"/>
                    </a:cubicBezTo>
                    <a:cubicBezTo>
                      <a:pt x="425151" y="1032621"/>
                      <a:pt x="443826" y="1060557"/>
                      <a:pt x="464276" y="1066267"/>
                    </a:cubicBezTo>
                    <a:cubicBezTo>
                      <a:pt x="476469" y="1069663"/>
                      <a:pt x="479170" y="1063798"/>
                      <a:pt x="500855" y="1066267"/>
                    </a:cubicBezTo>
                    <a:cubicBezTo>
                      <a:pt x="517601" y="1068120"/>
                      <a:pt x="522154" y="1072595"/>
                      <a:pt x="537434" y="1076917"/>
                    </a:cubicBezTo>
                    <a:cubicBezTo>
                      <a:pt x="575710" y="1087566"/>
                      <a:pt x="615761" y="1078615"/>
                      <a:pt x="631813" y="1062795"/>
                    </a:cubicBezTo>
                    <a:cubicBezTo>
                      <a:pt x="637986" y="1056698"/>
                      <a:pt x="641304" y="1050448"/>
                      <a:pt x="641304" y="1050448"/>
                    </a:cubicBezTo>
                    <a:cubicBezTo>
                      <a:pt x="645163" y="1042576"/>
                      <a:pt x="644854" y="1035399"/>
                      <a:pt x="648558" y="1025367"/>
                    </a:cubicBezTo>
                    <a:cubicBezTo>
                      <a:pt x="652726" y="1014178"/>
                      <a:pt x="656584" y="1012866"/>
                      <a:pt x="660134" y="1005072"/>
                    </a:cubicBezTo>
                    <a:cubicBezTo>
                      <a:pt x="667388" y="988866"/>
                      <a:pt x="657124" y="976364"/>
                      <a:pt x="651877" y="949664"/>
                    </a:cubicBezTo>
                    <a:cubicBezTo>
                      <a:pt x="650179" y="941021"/>
                      <a:pt x="642308" y="900738"/>
                      <a:pt x="654269" y="894256"/>
                    </a:cubicBezTo>
                    <a:cubicBezTo>
                      <a:pt x="669857" y="885690"/>
                      <a:pt x="702423" y="943953"/>
                      <a:pt x="754513" y="943799"/>
                    </a:cubicBezTo>
                    <a:cubicBezTo>
                      <a:pt x="761844" y="943413"/>
                      <a:pt x="770564" y="942255"/>
                      <a:pt x="777432" y="936468"/>
                    </a:cubicBezTo>
                    <a:close/>
                  </a:path>
                </a:pathLst>
              </a:custGeom>
              <a:solidFill>
                <a:srgbClr val="A92C63"/>
              </a:solidFill>
              <a:ln w="7715" cap="flat">
                <a:solidFill>
                  <a:srgbClr val="FFFFFF"/>
                </a:solidFill>
                <a:prstDash val="solid"/>
                <a:miter/>
              </a:ln>
            </p:spPr>
            <p:txBody>
              <a:bodyPr rtlCol="0" anchor="ctr"/>
              <a:lstStyle/>
              <a:p>
                <a:endParaRPr lang="en-GB"/>
              </a:p>
            </p:txBody>
          </p:sp>
          <p:sp>
            <p:nvSpPr>
              <p:cNvPr id="91" name="Freeform: Shape 90">
                <a:extLst>
                  <a:ext uri="{FF2B5EF4-FFF2-40B4-BE49-F238E27FC236}">
                    <a16:creationId xmlns:a16="http://schemas.microsoft.com/office/drawing/2014/main" id="{A0AD40AD-7214-2528-2DB9-C1A737A1EE3A}"/>
                  </a:ext>
                </a:extLst>
              </p:cNvPr>
              <p:cNvSpPr/>
              <p:nvPr/>
            </p:nvSpPr>
            <p:spPr>
              <a:xfrm>
                <a:off x="6435487" y="2548260"/>
                <a:ext cx="86284" cy="100917"/>
              </a:xfrm>
              <a:custGeom>
                <a:avLst/>
                <a:gdLst>
                  <a:gd name="connsiteX0" fmla="*/ 7499 w 86284"/>
                  <a:gd name="connsiteY0" fmla="*/ 100909 h 100917"/>
                  <a:gd name="connsiteX1" fmla="*/ 81274 w 86284"/>
                  <a:gd name="connsiteY1" fmla="*/ 2517 h 100917"/>
                  <a:gd name="connsiteX2" fmla="*/ 7499 w 86284"/>
                  <a:gd name="connsiteY2" fmla="*/ 100909 h 100917"/>
                </a:gdLst>
                <a:ahLst/>
                <a:cxnLst>
                  <a:cxn ang="0">
                    <a:pos x="connsiteX0" y="connsiteY0"/>
                  </a:cxn>
                  <a:cxn ang="0">
                    <a:pos x="connsiteX1" y="connsiteY1"/>
                  </a:cxn>
                  <a:cxn ang="0">
                    <a:pos x="connsiteX2" y="connsiteY2"/>
                  </a:cxn>
                </a:cxnLst>
                <a:rect l="l" t="t" r="r" b="b"/>
                <a:pathLst>
                  <a:path w="86284" h="100917">
                    <a:moveTo>
                      <a:pt x="7499" y="100909"/>
                    </a:moveTo>
                    <a:cubicBezTo>
                      <a:pt x="51795" y="99288"/>
                      <a:pt x="102573" y="23893"/>
                      <a:pt x="81274" y="2517"/>
                    </a:cubicBezTo>
                    <a:cubicBezTo>
                      <a:pt x="59975" y="-18782"/>
                      <a:pt x="-25529" y="102143"/>
                      <a:pt x="7499" y="100909"/>
                    </a:cubicBezTo>
                    <a:close/>
                  </a:path>
                </a:pathLst>
              </a:custGeom>
              <a:solidFill>
                <a:srgbClr val="A92C63"/>
              </a:solidFill>
              <a:ln w="7715" cap="flat">
                <a:solidFill>
                  <a:srgbClr val="FFFFFF"/>
                </a:solidFill>
                <a:prstDash val="solid"/>
                <a:miter/>
              </a:ln>
            </p:spPr>
            <p:txBody>
              <a:bodyPr rtlCol="0" anchor="ctr"/>
              <a:lstStyle/>
              <a:p>
                <a:endParaRPr lang="en-GB"/>
              </a:p>
            </p:txBody>
          </p:sp>
          <p:sp>
            <p:nvSpPr>
              <p:cNvPr id="92" name="Freeform: Shape 91">
                <a:extLst>
                  <a:ext uri="{FF2B5EF4-FFF2-40B4-BE49-F238E27FC236}">
                    <a16:creationId xmlns:a16="http://schemas.microsoft.com/office/drawing/2014/main" id="{F23F39CA-5DE4-3646-9043-95A94B32481B}"/>
                  </a:ext>
                </a:extLst>
              </p:cNvPr>
              <p:cNvSpPr/>
              <p:nvPr/>
            </p:nvSpPr>
            <p:spPr>
              <a:xfrm>
                <a:off x="7065857" y="2169630"/>
                <a:ext cx="50067" cy="124630"/>
              </a:xfrm>
              <a:custGeom>
                <a:avLst/>
                <a:gdLst>
                  <a:gd name="connsiteX0" fmla="*/ 11544 w 50067"/>
                  <a:gd name="connsiteY0" fmla="*/ 123785 h 124630"/>
                  <a:gd name="connsiteX1" fmla="*/ 29602 w 50067"/>
                  <a:gd name="connsiteY1" fmla="*/ 853 h 124630"/>
                  <a:gd name="connsiteX2" fmla="*/ 11544 w 50067"/>
                  <a:gd name="connsiteY2" fmla="*/ 123785 h 124630"/>
                </a:gdLst>
                <a:ahLst/>
                <a:cxnLst>
                  <a:cxn ang="0">
                    <a:pos x="connsiteX0" y="connsiteY0"/>
                  </a:cxn>
                  <a:cxn ang="0">
                    <a:pos x="connsiteX1" y="connsiteY1"/>
                  </a:cxn>
                  <a:cxn ang="0">
                    <a:pos x="connsiteX2" y="connsiteY2"/>
                  </a:cxn>
                </a:cxnLst>
                <a:rect l="l" t="t" r="r" b="b"/>
                <a:pathLst>
                  <a:path w="50067" h="124630">
                    <a:moveTo>
                      <a:pt x="11544" y="123785"/>
                    </a:moveTo>
                    <a:cubicBezTo>
                      <a:pt x="39402" y="96003"/>
                      <a:pt x="72200" y="-10568"/>
                      <a:pt x="29602" y="853"/>
                    </a:cubicBezTo>
                    <a:cubicBezTo>
                      <a:pt x="-12996" y="12428"/>
                      <a:pt x="-572" y="135978"/>
                      <a:pt x="11544" y="123785"/>
                    </a:cubicBezTo>
                    <a:close/>
                  </a:path>
                </a:pathLst>
              </a:custGeom>
              <a:solidFill>
                <a:srgbClr val="A92C63"/>
              </a:solidFill>
              <a:ln w="7715" cap="flat">
                <a:solidFill>
                  <a:srgbClr val="FFFFFF"/>
                </a:solidFill>
                <a:prstDash val="solid"/>
                <a:miter/>
              </a:ln>
            </p:spPr>
            <p:txBody>
              <a:bodyPr rtlCol="0" anchor="ctr"/>
              <a:lstStyle/>
              <a:p>
                <a:endParaRPr lang="en-GB"/>
              </a:p>
            </p:txBody>
          </p:sp>
        </p:grpSp>
      </p:grpSp>
    </p:spTree>
    <p:extLst>
      <p:ext uri="{BB962C8B-B14F-4D97-AF65-F5344CB8AC3E}">
        <p14:creationId xmlns:p14="http://schemas.microsoft.com/office/powerpoint/2010/main" val="1541947441"/>
      </p:ext>
    </p:extLst>
  </p:cSld>
  <p:clrMapOvr>
    <a:masterClrMapping/>
  </p:clrMapOvr>
  <p:transition spd="slow">
    <p:wip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 Content + Middle East Map">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13D772A2-EAE7-4E11-A92C-5F63514AD495}"/>
              </a:ext>
            </a:extLst>
          </p:cNvPr>
          <p:cNvSpPr/>
          <p:nvPr userDrawn="1"/>
        </p:nvSpPr>
        <p:spPr>
          <a:xfrm>
            <a:off x="0" y="6054585"/>
            <a:ext cx="12192000" cy="82550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ubway Six-Inch Office"/>
              <a:ea typeface="+mn-ea"/>
              <a:cs typeface="+mn-cs"/>
            </a:endParaRPr>
          </a:p>
        </p:txBody>
      </p:sp>
      <p:sp>
        <p:nvSpPr>
          <p:cNvPr id="25" name="Rectangle 24">
            <a:extLst>
              <a:ext uri="{FF2B5EF4-FFF2-40B4-BE49-F238E27FC236}">
                <a16:creationId xmlns:a16="http://schemas.microsoft.com/office/drawing/2014/main" id="{21C58B4D-B0E0-4538-9451-F85A7EAEBC40}"/>
              </a:ext>
            </a:extLst>
          </p:cNvPr>
          <p:cNvSpPr/>
          <p:nvPr userDrawn="1"/>
        </p:nvSpPr>
        <p:spPr>
          <a:xfrm flipV="1">
            <a:off x="0" y="6127884"/>
            <a:ext cx="121920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ubway Six-Inch Office"/>
              <a:ea typeface="+mn-ea"/>
              <a:cs typeface="+mn-cs"/>
            </a:endParaRPr>
          </a:p>
        </p:txBody>
      </p:sp>
      <p:sp>
        <p:nvSpPr>
          <p:cNvPr id="13" name="Content Placeholder 5">
            <a:extLst>
              <a:ext uri="{FF2B5EF4-FFF2-40B4-BE49-F238E27FC236}">
                <a16:creationId xmlns:a16="http://schemas.microsoft.com/office/drawing/2014/main" id="{FC40F0BA-C7DA-429A-87C9-F822910591B1}"/>
              </a:ext>
            </a:extLst>
          </p:cNvPr>
          <p:cNvSpPr>
            <a:spLocks noGrp="1"/>
          </p:cNvSpPr>
          <p:nvPr>
            <p:ph sz="quarter" idx="13"/>
          </p:nvPr>
        </p:nvSpPr>
        <p:spPr>
          <a:xfrm>
            <a:off x="381000" y="1152524"/>
            <a:ext cx="4419588" cy="4733925"/>
          </a:xfrm>
          <a:prstGeom prst="rect">
            <a:avLst/>
          </a:prstGeom>
        </p:spPr>
        <p:txBody>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Text Placeholder 9">
            <a:extLst>
              <a:ext uri="{FF2B5EF4-FFF2-40B4-BE49-F238E27FC236}">
                <a16:creationId xmlns:a16="http://schemas.microsoft.com/office/drawing/2014/main" id="{1C8D485D-12AA-48DF-A43F-CEC588950497}"/>
              </a:ext>
            </a:extLst>
          </p:cNvPr>
          <p:cNvSpPr>
            <a:spLocks noGrp="1"/>
          </p:cNvSpPr>
          <p:nvPr>
            <p:ph type="body" sz="quarter" idx="24" hasCustomPrompt="1"/>
          </p:nvPr>
        </p:nvSpPr>
        <p:spPr>
          <a:xfrm>
            <a:off x="380998" y="149476"/>
            <a:ext cx="11430000" cy="793750"/>
          </a:xfrm>
          <a:prstGeom prst="rect">
            <a:avLst/>
          </a:prstGeom>
        </p:spPr>
        <p:txBody>
          <a:bodyPr anchor="t"/>
          <a:lstStyle>
            <a:lvl1pPr marL="0" indent="0" algn="l">
              <a:lnSpc>
                <a:spcPct val="100000"/>
              </a:lnSpc>
              <a:spcBef>
                <a:spcPts val="0"/>
              </a:spcBef>
              <a:buNone/>
              <a:defRPr sz="2800" b="1">
                <a:solidFill>
                  <a:schemeClr val="accent1"/>
                </a:solidFill>
                <a:latin typeface="+mj-lt"/>
              </a:defRPr>
            </a:lvl1pPr>
          </a:lstStyle>
          <a:p>
            <a:pPr lvl="0"/>
            <a:r>
              <a:rPr lang="en-US"/>
              <a:t>Summary of slide content in one sentence</a:t>
            </a:r>
            <a:endParaRPr lang="en-GB"/>
          </a:p>
        </p:txBody>
      </p:sp>
      <p:sp>
        <p:nvSpPr>
          <p:cNvPr id="33" name="Freeform: Shape 32">
            <a:extLst>
              <a:ext uri="{FF2B5EF4-FFF2-40B4-BE49-F238E27FC236}">
                <a16:creationId xmlns:a16="http://schemas.microsoft.com/office/drawing/2014/main" id="{3EB3EDBB-1FA7-4922-06A5-57ACD887E167}"/>
              </a:ext>
            </a:extLst>
          </p:cNvPr>
          <p:cNvSpPr/>
          <p:nvPr/>
        </p:nvSpPr>
        <p:spPr>
          <a:xfrm>
            <a:off x="7078459" y="4924880"/>
            <a:ext cx="1532693" cy="908887"/>
          </a:xfrm>
          <a:custGeom>
            <a:avLst/>
            <a:gdLst>
              <a:gd name="connsiteX0" fmla="*/ 1087287 w 1532693"/>
              <a:gd name="connsiteY0" fmla="*/ 36727 h 908887"/>
              <a:gd name="connsiteX1" fmla="*/ 833255 w 1532693"/>
              <a:gd name="connsiteY1" fmla="*/ 51266 h 908887"/>
              <a:gd name="connsiteX2" fmla="*/ 634315 w 1532693"/>
              <a:gd name="connsiteY2" fmla="*/ 224191 h 908887"/>
              <a:gd name="connsiteX3" fmla="*/ 545557 w 1532693"/>
              <a:gd name="connsiteY3" fmla="*/ 257092 h 908887"/>
              <a:gd name="connsiteX4" fmla="*/ 364980 w 1532693"/>
              <a:gd name="connsiteY4" fmla="*/ 227252 h 908887"/>
              <a:gd name="connsiteX5" fmla="*/ 206592 w 1532693"/>
              <a:gd name="connsiteY5" fmla="*/ 212713 h 908887"/>
              <a:gd name="connsiteX6" fmla="*/ 110948 w 1532693"/>
              <a:gd name="connsiteY6" fmla="*/ 198176 h 908887"/>
              <a:gd name="connsiteX7" fmla="*/ 55856 w 1532693"/>
              <a:gd name="connsiteY7" fmla="*/ 246380 h 908887"/>
              <a:gd name="connsiteX8" fmla="*/ 59682 w 1532693"/>
              <a:gd name="connsiteY8" fmla="*/ 316775 h 908887"/>
              <a:gd name="connsiteX9" fmla="*/ 0 w 1532693"/>
              <a:gd name="connsiteY9" fmla="*/ 348911 h 908887"/>
              <a:gd name="connsiteX10" fmla="*/ 10712 w 1532693"/>
              <a:gd name="connsiteY10" fmla="*/ 428488 h 908887"/>
              <a:gd name="connsiteX11" fmla="*/ 48970 w 1532693"/>
              <a:gd name="connsiteY11" fmla="*/ 634315 h 908887"/>
              <a:gd name="connsiteX12" fmla="*/ 92584 w 1532693"/>
              <a:gd name="connsiteY12" fmla="*/ 823308 h 908887"/>
              <a:gd name="connsiteX13" fmla="*/ 326722 w 1532693"/>
              <a:gd name="connsiteY13" fmla="*/ 796528 h 908887"/>
              <a:gd name="connsiteX14" fmla="*/ 492761 w 1532693"/>
              <a:gd name="connsiteY14" fmla="*/ 745263 h 908887"/>
              <a:gd name="connsiteX15" fmla="*/ 633550 w 1532693"/>
              <a:gd name="connsiteY15" fmla="*/ 676399 h 908887"/>
              <a:gd name="connsiteX16" fmla="*/ 761331 w 1532693"/>
              <a:gd name="connsiteY16" fmla="*/ 655739 h 908887"/>
              <a:gd name="connsiteX17" fmla="*/ 862331 w 1532693"/>
              <a:gd name="connsiteY17" fmla="*/ 586875 h 908887"/>
              <a:gd name="connsiteX18" fmla="*/ 1134727 w 1532693"/>
              <a:gd name="connsiteY18" fmla="*/ 497352 h 908887"/>
              <a:gd name="connsiteX19" fmla="*/ 1258683 w 1532693"/>
              <a:gd name="connsiteY19" fmla="*/ 367275 h 908887"/>
              <a:gd name="connsiteX20" fmla="*/ 1368865 w 1532693"/>
              <a:gd name="connsiteY20" fmla="*/ 325956 h 908887"/>
              <a:gd name="connsiteX21" fmla="*/ 1211243 w 1532693"/>
              <a:gd name="connsiteY21" fmla="*/ 0 h 908887"/>
              <a:gd name="connsiteX22" fmla="*/ 1087287 w 1532693"/>
              <a:gd name="connsiteY22" fmla="*/ 36727 h 908887"/>
              <a:gd name="connsiteX23" fmla="*/ 1401767 w 1532693"/>
              <a:gd name="connsiteY23" fmla="*/ 891407 h 908887"/>
              <a:gd name="connsiteX24" fmla="*/ 1532608 w 1532693"/>
              <a:gd name="connsiteY24" fmla="*/ 866157 h 908887"/>
              <a:gd name="connsiteX25" fmla="*/ 1401767 w 1532693"/>
              <a:gd name="connsiteY25" fmla="*/ 891407 h 90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32693" h="908887">
                <a:moveTo>
                  <a:pt x="1087287" y="36727"/>
                </a:moveTo>
                <a:cubicBezTo>
                  <a:pt x="1020719" y="51266"/>
                  <a:pt x="854680" y="40553"/>
                  <a:pt x="833255" y="51266"/>
                </a:cubicBezTo>
                <a:cubicBezTo>
                  <a:pt x="811066" y="62743"/>
                  <a:pt x="656504" y="172925"/>
                  <a:pt x="634315" y="224191"/>
                </a:cubicBezTo>
                <a:cubicBezTo>
                  <a:pt x="612125" y="275456"/>
                  <a:pt x="579223" y="283108"/>
                  <a:pt x="545557" y="257092"/>
                </a:cubicBezTo>
                <a:cubicBezTo>
                  <a:pt x="512655" y="231077"/>
                  <a:pt x="375692" y="238729"/>
                  <a:pt x="364980" y="227252"/>
                </a:cubicBezTo>
                <a:cubicBezTo>
                  <a:pt x="353502" y="216539"/>
                  <a:pt x="254797" y="205062"/>
                  <a:pt x="206592" y="212713"/>
                </a:cubicBezTo>
                <a:cubicBezTo>
                  <a:pt x="158387" y="220365"/>
                  <a:pt x="133137" y="190524"/>
                  <a:pt x="110948" y="198176"/>
                </a:cubicBezTo>
                <a:cubicBezTo>
                  <a:pt x="88758" y="205827"/>
                  <a:pt x="66568" y="231077"/>
                  <a:pt x="55856" y="246380"/>
                </a:cubicBezTo>
                <a:cubicBezTo>
                  <a:pt x="44379" y="260918"/>
                  <a:pt x="66568" y="301472"/>
                  <a:pt x="59682" y="316775"/>
                </a:cubicBezTo>
                <a:cubicBezTo>
                  <a:pt x="57387" y="320601"/>
                  <a:pt x="33667" y="332843"/>
                  <a:pt x="0" y="348911"/>
                </a:cubicBezTo>
                <a:cubicBezTo>
                  <a:pt x="11477" y="377222"/>
                  <a:pt x="18364" y="407063"/>
                  <a:pt x="10712" y="428488"/>
                </a:cubicBezTo>
                <a:cubicBezTo>
                  <a:pt x="-4591" y="472102"/>
                  <a:pt x="9182" y="575398"/>
                  <a:pt x="48970" y="634315"/>
                </a:cubicBezTo>
                <a:cubicBezTo>
                  <a:pt x="88758" y="693232"/>
                  <a:pt x="73455" y="801884"/>
                  <a:pt x="92584" y="823308"/>
                </a:cubicBezTo>
                <a:cubicBezTo>
                  <a:pt x="111713" y="843968"/>
                  <a:pt x="260153" y="840142"/>
                  <a:pt x="326722" y="796528"/>
                </a:cubicBezTo>
                <a:cubicBezTo>
                  <a:pt x="393290" y="752914"/>
                  <a:pt x="439200" y="745263"/>
                  <a:pt x="492761" y="745263"/>
                </a:cubicBezTo>
                <a:cubicBezTo>
                  <a:pt x="546322" y="745263"/>
                  <a:pt x="616716" y="699353"/>
                  <a:pt x="633550" y="676399"/>
                </a:cubicBezTo>
                <a:cubicBezTo>
                  <a:pt x="650383" y="653444"/>
                  <a:pt x="729194" y="651913"/>
                  <a:pt x="761331" y="655739"/>
                </a:cubicBezTo>
                <a:cubicBezTo>
                  <a:pt x="793467" y="659565"/>
                  <a:pt x="826369" y="623603"/>
                  <a:pt x="862331" y="586875"/>
                </a:cubicBezTo>
                <a:cubicBezTo>
                  <a:pt x="898294" y="550148"/>
                  <a:pt x="1013067" y="535610"/>
                  <a:pt x="1134727" y="497352"/>
                </a:cubicBezTo>
                <a:cubicBezTo>
                  <a:pt x="1256387" y="459094"/>
                  <a:pt x="1229606" y="401707"/>
                  <a:pt x="1258683" y="367275"/>
                </a:cubicBezTo>
                <a:cubicBezTo>
                  <a:pt x="1282402" y="338964"/>
                  <a:pt x="1316069" y="346616"/>
                  <a:pt x="1368865" y="325956"/>
                </a:cubicBezTo>
                <a:cubicBezTo>
                  <a:pt x="1309183" y="204297"/>
                  <a:pt x="1243379" y="68099"/>
                  <a:pt x="1211243" y="0"/>
                </a:cubicBezTo>
                <a:cubicBezTo>
                  <a:pt x="1153091" y="18364"/>
                  <a:pt x="1106416" y="32902"/>
                  <a:pt x="1087287" y="36727"/>
                </a:cubicBezTo>
                <a:close/>
                <a:moveTo>
                  <a:pt x="1401767" y="891407"/>
                </a:moveTo>
                <a:cubicBezTo>
                  <a:pt x="1444615" y="935786"/>
                  <a:pt x="1528783" y="883756"/>
                  <a:pt x="1532608" y="866157"/>
                </a:cubicBezTo>
                <a:cubicBezTo>
                  <a:pt x="1537199" y="848559"/>
                  <a:pt x="1353562" y="840907"/>
                  <a:pt x="1401767" y="891407"/>
                </a:cubicBezTo>
                <a:close/>
              </a:path>
            </a:pathLst>
          </a:custGeom>
          <a:solidFill>
            <a:srgbClr val="4E4E4E"/>
          </a:solidFill>
          <a:ln w="7652" cap="flat">
            <a:solidFill>
              <a:srgbClr val="FFFFFF"/>
            </a:solid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C58808EB-A04C-CBF3-ADD8-F7E91127D2E5}"/>
              </a:ext>
            </a:extLst>
          </p:cNvPr>
          <p:cNvSpPr/>
          <p:nvPr/>
        </p:nvSpPr>
        <p:spPr>
          <a:xfrm>
            <a:off x="8836788" y="1057779"/>
            <a:ext cx="2241970" cy="1334432"/>
          </a:xfrm>
          <a:custGeom>
            <a:avLst/>
            <a:gdLst>
              <a:gd name="connsiteX0" fmla="*/ 2221249 w 2241970"/>
              <a:gd name="connsiteY0" fmla="*/ 748323 h 1334432"/>
              <a:gd name="connsiteX1" fmla="*/ 2042968 w 2241970"/>
              <a:gd name="connsiteY1" fmla="*/ 667216 h 1334432"/>
              <a:gd name="connsiteX2" fmla="*/ 1941202 w 2241970"/>
              <a:gd name="connsiteY2" fmla="*/ 672573 h 1334432"/>
              <a:gd name="connsiteX3" fmla="*/ 1818777 w 2241970"/>
              <a:gd name="connsiteY3" fmla="*/ 636610 h 1334432"/>
              <a:gd name="connsiteX4" fmla="*/ 1686405 w 2241970"/>
              <a:gd name="connsiteY4" fmla="*/ 738376 h 1334432"/>
              <a:gd name="connsiteX5" fmla="*/ 1625193 w 2241970"/>
              <a:gd name="connsiteY5" fmla="*/ 759035 h 1334432"/>
              <a:gd name="connsiteX6" fmla="*/ 1518071 w 2241970"/>
              <a:gd name="connsiteY6" fmla="*/ 693232 h 1334432"/>
              <a:gd name="connsiteX7" fmla="*/ 1406358 w 2241970"/>
              <a:gd name="connsiteY7" fmla="*/ 662626 h 1334432"/>
              <a:gd name="connsiteX8" fmla="*/ 1335198 w 2241970"/>
              <a:gd name="connsiteY8" fmla="*/ 530253 h 1334432"/>
              <a:gd name="connsiteX9" fmla="*/ 1304592 w 2241970"/>
              <a:gd name="connsiteY9" fmla="*/ 407828 h 1334432"/>
              <a:gd name="connsiteX10" fmla="*/ 1202826 w 2241970"/>
              <a:gd name="connsiteY10" fmla="*/ 331313 h 1334432"/>
              <a:gd name="connsiteX11" fmla="*/ 943438 w 2241970"/>
              <a:gd name="connsiteY11" fmla="*/ 321366 h 1334432"/>
              <a:gd name="connsiteX12" fmla="*/ 775103 w 2241970"/>
              <a:gd name="connsiteY12" fmla="*/ 331313 h 1334432"/>
              <a:gd name="connsiteX13" fmla="*/ 624368 w 2241970"/>
              <a:gd name="connsiteY13" fmla="*/ 166804 h 1334432"/>
              <a:gd name="connsiteX14" fmla="*/ 586110 w 2241970"/>
              <a:gd name="connsiteY14" fmla="*/ 222661 h 1334432"/>
              <a:gd name="connsiteX15" fmla="*/ 430018 w 2241970"/>
              <a:gd name="connsiteY15" fmla="*/ 195880 h 1334432"/>
              <a:gd name="connsiteX16" fmla="*/ 414715 w 2241970"/>
              <a:gd name="connsiteY16" fmla="*/ 13008 h 1334432"/>
              <a:gd name="connsiteX17" fmla="*/ 361154 w 2241970"/>
              <a:gd name="connsiteY17" fmla="*/ 199706 h 1334432"/>
              <a:gd name="connsiteX18" fmla="*/ 342790 w 2241970"/>
              <a:gd name="connsiteY18" fmla="*/ 0 h 1334432"/>
              <a:gd name="connsiteX19" fmla="*/ 16834 w 2241970"/>
              <a:gd name="connsiteY19" fmla="*/ 87228 h 1334432"/>
              <a:gd name="connsiteX20" fmla="*/ 1530 w 2241970"/>
              <a:gd name="connsiteY20" fmla="*/ 657269 h 1334432"/>
              <a:gd name="connsiteX21" fmla="*/ 0 w 2241970"/>
              <a:gd name="connsiteY21" fmla="*/ 658035 h 1334432"/>
              <a:gd name="connsiteX22" fmla="*/ 91054 w 2241970"/>
              <a:gd name="connsiteY22" fmla="*/ 679459 h 1334432"/>
              <a:gd name="connsiteX23" fmla="*/ 136963 w 2241970"/>
              <a:gd name="connsiteY23" fmla="*/ 618246 h 1334432"/>
              <a:gd name="connsiteX24" fmla="*/ 228782 w 2241970"/>
              <a:gd name="connsiteY24" fmla="*/ 549382 h 1334432"/>
              <a:gd name="connsiteX25" fmla="*/ 274691 w 2241970"/>
              <a:gd name="connsiteY25" fmla="*/ 499647 h 1334432"/>
              <a:gd name="connsiteX26" fmla="*/ 328252 w 2241970"/>
              <a:gd name="connsiteY26" fmla="*/ 472867 h 1334432"/>
              <a:gd name="connsiteX27" fmla="*/ 420071 w 2241970"/>
              <a:gd name="connsiteY27" fmla="*/ 495821 h 1334432"/>
              <a:gd name="connsiteX28" fmla="*/ 519541 w 2241970"/>
              <a:gd name="connsiteY28" fmla="*/ 530253 h 1334432"/>
              <a:gd name="connsiteX29" fmla="*/ 565451 w 2241970"/>
              <a:gd name="connsiteY29" fmla="*/ 667216 h 1334432"/>
              <a:gd name="connsiteX30" fmla="*/ 755975 w 2241970"/>
              <a:gd name="connsiteY30" fmla="*/ 690171 h 1334432"/>
              <a:gd name="connsiteX31" fmla="*/ 809536 w 2241970"/>
              <a:gd name="connsiteY31" fmla="*/ 774338 h 1334432"/>
              <a:gd name="connsiteX32" fmla="*/ 866922 w 2241970"/>
              <a:gd name="connsiteY32" fmla="*/ 881460 h 1334432"/>
              <a:gd name="connsiteX33" fmla="*/ 996999 w 2241970"/>
              <a:gd name="connsiteY33" fmla="*/ 977105 h 1334432"/>
              <a:gd name="connsiteX34" fmla="*/ 1145439 w 2241970"/>
              <a:gd name="connsiteY34" fmla="*/ 1065098 h 1334432"/>
              <a:gd name="connsiteX35" fmla="*/ 1278576 w 2241970"/>
              <a:gd name="connsiteY35" fmla="*/ 1153091 h 1334432"/>
              <a:gd name="connsiteX36" fmla="*/ 1393350 w 2241970"/>
              <a:gd name="connsiteY36" fmla="*/ 1191349 h 1334432"/>
              <a:gd name="connsiteX37" fmla="*/ 1403297 w 2241970"/>
              <a:gd name="connsiteY37" fmla="*/ 1276281 h 1334432"/>
              <a:gd name="connsiteX38" fmla="*/ 1414775 w 2241970"/>
              <a:gd name="connsiteY38" fmla="*/ 1273986 h 1334432"/>
              <a:gd name="connsiteX39" fmla="*/ 1521897 w 2241970"/>
              <a:gd name="connsiteY39" fmla="*/ 1309948 h 1334432"/>
              <a:gd name="connsiteX40" fmla="*/ 1573162 w 2241970"/>
              <a:gd name="connsiteY40" fmla="*/ 1334433 h 1334432"/>
              <a:gd name="connsiteX41" fmla="*/ 1626723 w 2241970"/>
              <a:gd name="connsiteY41" fmla="*/ 1199765 h 1334432"/>
              <a:gd name="connsiteX42" fmla="*/ 1611420 w 2241970"/>
              <a:gd name="connsiteY42" fmla="*/ 1084992 h 1334432"/>
              <a:gd name="connsiteX43" fmla="*/ 1531078 w 2241970"/>
              <a:gd name="connsiteY43" fmla="*/ 985522 h 1334432"/>
              <a:gd name="connsiteX44" fmla="*/ 1652738 w 2241970"/>
              <a:gd name="connsiteY44" fmla="*/ 939612 h 1334432"/>
              <a:gd name="connsiteX45" fmla="*/ 1694822 w 2241970"/>
              <a:gd name="connsiteY45" fmla="*/ 866922 h 1334432"/>
              <a:gd name="connsiteX46" fmla="*/ 1756034 w 2241970"/>
              <a:gd name="connsiteY46" fmla="*/ 798058 h 1334432"/>
              <a:gd name="connsiteX47" fmla="*/ 1855505 w 2241970"/>
              <a:gd name="connsiteY47" fmla="*/ 775104 h 1334432"/>
              <a:gd name="connsiteX48" fmla="*/ 1943498 w 2241970"/>
              <a:gd name="connsiteY48" fmla="*/ 755975 h 1334432"/>
              <a:gd name="connsiteX49" fmla="*/ 1898353 w 2241970"/>
              <a:gd name="connsiteY49" fmla="*/ 861566 h 1334432"/>
              <a:gd name="connsiteX50" fmla="*/ 2046794 w 2241970"/>
              <a:gd name="connsiteY50" fmla="*/ 834786 h 1334432"/>
              <a:gd name="connsiteX51" fmla="*/ 2169219 w 2241970"/>
              <a:gd name="connsiteY51" fmla="*/ 814127 h 1334432"/>
              <a:gd name="connsiteX52" fmla="*/ 2221249 w 2241970"/>
              <a:gd name="connsiteY52" fmla="*/ 748323 h 1334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241970" h="1334432">
                <a:moveTo>
                  <a:pt x="2221249" y="748323"/>
                </a:moveTo>
                <a:cubicBezTo>
                  <a:pt x="2160037" y="697058"/>
                  <a:pt x="2052915" y="636610"/>
                  <a:pt x="2042968" y="667216"/>
                </a:cubicBezTo>
                <a:cubicBezTo>
                  <a:pt x="2033021" y="697823"/>
                  <a:pt x="1966452" y="702414"/>
                  <a:pt x="1941202" y="672573"/>
                </a:cubicBezTo>
                <a:cubicBezTo>
                  <a:pt x="1915952" y="641966"/>
                  <a:pt x="1895293" y="606769"/>
                  <a:pt x="1818777" y="636610"/>
                </a:cubicBezTo>
                <a:cubicBezTo>
                  <a:pt x="1742262" y="667216"/>
                  <a:pt x="1691761" y="707770"/>
                  <a:pt x="1686405" y="738376"/>
                </a:cubicBezTo>
                <a:cubicBezTo>
                  <a:pt x="1681049" y="768982"/>
                  <a:pt x="1630548" y="799589"/>
                  <a:pt x="1625193" y="759035"/>
                </a:cubicBezTo>
                <a:cubicBezTo>
                  <a:pt x="1619837" y="718482"/>
                  <a:pt x="1559389" y="703179"/>
                  <a:pt x="1518071" y="693232"/>
                </a:cubicBezTo>
                <a:cubicBezTo>
                  <a:pt x="1477517" y="683285"/>
                  <a:pt x="1410949" y="703179"/>
                  <a:pt x="1406358" y="662626"/>
                </a:cubicBezTo>
                <a:cubicBezTo>
                  <a:pt x="1401001" y="622072"/>
                  <a:pt x="1340554" y="576163"/>
                  <a:pt x="1335198" y="530253"/>
                </a:cubicBezTo>
                <a:cubicBezTo>
                  <a:pt x="1329842" y="484344"/>
                  <a:pt x="1345145" y="418541"/>
                  <a:pt x="1304592" y="407828"/>
                </a:cubicBezTo>
                <a:cubicBezTo>
                  <a:pt x="1264039" y="397881"/>
                  <a:pt x="1238789" y="331313"/>
                  <a:pt x="1202826" y="331313"/>
                </a:cubicBezTo>
                <a:cubicBezTo>
                  <a:pt x="1166864" y="331313"/>
                  <a:pt x="968688" y="331313"/>
                  <a:pt x="943438" y="321366"/>
                </a:cubicBezTo>
                <a:cubicBezTo>
                  <a:pt x="918188" y="311419"/>
                  <a:pt x="785816" y="361919"/>
                  <a:pt x="775103" y="331313"/>
                </a:cubicBezTo>
                <a:cubicBezTo>
                  <a:pt x="766687" y="306828"/>
                  <a:pt x="674868" y="208123"/>
                  <a:pt x="624368" y="166804"/>
                </a:cubicBezTo>
                <a:cubicBezTo>
                  <a:pt x="619012" y="188229"/>
                  <a:pt x="607534" y="207357"/>
                  <a:pt x="586110" y="222661"/>
                </a:cubicBezTo>
                <a:cubicBezTo>
                  <a:pt x="490465" y="291525"/>
                  <a:pt x="399412" y="280047"/>
                  <a:pt x="430018" y="195880"/>
                </a:cubicBezTo>
                <a:cubicBezTo>
                  <a:pt x="460624" y="111713"/>
                  <a:pt x="464450" y="13008"/>
                  <a:pt x="414715" y="13008"/>
                </a:cubicBezTo>
                <a:cubicBezTo>
                  <a:pt x="364980" y="13008"/>
                  <a:pt x="399412" y="188229"/>
                  <a:pt x="361154" y="199706"/>
                </a:cubicBezTo>
                <a:cubicBezTo>
                  <a:pt x="327487" y="209653"/>
                  <a:pt x="314479" y="72690"/>
                  <a:pt x="342790" y="0"/>
                </a:cubicBezTo>
                <a:lnTo>
                  <a:pt x="16834" y="87228"/>
                </a:lnTo>
                <a:lnTo>
                  <a:pt x="1530" y="657269"/>
                </a:lnTo>
                <a:cubicBezTo>
                  <a:pt x="1530" y="657269"/>
                  <a:pt x="765" y="658035"/>
                  <a:pt x="0" y="658035"/>
                </a:cubicBezTo>
                <a:cubicBezTo>
                  <a:pt x="30606" y="672573"/>
                  <a:pt x="65803" y="677929"/>
                  <a:pt x="91054" y="679459"/>
                </a:cubicBezTo>
                <a:cubicBezTo>
                  <a:pt x="140789" y="683285"/>
                  <a:pt x="136963" y="645027"/>
                  <a:pt x="136963" y="618246"/>
                </a:cubicBezTo>
                <a:cubicBezTo>
                  <a:pt x="136963" y="591466"/>
                  <a:pt x="190524" y="545557"/>
                  <a:pt x="228782" y="549382"/>
                </a:cubicBezTo>
                <a:cubicBezTo>
                  <a:pt x="267040" y="553208"/>
                  <a:pt x="263214" y="499647"/>
                  <a:pt x="274691" y="499647"/>
                </a:cubicBezTo>
                <a:cubicBezTo>
                  <a:pt x="286169" y="499647"/>
                  <a:pt x="316775" y="491996"/>
                  <a:pt x="328252" y="472867"/>
                </a:cubicBezTo>
                <a:cubicBezTo>
                  <a:pt x="339730" y="453738"/>
                  <a:pt x="400942" y="476693"/>
                  <a:pt x="420071" y="495821"/>
                </a:cubicBezTo>
                <a:cubicBezTo>
                  <a:pt x="439200" y="514950"/>
                  <a:pt x="485109" y="522602"/>
                  <a:pt x="519541" y="530253"/>
                </a:cubicBezTo>
                <a:cubicBezTo>
                  <a:pt x="553974" y="537905"/>
                  <a:pt x="565451" y="645027"/>
                  <a:pt x="565451" y="667216"/>
                </a:cubicBezTo>
                <a:cubicBezTo>
                  <a:pt x="565451" y="689406"/>
                  <a:pt x="729194" y="686345"/>
                  <a:pt x="755975" y="690171"/>
                </a:cubicBezTo>
                <a:cubicBezTo>
                  <a:pt x="782755" y="693997"/>
                  <a:pt x="782755" y="739906"/>
                  <a:pt x="809536" y="774338"/>
                </a:cubicBezTo>
                <a:cubicBezTo>
                  <a:pt x="836316" y="808770"/>
                  <a:pt x="855445" y="854680"/>
                  <a:pt x="866922" y="881460"/>
                </a:cubicBezTo>
                <a:cubicBezTo>
                  <a:pt x="878400" y="908241"/>
                  <a:pt x="974044" y="942673"/>
                  <a:pt x="996999" y="977105"/>
                </a:cubicBezTo>
                <a:cubicBezTo>
                  <a:pt x="1019954" y="1011537"/>
                  <a:pt x="1091879" y="1045969"/>
                  <a:pt x="1145439" y="1065098"/>
                </a:cubicBezTo>
                <a:cubicBezTo>
                  <a:pt x="1199000" y="1084227"/>
                  <a:pt x="1248736" y="1156917"/>
                  <a:pt x="1278576" y="1153091"/>
                </a:cubicBezTo>
                <a:cubicBezTo>
                  <a:pt x="1309183" y="1149265"/>
                  <a:pt x="1393350" y="1191349"/>
                  <a:pt x="1393350" y="1191349"/>
                </a:cubicBezTo>
                <a:lnTo>
                  <a:pt x="1403297" y="1276281"/>
                </a:lnTo>
                <a:cubicBezTo>
                  <a:pt x="1407123" y="1275516"/>
                  <a:pt x="1410949" y="1275516"/>
                  <a:pt x="1414775" y="1273986"/>
                </a:cubicBezTo>
                <a:cubicBezTo>
                  <a:pt x="1460684" y="1258683"/>
                  <a:pt x="1485934" y="1309948"/>
                  <a:pt x="1521897" y="1309948"/>
                </a:cubicBezTo>
                <a:cubicBezTo>
                  <a:pt x="1537200" y="1309948"/>
                  <a:pt x="1555563" y="1322956"/>
                  <a:pt x="1573162" y="1334433"/>
                </a:cubicBezTo>
                <a:cubicBezTo>
                  <a:pt x="1570866" y="1259448"/>
                  <a:pt x="1596882" y="1222720"/>
                  <a:pt x="1626723" y="1199765"/>
                </a:cubicBezTo>
                <a:cubicBezTo>
                  <a:pt x="1661155" y="1172985"/>
                  <a:pt x="1603768" y="1127076"/>
                  <a:pt x="1611420" y="1084992"/>
                </a:cubicBezTo>
                <a:cubicBezTo>
                  <a:pt x="1619071" y="1042908"/>
                  <a:pt x="1523427" y="1019954"/>
                  <a:pt x="1531078" y="985522"/>
                </a:cubicBezTo>
                <a:cubicBezTo>
                  <a:pt x="1538730" y="951089"/>
                  <a:pt x="1619071" y="954915"/>
                  <a:pt x="1652738" y="939612"/>
                </a:cubicBezTo>
                <a:cubicBezTo>
                  <a:pt x="1687170" y="924309"/>
                  <a:pt x="1660390" y="866922"/>
                  <a:pt x="1694822" y="866922"/>
                </a:cubicBezTo>
                <a:cubicBezTo>
                  <a:pt x="1729254" y="866922"/>
                  <a:pt x="1744557" y="832490"/>
                  <a:pt x="1756034" y="798058"/>
                </a:cubicBezTo>
                <a:cubicBezTo>
                  <a:pt x="1767512" y="763626"/>
                  <a:pt x="1824898" y="798058"/>
                  <a:pt x="1855505" y="775104"/>
                </a:cubicBezTo>
                <a:cubicBezTo>
                  <a:pt x="1886111" y="752149"/>
                  <a:pt x="1932020" y="736846"/>
                  <a:pt x="1943498" y="755975"/>
                </a:cubicBezTo>
                <a:cubicBezTo>
                  <a:pt x="1952680" y="771278"/>
                  <a:pt x="1914422" y="834786"/>
                  <a:pt x="1898353" y="861566"/>
                </a:cubicBezTo>
                <a:cubicBezTo>
                  <a:pt x="1951149" y="860036"/>
                  <a:pt x="2031491" y="850089"/>
                  <a:pt x="2046794" y="834786"/>
                </a:cubicBezTo>
                <a:cubicBezTo>
                  <a:pt x="2067453" y="814127"/>
                  <a:pt x="2143203" y="865392"/>
                  <a:pt x="2169219" y="814127"/>
                </a:cubicBezTo>
                <a:cubicBezTo>
                  <a:pt x="2190643" y="763626"/>
                  <a:pt x="2282462" y="798823"/>
                  <a:pt x="2221249" y="748323"/>
                </a:cubicBezTo>
                <a:close/>
              </a:path>
            </a:pathLst>
          </a:custGeom>
          <a:solidFill>
            <a:srgbClr val="4E4E4E"/>
          </a:solidFill>
          <a:ln w="7652" cap="flat">
            <a:solidFill>
              <a:srgbClr val="FFFFFF"/>
            </a:solid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AF59F8AB-3F55-C26E-8A5E-B6445BF065D1}"/>
              </a:ext>
            </a:extLst>
          </p:cNvPr>
          <p:cNvSpPr/>
          <p:nvPr/>
        </p:nvSpPr>
        <p:spPr>
          <a:xfrm>
            <a:off x="8286641" y="3934750"/>
            <a:ext cx="613655" cy="495838"/>
          </a:xfrm>
          <a:custGeom>
            <a:avLst/>
            <a:gdLst>
              <a:gd name="connsiteX0" fmla="*/ 96410 w 613655"/>
              <a:gd name="connsiteY0" fmla="*/ 459111 h 495838"/>
              <a:gd name="connsiteX1" fmla="*/ 394821 w 613655"/>
              <a:gd name="connsiteY1" fmla="*/ 495839 h 495838"/>
              <a:gd name="connsiteX2" fmla="*/ 438435 w 613655"/>
              <a:gd name="connsiteY2" fmla="*/ 387186 h 495838"/>
              <a:gd name="connsiteX3" fmla="*/ 519541 w 613655"/>
              <a:gd name="connsiteY3" fmla="*/ 283890 h 495838"/>
              <a:gd name="connsiteX4" fmla="*/ 519541 w 613655"/>
              <a:gd name="connsiteY4" fmla="*/ 185950 h 495838"/>
              <a:gd name="connsiteX5" fmla="*/ 568511 w 613655"/>
              <a:gd name="connsiteY5" fmla="*/ 185950 h 495838"/>
              <a:gd name="connsiteX6" fmla="*/ 613655 w 613655"/>
              <a:gd name="connsiteY6" fmla="*/ 160700 h 495838"/>
              <a:gd name="connsiteX7" fmla="*/ 578458 w 613655"/>
              <a:gd name="connsiteY7" fmla="*/ 17 h 495838"/>
              <a:gd name="connsiteX8" fmla="*/ 423897 w 613655"/>
              <a:gd name="connsiteY8" fmla="*/ 173708 h 495838"/>
              <a:gd name="connsiteX9" fmla="*/ 179812 w 613655"/>
              <a:gd name="connsiteY9" fmla="*/ 288481 h 495838"/>
              <a:gd name="connsiteX10" fmla="*/ 27546 w 613655"/>
              <a:gd name="connsiteY10" fmla="*/ 328269 h 495838"/>
              <a:gd name="connsiteX11" fmla="*/ 0 w 613655"/>
              <a:gd name="connsiteY11" fmla="*/ 320618 h 495838"/>
              <a:gd name="connsiteX12" fmla="*/ 96410 w 613655"/>
              <a:gd name="connsiteY12" fmla="*/ 459111 h 495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3655" h="495838">
                <a:moveTo>
                  <a:pt x="96410" y="459111"/>
                </a:moveTo>
                <a:cubicBezTo>
                  <a:pt x="112478" y="468293"/>
                  <a:pt x="316775" y="492013"/>
                  <a:pt x="394821" y="495839"/>
                </a:cubicBezTo>
                <a:lnTo>
                  <a:pt x="438435" y="387186"/>
                </a:lnTo>
                <a:lnTo>
                  <a:pt x="519541" y="283890"/>
                </a:lnTo>
                <a:lnTo>
                  <a:pt x="519541" y="185950"/>
                </a:lnTo>
                <a:lnTo>
                  <a:pt x="568511" y="185950"/>
                </a:lnTo>
                <a:lnTo>
                  <a:pt x="613655" y="160700"/>
                </a:lnTo>
                <a:cubicBezTo>
                  <a:pt x="594527" y="81124"/>
                  <a:pt x="591466" y="1547"/>
                  <a:pt x="578458" y="17"/>
                </a:cubicBezTo>
                <a:cubicBezTo>
                  <a:pt x="555504" y="-1513"/>
                  <a:pt x="462155" y="99488"/>
                  <a:pt x="423897" y="173708"/>
                </a:cubicBezTo>
                <a:cubicBezTo>
                  <a:pt x="385639" y="247928"/>
                  <a:pt x="275456" y="305315"/>
                  <a:pt x="179812" y="288481"/>
                </a:cubicBezTo>
                <a:cubicBezTo>
                  <a:pt x="84167" y="271648"/>
                  <a:pt x="52031" y="311436"/>
                  <a:pt x="27546" y="328269"/>
                </a:cubicBezTo>
                <a:cubicBezTo>
                  <a:pt x="21424" y="332860"/>
                  <a:pt x="11477" y="329034"/>
                  <a:pt x="0" y="320618"/>
                </a:cubicBezTo>
                <a:cubicBezTo>
                  <a:pt x="9947" y="395603"/>
                  <a:pt x="81872" y="450694"/>
                  <a:pt x="96410" y="459111"/>
                </a:cubicBezTo>
                <a:close/>
              </a:path>
            </a:pathLst>
          </a:custGeom>
          <a:solidFill>
            <a:srgbClr val="009132"/>
          </a:solidFill>
          <a:ln w="7652" cap="flat">
            <a:solidFill>
              <a:srgbClr val="FFFFFF"/>
            </a:solid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13BB4A19-A58F-84EF-3B85-5EAF251ECA71}"/>
              </a:ext>
            </a:extLst>
          </p:cNvPr>
          <p:cNvSpPr/>
          <p:nvPr/>
        </p:nvSpPr>
        <p:spPr>
          <a:xfrm>
            <a:off x="8411288" y="1521920"/>
            <a:ext cx="1825736" cy="1142211"/>
          </a:xfrm>
          <a:custGeom>
            <a:avLst/>
            <a:gdLst>
              <a:gd name="connsiteX0" fmla="*/ 1816555 w 1825736"/>
              <a:gd name="connsiteY0" fmla="*/ 725678 h 1142211"/>
              <a:gd name="connsiteX1" fmla="*/ 1701781 w 1825736"/>
              <a:gd name="connsiteY1" fmla="*/ 687420 h 1142211"/>
              <a:gd name="connsiteX2" fmla="*/ 1568644 w 1825736"/>
              <a:gd name="connsiteY2" fmla="*/ 599427 h 1142211"/>
              <a:gd name="connsiteX3" fmla="*/ 1420204 w 1825736"/>
              <a:gd name="connsiteY3" fmla="*/ 511434 h 1142211"/>
              <a:gd name="connsiteX4" fmla="*/ 1290127 w 1825736"/>
              <a:gd name="connsiteY4" fmla="*/ 415790 h 1142211"/>
              <a:gd name="connsiteX5" fmla="*/ 1232740 w 1825736"/>
              <a:gd name="connsiteY5" fmla="*/ 308668 h 1142211"/>
              <a:gd name="connsiteX6" fmla="*/ 1179179 w 1825736"/>
              <a:gd name="connsiteY6" fmla="*/ 224500 h 1142211"/>
              <a:gd name="connsiteX7" fmla="*/ 988655 w 1825736"/>
              <a:gd name="connsiteY7" fmla="*/ 201546 h 1142211"/>
              <a:gd name="connsiteX8" fmla="*/ 942746 w 1825736"/>
              <a:gd name="connsiteY8" fmla="*/ 64583 h 1142211"/>
              <a:gd name="connsiteX9" fmla="*/ 843275 w 1825736"/>
              <a:gd name="connsiteY9" fmla="*/ 30151 h 1142211"/>
              <a:gd name="connsiteX10" fmla="*/ 751457 w 1825736"/>
              <a:gd name="connsiteY10" fmla="*/ 7196 h 1142211"/>
              <a:gd name="connsiteX11" fmla="*/ 697896 w 1825736"/>
              <a:gd name="connsiteY11" fmla="*/ 33976 h 1142211"/>
              <a:gd name="connsiteX12" fmla="*/ 651986 w 1825736"/>
              <a:gd name="connsiteY12" fmla="*/ 83712 h 1142211"/>
              <a:gd name="connsiteX13" fmla="*/ 560168 w 1825736"/>
              <a:gd name="connsiteY13" fmla="*/ 152576 h 1142211"/>
              <a:gd name="connsiteX14" fmla="*/ 514258 w 1825736"/>
              <a:gd name="connsiteY14" fmla="*/ 213788 h 1142211"/>
              <a:gd name="connsiteX15" fmla="*/ 423205 w 1825736"/>
              <a:gd name="connsiteY15" fmla="*/ 192364 h 1142211"/>
              <a:gd name="connsiteX16" fmla="*/ 332916 w 1825736"/>
              <a:gd name="connsiteY16" fmla="*/ 170939 h 1142211"/>
              <a:gd name="connsiteX17" fmla="*/ 175294 w 1825736"/>
              <a:gd name="connsiteY17" fmla="*/ 48514 h 1142211"/>
              <a:gd name="connsiteX18" fmla="*/ 42157 w 1825736"/>
              <a:gd name="connsiteY18" fmla="*/ 118909 h 1142211"/>
              <a:gd name="connsiteX19" fmla="*/ 102604 w 1825736"/>
              <a:gd name="connsiteY19" fmla="*/ 95954 h 1142211"/>
              <a:gd name="connsiteX20" fmla="*/ 202074 w 1825736"/>
              <a:gd name="connsiteY20" fmla="*/ 213788 h 1142211"/>
              <a:gd name="connsiteX21" fmla="*/ 263287 w 1825736"/>
              <a:gd name="connsiteY21" fmla="*/ 290304 h 1142211"/>
              <a:gd name="connsiteX22" fmla="*/ 133976 w 1825736"/>
              <a:gd name="connsiteY22" fmla="*/ 317084 h 1142211"/>
              <a:gd name="connsiteX23" fmla="*/ 15376 w 1825736"/>
              <a:gd name="connsiteY23" fmla="*/ 317084 h 1142211"/>
              <a:gd name="connsiteX24" fmla="*/ 42157 w 1825736"/>
              <a:gd name="connsiteY24" fmla="*/ 423441 h 1142211"/>
              <a:gd name="connsiteX25" fmla="*/ 49808 w 1825736"/>
              <a:gd name="connsiteY25" fmla="*/ 503783 h 1142211"/>
              <a:gd name="connsiteX26" fmla="*/ 122498 w 1825736"/>
              <a:gd name="connsiteY26" fmla="*/ 534389 h 1142211"/>
              <a:gd name="connsiteX27" fmla="*/ 149279 w 1825736"/>
              <a:gd name="connsiteY27" fmla="*/ 637685 h 1142211"/>
              <a:gd name="connsiteX28" fmla="*/ 149279 w 1825736"/>
              <a:gd name="connsiteY28" fmla="*/ 810610 h 1142211"/>
              <a:gd name="connsiteX29" fmla="*/ 255635 w 1825736"/>
              <a:gd name="connsiteY29" fmla="*/ 790716 h 1142211"/>
              <a:gd name="connsiteX30" fmla="*/ 370409 w 1825736"/>
              <a:gd name="connsiteY30" fmla="*/ 710375 h 1142211"/>
              <a:gd name="connsiteX31" fmla="*/ 462228 w 1825736"/>
              <a:gd name="connsiteY31" fmla="*/ 698897 h 1142211"/>
              <a:gd name="connsiteX32" fmla="*/ 610668 w 1825736"/>
              <a:gd name="connsiteY32" fmla="*/ 702723 h 1142211"/>
              <a:gd name="connsiteX33" fmla="*/ 706313 w 1825736"/>
              <a:gd name="connsiteY33" fmla="*/ 744807 h 1142211"/>
              <a:gd name="connsiteX34" fmla="*/ 767525 w 1825736"/>
              <a:gd name="connsiteY34" fmla="*/ 775413 h 1142211"/>
              <a:gd name="connsiteX35" fmla="*/ 878473 w 1825736"/>
              <a:gd name="connsiteY35" fmla="*/ 809845 h 1142211"/>
              <a:gd name="connsiteX36" fmla="*/ 935860 w 1825736"/>
              <a:gd name="connsiteY36" fmla="*/ 855755 h 1142211"/>
              <a:gd name="connsiteX37" fmla="*/ 1023853 w 1825736"/>
              <a:gd name="connsiteY37" fmla="*/ 928444 h 1142211"/>
              <a:gd name="connsiteX38" fmla="*/ 1114906 w 1825736"/>
              <a:gd name="connsiteY38" fmla="*/ 943748 h 1142211"/>
              <a:gd name="connsiteX39" fmla="*/ 1137861 w 1825736"/>
              <a:gd name="connsiteY39" fmla="*/ 1101370 h 1142211"/>
              <a:gd name="connsiteX40" fmla="*/ 1165407 w 1825736"/>
              <a:gd name="connsiteY40" fmla="*/ 1099074 h 1142211"/>
              <a:gd name="connsiteX41" fmla="*/ 1257225 w 1825736"/>
              <a:gd name="connsiteY41" fmla="*/ 1124324 h 1142211"/>
              <a:gd name="connsiteX42" fmla="*/ 1368938 w 1825736"/>
              <a:gd name="connsiteY42" fmla="*/ 1083771 h 1142211"/>
              <a:gd name="connsiteX43" fmla="*/ 1551811 w 1825736"/>
              <a:gd name="connsiteY43" fmla="*/ 976649 h 1142211"/>
              <a:gd name="connsiteX44" fmla="*/ 1628326 w 1825736"/>
              <a:gd name="connsiteY44" fmla="*/ 849633 h 1142211"/>
              <a:gd name="connsiteX45" fmla="*/ 1730092 w 1825736"/>
              <a:gd name="connsiteY45" fmla="*/ 788421 h 1142211"/>
              <a:gd name="connsiteX46" fmla="*/ 1825737 w 1825736"/>
              <a:gd name="connsiteY46" fmla="*/ 811375 h 1142211"/>
              <a:gd name="connsiteX47" fmla="*/ 1816555 w 1825736"/>
              <a:gd name="connsiteY47" fmla="*/ 725678 h 1142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825736" h="1142211">
                <a:moveTo>
                  <a:pt x="1816555" y="725678"/>
                </a:moveTo>
                <a:cubicBezTo>
                  <a:pt x="1816555" y="725678"/>
                  <a:pt x="1732387" y="683594"/>
                  <a:pt x="1701781" y="687420"/>
                </a:cubicBezTo>
                <a:cubicBezTo>
                  <a:pt x="1671175" y="691246"/>
                  <a:pt x="1621440" y="618556"/>
                  <a:pt x="1568644" y="599427"/>
                </a:cubicBezTo>
                <a:cubicBezTo>
                  <a:pt x="1515083" y="580298"/>
                  <a:pt x="1443158" y="545866"/>
                  <a:pt x="1420204" y="511434"/>
                </a:cubicBezTo>
                <a:cubicBezTo>
                  <a:pt x="1397249" y="477002"/>
                  <a:pt x="1302369" y="442570"/>
                  <a:pt x="1290127" y="415790"/>
                </a:cubicBezTo>
                <a:cubicBezTo>
                  <a:pt x="1278650" y="389009"/>
                  <a:pt x="1259521" y="343100"/>
                  <a:pt x="1232740" y="308668"/>
                </a:cubicBezTo>
                <a:cubicBezTo>
                  <a:pt x="1205960" y="274236"/>
                  <a:pt x="1205960" y="228326"/>
                  <a:pt x="1179179" y="224500"/>
                </a:cubicBezTo>
                <a:cubicBezTo>
                  <a:pt x="1152399" y="220675"/>
                  <a:pt x="988655" y="224500"/>
                  <a:pt x="988655" y="201546"/>
                </a:cubicBezTo>
                <a:cubicBezTo>
                  <a:pt x="988655" y="178591"/>
                  <a:pt x="977178" y="72234"/>
                  <a:pt x="942746" y="64583"/>
                </a:cubicBezTo>
                <a:cubicBezTo>
                  <a:pt x="908314" y="56931"/>
                  <a:pt x="862404" y="49280"/>
                  <a:pt x="843275" y="30151"/>
                </a:cubicBezTo>
                <a:cubicBezTo>
                  <a:pt x="824147" y="11022"/>
                  <a:pt x="762934" y="-11933"/>
                  <a:pt x="751457" y="7196"/>
                </a:cubicBezTo>
                <a:cubicBezTo>
                  <a:pt x="739979" y="26325"/>
                  <a:pt x="709373" y="33976"/>
                  <a:pt x="697896" y="33976"/>
                </a:cubicBezTo>
                <a:cubicBezTo>
                  <a:pt x="686418" y="33976"/>
                  <a:pt x="690244" y="87537"/>
                  <a:pt x="651986" y="83712"/>
                </a:cubicBezTo>
                <a:cubicBezTo>
                  <a:pt x="613729" y="79886"/>
                  <a:pt x="560168" y="125795"/>
                  <a:pt x="560168" y="152576"/>
                </a:cubicBezTo>
                <a:cubicBezTo>
                  <a:pt x="560168" y="179356"/>
                  <a:pt x="563993" y="217614"/>
                  <a:pt x="514258" y="213788"/>
                </a:cubicBezTo>
                <a:cubicBezTo>
                  <a:pt x="489008" y="211493"/>
                  <a:pt x="453811" y="206902"/>
                  <a:pt x="423205" y="192364"/>
                </a:cubicBezTo>
                <a:cubicBezTo>
                  <a:pt x="416318" y="197720"/>
                  <a:pt x="375000" y="226796"/>
                  <a:pt x="332916" y="170939"/>
                </a:cubicBezTo>
                <a:cubicBezTo>
                  <a:pt x="287007" y="109727"/>
                  <a:pt x="215847" y="48514"/>
                  <a:pt x="175294" y="48514"/>
                </a:cubicBezTo>
                <a:cubicBezTo>
                  <a:pt x="138566" y="48514"/>
                  <a:pt x="12316" y="48514"/>
                  <a:pt x="42157" y="118909"/>
                </a:cubicBezTo>
                <a:cubicBezTo>
                  <a:pt x="51339" y="103606"/>
                  <a:pt x="68172" y="92894"/>
                  <a:pt x="102604" y="95954"/>
                </a:cubicBezTo>
                <a:cubicBezTo>
                  <a:pt x="193658" y="103606"/>
                  <a:pt x="152339" y="209962"/>
                  <a:pt x="202074" y="213788"/>
                </a:cubicBezTo>
                <a:cubicBezTo>
                  <a:pt x="251810" y="217614"/>
                  <a:pt x="309196" y="294130"/>
                  <a:pt x="263287" y="290304"/>
                </a:cubicBezTo>
                <a:cubicBezTo>
                  <a:pt x="217378" y="286478"/>
                  <a:pt x="179120" y="332387"/>
                  <a:pt x="133976" y="317084"/>
                </a:cubicBezTo>
                <a:cubicBezTo>
                  <a:pt x="88066" y="301781"/>
                  <a:pt x="30679" y="263523"/>
                  <a:pt x="15376" y="317084"/>
                </a:cubicBezTo>
                <a:cubicBezTo>
                  <a:pt x="73" y="370645"/>
                  <a:pt x="-19056" y="427267"/>
                  <a:pt x="42157" y="423441"/>
                </a:cubicBezTo>
                <a:cubicBezTo>
                  <a:pt x="103369" y="419615"/>
                  <a:pt x="91892" y="461699"/>
                  <a:pt x="49808" y="503783"/>
                </a:cubicBezTo>
                <a:cubicBezTo>
                  <a:pt x="7725" y="545866"/>
                  <a:pt x="114847" y="496131"/>
                  <a:pt x="122498" y="534389"/>
                </a:cubicBezTo>
                <a:cubicBezTo>
                  <a:pt x="130150" y="572647"/>
                  <a:pt x="164582" y="576472"/>
                  <a:pt x="149279" y="637685"/>
                </a:cubicBezTo>
                <a:cubicBezTo>
                  <a:pt x="139332" y="676708"/>
                  <a:pt x="146983" y="753224"/>
                  <a:pt x="149279" y="810610"/>
                </a:cubicBezTo>
                <a:cubicBezTo>
                  <a:pt x="189832" y="810610"/>
                  <a:pt x="244158" y="806784"/>
                  <a:pt x="255635" y="790716"/>
                </a:cubicBezTo>
                <a:cubicBezTo>
                  <a:pt x="274764" y="763936"/>
                  <a:pt x="335977" y="710375"/>
                  <a:pt x="370409" y="710375"/>
                </a:cubicBezTo>
                <a:cubicBezTo>
                  <a:pt x="404841" y="710375"/>
                  <a:pt x="443099" y="725678"/>
                  <a:pt x="462228" y="698897"/>
                </a:cubicBezTo>
                <a:cubicBezTo>
                  <a:pt x="481357" y="672117"/>
                  <a:pt x="591539" y="679769"/>
                  <a:pt x="610668" y="702723"/>
                </a:cubicBezTo>
                <a:cubicBezTo>
                  <a:pt x="629797" y="725678"/>
                  <a:pt x="691010" y="744807"/>
                  <a:pt x="706313" y="744807"/>
                </a:cubicBezTo>
                <a:cubicBezTo>
                  <a:pt x="721616" y="744807"/>
                  <a:pt x="729267" y="779239"/>
                  <a:pt x="767525" y="775413"/>
                </a:cubicBezTo>
                <a:cubicBezTo>
                  <a:pt x="805783" y="771587"/>
                  <a:pt x="878473" y="786890"/>
                  <a:pt x="878473" y="809845"/>
                </a:cubicBezTo>
                <a:cubicBezTo>
                  <a:pt x="878473" y="832800"/>
                  <a:pt x="905253" y="855755"/>
                  <a:pt x="935860" y="855755"/>
                </a:cubicBezTo>
                <a:cubicBezTo>
                  <a:pt x="966466" y="855755"/>
                  <a:pt x="993246" y="932270"/>
                  <a:pt x="1023853" y="928444"/>
                </a:cubicBezTo>
                <a:cubicBezTo>
                  <a:pt x="1054459" y="924619"/>
                  <a:pt x="1114906" y="924619"/>
                  <a:pt x="1114906" y="943748"/>
                </a:cubicBezTo>
                <a:cubicBezTo>
                  <a:pt x="1114906" y="959816"/>
                  <a:pt x="1120262" y="1050104"/>
                  <a:pt x="1137861" y="1101370"/>
                </a:cubicBezTo>
                <a:cubicBezTo>
                  <a:pt x="1148573" y="1096014"/>
                  <a:pt x="1159286" y="1094483"/>
                  <a:pt x="1165407" y="1099074"/>
                </a:cubicBezTo>
                <a:cubicBezTo>
                  <a:pt x="1180710" y="1109021"/>
                  <a:pt x="1247279" y="1089127"/>
                  <a:pt x="1257225" y="1124324"/>
                </a:cubicBezTo>
                <a:cubicBezTo>
                  <a:pt x="1267172" y="1160287"/>
                  <a:pt x="1374294" y="1139628"/>
                  <a:pt x="1368938" y="1083771"/>
                </a:cubicBezTo>
                <a:cubicBezTo>
                  <a:pt x="1363582" y="1027915"/>
                  <a:pt x="1537273" y="1027915"/>
                  <a:pt x="1551811" y="976649"/>
                </a:cubicBezTo>
                <a:cubicBezTo>
                  <a:pt x="1566348" y="925384"/>
                  <a:pt x="1587773" y="834330"/>
                  <a:pt x="1628326" y="849633"/>
                </a:cubicBezTo>
                <a:cubicBezTo>
                  <a:pt x="1668880" y="864936"/>
                  <a:pt x="1694130" y="783830"/>
                  <a:pt x="1730092" y="788421"/>
                </a:cubicBezTo>
                <a:cubicBezTo>
                  <a:pt x="1762994" y="793012"/>
                  <a:pt x="1786714" y="818262"/>
                  <a:pt x="1825737" y="811375"/>
                </a:cubicBezTo>
                <a:lnTo>
                  <a:pt x="1816555" y="725678"/>
                </a:lnTo>
                <a:close/>
              </a:path>
            </a:pathLst>
          </a:custGeom>
          <a:solidFill>
            <a:srgbClr val="4E4E4E"/>
          </a:solidFill>
          <a:ln w="7652" cap="flat">
            <a:solidFill>
              <a:srgbClr val="FFFFFF"/>
            </a:solidFill>
            <a:prstDash val="solid"/>
            <a:miter/>
          </a:ln>
        </p:spPr>
        <p:txBody>
          <a:bodyPr rtlCol="0" anchor="ctr"/>
          <a:lstStyle/>
          <a:p>
            <a:endParaRPr lang="en-GB"/>
          </a:p>
        </p:txBody>
      </p:sp>
      <p:sp>
        <p:nvSpPr>
          <p:cNvPr id="37" name="Freeform: Shape 36">
            <a:extLst>
              <a:ext uri="{FF2B5EF4-FFF2-40B4-BE49-F238E27FC236}">
                <a16:creationId xmlns:a16="http://schemas.microsoft.com/office/drawing/2014/main" id="{479F9610-06AC-B27D-4952-1FCFE96A0860}"/>
              </a:ext>
            </a:extLst>
          </p:cNvPr>
          <p:cNvSpPr/>
          <p:nvPr/>
        </p:nvSpPr>
        <p:spPr>
          <a:xfrm>
            <a:off x="4962801" y="1605631"/>
            <a:ext cx="2404447" cy="940377"/>
          </a:xfrm>
          <a:custGeom>
            <a:avLst/>
            <a:gdLst>
              <a:gd name="connsiteX0" fmla="*/ 2342909 w 2404447"/>
              <a:gd name="connsiteY0" fmla="*/ 653444 h 940377"/>
              <a:gd name="connsiteX1" fmla="*/ 2342909 w 2404447"/>
              <a:gd name="connsiteY1" fmla="*/ 515716 h 940377"/>
              <a:gd name="connsiteX2" fmla="*/ 2337553 w 2404447"/>
              <a:gd name="connsiteY2" fmla="*/ 408594 h 940377"/>
              <a:gd name="connsiteX3" fmla="*/ 2371220 w 2404447"/>
              <a:gd name="connsiteY3" fmla="*/ 342025 h 940377"/>
              <a:gd name="connsiteX4" fmla="*/ 2347500 w 2404447"/>
              <a:gd name="connsiteY4" fmla="*/ 294585 h 940377"/>
              <a:gd name="connsiteX5" fmla="*/ 2248030 w 2404447"/>
              <a:gd name="connsiteY5" fmla="*/ 252502 h 940377"/>
              <a:gd name="connsiteX6" fmla="*/ 2213598 w 2404447"/>
              <a:gd name="connsiteY6" fmla="*/ 141554 h 940377"/>
              <a:gd name="connsiteX7" fmla="*/ 2122544 w 2404447"/>
              <a:gd name="connsiteY7" fmla="*/ 68864 h 940377"/>
              <a:gd name="connsiteX8" fmla="*/ 1987877 w 2404447"/>
              <a:gd name="connsiteY8" fmla="*/ 72690 h 940377"/>
              <a:gd name="connsiteX9" fmla="*/ 1749148 w 2404447"/>
              <a:gd name="connsiteY9" fmla="*/ 152266 h 940377"/>
              <a:gd name="connsiteX10" fmla="*/ 1524192 w 2404447"/>
              <a:gd name="connsiteY10" fmla="*/ 158387 h 940377"/>
              <a:gd name="connsiteX11" fmla="*/ 1371926 w 2404447"/>
              <a:gd name="connsiteY11" fmla="*/ 108652 h 940377"/>
              <a:gd name="connsiteX12" fmla="*/ 1257152 w 2404447"/>
              <a:gd name="connsiteY12" fmla="*/ 57387 h 940377"/>
              <a:gd name="connsiteX13" fmla="*/ 1064333 w 2404447"/>
              <a:gd name="connsiteY13" fmla="*/ 6121 h 940377"/>
              <a:gd name="connsiteX14" fmla="*/ 673338 w 2404447"/>
              <a:gd name="connsiteY14" fmla="*/ 126251 h 940377"/>
              <a:gd name="connsiteX15" fmla="*/ 390995 w 2404447"/>
              <a:gd name="connsiteY15" fmla="*/ 141554 h 940377"/>
              <a:gd name="connsiteX16" fmla="*/ 325957 w 2404447"/>
              <a:gd name="connsiteY16" fmla="*/ 241024 h 940377"/>
              <a:gd name="connsiteX17" fmla="*/ 55091 w 2404447"/>
              <a:gd name="connsiteY17" fmla="*/ 263979 h 940377"/>
              <a:gd name="connsiteX18" fmla="*/ 28311 w 2404447"/>
              <a:gd name="connsiteY18" fmla="*/ 359624 h 940377"/>
              <a:gd name="connsiteX19" fmla="*/ 81872 w 2404447"/>
              <a:gd name="connsiteY19" fmla="*/ 395586 h 940377"/>
              <a:gd name="connsiteX20" fmla="*/ 93349 w 2404447"/>
              <a:gd name="connsiteY20" fmla="*/ 491230 h 940377"/>
              <a:gd name="connsiteX21" fmla="*/ 97175 w 2404447"/>
              <a:gd name="connsiteY21" fmla="*/ 580754 h 940377"/>
              <a:gd name="connsiteX22" fmla="*/ 97175 w 2404447"/>
              <a:gd name="connsiteY22" fmla="*/ 651148 h 940377"/>
              <a:gd name="connsiteX23" fmla="*/ 162213 w 2404447"/>
              <a:gd name="connsiteY23" fmla="*/ 717717 h 940377"/>
              <a:gd name="connsiteX24" fmla="*/ 246380 w 2404447"/>
              <a:gd name="connsiteY24" fmla="*/ 768982 h 940377"/>
              <a:gd name="connsiteX25" fmla="*/ 311419 w 2404447"/>
              <a:gd name="connsiteY25" fmla="*/ 788111 h 940377"/>
              <a:gd name="connsiteX26" fmla="*/ 391760 w 2404447"/>
              <a:gd name="connsiteY26" fmla="*/ 869983 h 940377"/>
              <a:gd name="connsiteX27" fmla="*/ 557799 w 2404447"/>
              <a:gd name="connsiteY27" fmla="*/ 839377 h 940377"/>
              <a:gd name="connsiteX28" fmla="*/ 662626 w 2404447"/>
              <a:gd name="connsiteY28" fmla="*/ 791937 h 940377"/>
              <a:gd name="connsiteX29" fmla="*/ 837846 w 2404447"/>
              <a:gd name="connsiteY29" fmla="*/ 895233 h 940377"/>
              <a:gd name="connsiteX30" fmla="*/ 970984 w 2404447"/>
              <a:gd name="connsiteY30" fmla="*/ 872278 h 940377"/>
              <a:gd name="connsiteX31" fmla="*/ 1091113 w 2404447"/>
              <a:gd name="connsiteY31" fmla="*/ 795763 h 940377"/>
              <a:gd name="connsiteX32" fmla="*/ 1190584 w 2404447"/>
              <a:gd name="connsiteY32" fmla="*/ 820248 h 940377"/>
              <a:gd name="connsiteX33" fmla="*/ 1290054 w 2404447"/>
              <a:gd name="connsiteY33" fmla="*/ 793467 h 940377"/>
              <a:gd name="connsiteX34" fmla="*/ 1255622 w 2404447"/>
              <a:gd name="connsiteY34" fmla="*/ 896763 h 940377"/>
              <a:gd name="connsiteX35" fmla="*/ 1258683 w 2404447"/>
              <a:gd name="connsiteY35" fmla="*/ 940377 h 940377"/>
              <a:gd name="connsiteX36" fmla="*/ 1335198 w 2404447"/>
              <a:gd name="connsiteY36" fmla="*/ 850854 h 940377"/>
              <a:gd name="connsiteX37" fmla="*/ 1386464 w 2404447"/>
              <a:gd name="connsiteY37" fmla="*/ 820248 h 940377"/>
              <a:gd name="connsiteX38" fmla="*/ 1503533 w 2404447"/>
              <a:gd name="connsiteY38" fmla="*/ 820248 h 940377"/>
              <a:gd name="connsiteX39" fmla="*/ 1584639 w 2404447"/>
              <a:gd name="connsiteY39" fmla="*/ 804945 h 940377"/>
              <a:gd name="connsiteX40" fmla="*/ 1732314 w 2404447"/>
              <a:gd name="connsiteY40" fmla="*/ 810301 h 940377"/>
              <a:gd name="connsiteX41" fmla="*/ 1905240 w 2404447"/>
              <a:gd name="connsiteY41" fmla="*/ 759035 h 940377"/>
              <a:gd name="connsiteX42" fmla="*/ 2047559 w 2404447"/>
              <a:gd name="connsiteY42" fmla="*/ 738376 h 940377"/>
              <a:gd name="connsiteX43" fmla="*/ 2095764 w 2404447"/>
              <a:gd name="connsiteY43" fmla="*/ 752914 h 940377"/>
              <a:gd name="connsiteX44" fmla="*/ 2153151 w 2404447"/>
              <a:gd name="connsiteY44" fmla="*/ 709300 h 940377"/>
              <a:gd name="connsiteX45" fmla="*/ 2267924 w 2404447"/>
              <a:gd name="connsiteY45" fmla="*/ 732255 h 940377"/>
              <a:gd name="connsiteX46" fmla="*/ 2404122 w 2404447"/>
              <a:gd name="connsiteY46" fmla="*/ 753679 h 940377"/>
              <a:gd name="connsiteX47" fmla="*/ 2342909 w 2404447"/>
              <a:gd name="connsiteY47" fmla="*/ 653444 h 940377"/>
              <a:gd name="connsiteX48" fmla="*/ 195115 w 2404447"/>
              <a:gd name="connsiteY48" fmla="*/ 161448 h 940377"/>
              <a:gd name="connsiteX49" fmla="*/ 368805 w 2404447"/>
              <a:gd name="connsiteY49" fmla="*/ 144615 h 940377"/>
              <a:gd name="connsiteX50" fmla="*/ 271631 w 2404447"/>
              <a:gd name="connsiteY50" fmla="*/ 66569 h 940377"/>
              <a:gd name="connsiteX51" fmla="*/ 239494 w 2404447"/>
              <a:gd name="connsiteY51" fmla="*/ 0 h 940377"/>
              <a:gd name="connsiteX52" fmla="*/ 187463 w 2404447"/>
              <a:gd name="connsiteY52" fmla="*/ 9947 h 940377"/>
              <a:gd name="connsiteX53" fmla="*/ 55856 w 2404447"/>
              <a:gd name="connsiteY53" fmla="*/ 9947 h 940377"/>
              <a:gd name="connsiteX54" fmla="*/ 67334 w 2404447"/>
              <a:gd name="connsiteY54" fmla="*/ 95645 h 940377"/>
              <a:gd name="connsiteX55" fmla="*/ 29841 w 2404447"/>
              <a:gd name="connsiteY55" fmla="*/ 156092 h 940377"/>
              <a:gd name="connsiteX56" fmla="*/ 0 w 2404447"/>
              <a:gd name="connsiteY56" fmla="*/ 200471 h 940377"/>
              <a:gd name="connsiteX57" fmla="*/ 74985 w 2404447"/>
              <a:gd name="connsiteY57" fmla="*/ 237199 h 940377"/>
              <a:gd name="connsiteX58" fmla="*/ 195115 w 2404447"/>
              <a:gd name="connsiteY58" fmla="*/ 161448 h 94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2404447" h="940377">
                <a:moveTo>
                  <a:pt x="2342909" y="653444"/>
                </a:moveTo>
                <a:cubicBezTo>
                  <a:pt x="2322250" y="648088"/>
                  <a:pt x="2352857" y="536375"/>
                  <a:pt x="2342909" y="515716"/>
                </a:cubicBezTo>
                <a:cubicBezTo>
                  <a:pt x="2332962" y="495056"/>
                  <a:pt x="2306947" y="408594"/>
                  <a:pt x="2337553" y="408594"/>
                </a:cubicBezTo>
                <a:cubicBezTo>
                  <a:pt x="2365099" y="408594"/>
                  <a:pt x="2334493" y="345851"/>
                  <a:pt x="2371220" y="342025"/>
                </a:cubicBezTo>
                <a:cubicBezTo>
                  <a:pt x="2363569" y="319835"/>
                  <a:pt x="2355152" y="300707"/>
                  <a:pt x="2347500" y="294585"/>
                </a:cubicBezTo>
                <a:cubicBezTo>
                  <a:pt x="2328371" y="279282"/>
                  <a:pt x="2270985" y="309888"/>
                  <a:pt x="2248030" y="252502"/>
                </a:cubicBezTo>
                <a:cubicBezTo>
                  <a:pt x="2225075" y="195115"/>
                  <a:pt x="2248030" y="187463"/>
                  <a:pt x="2213598" y="141554"/>
                </a:cubicBezTo>
                <a:cubicBezTo>
                  <a:pt x="2179166" y="95645"/>
                  <a:pt x="2163863" y="50500"/>
                  <a:pt x="2122544" y="68864"/>
                </a:cubicBezTo>
                <a:cubicBezTo>
                  <a:pt x="2103415" y="77281"/>
                  <a:pt x="2047559" y="77281"/>
                  <a:pt x="1987877" y="72690"/>
                </a:cubicBezTo>
                <a:cubicBezTo>
                  <a:pt x="1925899" y="129311"/>
                  <a:pt x="1790466" y="167569"/>
                  <a:pt x="1749148" y="152266"/>
                </a:cubicBezTo>
                <a:cubicBezTo>
                  <a:pt x="1697882" y="133137"/>
                  <a:pt x="1598412" y="158387"/>
                  <a:pt x="1524192" y="158387"/>
                </a:cubicBezTo>
                <a:cubicBezTo>
                  <a:pt x="1449972" y="158387"/>
                  <a:pt x="1428547" y="104826"/>
                  <a:pt x="1371926" y="108652"/>
                </a:cubicBezTo>
                <a:cubicBezTo>
                  <a:pt x="1314539" y="112478"/>
                  <a:pt x="1314539" y="57387"/>
                  <a:pt x="1257152" y="57387"/>
                </a:cubicBezTo>
                <a:cubicBezTo>
                  <a:pt x="1199765" y="57387"/>
                  <a:pt x="1244145" y="29076"/>
                  <a:pt x="1064333" y="6121"/>
                </a:cubicBezTo>
                <a:cubicBezTo>
                  <a:pt x="885286" y="-16833"/>
                  <a:pt x="730724" y="76516"/>
                  <a:pt x="673338" y="126251"/>
                </a:cubicBezTo>
                <a:cubicBezTo>
                  <a:pt x="615951" y="175986"/>
                  <a:pt x="410124" y="127781"/>
                  <a:pt x="390995" y="141554"/>
                </a:cubicBezTo>
                <a:cubicBezTo>
                  <a:pt x="371866" y="154562"/>
                  <a:pt x="394821" y="214244"/>
                  <a:pt x="325957" y="241024"/>
                </a:cubicBezTo>
                <a:cubicBezTo>
                  <a:pt x="257093" y="267805"/>
                  <a:pt x="106357" y="241024"/>
                  <a:pt x="55091" y="263979"/>
                </a:cubicBezTo>
                <a:cubicBezTo>
                  <a:pt x="3826" y="286934"/>
                  <a:pt x="-15303" y="363449"/>
                  <a:pt x="28311" y="359624"/>
                </a:cubicBezTo>
                <a:cubicBezTo>
                  <a:pt x="71925" y="355798"/>
                  <a:pt x="94879" y="376457"/>
                  <a:pt x="81872" y="395586"/>
                </a:cubicBezTo>
                <a:cubicBezTo>
                  <a:pt x="68864" y="414715"/>
                  <a:pt x="117834" y="468276"/>
                  <a:pt x="93349" y="491230"/>
                </a:cubicBezTo>
                <a:cubicBezTo>
                  <a:pt x="68864" y="514185"/>
                  <a:pt x="66569" y="557799"/>
                  <a:pt x="97175" y="580754"/>
                </a:cubicBezTo>
                <a:cubicBezTo>
                  <a:pt x="127781" y="603709"/>
                  <a:pt x="133137" y="645792"/>
                  <a:pt x="97175" y="651148"/>
                </a:cubicBezTo>
                <a:cubicBezTo>
                  <a:pt x="60447" y="657270"/>
                  <a:pt x="159918" y="698588"/>
                  <a:pt x="162213" y="717717"/>
                </a:cubicBezTo>
                <a:cubicBezTo>
                  <a:pt x="163743" y="736846"/>
                  <a:pt x="246380" y="746028"/>
                  <a:pt x="246380" y="768982"/>
                </a:cubicBezTo>
                <a:cubicBezTo>
                  <a:pt x="246380" y="791937"/>
                  <a:pt x="270865" y="799589"/>
                  <a:pt x="311419" y="788111"/>
                </a:cubicBezTo>
                <a:cubicBezTo>
                  <a:pt x="351207" y="776634"/>
                  <a:pt x="366510" y="831725"/>
                  <a:pt x="391760" y="869983"/>
                </a:cubicBezTo>
                <a:cubicBezTo>
                  <a:pt x="416245" y="908241"/>
                  <a:pt x="557799" y="881460"/>
                  <a:pt x="557799" y="839377"/>
                </a:cubicBezTo>
                <a:cubicBezTo>
                  <a:pt x="557799" y="797293"/>
                  <a:pt x="599883" y="785816"/>
                  <a:pt x="662626" y="791937"/>
                </a:cubicBezTo>
                <a:cubicBezTo>
                  <a:pt x="725368" y="797293"/>
                  <a:pt x="807240" y="883756"/>
                  <a:pt x="837846" y="895233"/>
                </a:cubicBezTo>
                <a:cubicBezTo>
                  <a:pt x="868453" y="906710"/>
                  <a:pt x="931195" y="872278"/>
                  <a:pt x="970984" y="872278"/>
                </a:cubicBezTo>
                <a:cubicBezTo>
                  <a:pt x="1010772" y="872278"/>
                  <a:pt x="1068159" y="809536"/>
                  <a:pt x="1091113" y="795763"/>
                </a:cubicBezTo>
                <a:cubicBezTo>
                  <a:pt x="1114068" y="782755"/>
                  <a:pt x="1153856" y="839377"/>
                  <a:pt x="1190584" y="820248"/>
                </a:cubicBezTo>
                <a:cubicBezTo>
                  <a:pt x="1226546" y="801119"/>
                  <a:pt x="1267099" y="780460"/>
                  <a:pt x="1290054" y="793467"/>
                </a:cubicBezTo>
                <a:cubicBezTo>
                  <a:pt x="1313009" y="806475"/>
                  <a:pt x="1234963" y="866157"/>
                  <a:pt x="1255622" y="896763"/>
                </a:cubicBezTo>
                <a:cubicBezTo>
                  <a:pt x="1264039" y="909006"/>
                  <a:pt x="1262508" y="924309"/>
                  <a:pt x="1258683" y="940377"/>
                </a:cubicBezTo>
                <a:cubicBezTo>
                  <a:pt x="1337494" y="929665"/>
                  <a:pt x="1330607" y="874574"/>
                  <a:pt x="1335198" y="850854"/>
                </a:cubicBezTo>
                <a:cubicBezTo>
                  <a:pt x="1340554" y="825604"/>
                  <a:pt x="1360448" y="799589"/>
                  <a:pt x="1386464" y="820248"/>
                </a:cubicBezTo>
                <a:cubicBezTo>
                  <a:pt x="1411714" y="840907"/>
                  <a:pt x="1447676" y="845498"/>
                  <a:pt x="1503533" y="820248"/>
                </a:cubicBezTo>
                <a:cubicBezTo>
                  <a:pt x="1559389" y="794998"/>
                  <a:pt x="1564745" y="779695"/>
                  <a:pt x="1584639" y="804945"/>
                </a:cubicBezTo>
                <a:cubicBezTo>
                  <a:pt x="1605298" y="830195"/>
                  <a:pt x="1650443" y="810301"/>
                  <a:pt x="1732314" y="810301"/>
                </a:cubicBezTo>
                <a:cubicBezTo>
                  <a:pt x="1813421" y="810301"/>
                  <a:pt x="1828724" y="754444"/>
                  <a:pt x="1905240" y="759035"/>
                </a:cubicBezTo>
                <a:cubicBezTo>
                  <a:pt x="1981756" y="764391"/>
                  <a:pt x="2047559" y="738376"/>
                  <a:pt x="2047559" y="738376"/>
                </a:cubicBezTo>
                <a:lnTo>
                  <a:pt x="2095764" y="752914"/>
                </a:lnTo>
                <a:cubicBezTo>
                  <a:pt x="2115658" y="734550"/>
                  <a:pt x="2114128" y="713891"/>
                  <a:pt x="2153151" y="709300"/>
                </a:cubicBezTo>
                <a:cubicBezTo>
                  <a:pt x="2214363" y="701648"/>
                  <a:pt x="2237318" y="747558"/>
                  <a:pt x="2267924" y="732255"/>
                </a:cubicBezTo>
                <a:cubicBezTo>
                  <a:pt x="2298530" y="716952"/>
                  <a:pt x="2395705" y="821013"/>
                  <a:pt x="2404122" y="753679"/>
                </a:cubicBezTo>
                <a:cubicBezTo>
                  <a:pt x="2408713" y="739906"/>
                  <a:pt x="2363569" y="658035"/>
                  <a:pt x="2342909" y="653444"/>
                </a:cubicBezTo>
                <a:close/>
                <a:moveTo>
                  <a:pt x="195115" y="161448"/>
                </a:moveTo>
                <a:cubicBezTo>
                  <a:pt x="241024" y="144615"/>
                  <a:pt x="343555" y="166804"/>
                  <a:pt x="368805" y="144615"/>
                </a:cubicBezTo>
                <a:cubicBezTo>
                  <a:pt x="393290" y="121660"/>
                  <a:pt x="303767" y="93349"/>
                  <a:pt x="271631" y="66569"/>
                </a:cubicBezTo>
                <a:cubicBezTo>
                  <a:pt x="252502" y="51266"/>
                  <a:pt x="246380" y="22190"/>
                  <a:pt x="239494" y="0"/>
                </a:cubicBezTo>
                <a:cubicBezTo>
                  <a:pt x="224191" y="9947"/>
                  <a:pt x="205062" y="18364"/>
                  <a:pt x="187463" y="9947"/>
                </a:cubicBezTo>
                <a:cubicBezTo>
                  <a:pt x="153031" y="-6886"/>
                  <a:pt x="70394" y="4591"/>
                  <a:pt x="55856" y="9947"/>
                </a:cubicBezTo>
                <a:cubicBezTo>
                  <a:pt x="41318" y="15303"/>
                  <a:pt x="67334" y="64273"/>
                  <a:pt x="67334" y="95645"/>
                </a:cubicBezTo>
                <a:cubicBezTo>
                  <a:pt x="67334" y="127016"/>
                  <a:pt x="29841" y="135433"/>
                  <a:pt x="29841" y="156092"/>
                </a:cubicBezTo>
                <a:cubicBezTo>
                  <a:pt x="29841" y="171395"/>
                  <a:pt x="16068" y="182107"/>
                  <a:pt x="0" y="200471"/>
                </a:cubicBezTo>
                <a:cubicBezTo>
                  <a:pt x="25250" y="218835"/>
                  <a:pt x="49735" y="237199"/>
                  <a:pt x="74985" y="237199"/>
                </a:cubicBezTo>
                <a:cubicBezTo>
                  <a:pt x="128546" y="236433"/>
                  <a:pt x="149206" y="179047"/>
                  <a:pt x="195115" y="161448"/>
                </a:cubicBezTo>
                <a:close/>
              </a:path>
            </a:pathLst>
          </a:custGeom>
          <a:solidFill>
            <a:srgbClr val="009132"/>
          </a:solidFill>
          <a:ln w="7652" cap="flat">
            <a:solidFill>
              <a:srgbClr val="FFFFFF"/>
            </a:solid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5F9DC2CD-01BB-867A-69DA-5AF9B6AE5D26}"/>
              </a:ext>
            </a:extLst>
          </p:cNvPr>
          <p:cNvSpPr/>
          <p:nvPr/>
        </p:nvSpPr>
        <p:spPr>
          <a:xfrm>
            <a:off x="10363604" y="1803559"/>
            <a:ext cx="985192" cy="653789"/>
          </a:xfrm>
          <a:custGeom>
            <a:avLst/>
            <a:gdLst>
              <a:gd name="connsiteX0" fmla="*/ 802321 w 985192"/>
              <a:gd name="connsiteY0" fmla="*/ 531266 h 653789"/>
              <a:gd name="connsiteX1" fmla="*/ 852056 w 985192"/>
              <a:gd name="connsiteY1" fmla="*/ 567229 h 653789"/>
              <a:gd name="connsiteX2" fmla="*/ 942344 w 985192"/>
              <a:gd name="connsiteY2" fmla="*/ 595540 h 653789"/>
              <a:gd name="connsiteX3" fmla="*/ 985193 w 985192"/>
              <a:gd name="connsiteY3" fmla="*/ 587888 h 653789"/>
              <a:gd name="connsiteX4" fmla="*/ 959943 w 985192"/>
              <a:gd name="connsiteY4" fmla="*/ 414963 h 653789"/>
              <a:gd name="connsiteX5" fmla="*/ 832927 w 985192"/>
              <a:gd name="connsiteY5" fmla="*/ 333091 h 653789"/>
              <a:gd name="connsiteX6" fmla="*/ 812268 w 985192"/>
              <a:gd name="connsiteY6" fmla="*/ 221378 h 653789"/>
              <a:gd name="connsiteX7" fmla="*/ 643933 w 985192"/>
              <a:gd name="connsiteY7" fmla="*/ 231325 h 653789"/>
              <a:gd name="connsiteX8" fmla="*/ 536811 w 985192"/>
              <a:gd name="connsiteY8" fmla="*/ 210666 h 653789"/>
              <a:gd name="connsiteX9" fmla="*/ 419742 w 985192"/>
              <a:gd name="connsiteY9" fmla="*/ 205310 h 653789"/>
              <a:gd name="connsiteX10" fmla="*/ 236105 w 985192"/>
              <a:gd name="connsiteY10" fmla="*/ 190007 h 653789"/>
              <a:gd name="connsiteX11" fmla="*/ 327924 w 985192"/>
              <a:gd name="connsiteY11" fmla="*/ 113491 h 653789"/>
              <a:gd name="connsiteX12" fmla="*/ 367711 w 985192"/>
              <a:gd name="connsiteY12" fmla="*/ 114256 h 653789"/>
              <a:gd name="connsiteX13" fmla="*/ 412856 w 985192"/>
              <a:gd name="connsiteY13" fmla="*/ 8665 h 653789"/>
              <a:gd name="connsiteX14" fmla="*/ 324863 w 985192"/>
              <a:gd name="connsiteY14" fmla="*/ 27793 h 653789"/>
              <a:gd name="connsiteX15" fmla="*/ 225392 w 985192"/>
              <a:gd name="connsiteY15" fmla="*/ 50748 h 653789"/>
              <a:gd name="connsiteX16" fmla="*/ 164180 w 985192"/>
              <a:gd name="connsiteY16" fmla="*/ 119612 h 653789"/>
              <a:gd name="connsiteX17" fmla="*/ 122096 w 985192"/>
              <a:gd name="connsiteY17" fmla="*/ 192302 h 653789"/>
              <a:gd name="connsiteX18" fmla="*/ 436 w 985192"/>
              <a:gd name="connsiteY18" fmla="*/ 238212 h 653789"/>
              <a:gd name="connsiteX19" fmla="*/ 80778 w 985192"/>
              <a:gd name="connsiteY19" fmla="*/ 337682 h 653789"/>
              <a:gd name="connsiteX20" fmla="*/ 96081 w 985192"/>
              <a:gd name="connsiteY20" fmla="*/ 452455 h 653789"/>
              <a:gd name="connsiteX21" fmla="*/ 42520 w 985192"/>
              <a:gd name="connsiteY21" fmla="*/ 587123 h 653789"/>
              <a:gd name="connsiteX22" fmla="*/ 102967 w 985192"/>
              <a:gd name="connsiteY22" fmla="*/ 593244 h 653789"/>
              <a:gd name="connsiteX23" fmla="*/ 235339 w 985192"/>
              <a:gd name="connsiteY23" fmla="*/ 557282 h 653789"/>
              <a:gd name="connsiteX24" fmla="*/ 357764 w 985192"/>
              <a:gd name="connsiteY24" fmla="*/ 496069 h 653789"/>
              <a:gd name="connsiteX25" fmla="*/ 474833 w 985192"/>
              <a:gd name="connsiteY25" fmla="*/ 384356 h 653789"/>
              <a:gd name="connsiteX26" fmla="*/ 526099 w 985192"/>
              <a:gd name="connsiteY26" fmla="*/ 491478 h 653789"/>
              <a:gd name="connsiteX27" fmla="*/ 531455 w 985192"/>
              <a:gd name="connsiteY27" fmla="*/ 644510 h 653789"/>
              <a:gd name="connsiteX28" fmla="*/ 592668 w 985192"/>
              <a:gd name="connsiteY28" fmla="*/ 647570 h 653789"/>
              <a:gd name="connsiteX29" fmla="*/ 661532 w 985192"/>
              <a:gd name="connsiteY29" fmla="*/ 624616 h 653789"/>
              <a:gd name="connsiteX30" fmla="*/ 802321 w 985192"/>
              <a:gd name="connsiteY30" fmla="*/ 531266 h 653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85192" h="653789">
                <a:moveTo>
                  <a:pt x="802321" y="531266"/>
                </a:moveTo>
                <a:cubicBezTo>
                  <a:pt x="830631" y="548100"/>
                  <a:pt x="825275" y="571055"/>
                  <a:pt x="852056" y="567229"/>
                </a:cubicBezTo>
                <a:cubicBezTo>
                  <a:pt x="874245" y="564168"/>
                  <a:pt x="920154" y="574115"/>
                  <a:pt x="942344" y="595540"/>
                </a:cubicBezTo>
                <a:cubicBezTo>
                  <a:pt x="966064" y="590184"/>
                  <a:pt x="985193" y="587888"/>
                  <a:pt x="985193" y="587888"/>
                </a:cubicBezTo>
                <a:cubicBezTo>
                  <a:pt x="985193" y="587888"/>
                  <a:pt x="964533" y="455516"/>
                  <a:pt x="959943" y="414963"/>
                </a:cubicBezTo>
                <a:cubicBezTo>
                  <a:pt x="954587" y="374409"/>
                  <a:pt x="832927" y="333091"/>
                  <a:pt x="832927" y="333091"/>
                </a:cubicBezTo>
                <a:lnTo>
                  <a:pt x="812268" y="221378"/>
                </a:lnTo>
                <a:cubicBezTo>
                  <a:pt x="812268" y="221378"/>
                  <a:pt x="669948" y="242037"/>
                  <a:pt x="643933" y="231325"/>
                </a:cubicBezTo>
                <a:cubicBezTo>
                  <a:pt x="618683" y="221378"/>
                  <a:pt x="562826" y="246628"/>
                  <a:pt x="536811" y="210666"/>
                </a:cubicBezTo>
                <a:cubicBezTo>
                  <a:pt x="511561" y="174704"/>
                  <a:pt x="465652" y="235916"/>
                  <a:pt x="419742" y="205310"/>
                </a:cubicBezTo>
                <a:cubicBezTo>
                  <a:pt x="373833" y="174704"/>
                  <a:pt x="241461" y="215257"/>
                  <a:pt x="236105" y="190007"/>
                </a:cubicBezTo>
                <a:cubicBezTo>
                  <a:pt x="230749" y="164757"/>
                  <a:pt x="291961" y="108900"/>
                  <a:pt x="327924" y="113491"/>
                </a:cubicBezTo>
                <a:cubicBezTo>
                  <a:pt x="336340" y="114256"/>
                  <a:pt x="350878" y="115021"/>
                  <a:pt x="367711" y="114256"/>
                </a:cubicBezTo>
                <a:cubicBezTo>
                  <a:pt x="384545" y="87476"/>
                  <a:pt x="422038" y="23203"/>
                  <a:pt x="412856" y="8665"/>
                </a:cubicBezTo>
                <a:cubicBezTo>
                  <a:pt x="401378" y="-10464"/>
                  <a:pt x="355469" y="4839"/>
                  <a:pt x="324863" y="27793"/>
                </a:cubicBezTo>
                <a:cubicBezTo>
                  <a:pt x="294257" y="50748"/>
                  <a:pt x="236870" y="16316"/>
                  <a:pt x="225392" y="50748"/>
                </a:cubicBezTo>
                <a:cubicBezTo>
                  <a:pt x="213915" y="85180"/>
                  <a:pt x="198612" y="119612"/>
                  <a:pt x="164180" y="119612"/>
                </a:cubicBezTo>
                <a:cubicBezTo>
                  <a:pt x="129748" y="119612"/>
                  <a:pt x="156528" y="176999"/>
                  <a:pt x="122096" y="192302"/>
                </a:cubicBezTo>
                <a:cubicBezTo>
                  <a:pt x="87664" y="207605"/>
                  <a:pt x="7323" y="203779"/>
                  <a:pt x="436" y="238212"/>
                </a:cubicBezTo>
                <a:cubicBezTo>
                  <a:pt x="-7215" y="272644"/>
                  <a:pt x="88429" y="295598"/>
                  <a:pt x="80778" y="337682"/>
                </a:cubicBezTo>
                <a:cubicBezTo>
                  <a:pt x="73126" y="379765"/>
                  <a:pt x="130513" y="425675"/>
                  <a:pt x="96081" y="452455"/>
                </a:cubicBezTo>
                <a:cubicBezTo>
                  <a:pt x="67005" y="475410"/>
                  <a:pt x="40224" y="512138"/>
                  <a:pt x="42520" y="587123"/>
                </a:cubicBezTo>
                <a:cubicBezTo>
                  <a:pt x="67005" y="603191"/>
                  <a:pt x="91490" y="616964"/>
                  <a:pt x="102967" y="593244"/>
                </a:cubicBezTo>
                <a:cubicBezTo>
                  <a:pt x="123627" y="552691"/>
                  <a:pt x="235339" y="593244"/>
                  <a:pt x="235339" y="557282"/>
                </a:cubicBezTo>
                <a:cubicBezTo>
                  <a:pt x="235339" y="521319"/>
                  <a:pt x="357764" y="532032"/>
                  <a:pt x="357764" y="496069"/>
                </a:cubicBezTo>
                <a:cubicBezTo>
                  <a:pt x="357764" y="460107"/>
                  <a:pt x="428924" y="379000"/>
                  <a:pt x="474833" y="384356"/>
                </a:cubicBezTo>
                <a:cubicBezTo>
                  <a:pt x="520743" y="389713"/>
                  <a:pt x="469478" y="465463"/>
                  <a:pt x="526099" y="491478"/>
                </a:cubicBezTo>
                <a:cubicBezTo>
                  <a:pt x="581955" y="516729"/>
                  <a:pt x="500849" y="608547"/>
                  <a:pt x="531455" y="644510"/>
                </a:cubicBezTo>
                <a:cubicBezTo>
                  <a:pt x="542932" y="657517"/>
                  <a:pt x="565122" y="655222"/>
                  <a:pt x="592668" y="647570"/>
                </a:cubicBezTo>
                <a:cubicBezTo>
                  <a:pt x="613327" y="641449"/>
                  <a:pt x="637047" y="632267"/>
                  <a:pt x="661532" y="624616"/>
                </a:cubicBezTo>
                <a:cubicBezTo>
                  <a:pt x="711267" y="579471"/>
                  <a:pt x="779366" y="517494"/>
                  <a:pt x="802321" y="531266"/>
                </a:cubicBezTo>
                <a:close/>
              </a:path>
            </a:pathLst>
          </a:custGeom>
          <a:solidFill>
            <a:srgbClr val="4E4E4E"/>
          </a:solidFill>
          <a:ln w="7652" cap="flat">
            <a:solidFill>
              <a:srgbClr val="FFFFFF"/>
            </a:solid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ED85738D-BC13-B337-0EA6-FF6B1D4BA8EA}"/>
              </a:ext>
            </a:extLst>
          </p:cNvPr>
          <p:cNvSpPr/>
          <p:nvPr/>
        </p:nvSpPr>
        <p:spPr>
          <a:xfrm>
            <a:off x="6174043" y="2345537"/>
            <a:ext cx="887581" cy="707769"/>
          </a:xfrm>
          <a:custGeom>
            <a:avLst/>
            <a:gdLst>
              <a:gd name="connsiteX0" fmla="*/ 98705 w 887581"/>
              <a:gd name="connsiteY0" fmla="*/ 462155 h 707769"/>
              <a:gd name="connsiteX1" fmla="*/ 0 w 887581"/>
              <a:gd name="connsiteY1" fmla="*/ 597587 h 707769"/>
              <a:gd name="connsiteX2" fmla="*/ 6886 w 887581"/>
              <a:gd name="connsiteY2" fmla="*/ 600648 h 707769"/>
              <a:gd name="connsiteX3" fmla="*/ 16833 w 887581"/>
              <a:gd name="connsiteY3" fmla="*/ 646557 h 707769"/>
              <a:gd name="connsiteX4" fmla="*/ 133902 w 887581"/>
              <a:gd name="connsiteY4" fmla="*/ 707770 h 707769"/>
              <a:gd name="connsiteX5" fmla="*/ 256327 w 887581"/>
              <a:gd name="connsiteY5" fmla="*/ 641966 h 707769"/>
              <a:gd name="connsiteX6" fmla="*/ 699353 w 887581"/>
              <a:gd name="connsiteY6" fmla="*/ 417775 h 707769"/>
              <a:gd name="connsiteX7" fmla="*/ 729959 w 887581"/>
              <a:gd name="connsiteY7" fmla="*/ 341260 h 707769"/>
              <a:gd name="connsiteX8" fmla="*/ 739906 w 887581"/>
              <a:gd name="connsiteY8" fmla="*/ 239494 h 707769"/>
              <a:gd name="connsiteX9" fmla="*/ 729959 w 887581"/>
              <a:gd name="connsiteY9" fmla="*/ 132372 h 707769"/>
              <a:gd name="connsiteX10" fmla="*/ 811066 w 887581"/>
              <a:gd name="connsiteY10" fmla="*/ 71160 h 707769"/>
              <a:gd name="connsiteX11" fmla="*/ 887582 w 887581"/>
              <a:gd name="connsiteY11" fmla="*/ 15303 h 707769"/>
              <a:gd name="connsiteX12" fmla="*/ 836316 w 887581"/>
              <a:gd name="connsiteY12" fmla="*/ 0 h 707769"/>
              <a:gd name="connsiteX13" fmla="*/ 693997 w 887581"/>
              <a:gd name="connsiteY13" fmla="*/ 20659 h 707769"/>
              <a:gd name="connsiteX14" fmla="*/ 521072 w 887581"/>
              <a:gd name="connsiteY14" fmla="*/ 71925 h 707769"/>
              <a:gd name="connsiteX15" fmla="*/ 373396 w 887581"/>
              <a:gd name="connsiteY15" fmla="*/ 66569 h 707769"/>
              <a:gd name="connsiteX16" fmla="*/ 292290 w 887581"/>
              <a:gd name="connsiteY16" fmla="*/ 81872 h 707769"/>
              <a:gd name="connsiteX17" fmla="*/ 175221 w 887581"/>
              <a:gd name="connsiteY17" fmla="*/ 81872 h 707769"/>
              <a:gd name="connsiteX18" fmla="*/ 123955 w 887581"/>
              <a:gd name="connsiteY18" fmla="*/ 112478 h 707769"/>
              <a:gd name="connsiteX19" fmla="*/ 47440 w 887581"/>
              <a:gd name="connsiteY19" fmla="*/ 202001 h 707769"/>
              <a:gd name="connsiteX20" fmla="*/ 46675 w 887581"/>
              <a:gd name="connsiteY20" fmla="*/ 267040 h 707769"/>
              <a:gd name="connsiteX21" fmla="*/ 36728 w 887581"/>
              <a:gd name="connsiteY21" fmla="*/ 362684 h 707769"/>
              <a:gd name="connsiteX22" fmla="*/ 98705 w 887581"/>
              <a:gd name="connsiteY22" fmla="*/ 462155 h 70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87581" h="707769">
                <a:moveTo>
                  <a:pt x="98705" y="462155"/>
                </a:moveTo>
                <a:cubicBezTo>
                  <a:pt x="79576" y="478988"/>
                  <a:pt x="31371" y="541731"/>
                  <a:pt x="0" y="597587"/>
                </a:cubicBezTo>
                <a:lnTo>
                  <a:pt x="6886" y="600648"/>
                </a:lnTo>
                <a:lnTo>
                  <a:pt x="16833" y="646557"/>
                </a:lnTo>
                <a:lnTo>
                  <a:pt x="133902" y="707770"/>
                </a:lnTo>
                <a:cubicBezTo>
                  <a:pt x="133902" y="707770"/>
                  <a:pt x="220365" y="646557"/>
                  <a:pt x="256327" y="641966"/>
                </a:cubicBezTo>
                <a:cubicBezTo>
                  <a:pt x="292290" y="636610"/>
                  <a:pt x="699353" y="417775"/>
                  <a:pt x="699353" y="417775"/>
                </a:cubicBezTo>
                <a:cubicBezTo>
                  <a:pt x="699353" y="417775"/>
                  <a:pt x="735315" y="361919"/>
                  <a:pt x="729959" y="341260"/>
                </a:cubicBezTo>
                <a:cubicBezTo>
                  <a:pt x="724603" y="320601"/>
                  <a:pt x="720012" y="264744"/>
                  <a:pt x="739906" y="239494"/>
                </a:cubicBezTo>
                <a:cubicBezTo>
                  <a:pt x="760566" y="214244"/>
                  <a:pt x="714656" y="173691"/>
                  <a:pt x="729959" y="132372"/>
                </a:cubicBezTo>
                <a:cubicBezTo>
                  <a:pt x="745262" y="91819"/>
                  <a:pt x="811066" y="71160"/>
                  <a:pt x="811066" y="71160"/>
                </a:cubicBezTo>
                <a:lnTo>
                  <a:pt x="887582" y="15303"/>
                </a:lnTo>
                <a:lnTo>
                  <a:pt x="836316" y="0"/>
                </a:lnTo>
                <a:cubicBezTo>
                  <a:pt x="836316" y="0"/>
                  <a:pt x="770513" y="25250"/>
                  <a:pt x="693997" y="20659"/>
                </a:cubicBezTo>
                <a:cubicBezTo>
                  <a:pt x="617481" y="15303"/>
                  <a:pt x="602178" y="71925"/>
                  <a:pt x="521072" y="71925"/>
                </a:cubicBezTo>
                <a:cubicBezTo>
                  <a:pt x="439965" y="71925"/>
                  <a:pt x="394056" y="91819"/>
                  <a:pt x="373396" y="66569"/>
                </a:cubicBezTo>
                <a:cubicBezTo>
                  <a:pt x="352737" y="41319"/>
                  <a:pt x="348146" y="56622"/>
                  <a:pt x="292290" y="81872"/>
                </a:cubicBezTo>
                <a:cubicBezTo>
                  <a:pt x="236433" y="107122"/>
                  <a:pt x="200471" y="102531"/>
                  <a:pt x="175221" y="81872"/>
                </a:cubicBezTo>
                <a:cubicBezTo>
                  <a:pt x="149971" y="61213"/>
                  <a:pt x="129311" y="87228"/>
                  <a:pt x="123955" y="112478"/>
                </a:cubicBezTo>
                <a:cubicBezTo>
                  <a:pt x="119364" y="136198"/>
                  <a:pt x="126251" y="191289"/>
                  <a:pt x="47440" y="202001"/>
                </a:cubicBezTo>
                <a:cubicBezTo>
                  <a:pt x="42084" y="225721"/>
                  <a:pt x="32902" y="250206"/>
                  <a:pt x="46675" y="267040"/>
                </a:cubicBezTo>
                <a:cubicBezTo>
                  <a:pt x="66569" y="292290"/>
                  <a:pt x="42849" y="322131"/>
                  <a:pt x="36728" y="362684"/>
                </a:cubicBezTo>
                <a:cubicBezTo>
                  <a:pt x="136963" y="357328"/>
                  <a:pt x="122425" y="440730"/>
                  <a:pt x="98705" y="462155"/>
                </a:cubicBezTo>
                <a:close/>
              </a:path>
            </a:pathLst>
          </a:custGeom>
          <a:solidFill>
            <a:srgbClr val="4E4E4E"/>
          </a:solidFill>
          <a:ln w="7652" cap="flat">
            <a:solidFill>
              <a:srgbClr val="FFFFFF"/>
            </a:solid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A846D7EE-6A5C-7A99-8434-3F7C58EE7383}"/>
              </a:ext>
            </a:extLst>
          </p:cNvPr>
          <p:cNvSpPr/>
          <p:nvPr/>
        </p:nvSpPr>
        <p:spPr>
          <a:xfrm>
            <a:off x="6059270" y="3096836"/>
            <a:ext cx="2713244" cy="2178485"/>
          </a:xfrm>
          <a:custGeom>
            <a:avLst/>
            <a:gdLst>
              <a:gd name="connsiteX0" fmla="*/ 1622897 w 2713244"/>
              <a:gd name="connsiteY0" fmla="*/ 455353 h 2178485"/>
              <a:gd name="connsiteX1" fmla="*/ 1394115 w 2713244"/>
              <a:gd name="connsiteY1" fmla="*/ 430103 h 2178485"/>
              <a:gd name="connsiteX2" fmla="*/ 1241084 w 2713244"/>
              <a:gd name="connsiteY2" fmla="*/ 378838 h 2178485"/>
              <a:gd name="connsiteX3" fmla="*/ 930430 w 2713244"/>
              <a:gd name="connsiteY3" fmla="*/ 150056 h 2178485"/>
              <a:gd name="connsiteX4" fmla="*/ 675633 w 2713244"/>
              <a:gd name="connsiteY4" fmla="*/ 2380 h 2178485"/>
              <a:gd name="connsiteX5" fmla="*/ 568511 w 2713244"/>
              <a:gd name="connsiteY5" fmla="*/ 2380 h 2178485"/>
              <a:gd name="connsiteX6" fmla="*/ 436139 w 2713244"/>
              <a:gd name="connsiteY6" fmla="*/ 42934 h 2178485"/>
              <a:gd name="connsiteX7" fmla="*/ 309123 w 2713244"/>
              <a:gd name="connsiteY7" fmla="*/ 124040 h 2178485"/>
              <a:gd name="connsiteX8" fmla="*/ 405533 w 2713244"/>
              <a:gd name="connsiteY8" fmla="*/ 235753 h 2178485"/>
              <a:gd name="connsiteX9" fmla="*/ 329017 w 2713244"/>
              <a:gd name="connsiteY9" fmla="*/ 296966 h 2178485"/>
              <a:gd name="connsiteX10" fmla="*/ 247911 w 2713244"/>
              <a:gd name="connsiteY10" fmla="*/ 332928 h 2178485"/>
              <a:gd name="connsiteX11" fmla="*/ 146145 w 2713244"/>
              <a:gd name="connsiteY11" fmla="*/ 409444 h 2178485"/>
              <a:gd name="connsiteX12" fmla="*/ 17599 w 2713244"/>
              <a:gd name="connsiteY12" fmla="*/ 352822 h 2178485"/>
              <a:gd name="connsiteX13" fmla="*/ 4591 w 2713244"/>
              <a:gd name="connsiteY13" fmla="*/ 389550 h 2178485"/>
              <a:gd name="connsiteX14" fmla="*/ 0 w 2713244"/>
              <a:gd name="connsiteY14" fmla="*/ 424747 h 2178485"/>
              <a:gd name="connsiteX15" fmla="*/ 21424 w 2713244"/>
              <a:gd name="connsiteY15" fmla="*/ 571657 h 2178485"/>
              <a:gd name="connsiteX16" fmla="*/ 126251 w 2713244"/>
              <a:gd name="connsiteY16" fmla="*/ 699438 h 2178485"/>
              <a:gd name="connsiteX17" fmla="*/ 312949 w 2713244"/>
              <a:gd name="connsiteY17" fmla="*/ 989432 h 2178485"/>
              <a:gd name="connsiteX18" fmla="*/ 412419 w 2713244"/>
              <a:gd name="connsiteY18" fmla="*/ 1132517 h 2178485"/>
              <a:gd name="connsiteX19" fmla="*/ 528723 w 2713244"/>
              <a:gd name="connsiteY19" fmla="*/ 1277131 h 2178485"/>
              <a:gd name="connsiteX20" fmla="*/ 560860 w 2713244"/>
              <a:gd name="connsiteY20" fmla="*/ 1420216 h 2178485"/>
              <a:gd name="connsiteX21" fmla="*/ 665686 w 2713244"/>
              <a:gd name="connsiteY21" fmla="*/ 1637520 h 2178485"/>
              <a:gd name="connsiteX22" fmla="*/ 814127 w 2713244"/>
              <a:gd name="connsiteY22" fmla="*/ 1807385 h 2178485"/>
              <a:gd name="connsiteX23" fmla="*/ 931961 w 2713244"/>
              <a:gd name="connsiteY23" fmla="*/ 2004030 h 2178485"/>
              <a:gd name="connsiteX24" fmla="*/ 975575 w 2713244"/>
              <a:gd name="connsiteY24" fmla="*/ 2103500 h 2178485"/>
              <a:gd name="connsiteX25" fmla="*/ 1017658 w 2713244"/>
              <a:gd name="connsiteY25" fmla="*/ 2178486 h 2178485"/>
              <a:gd name="connsiteX26" fmla="*/ 1077340 w 2713244"/>
              <a:gd name="connsiteY26" fmla="*/ 2146349 h 2178485"/>
              <a:gd name="connsiteX27" fmla="*/ 1073515 w 2713244"/>
              <a:gd name="connsiteY27" fmla="*/ 2075955 h 2178485"/>
              <a:gd name="connsiteX28" fmla="*/ 1128606 w 2713244"/>
              <a:gd name="connsiteY28" fmla="*/ 2027750 h 2178485"/>
              <a:gd name="connsiteX29" fmla="*/ 1224250 w 2713244"/>
              <a:gd name="connsiteY29" fmla="*/ 2042288 h 2178485"/>
              <a:gd name="connsiteX30" fmla="*/ 1382638 w 2713244"/>
              <a:gd name="connsiteY30" fmla="*/ 2056826 h 2178485"/>
              <a:gd name="connsiteX31" fmla="*/ 1563215 w 2713244"/>
              <a:gd name="connsiteY31" fmla="*/ 2086667 h 2178485"/>
              <a:gd name="connsiteX32" fmla="*/ 1651973 w 2713244"/>
              <a:gd name="connsiteY32" fmla="*/ 2053765 h 2178485"/>
              <a:gd name="connsiteX33" fmla="*/ 1850914 w 2713244"/>
              <a:gd name="connsiteY33" fmla="*/ 1880840 h 2178485"/>
              <a:gd name="connsiteX34" fmla="*/ 2104946 w 2713244"/>
              <a:gd name="connsiteY34" fmla="*/ 1866302 h 2178485"/>
              <a:gd name="connsiteX35" fmla="*/ 2624487 w 2713244"/>
              <a:gd name="connsiteY35" fmla="*/ 1697202 h 2178485"/>
              <a:gd name="connsiteX36" fmla="*/ 2713245 w 2713244"/>
              <a:gd name="connsiteY36" fmla="*/ 1427867 h 2178485"/>
              <a:gd name="connsiteX37" fmla="*/ 2646676 w 2713244"/>
              <a:gd name="connsiteY37" fmla="*/ 1336048 h 2178485"/>
              <a:gd name="connsiteX38" fmla="*/ 2322250 w 2713244"/>
              <a:gd name="connsiteY38" fmla="*/ 1299321 h 2178485"/>
              <a:gd name="connsiteX39" fmla="*/ 2225075 w 2713244"/>
              <a:gd name="connsiteY39" fmla="*/ 1160827 h 2178485"/>
              <a:gd name="connsiteX40" fmla="*/ 2171514 w 2713244"/>
              <a:gd name="connsiteY40" fmla="*/ 1078191 h 2178485"/>
              <a:gd name="connsiteX41" fmla="*/ 2063627 w 2713244"/>
              <a:gd name="connsiteY41" fmla="*/ 1003970 h 2178485"/>
              <a:gd name="connsiteX42" fmla="*/ 1994763 w 2713244"/>
              <a:gd name="connsiteY42" fmla="*/ 864712 h 2178485"/>
              <a:gd name="connsiteX43" fmla="*/ 1937376 w 2713244"/>
              <a:gd name="connsiteY43" fmla="*/ 725453 h 2178485"/>
              <a:gd name="connsiteX44" fmla="*/ 1805769 w 2713244"/>
              <a:gd name="connsiteY44" fmla="*/ 573187 h 2178485"/>
              <a:gd name="connsiteX45" fmla="*/ 1789701 w 2713244"/>
              <a:gd name="connsiteY45" fmla="*/ 518096 h 2178485"/>
              <a:gd name="connsiteX46" fmla="*/ 1687170 w 2713244"/>
              <a:gd name="connsiteY46" fmla="*/ 512740 h 2178485"/>
              <a:gd name="connsiteX47" fmla="*/ 1622897 w 2713244"/>
              <a:gd name="connsiteY47" fmla="*/ 455353 h 2178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713244" h="2178485">
                <a:moveTo>
                  <a:pt x="1622897" y="455353"/>
                </a:moveTo>
                <a:cubicBezTo>
                  <a:pt x="1622897" y="455353"/>
                  <a:pt x="1424722" y="430103"/>
                  <a:pt x="1394115" y="430103"/>
                </a:cubicBezTo>
                <a:cubicBezTo>
                  <a:pt x="1363509" y="430103"/>
                  <a:pt x="1286993" y="420156"/>
                  <a:pt x="1241084" y="378838"/>
                </a:cubicBezTo>
                <a:cubicBezTo>
                  <a:pt x="1195175" y="338284"/>
                  <a:pt x="970984" y="169950"/>
                  <a:pt x="930430" y="150056"/>
                </a:cubicBezTo>
                <a:cubicBezTo>
                  <a:pt x="889877" y="129396"/>
                  <a:pt x="721543" y="7737"/>
                  <a:pt x="675633" y="2380"/>
                </a:cubicBezTo>
                <a:cubicBezTo>
                  <a:pt x="629724" y="-2976"/>
                  <a:pt x="624368" y="2380"/>
                  <a:pt x="568511" y="2380"/>
                </a:cubicBezTo>
                <a:cubicBezTo>
                  <a:pt x="512655" y="2380"/>
                  <a:pt x="537905" y="38343"/>
                  <a:pt x="436139" y="42934"/>
                </a:cubicBezTo>
                <a:cubicBezTo>
                  <a:pt x="334373" y="48290"/>
                  <a:pt x="278517" y="114093"/>
                  <a:pt x="309123" y="124040"/>
                </a:cubicBezTo>
                <a:cubicBezTo>
                  <a:pt x="339729" y="133987"/>
                  <a:pt x="436139" y="220450"/>
                  <a:pt x="405533" y="235753"/>
                </a:cubicBezTo>
                <a:cubicBezTo>
                  <a:pt x="374927" y="251056"/>
                  <a:pt x="369571" y="296966"/>
                  <a:pt x="329017" y="296966"/>
                </a:cubicBezTo>
                <a:cubicBezTo>
                  <a:pt x="288464" y="296966"/>
                  <a:pt x="247911" y="302322"/>
                  <a:pt x="247911" y="332928"/>
                </a:cubicBezTo>
                <a:cubicBezTo>
                  <a:pt x="247911" y="363534"/>
                  <a:pt x="192054" y="414035"/>
                  <a:pt x="146145" y="409444"/>
                </a:cubicBezTo>
                <a:cubicBezTo>
                  <a:pt x="120130" y="406383"/>
                  <a:pt x="62743" y="377307"/>
                  <a:pt x="17599" y="352822"/>
                </a:cubicBezTo>
                <a:lnTo>
                  <a:pt x="4591" y="389550"/>
                </a:lnTo>
                <a:lnTo>
                  <a:pt x="0" y="424747"/>
                </a:lnTo>
                <a:cubicBezTo>
                  <a:pt x="9182" y="451527"/>
                  <a:pt x="-4591" y="563240"/>
                  <a:pt x="21424" y="571657"/>
                </a:cubicBezTo>
                <a:cubicBezTo>
                  <a:pt x="49735" y="580839"/>
                  <a:pt x="65038" y="632869"/>
                  <a:pt x="126251" y="699438"/>
                </a:cubicBezTo>
                <a:cubicBezTo>
                  <a:pt x="187463" y="766007"/>
                  <a:pt x="311419" y="945053"/>
                  <a:pt x="312949" y="989432"/>
                </a:cubicBezTo>
                <a:cubicBezTo>
                  <a:pt x="314479" y="1033046"/>
                  <a:pt x="335904" y="1081251"/>
                  <a:pt x="412419" y="1132517"/>
                </a:cubicBezTo>
                <a:cubicBezTo>
                  <a:pt x="488935" y="1183782"/>
                  <a:pt x="488935" y="1247290"/>
                  <a:pt x="528723" y="1277131"/>
                </a:cubicBezTo>
                <a:cubicBezTo>
                  <a:pt x="568511" y="1307737"/>
                  <a:pt x="559329" y="1343700"/>
                  <a:pt x="560860" y="1420216"/>
                </a:cubicBezTo>
                <a:cubicBezTo>
                  <a:pt x="562390" y="1496731"/>
                  <a:pt x="596822" y="1595436"/>
                  <a:pt x="665686" y="1637520"/>
                </a:cubicBezTo>
                <a:cubicBezTo>
                  <a:pt x="734550" y="1679604"/>
                  <a:pt x="781990" y="1724748"/>
                  <a:pt x="814127" y="1807385"/>
                </a:cubicBezTo>
                <a:cubicBezTo>
                  <a:pt x="846263" y="1889256"/>
                  <a:pt x="888347" y="1959651"/>
                  <a:pt x="931961" y="2004030"/>
                </a:cubicBezTo>
                <a:cubicBezTo>
                  <a:pt x="975575" y="2047644"/>
                  <a:pt x="951089" y="2070599"/>
                  <a:pt x="975575" y="2103500"/>
                </a:cubicBezTo>
                <a:cubicBezTo>
                  <a:pt x="988582" y="2120334"/>
                  <a:pt x="1006181" y="2148645"/>
                  <a:pt x="1017658" y="2178486"/>
                </a:cubicBezTo>
                <a:cubicBezTo>
                  <a:pt x="1051325" y="2162417"/>
                  <a:pt x="1075045" y="2149410"/>
                  <a:pt x="1077340" y="2146349"/>
                </a:cubicBezTo>
                <a:cubicBezTo>
                  <a:pt x="1084992" y="2131811"/>
                  <a:pt x="1062802" y="2091258"/>
                  <a:pt x="1073515" y="2075955"/>
                </a:cubicBezTo>
                <a:cubicBezTo>
                  <a:pt x="1084227" y="2061417"/>
                  <a:pt x="1106416" y="2035401"/>
                  <a:pt x="1128606" y="2027750"/>
                </a:cubicBezTo>
                <a:cubicBezTo>
                  <a:pt x="1150795" y="2020098"/>
                  <a:pt x="1176811" y="2049939"/>
                  <a:pt x="1224250" y="2042288"/>
                </a:cubicBezTo>
                <a:cubicBezTo>
                  <a:pt x="1272455" y="2034636"/>
                  <a:pt x="1371926" y="2046113"/>
                  <a:pt x="1382638" y="2056826"/>
                </a:cubicBezTo>
                <a:cubicBezTo>
                  <a:pt x="1393350" y="2068303"/>
                  <a:pt x="1530313" y="2060652"/>
                  <a:pt x="1563215" y="2086667"/>
                </a:cubicBezTo>
                <a:cubicBezTo>
                  <a:pt x="1596117" y="2112682"/>
                  <a:pt x="1629783" y="2105031"/>
                  <a:pt x="1651973" y="2053765"/>
                </a:cubicBezTo>
                <a:cubicBezTo>
                  <a:pt x="1674162" y="2002499"/>
                  <a:pt x="1828724" y="1891552"/>
                  <a:pt x="1850914" y="1880840"/>
                </a:cubicBezTo>
                <a:cubicBezTo>
                  <a:pt x="1873103" y="1870127"/>
                  <a:pt x="2039142" y="1880840"/>
                  <a:pt x="2104946" y="1866302"/>
                </a:cubicBezTo>
                <a:cubicBezTo>
                  <a:pt x="2171514" y="1851764"/>
                  <a:pt x="2606123" y="1711740"/>
                  <a:pt x="2624487" y="1697202"/>
                </a:cubicBezTo>
                <a:cubicBezTo>
                  <a:pt x="2642851" y="1682664"/>
                  <a:pt x="2713245" y="1453882"/>
                  <a:pt x="2713245" y="1427867"/>
                </a:cubicBezTo>
                <a:cubicBezTo>
                  <a:pt x="2713245" y="1401852"/>
                  <a:pt x="2680343" y="1332223"/>
                  <a:pt x="2646676" y="1336048"/>
                </a:cubicBezTo>
                <a:cubicBezTo>
                  <a:pt x="2613775" y="1339874"/>
                  <a:pt x="2340614" y="1310033"/>
                  <a:pt x="2322250" y="1299321"/>
                </a:cubicBezTo>
                <a:cubicBezTo>
                  <a:pt x="2307712" y="1290139"/>
                  <a:pt x="2235022" y="1235813"/>
                  <a:pt x="2225075" y="1160827"/>
                </a:cubicBezTo>
                <a:cubicBezTo>
                  <a:pt x="2203651" y="1144759"/>
                  <a:pt x="2179166" y="1108797"/>
                  <a:pt x="2171514" y="1078191"/>
                </a:cubicBezTo>
                <a:cubicBezTo>
                  <a:pt x="2140143" y="1082016"/>
                  <a:pt x="2091173" y="1075130"/>
                  <a:pt x="2063627" y="1003970"/>
                </a:cubicBezTo>
                <a:cubicBezTo>
                  <a:pt x="2038377" y="986372"/>
                  <a:pt x="1971809" y="891492"/>
                  <a:pt x="1994763" y="864712"/>
                </a:cubicBezTo>
                <a:cubicBezTo>
                  <a:pt x="2023074" y="832575"/>
                  <a:pt x="1979460" y="763711"/>
                  <a:pt x="1937376" y="725453"/>
                </a:cubicBezTo>
                <a:cubicBezTo>
                  <a:pt x="1895293" y="687196"/>
                  <a:pt x="1809595" y="616801"/>
                  <a:pt x="1805769" y="573187"/>
                </a:cubicBezTo>
                <a:cubicBezTo>
                  <a:pt x="1805004" y="560945"/>
                  <a:pt x="1798118" y="541051"/>
                  <a:pt x="1789701" y="518096"/>
                </a:cubicBezTo>
                <a:lnTo>
                  <a:pt x="1687170" y="512740"/>
                </a:lnTo>
                <a:lnTo>
                  <a:pt x="1622897" y="455353"/>
                </a:lnTo>
                <a:close/>
              </a:path>
            </a:pathLst>
          </a:custGeom>
          <a:solidFill>
            <a:srgbClr val="009132"/>
          </a:solidFill>
          <a:ln w="7652" cap="flat">
            <a:solidFill>
              <a:srgbClr val="FFFFFF"/>
            </a:solid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544757CA-2296-7814-FEA2-37D5F98E9D6C}"/>
              </a:ext>
            </a:extLst>
          </p:cNvPr>
          <p:cNvSpPr/>
          <p:nvPr/>
        </p:nvSpPr>
        <p:spPr>
          <a:xfrm>
            <a:off x="8125193" y="3969289"/>
            <a:ext cx="132372" cy="204511"/>
          </a:xfrm>
          <a:custGeom>
            <a:avLst/>
            <a:gdLst>
              <a:gd name="connsiteX0" fmla="*/ 107887 w 132372"/>
              <a:gd name="connsiteY0" fmla="*/ 203442 h 204511"/>
              <a:gd name="connsiteX1" fmla="*/ 110182 w 132372"/>
              <a:gd name="connsiteY1" fmla="*/ 167480 h 204511"/>
              <a:gd name="connsiteX2" fmla="*/ 94879 w 132372"/>
              <a:gd name="connsiteY2" fmla="*/ 1441 h 204511"/>
              <a:gd name="connsiteX3" fmla="*/ 9182 w 132372"/>
              <a:gd name="connsiteY3" fmla="*/ 127692 h 204511"/>
              <a:gd name="connsiteX4" fmla="*/ 0 w 132372"/>
              <a:gd name="connsiteY4" fmla="*/ 129222 h 204511"/>
              <a:gd name="connsiteX5" fmla="*/ 107887 w 132372"/>
              <a:gd name="connsiteY5" fmla="*/ 203442 h 204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372" h="204511">
                <a:moveTo>
                  <a:pt x="107887" y="203442"/>
                </a:moveTo>
                <a:cubicBezTo>
                  <a:pt x="104827" y="189670"/>
                  <a:pt x="104827" y="177427"/>
                  <a:pt x="110182" y="167480"/>
                </a:cubicBezTo>
                <a:cubicBezTo>
                  <a:pt x="134668" y="125396"/>
                  <a:pt x="149971" y="16744"/>
                  <a:pt x="94879" y="1441"/>
                </a:cubicBezTo>
                <a:cubicBezTo>
                  <a:pt x="39788" y="-13862"/>
                  <a:pt x="9182" y="97086"/>
                  <a:pt x="9182" y="127692"/>
                </a:cubicBezTo>
                <a:cubicBezTo>
                  <a:pt x="9182" y="133048"/>
                  <a:pt x="5356" y="133048"/>
                  <a:pt x="0" y="129222"/>
                </a:cubicBezTo>
                <a:cubicBezTo>
                  <a:pt x="26780" y="200382"/>
                  <a:pt x="75750" y="208033"/>
                  <a:pt x="107887" y="203442"/>
                </a:cubicBezTo>
                <a:close/>
              </a:path>
            </a:pathLst>
          </a:custGeom>
          <a:solidFill>
            <a:srgbClr val="4E4E4E"/>
          </a:solidFill>
          <a:ln w="7652" cap="flat">
            <a:solidFill>
              <a:srgbClr val="FFFFFF"/>
            </a:solid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BCEB88F8-13EA-13F3-4A46-9648D1553C2C}"/>
              </a:ext>
            </a:extLst>
          </p:cNvPr>
          <p:cNvSpPr/>
          <p:nvPr/>
        </p:nvSpPr>
        <p:spPr>
          <a:xfrm>
            <a:off x="6101354" y="3030051"/>
            <a:ext cx="65803" cy="177052"/>
          </a:xfrm>
          <a:custGeom>
            <a:avLst/>
            <a:gdLst>
              <a:gd name="connsiteX0" fmla="*/ 26780 w 65803"/>
              <a:gd name="connsiteY0" fmla="*/ 1832 h 177052"/>
              <a:gd name="connsiteX1" fmla="*/ 0 w 65803"/>
              <a:gd name="connsiteY1" fmla="*/ 95181 h 177052"/>
              <a:gd name="connsiteX2" fmla="*/ 47440 w 65803"/>
              <a:gd name="connsiteY2" fmla="*/ 177053 h 177052"/>
              <a:gd name="connsiteX3" fmla="*/ 61213 w 65803"/>
              <a:gd name="connsiteY3" fmla="*/ 26317 h 177052"/>
              <a:gd name="connsiteX4" fmla="*/ 65804 w 65803"/>
              <a:gd name="connsiteY4" fmla="*/ 1067 h 177052"/>
              <a:gd name="connsiteX5" fmla="*/ 26780 w 65803"/>
              <a:gd name="connsiteY5" fmla="*/ 1832 h 17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803" h="177052">
                <a:moveTo>
                  <a:pt x="26780" y="1832"/>
                </a:moveTo>
                <a:cubicBezTo>
                  <a:pt x="7652" y="9483"/>
                  <a:pt x="0" y="83703"/>
                  <a:pt x="0" y="95181"/>
                </a:cubicBezTo>
                <a:cubicBezTo>
                  <a:pt x="0" y="103598"/>
                  <a:pt x="12243" y="141090"/>
                  <a:pt x="47440" y="177053"/>
                </a:cubicBezTo>
                <a:cubicBezTo>
                  <a:pt x="55091" y="120431"/>
                  <a:pt x="56622" y="46211"/>
                  <a:pt x="61213" y="26317"/>
                </a:cubicBezTo>
                <a:cubicBezTo>
                  <a:pt x="62743" y="20961"/>
                  <a:pt x="64273" y="12544"/>
                  <a:pt x="65804" y="1067"/>
                </a:cubicBezTo>
                <a:cubicBezTo>
                  <a:pt x="46675" y="-464"/>
                  <a:pt x="32137" y="-464"/>
                  <a:pt x="26780" y="1832"/>
                </a:cubicBezTo>
                <a:close/>
              </a:path>
            </a:pathLst>
          </a:custGeom>
          <a:solidFill>
            <a:srgbClr val="4E4E4E"/>
          </a:solidFill>
          <a:ln w="7652" cap="flat">
            <a:solidFill>
              <a:srgbClr val="FFFFFF"/>
            </a:solid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55D75829-CB6C-BC5F-4DFF-FB972366DBBD}"/>
              </a:ext>
            </a:extLst>
          </p:cNvPr>
          <p:cNvSpPr/>
          <p:nvPr/>
        </p:nvSpPr>
        <p:spPr>
          <a:xfrm>
            <a:off x="9494823" y="2383795"/>
            <a:ext cx="2132491" cy="1928959"/>
          </a:xfrm>
          <a:custGeom>
            <a:avLst/>
            <a:gdLst>
              <a:gd name="connsiteX0" fmla="*/ 2033021 w 2132491"/>
              <a:gd name="connsiteY0" fmla="*/ 200471 h 1928959"/>
              <a:gd name="connsiteX1" fmla="*/ 1967217 w 2132491"/>
              <a:gd name="connsiteY1" fmla="*/ 103296 h 1928959"/>
              <a:gd name="connsiteX2" fmla="*/ 1849383 w 2132491"/>
              <a:gd name="connsiteY2" fmla="*/ 7652 h 1928959"/>
              <a:gd name="connsiteX3" fmla="*/ 1810360 w 2132491"/>
              <a:gd name="connsiteY3" fmla="*/ 15303 h 1928959"/>
              <a:gd name="connsiteX4" fmla="*/ 1786641 w 2132491"/>
              <a:gd name="connsiteY4" fmla="*/ 0 h 1928959"/>
              <a:gd name="connsiteX5" fmla="*/ 1655799 w 2132491"/>
              <a:gd name="connsiteY5" fmla="*/ 39788 h 1928959"/>
              <a:gd name="connsiteX6" fmla="*/ 1482108 w 2132491"/>
              <a:gd name="connsiteY6" fmla="*/ 91819 h 1928959"/>
              <a:gd name="connsiteX7" fmla="*/ 1415540 w 2132491"/>
              <a:gd name="connsiteY7" fmla="*/ 115539 h 1928959"/>
              <a:gd name="connsiteX8" fmla="*/ 1396411 w 2132491"/>
              <a:gd name="connsiteY8" fmla="*/ 123955 h 1928959"/>
              <a:gd name="connsiteX9" fmla="*/ 1377282 w 2132491"/>
              <a:gd name="connsiteY9" fmla="*/ 188994 h 1928959"/>
              <a:gd name="connsiteX10" fmla="*/ 1400236 w 2132491"/>
              <a:gd name="connsiteY10" fmla="*/ 265509 h 1928959"/>
              <a:gd name="connsiteX11" fmla="*/ 1339024 w 2132491"/>
              <a:gd name="connsiteY11" fmla="*/ 357328 h 1928959"/>
              <a:gd name="connsiteX12" fmla="*/ 1327547 w 2132491"/>
              <a:gd name="connsiteY12" fmla="*/ 460624 h 1928959"/>
              <a:gd name="connsiteX13" fmla="*/ 1182932 w 2132491"/>
              <a:gd name="connsiteY13" fmla="*/ 456799 h 1928959"/>
              <a:gd name="connsiteX14" fmla="*/ 1225015 w 2132491"/>
              <a:gd name="connsiteY14" fmla="*/ 540966 h 1928959"/>
              <a:gd name="connsiteX15" fmla="*/ 1137022 w 2132491"/>
              <a:gd name="connsiteY15" fmla="*/ 594527 h 1928959"/>
              <a:gd name="connsiteX16" fmla="*/ 1094939 w 2132491"/>
              <a:gd name="connsiteY16" fmla="*/ 731490 h 1928959"/>
              <a:gd name="connsiteX17" fmla="*/ 1033726 w 2132491"/>
              <a:gd name="connsiteY17" fmla="*/ 788876 h 1928959"/>
              <a:gd name="connsiteX18" fmla="*/ 896764 w 2132491"/>
              <a:gd name="connsiteY18" fmla="*/ 834786 h 1928959"/>
              <a:gd name="connsiteX19" fmla="*/ 808771 w 2132491"/>
              <a:gd name="connsiteY19" fmla="*/ 857740 h 1928959"/>
              <a:gd name="connsiteX20" fmla="*/ 705474 w 2132491"/>
              <a:gd name="connsiteY20" fmla="*/ 918953 h 1928959"/>
              <a:gd name="connsiteX21" fmla="*/ 716952 w 2132491"/>
              <a:gd name="connsiteY21" fmla="*/ 1049030 h 1928959"/>
              <a:gd name="connsiteX22" fmla="*/ 198176 w 2132491"/>
              <a:gd name="connsiteY22" fmla="*/ 1114068 h 1928959"/>
              <a:gd name="connsiteX23" fmla="*/ 0 w 2132491"/>
              <a:gd name="connsiteY23" fmla="*/ 1091878 h 1928959"/>
              <a:gd name="connsiteX24" fmla="*/ 60448 w 2132491"/>
              <a:gd name="connsiteY24" fmla="*/ 1160743 h 1928959"/>
              <a:gd name="connsiteX25" fmla="*/ 192820 w 2132491"/>
              <a:gd name="connsiteY25" fmla="*/ 1272455 h 1928959"/>
              <a:gd name="connsiteX26" fmla="*/ 254032 w 2132491"/>
              <a:gd name="connsiteY26" fmla="*/ 1414774 h 1928959"/>
              <a:gd name="connsiteX27" fmla="*/ 284638 w 2132491"/>
              <a:gd name="connsiteY27" fmla="*/ 1511184 h 1928959"/>
              <a:gd name="connsiteX28" fmla="*/ 167569 w 2132491"/>
              <a:gd name="connsiteY28" fmla="*/ 1547147 h 1928959"/>
              <a:gd name="connsiteX29" fmla="*/ 85698 w 2132491"/>
              <a:gd name="connsiteY29" fmla="*/ 1679519 h 1928959"/>
              <a:gd name="connsiteX30" fmla="*/ 88758 w 2132491"/>
              <a:gd name="connsiteY30" fmla="*/ 1711655 h 1928959"/>
              <a:gd name="connsiteX31" fmla="*/ 329017 w 2132491"/>
              <a:gd name="connsiteY31" fmla="*/ 1694056 h 1928959"/>
              <a:gd name="connsiteX32" fmla="*/ 428488 w 2132491"/>
              <a:gd name="connsiteY32" fmla="*/ 1678753 h 1928959"/>
              <a:gd name="connsiteX33" fmla="*/ 636610 w 2132491"/>
              <a:gd name="connsiteY33" fmla="*/ 1677223 h 1928959"/>
              <a:gd name="connsiteX34" fmla="*/ 739906 w 2132491"/>
              <a:gd name="connsiteY34" fmla="*/ 1707829 h 1928959"/>
              <a:gd name="connsiteX35" fmla="*/ 798824 w 2132491"/>
              <a:gd name="connsiteY35" fmla="*/ 1778224 h 1928959"/>
              <a:gd name="connsiteX36" fmla="*/ 825604 w 2132491"/>
              <a:gd name="connsiteY36" fmla="*/ 1866217 h 1928959"/>
              <a:gd name="connsiteX37" fmla="*/ 938082 w 2132491"/>
              <a:gd name="connsiteY37" fmla="*/ 1915952 h 1928959"/>
              <a:gd name="connsiteX38" fmla="*/ 958741 w 2132491"/>
              <a:gd name="connsiteY38" fmla="*/ 1928960 h 1928959"/>
              <a:gd name="connsiteX39" fmla="*/ 967158 w 2132491"/>
              <a:gd name="connsiteY39" fmla="*/ 1919778 h 1928959"/>
              <a:gd name="connsiteX40" fmla="*/ 1084227 w 2132491"/>
              <a:gd name="connsiteY40" fmla="*/ 1838671 h 1928959"/>
              <a:gd name="connsiteX41" fmla="*/ 1206652 w 2132491"/>
              <a:gd name="connsiteY41" fmla="*/ 1833315 h 1928959"/>
              <a:gd name="connsiteX42" fmla="*/ 1303062 w 2132491"/>
              <a:gd name="connsiteY42" fmla="*/ 1808065 h 1928959"/>
              <a:gd name="connsiteX43" fmla="*/ 1257152 w 2132491"/>
              <a:gd name="connsiteY43" fmla="*/ 1690996 h 1928959"/>
              <a:gd name="connsiteX44" fmla="*/ 1201296 w 2132491"/>
              <a:gd name="connsiteY44" fmla="*/ 1558624 h 1928959"/>
              <a:gd name="connsiteX45" fmla="*/ 1119424 w 2132491"/>
              <a:gd name="connsiteY45" fmla="*/ 1466805 h 1928959"/>
              <a:gd name="connsiteX46" fmla="*/ 1216599 w 2132491"/>
              <a:gd name="connsiteY46" fmla="*/ 1344380 h 1928959"/>
              <a:gd name="connsiteX47" fmla="*/ 1313008 w 2132491"/>
              <a:gd name="connsiteY47" fmla="*/ 1354327 h 1928959"/>
              <a:gd name="connsiteX48" fmla="*/ 1399472 w 2132491"/>
              <a:gd name="connsiteY48" fmla="*/ 1348971 h 1928959"/>
              <a:gd name="connsiteX49" fmla="*/ 1470631 w 2132491"/>
              <a:gd name="connsiteY49" fmla="*/ 1252561 h 1928959"/>
              <a:gd name="connsiteX50" fmla="*/ 1577753 w 2132491"/>
              <a:gd name="connsiteY50" fmla="*/ 1186758 h 1928959"/>
              <a:gd name="connsiteX51" fmla="*/ 1629018 w 2132491"/>
              <a:gd name="connsiteY51" fmla="*/ 1049030 h 1928959"/>
              <a:gd name="connsiteX52" fmla="*/ 1705534 w 2132491"/>
              <a:gd name="connsiteY52" fmla="*/ 987817 h 1928959"/>
              <a:gd name="connsiteX53" fmla="*/ 1766747 w 2132491"/>
              <a:gd name="connsiteY53" fmla="*/ 916658 h 1928959"/>
              <a:gd name="connsiteX54" fmla="*/ 1791997 w 2132491"/>
              <a:gd name="connsiteY54" fmla="*/ 820248 h 1928959"/>
              <a:gd name="connsiteX55" fmla="*/ 1857800 w 2132491"/>
              <a:gd name="connsiteY55" fmla="*/ 723073 h 1928959"/>
              <a:gd name="connsiteX56" fmla="*/ 1796587 w 2132491"/>
              <a:gd name="connsiteY56" fmla="*/ 667217 h 1928959"/>
              <a:gd name="connsiteX57" fmla="*/ 1720072 w 2132491"/>
              <a:gd name="connsiteY57" fmla="*/ 544792 h 1928959"/>
              <a:gd name="connsiteX58" fmla="*/ 1699413 w 2132491"/>
              <a:gd name="connsiteY58" fmla="*/ 422366 h 1928959"/>
              <a:gd name="connsiteX59" fmla="*/ 1765981 w 2132491"/>
              <a:gd name="connsiteY59" fmla="*/ 351207 h 1928959"/>
              <a:gd name="connsiteX60" fmla="*/ 1959566 w 2132491"/>
              <a:gd name="connsiteY60" fmla="*/ 387169 h 1928959"/>
              <a:gd name="connsiteX61" fmla="*/ 2086582 w 2132491"/>
              <a:gd name="connsiteY61" fmla="*/ 335904 h 1928959"/>
              <a:gd name="connsiteX62" fmla="*/ 2132491 w 2132491"/>
              <a:gd name="connsiteY62" fmla="*/ 256327 h 1928959"/>
              <a:gd name="connsiteX63" fmla="*/ 2033021 w 2132491"/>
              <a:gd name="connsiteY63" fmla="*/ 200471 h 1928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2132491" h="1928959">
                <a:moveTo>
                  <a:pt x="2033021" y="200471"/>
                </a:moveTo>
                <a:cubicBezTo>
                  <a:pt x="1973339" y="172160"/>
                  <a:pt x="1967217" y="120130"/>
                  <a:pt x="1967217" y="103296"/>
                </a:cubicBezTo>
                <a:cubicBezTo>
                  <a:pt x="1967217" y="87993"/>
                  <a:pt x="1899119" y="46675"/>
                  <a:pt x="1849383" y="7652"/>
                </a:cubicBezTo>
                <a:cubicBezTo>
                  <a:pt x="1842497" y="8417"/>
                  <a:pt x="1827194" y="10712"/>
                  <a:pt x="1810360" y="15303"/>
                </a:cubicBezTo>
                <a:cubicBezTo>
                  <a:pt x="1804239" y="9182"/>
                  <a:pt x="1795823" y="4591"/>
                  <a:pt x="1786641" y="0"/>
                </a:cubicBezTo>
                <a:cubicBezTo>
                  <a:pt x="1747618" y="41319"/>
                  <a:pt x="1684109" y="49735"/>
                  <a:pt x="1655799" y="39788"/>
                </a:cubicBezTo>
                <a:cubicBezTo>
                  <a:pt x="1620601" y="26780"/>
                  <a:pt x="1529548" y="55856"/>
                  <a:pt x="1482108" y="91819"/>
                </a:cubicBezTo>
                <a:cubicBezTo>
                  <a:pt x="1464510" y="104827"/>
                  <a:pt x="1442320" y="110183"/>
                  <a:pt x="1415540" y="115539"/>
                </a:cubicBezTo>
                <a:cubicBezTo>
                  <a:pt x="1408653" y="120130"/>
                  <a:pt x="1402532" y="123190"/>
                  <a:pt x="1396411" y="123955"/>
                </a:cubicBezTo>
                <a:cubicBezTo>
                  <a:pt x="1361979" y="127781"/>
                  <a:pt x="1350501" y="162213"/>
                  <a:pt x="1377282" y="188994"/>
                </a:cubicBezTo>
                <a:cubicBezTo>
                  <a:pt x="1404062" y="215774"/>
                  <a:pt x="1396411" y="234903"/>
                  <a:pt x="1400236" y="265509"/>
                </a:cubicBezTo>
                <a:cubicBezTo>
                  <a:pt x="1404062" y="296116"/>
                  <a:pt x="1358153" y="326722"/>
                  <a:pt x="1339024" y="357328"/>
                </a:cubicBezTo>
                <a:cubicBezTo>
                  <a:pt x="1319895" y="387934"/>
                  <a:pt x="1342850" y="426192"/>
                  <a:pt x="1327547" y="460624"/>
                </a:cubicBezTo>
                <a:cubicBezTo>
                  <a:pt x="1312243" y="495056"/>
                  <a:pt x="1197470" y="441495"/>
                  <a:pt x="1182932" y="456799"/>
                </a:cubicBezTo>
                <a:cubicBezTo>
                  <a:pt x="1167629" y="472102"/>
                  <a:pt x="1221190" y="518011"/>
                  <a:pt x="1225015" y="540966"/>
                </a:cubicBezTo>
                <a:cubicBezTo>
                  <a:pt x="1228841" y="563920"/>
                  <a:pt x="1182932" y="590701"/>
                  <a:pt x="1137022" y="594527"/>
                </a:cubicBezTo>
                <a:cubicBezTo>
                  <a:pt x="1091113" y="598352"/>
                  <a:pt x="1098765" y="655739"/>
                  <a:pt x="1094939" y="731490"/>
                </a:cubicBezTo>
                <a:cubicBezTo>
                  <a:pt x="1091113" y="808005"/>
                  <a:pt x="1045204" y="819483"/>
                  <a:pt x="1033726" y="788876"/>
                </a:cubicBezTo>
                <a:cubicBezTo>
                  <a:pt x="1022249" y="758270"/>
                  <a:pt x="896764" y="800354"/>
                  <a:pt x="896764" y="834786"/>
                </a:cubicBezTo>
                <a:cubicBezTo>
                  <a:pt x="896764" y="869218"/>
                  <a:pt x="854680" y="861566"/>
                  <a:pt x="808771" y="857740"/>
                </a:cubicBezTo>
                <a:cubicBezTo>
                  <a:pt x="762861" y="853915"/>
                  <a:pt x="709300" y="899824"/>
                  <a:pt x="705474" y="918953"/>
                </a:cubicBezTo>
                <a:cubicBezTo>
                  <a:pt x="701649" y="938082"/>
                  <a:pt x="724603" y="1033726"/>
                  <a:pt x="716952" y="1049030"/>
                </a:cubicBezTo>
                <a:cubicBezTo>
                  <a:pt x="709300" y="1064333"/>
                  <a:pt x="282343" y="1129371"/>
                  <a:pt x="198176" y="1114068"/>
                </a:cubicBezTo>
                <a:cubicBezTo>
                  <a:pt x="131607" y="1101825"/>
                  <a:pt x="58152" y="1094939"/>
                  <a:pt x="0" y="1091878"/>
                </a:cubicBezTo>
                <a:cubicBezTo>
                  <a:pt x="22190" y="1113303"/>
                  <a:pt x="52031" y="1137023"/>
                  <a:pt x="60448" y="1160743"/>
                </a:cubicBezTo>
                <a:cubicBezTo>
                  <a:pt x="77281" y="1205887"/>
                  <a:pt x="131607" y="1247205"/>
                  <a:pt x="192820" y="1272455"/>
                </a:cubicBezTo>
                <a:cubicBezTo>
                  <a:pt x="254032" y="1297705"/>
                  <a:pt x="223426" y="1404827"/>
                  <a:pt x="254032" y="1414774"/>
                </a:cubicBezTo>
                <a:cubicBezTo>
                  <a:pt x="284638" y="1424722"/>
                  <a:pt x="325192" y="1506593"/>
                  <a:pt x="284638" y="1511184"/>
                </a:cubicBezTo>
                <a:cubicBezTo>
                  <a:pt x="244085" y="1516540"/>
                  <a:pt x="208123" y="1526487"/>
                  <a:pt x="167569" y="1547147"/>
                </a:cubicBezTo>
                <a:cubicBezTo>
                  <a:pt x="127016" y="1567806"/>
                  <a:pt x="81106" y="1618306"/>
                  <a:pt x="85698" y="1679519"/>
                </a:cubicBezTo>
                <a:cubicBezTo>
                  <a:pt x="86463" y="1687935"/>
                  <a:pt x="87228" y="1698647"/>
                  <a:pt x="88758" y="1711655"/>
                </a:cubicBezTo>
                <a:cubicBezTo>
                  <a:pt x="192820" y="1713951"/>
                  <a:pt x="316010" y="1708595"/>
                  <a:pt x="329017" y="1694056"/>
                </a:cubicBezTo>
                <a:cubicBezTo>
                  <a:pt x="349677" y="1671102"/>
                  <a:pt x="399412" y="1659624"/>
                  <a:pt x="428488" y="1678753"/>
                </a:cubicBezTo>
                <a:cubicBezTo>
                  <a:pt x="456799" y="1697882"/>
                  <a:pt x="584580" y="1705534"/>
                  <a:pt x="636610" y="1677223"/>
                </a:cubicBezTo>
                <a:cubicBezTo>
                  <a:pt x="699353" y="1642026"/>
                  <a:pt x="737611" y="1677223"/>
                  <a:pt x="739906" y="1707829"/>
                </a:cubicBezTo>
                <a:cubicBezTo>
                  <a:pt x="741437" y="1738436"/>
                  <a:pt x="770513" y="1751443"/>
                  <a:pt x="798824" y="1778224"/>
                </a:cubicBezTo>
                <a:cubicBezTo>
                  <a:pt x="827134" y="1805004"/>
                  <a:pt x="806475" y="1835610"/>
                  <a:pt x="825604" y="1866217"/>
                </a:cubicBezTo>
                <a:cubicBezTo>
                  <a:pt x="844733" y="1896823"/>
                  <a:pt x="882991" y="1890702"/>
                  <a:pt x="938082" y="1915952"/>
                </a:cubicBezTo>
                <a:cubicBezTo>
                  <a:pt x="945733" y="1919013"/>
                  <a:pt x="952620" y="1923603"/>
                  <a:pt x="958741" y="1928960"/>
                </a:cubicBezTo>
                <a:cubicBezTo>
                  <a:pt x="961802" y="1925134"/>
                  <a:pt x="964862" y="1922073"/>
                  <a:pt x="967158" y="1919778"/>
                </a:cubicBezTo>
                <a:cubicBezTo>
                  <a:pt x="997764" y="1883815"/>
                  <a:pt x="1003120" y="1823368"/>
                  <a:pt x="1084227" y="1838671"/>
                </a:cubicBezTo>
                <a:cubicBezTo>
                  <a:pt x="1165333" y="1853974"/>
                  <a:pt x="1160743" y="1823368"/>
                  <a:pt x="1206652" y="1833315"/>
                </a:cubicBezTo>
                <a:cubicBezTo>
                  <a:pt x="1252561" y="1843262"/>
                  <a:pt x="1283168" y="1838671"/>
                  <a:pt x="1303062" y="1808065"/>
                </a:cubicBezTo>
                <a:cubicBezTo>
                  <a:pt x="1323721" y="1777459"/>
                  <a:pt x="1282402" y="1716246"/>
                  <a:pt x="1257152" y="1690996"/>
                </a:cubicBezTo>
                <a:cubicBezTo>
                  <a:pt x="1231902" y="1665746"/>
                  <a:pt x="1195940" y="1609889"/>
                  <a:pt x="1201296" y="1558624"/>
                </a:cubicBezTo>
                <a:cubicBezTo>
                  <a:pt x="1206652" y="1507358"/>
                  <a:pt x="1119424" y="1507358"/>
                  <a:pt x="1119424" y="1466805"/>
                </a:cubicBezTo>
                <a:cubicBezTo>
                  <a:pt x="1119424" y="1426252"/>
                  <a:pt x="1201296" y="1359683"/>
                  <a:pt x="1216599" y="1344380"/>
                </a:cubicBezTo>
                <a:cubicBezTo>
                  <a:pt x="1231902" y="1329077"/>
                  <a:pt x="1297705" y="1384933"/>
                  <a:pt x="1313008" y="1354327"/>
                </a:cubicBezTo>
                <a:cubicBezTo>
                  <a:pt x="1328312" y="1323721"/>
                  <a:pt x="1374221" y="1344380"/>
                  <a:pt x="1399472" y="1348971"/>
                </a:cubicBezTo>
                <a:cubicBezTo>
                  <a:pt x="1424722" y="1354327"/>
                  <a:pt x="1465275" y="1297705"/>
                  <a:pt x="1470631" y="1252561"/>
                </a:cubicBezTo>
                <a:cubicBezTo>
                  <a:pt x="1475987" y="1206652"/>
                  <a:pt x="1562450" y="1201296"/>
                  <a:pt x="1577753" y="1186758"/>
                </a:cubicBezTo>
                <a:cubicBezTo>
                  <a:pt x="1593056" y="1171455"/>
                  <a:pt x="1618306" y="1069689"/>
                  <a:pt x="1629018" y="1049030"/>
                </a:cubicBezTo>
                <a:cubicBezTo>
                  <a:pt x="1638965" y="1028370"/>
                  <a:pt x="1705534" y="1043673"/>
                  <a:pt x="1705534" y="987817"/>
                </a:cubicBezTo>
                <a:cubicBezTo>
                  <a:pt x="1705534" y="931961"/>
                  <a:pt x="1736140" y="921248"/>
                  <a:pt x="1766747" y="916658"/>
                </a:cubicBezTo>
                <a:cubicBezTo>
                  <a:pt x="1797353" y="911301"/>
                  <a:pt x="1787406" y="860801"/>
                  <a:pt x="1791997" y="820248"/>
                </a:cubicBezTo>
                <a:cubicBezTo>
                  <a:pt x="1797353" y="779694"/>
                  <a:pt x="1817247" y="733785"/>
                  <a:pt x="1857800" y="723073"/>
                </a:cubicBezTo>
                <a:cubicBezTo>
                  <a:pt x="1898353" y="713126"/>
                  <a:pt x="1842497" y="657269"/>
                  <a:pt x="1796587" y="667217"/>
                </a:cubicBezTo>
                <a:cubicBezTo>
                  <a:pt x="1750678" y="677164"/>
                  <a:pt x="1720072" y="544792"/>
                  <a:pt x="1720072" y="544792"/>
                </a:cubicBezTo>
                <a:cubicBezTo>
                  <a:pt x="1720072" y="544792"/>
                  <a:pt x="1725428" y="437670"/>
                  <a:pt x="1699413" y="422366"/>
                </a:cubicBezTo>
                <a:cubicBezTo>
                  <a:pt x="1674162" y="407063"/>
                  <a:pt x="1709360" y="351207"/>
                  <a:pt x="1765981" y="351207"/>
                </a:cubicBezTo>
                <a:cubicBezTo>
                  <a:pt x="1821838" y="351207"/>
                  <a:pt x="1923604" y="412419"/>
                  <a:pt x="1959566" y="387169"/>
                </a:cubicBezTo>
                <a:cubicBezTo>
                  <a:pt x="1995528" y="361919"/>
                  <a:pt x="2066688" y="346616"/>
                  <a:pt x="2086582" y="335904"/>
                </a:cubicBezTo>
                <a:cubicBezTo>
                  <a:pt x="2101885" y="328252"/>
                  <a:pt x="2123309" y="279282"/>
                  <a:pt x="2132491" y="256327"/>
                </a:cubicBezTo>
                <a:cubicBezTo>
                  <a:pt x="2110302" y="237964"/>
                  <a:pt x="2071279" y="218835"/>
                  <a:pt x="2033021" y="200471"/>
                </a:cubicBezTo>
                <a:close/>
              </a:path>
            </a:pathLst>
          </a:custGeom>
          <a:solidFill>
            <a:srgbClr val="4E4E4E"/>
          </a:solidFill>
          <a:ln w="7652" cap="flat">
            <a:solidFill>
              <a:srgbClr val="FFFFFF"/>
            </a:solid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DE76A72B-ED47-B92D-4FB4-CCEF2CC78265}"/>
              </a:ext>
            </a:extLst>
          </p:cNvPr>
          <p:cNvSpPr/>
          <p:nvPr/>
        </p:nvSpPr>
        <p:spPr>
          <a:xfrm>
            <a:off x="8290466" y="4095450"/>
            <a:ext cx="1029687" cy="1156151"/>
          </a:xfrm>
          <a:custGeom>
            <a:avLst/>
            <a:gdLst>
              <a:gd name="connsiteX0" fmla="*/ 515715 w 1029687"/>
              <a:gd name="connsiteY0" fmla="*/ 26015 h 1156151"/>
              <a:gd name="connsiteX1" fmla="*/ 515715 w 1029687"/>
              <a:gd name="connsiteY1" fmla="*/ 123955 h 1156151"/>
              <a:gd name="connsiteX2" fmla="*/ 434609 w 1029687"/>
              <a:gd name="connsiteY2" fmla="*/ 227251 h 1156151"/>
              <a:gd name="connsiteX3" fmla="*/ 390995 w 1029687"/>
              <a:gd name="connsiteY3" fmla="*/ 335904 h 1156151"/>
              <a:gd name="connsiteX4" fmla="*/ 417010 w 1029687"/>
              <a:gd name="connsiteY4" fmla="*/ 335904 h 1156151"/>
              <a:gd name="connsiteX5" fmla="*/ 483579 w 1029687"/>
              <a:gd name="connsiteY5" fmla="*/ 427722 h 1156151"/>
              <a:gd name="connsiteX6" fmla="*/ 394821 w 1029687"/>
              <a:gd name="connsiteY6" fmla="*/ 697058 h 1156151"/>
              <a:gd name="connsiteX7" fmla="*/ 0 w 1029687"/>
              <a:gd name="connsiteY7" fmla="*/ 830195 h 1156151"/>
              <a:gd name="connsiteX8" fmla="*/ 157622 w 1029687"/>
              <a:gd name="connsiteY8" fmla="*/ 1156152 h 1156151"/>
              <a:gd name="connsiteX9" fmla="*/ 190524 w 1029687"/>
              <a:gd name="connsiteY9" fmla="*/ 1140083 h 1156151"/>
              <a:gd name="connsiteX10" fmla="*/ 400177 w 1029687"/>
              <a:gd name="connsiteY10" fmla="*/ 1104121 h 1156151"/>
              <a:gd name="connsiteX11" fmla="*/ 449912 w 1029687"/>
              <a:gd name="connsiteY11" fmla="*/ 1003120 h 1156151"/>
              <a:gd name="connsiteX12" fmla="*/ 590701 w 1029687"/>
              <a:gd name="connsiteY12" fmla="*/ 980166 h 1156151"/>
              <a:gd name="connsiteX13" fmla="*/ 674868 w 1029687"/>
              <a:gd name="connsiteY13" fmla="*/ 862331 h 1156151"/>
              <a:gd name="connsiteX14" fmla="*/ 756740 w 1029687"/>
              <a:gd name="connsiteY14" fmla="*/ 820248 h 1156151"/>
              <a:gd name="connsiteX15" fmla="*/ 800354 w 1029687"/>
              <a:gd name="connsiteY15" fmla="*/ 646557 h 1156151"/>
              <a:gd name="connsiteX16" fmla="*/ 905180 w 1029687"/>
              <a:gd name="connsiteY16" fmla="*/ 573867 h 1156151"/>
              <a:gd name="connsiteX17" fmla="*/ 1011537 w 1029687"/>
              <a:gd name="connsiteY17" fmla="*/ 423131 h 1156151"/>
              <a:gd name="connsiteX18" fmla="*/ 1002355 w 1029687"/>
              <a:gd name="connsiteY18" fmla="*/ 352737 h 1156151"/>
              <a:gd name="connsiteX19" fmla="*/ 893703 w 1029687"/>
              <a:gd name="connsiteY19" fmla="*/ 217304 h 1156151"/>
              <a:gd name="connsiteX20" fmla="*/ 677929 w 1029687"/>
              <a:gd name="connsiteY20" fmla="*/ 136963 h 1156151"/>
              <a:gd name="connsiteX21" fmla="*/ 608299 w 1029687"/>
              <a:gd name="connsiteY21" fmla="*/ 0 h 1156151"/>
              <a:gd name="connsiteX22" fmla="*/ 563155 w 1029687"/>
              <a:gd name="connsiteY22" fmla="*/ 25250 h 1156151"/>
              <a:gd name="connsiteX23" fmla="*/ 515715 w 1029687"/>
              <a:gd name="connsiteY23" fmla="*/ 26015 h 1156151"/>
              <a:gd name="connsiteX24" fmla="*/ 515715 w 1029687"/>
              <a:gd name="connsiteY24" fmla="*/ 26015 h 1156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29687" h="1156151">
                <a:moveTo>
                  <a:pt x="515715" y="26015"/>
                </a:moveTo>
                <a:lnTo>
                  <a:pt x="515715" y="123955"/>
                </a:lnTo>
                <a:lnTo>
                  <a:pt x="434609" y="227251"/>
                </a:lnTo>
                <a:lnTo>
                  <a:pt x="390995" y="335904"/>
                </a:lnTo>
                <a:cubicBezTo>
                  <a:pt x="403237" y="336669"/>
                  <a:pt x="413185" y="336669"/>
                  <a:pt x="417010" y="335904"/>
                </a:cubicBezTo>
                <a:cubicBezTo>
                  <a:pt x="449912" y="332078"/>
                  <a:pt x="483579" y="402472"/>
                  <a:pt x="483579" y="427722"/>
                </a:cubicBezTo>
                <a:cubicBezTo>
                  <a:pt x="483579" y="453738"/>
                  <a:pt x="413185" y="681754"/>
                  <a:pt x="394821" y="697058"/>
                </a:cubicBezTo>
                <a:cubicBezTo>
                  <a:pt x="381813" y="707770"/>
                  <a:pt x="151501" y="783520"/>
                  <a:pt x="0" y="830195"/>
                </a:cubicBezTo>
                <a:cubicBezTo>
                  <a:pt x="32902" y="898294"/>
                  <a:pt x="98705" y="1034491"/>
                  <a:pt x="157622" y="1156152"/>
                </a:cubicBezTo>
                <a:cubicBezTo>
                  <a:pt x="167569" y="1152326"/>
                  <a:pt x="178281" y="1146970"/>
                  <a:pt x="190524" y="1140083"/>
                </a:cubicBezTo>
                <a:cubicBezTo>
                  <a:pt x="263214" y="1097999"/>
                  <a:pt x="345086" y="1119424"/>
                  <a:pt x="400177" y="1104121"/>
                </a:cubicBezTo>
                <a:cubicBezTo>
                  <a:pt x="455268" y="1088818"/>
                  <a:pt x="401707" y="1042908"/>
                  <a:pt x="449912" y="1003120"/>
                </a:cubicBezTo>
                <a:cubicBezTo>
                  <a:pt x="497352" y="963332"/>
                  <a:pt x="566216" y="993938"/>
                  <a:pt x="590701" y="980166"/>
                </a:cubicBezTo>
                <a:cubicBezTo>
                  <a:pt x="615951" y="967158"/>
                  <a:pt x="632784" y="879165"/>
                  <a:pt x="674868" y="862331"/>
                </a:cubicBezTo>
                <a:cubicBezTo>
                  <a:pt x="716952" y="845498"/>
                  <a:pt x="762861" y="856210"/>
                  <a:pt x="756740" y="820248"/>
                </a:cubicBezTo>
                <a:cubicBezTo>
                  <a:pt x="751384" y="784285"/>
                  <a:pt x="760566" y="654209"/>
                  <a:pt x="800354" y="646557"/>
                </a:cubicBezTo>
                <a:cubicBezTo>
                  <a:pt x="840142" y="638906"/>
                  <a:pt x="903650" y="596822"/>
                  <a:pt x="905180" y="573867"/>
                </a:cubicBezTo>
                <a:cubicBezTo>
                  <a:pt x="906710" y="550913"/>
                  <a:pt x="987052" y="465215"/>
                  <a:pt x="1011537" y="423131"/>
                </a:cubicBezTo>
                <a:cubicBezTo>
                  <a:pt x="1036022" y="381048"/>
                  <a:pt x="1038317" y="358093"/>
                  <a:pt x="1002355" y="352737"/>
                </a:cubicBezTo>
                <a:cubicBezTo>
                  <a:pt x="966393" y="346616"/>
                  <a:pt x="909006" y="245615"/>
                  <a:pt x="893703" y="217304"/>
                </a:cubicBezTo>
                <a:cubicBezTo>
                  <a:pt x="878400" y="188994"/>
                  <a:pt x="767452" y="207357"/>
                  <a:pt x="677929" y="136963"/>
                </a:cubicBezTo>
                <a:cubicBezTo>
                  <a:pt x="641201" y="108652"/>
                  <a:pt x="621307" y="54326"/>
                  <a:pt x="608299" y="0"/>
                </a:cubicBezTo>
                <a:lnTo>
                  <a:pt x="563155" y="25250"/>
                </a:lnTo>
                <a:lnTo>
                  <a:pt x="515715" y="26015"/>
                </a:lnTo>
                <a:lnTo>
                  <a:pt x="515715" y="26015"/>
                </a:lnTo>
                <a:close/>
              </a:path>
            </a:pathLst>
          </a:custGeom>
          <a:solidFill>
            <a:srgbClr val="009132"/>
          </a:solidFill>
          <a:ln w="7652" cap="flat">
            <a:solidFill>
              <a:srgbClr val="FFFFFF"/>
            </a:solid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5B7B31D8-8BFB-5126-4A22-39FF5BAEA27D}"/>
              </a:ext>
            </a:extLst>
          </p:cNvPr>
          <p:cNvSpPr/>
          <p:nvPr/>
        </p:nvSpPr>
        <p:spPr>
          <a:xfrm>
            <a:off x="6112831" y="2707274"/>
            <a:ext cx="177721" cy="236615"/>
          </a:xfrm>
          <a:custGeom>
            <a:avLst/>
            <a:gdLst>
              <a:gd name="connsiteX0" fmla="*/ 159918 w 177721"/>
              <a:gd name="connsiteY0" fmla="*/ 100418 h 236615"/>
              <a:gd name="connsiteX1" fmla="*/ 97175 w 177721"/>
              <a:gd name="connsiteY1" fmla="*/ 182 h 236615"/>
              <a:gd name="connsiteX2" fmla="*/ 95645 w 177721"/>
              <a:gd name="connsiteY2" fmla="*/ 17016 h 236615"/>
              <a:gd name="connsiteX3" fmla="*/ 0 w 177721"/>
              <a:gd name="connsiteY3" fmla="*/ 210601 h 236615"/>
              <a:gd name="connsiteX4" fmla="*/ 61213 w 177721"/>
              <a:gd name="connsiteY4" fmla="*/ 236616 h 236615"/>
              <a:gd name="connsiteX5" fmla="*/ 159918 w 177721"/>
              <a:gd name="connsiteY5" fmla="*/ 100418 h 23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721" h="236615">
                <a:moveTo>
                  <a:pt x="159918" y="100418"/>
                </a:moveTo>
                <a:cubicBezTo>
                  <a:pt x="184403" y="78994"/>
                  <a:pt x="198941" y="-4408"/>
                  <a:pt x="97175" y="182"/>
                </a:cubicBezTo>
                <a:cubicBezTo>
                  <a:pt x="96410" y="5538"/>
                  <a:pt x="95645" y="11660"/>
                  <a:pt x="95645" y="17016"/>
                </a:cubicBezTo>
                <a:cubicBezTo>
                  <a:pt x="95645" y="56039"/>
                  <a:pt x="33667" y="136380"/>
                  <a:pt x="0" y="210601"/>
                </a:cubicBezTo>
                <a:lnTo>
                  <a:pt x="61213" y="236616"/>
                </a:lnTo>
                <a:cubicBezTo>
                  <a:pt x="92584" y="179994"/>
                  <a:pt x="140024" y="117251"/>
                  <a:pt x="159918" y="100418"/>
                </a:cubicBezTo>
                <a:close/>
              </a:path>
            </a:pathLst>
          </a:custGeom>
          <a:solidFill>
            <a:srgbClr val="4E4E4E"/>
          </a:solidFill>
          <a:ln w="7652" cap="flat">
            <a:solidFill>
              <a:srgbClr val="FFFFFF"/>
            </a:solid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41F26265-7231-9F30-8057-9EBC0568E58C}"/>
              </a:ext>
            </a:extLst>
          </p:cNvPr>
          <p:cNvSpPr/>
          <p:nvPr/>
        </p:nvSpPr>
        <p:spPr>
          <a:xfrm>
            <a:off x="10600227" y="1444680"/>
            <a:ext cx="1407505" cy="593754"/>
          </a:xfrm>
          <a:custGeom>
            <a:avLst/>
            <a:gdLst>
              <a:gd name="connsiteX0" fmla="*/ 1297952 w 1407505"/>
              <a:gd name="connsiteY0" fmla="*/ 108921 h 593754"/>
              <a:gd name="connsiteX1" fmla="*/ 1176293 w 1407505"/>
              <a:gd name="connsiteY1" fmla="*/ 74488 h 593754"/>
              <a:gd name="connsiteX2" fmla="*/ 844215 w 1407505"/>
              <a:gd name="connsiteY2" fmla="*/ 55360 h 593754"/>
              <a:gd name="connsiteX3" fmla="*/ 672820 w 1407505"/>
              <a:gd name="connsiteY3" fmla="*/ 5624 h 593754"/>
              <a:gd name="connsiteX4" fmla="*/ 539682 w 1407505"/>
              <a:gd name="connsiteY4" fmla="*/ 59185 h 593754"/>
              <a:gd name="connsiteX5" fmla="*/ 424909 w 1407505"/>
              <a:gd name="connsiteY5" fmla="*/ 78314 h 593754"/>
              <a:gd name="connsiteX6" fmla="*/ 249688 w 1407505"/>
              <a:gd name="connsiteY6" fmla="*/ 82140 h 593754"/>
              <a:gd name="connsiteX7" fmla="*/ 169347 w 1407505"/>
              <a:gd name="connsiteY7" fmla="*/ 170133 h 593754"/>
              <a:gd name="connsiteX8" fmla="*/ 130324 w 1407505"/>
              <a:gd name="connsiteY8" fmla="*/ 242058 h 593754"/>
              <a:gd name="connsiteX9" fmla="*/ 178529 w 1407505"/>
              <a:gd name="connsiteY9" fmla="*/ 284907 h 593754"/>
              <a:gd name="connsiteX10" fmla="*/ 280294 w 1407505"/>
              <a:gd name="connsiteY10" fmla="*/ 279550 h 593754"/>
              <a:gd name="connsiteX11" fmla="*/ 458576 w 1407505"/>
              <a:gd name="connsiteY11" fmla="*/ 360657 h 593754"/>
              <a:gd name="connsiteX12" fmla="*/ 402719 w 1407505"/>
              <a:gd name="connsiteY12" fmla="*/ 427226 h 593754"/>
              <a:gd name="connsiteX13" fmla="*/ 280294 w 1407505"/>
              <a:gd name="connsiteY13" fmla="*/ 447885 h 593754"/>
              <a:gd name="connsiteX14" fmla="*/ 92066 w 1407505"/>
              <a:gd name="connsiteY14" fmla="*/ 473135 h 593754"/>
              <a:gd name="connsiteX15" fmla="*/ 247 w 1407505"/>
              <a:gd name="connsiteY15" fmla="*/ 549651 h 593754"/>
              <a:gd name="connsiteX16" fmla="*/ 183885 w 1407505"/>
              <a:gd name="connsiteY16" fmla="*/ 564954 h 593754"/>
              <a:gd name="connsiteX17" fmla="*/ 300954 w 1407505"/>
              <a:gd name="connsiteY17" fmla="*/ 570310 h 593754"/>
              <a:gd name="connsiteX18" fmla="*/ 408075 w 1407505"/>
              <a:gd name="connsiteY18" fmla="*/ 590969 h 593754"/>
              <a:gd name="connsiteX19" fmla="*/ 575645 w 1407505"/>
              <a:gd name="connsiteY19" fmla="*/ 581022 h 593754"/>
              <a:gd name="connsiteX20" fmla="*/ 597069 w 1407505"/>
              <a:gd name="connsiteY20" fmla="*/ 516749 h 593754"/>
              <a:gd name="connsiteX21" fmla="*/ 654456 w 1407505"/>
              <a:gd name="connsiteY21" fmla="*/ 482317 h 593754"/>
              <a:gd name="connsiteX22" fmla="*/ 725615 w 1407505"/>
              <a:gd name="connsiteY22" fmla="*/ 436407 h 593754"/>
              <a:gd name="connsiteX23" fmla="*/ 802897 w 1407505"/>
              <a:gd name="connsiteY23" fmla="*/ 410392 h 593754"/>
              <a:gd name="connsiteX24" fmla="*/ 883238 w 1407505"/>
              <a:gd name="connsiteY24" fmla="*/ 436407 h 593754"/>
              <a:gd name="connsiteX25" fmla="*/ 960519 w 1407505"/>
              <a:gd name="connsiteY25" fmla="*/ 385142 h 593754"/>
              <a:gd name="connsiteX26" fmla="*/ 1077587 w 1407505"/>
              <a:gd name="connsiteY26" fmla="*/ 350710 h 593754"/>
              <a:gd name="connsiteX27" fmla="*/ 1180884 w 1407505"/>
              <a:gd name="connsiteY27" fmla="*/ 293323 h 593754"/>
              <a:gd name="connsiteX28" fmla="*/ 1281119 w 1407505"/>
              <a:gd name="connsiteY28" fmla="*/ 235936 h 593754"/>
              <a:gd name="connsiteX29" fmla="*/ 1395893 w 1407505"/>
              <a:gd name="connsiteY29" fmla="*/ 178550 h 593754"/>
              <a:gd name="connsiteX30" fmla="*/ 1407370 w 1407505"/>
              <a:gd name="connsiteY30" fmla="*/ 151004 h 593754"/>
              <a:gd name="connsiteX31" fmla="*/ 1297952 w 1407505"/>
              <a:gd name="connsiteY31" fmla="*/ 108921 h 593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07505" h="593754">
                <a:moveTo>
                  <a:pt x="1297952" y="108921"/>
                </a:moveTo>
                <a:cubicBezTo>
                  <a:pt x="1248217" y="51534"/>
                  <a:pt x="1232914" y="89792"/>
                  <a:pt x="1176293" y="74488"/>
                </a:cubicBezTo>
                <a:cubicBezTo>
                  <a:pt x="1118906" y="59185"/>
                  <a:pt x="890124" y="36231"/>
                  <a:pt x="844215" y="55360"/>
                </a:cubicBezTo>
                <a:cubicBezTo>
                  <a:pt x="798305" y="74488"/>
                  <a:pt x="702661" y="20928"/>
                  <a:pt x="672820" y="5624"/>
                </a:cubicBezTo>
                <a:cubicBezTo>
                  <a:pt x="642214" y="-9679"/>
                  <a:pt x="542743" y="5624"/>
                  <a:pt x="539682" y="59185"/>
                </a:cubicBezTo>
                <a:cubicBezTo>
                  <a:pt x="535857" y="112746"/>
                  <a:pt x="493773" y="112746"/>
                  <a:pt x="424909" y="78314"/>
                </a:cubicBezTo>
                <a:cubicBezTo>
                  <a:pt x="356045" y="43882"/>
                  <a:pt x="253514" y="43882"/>
                  <a:pt x="249688" y="82140"/>
                </a:cubicBezTo>
                <a:cubicBezTo>
                  <a:pt x="245862" y="120398"/>
                  <a:pt x="196127" y="158656"/>
                  <a:pt x="169347" y="170133"/>
                </a:cubicBezTo>
                <a:cubicBezTo>
                  <a:pt x="159400" y="174724"/>
                  <a:pt x="144862" y="205330"/>
                  <a:pt x="130324" y="242058"/>
                </a:cubicBezTo>
                <a:cubicBezTo>
                  <a:pt x="151748" y="249709"/>
                  <a:pt x="163991" y="268073"/>
                  <a:pt x="178529" y="284907"/>
                </a:cubicBezTo>
                <a:cubicBezTo>
                  <a:pt x="203779" y="315513"/>
                  <a:pt x="270347" y="310157"/>
                  <a:pt x="280294" y="279550"/>
                </a:cubicBezTo>
                <a:cubicBezTo>
                  <a:pt x="290242" y="248944"/>
                  <a:pt x="397364" y="310157"/>
                  <a:pt x="458576" y="360657"/>
                </a:cubicBezTo>
                <a:cubicBezTo>
                  <a:pt x="519789" y="411922"/>
                  <a:pt x="427970" y="375960"/>
                  <a:pt x="402719" y="427226"/>
                </a:cubicBezTo>
                <a:cubicBezTo>
                  <a:pt x="377469" y="478491"/>
                  <a:pt x="300954" y="427226"/>
                  <a:pt x="280294" y="447885"/>
                </a:cubicBezTo>
                <a:cubicBezTo>
                  <a:pt x="259635" y="468544"/>
                  <a:pt x="127263" y="478491"/>
                  <a:pt x="92066" y="473135"/>
                </a:cubicBezTo>
                <a:cubicBezTo>
                  <a:pt x="56103" y="467779"/>
                  <a:pt x="-4344" y="524400"/>
                  <a:pt x="247" y="549651"/>
                </a:cubicBezTo>
                <a:cubicBezTo>
                  <a:pt x="5603" y="574901"/>
                  <a:pt x="137975" y="534348"/>
                  <a:pt x="183885" y="564954"/>
                </a:cubicBezTo>
                <a:cubicBezTo>
                  <a:pt x="229794" y="595560"/>
                  <a:pt x="275703" y="534348"/>
                  <a:pt x="300954" y="570310"/>
                </a:cubicBezTo>
                <a:cubicBezTo>
                  <a:pt x="326204" y="606272"/>
                  <a:pt x="382060" y="580257"/>
                  <a:pt x="408075" y="590969"/>
                </a:cubicBezTo>
                <a:cubicBezTo>
                  <a:pt x="433326" y="600916"/>
                  <a:pt x="574880" y="581022"/>
                  <a:pt x="575645" y="581022"/>
                </a:cubicBezTo>
                <a:cubicBezTo>
                  <a:pt x="590948" y="562658"/>
                  <a:pt x="597069" y="538173"/>
                  <a:pt x="597069" y="516749"/>
                </a:cubicBezTo>
                <a:cubicBezTo>
                  <a:pt x="597069" y="482317"/>
                  <a:pt x="625380" y="490734"/>
                  <a:pt x="654456" y="482317"/>
                </a:cubicBezTo>
                <a:cubicBezTo>
                  <a:pt x="682767" y="473900"/>
                  <a:pt x="703426" y="436407"/>
                  <a:pt x="725615" y="436407"/>
                </a:cubicBezTo>
                <a:cubicBezTo>
                  <a:pt x="748570" y="436407"/>
                  <a:pt x="779942" y="401975"/>
                  <a:pt x="802897" y="410392"/>
                </a:cubicBezTo>
                <a:cubicBezTo>
                  <a:pt x="825851" y="418809"/>
                  <a:pt x="854162" y="459362"/>
                  <a:pt x="883238" y="436407"/>
                </a:cubicBezTo>
                <a:cubicBezTo>
                  <a:pt x="911548" y="413453"/>
                  <a:pt x="920730" y="433347"/>
                  <a:pt x="960519" y="385142"/>
                </a:cubicBezTo>
                <a:cubicBezTo>
                  <a:pt x="1000307" y="336172"/>
                  <a:pt x="1026322" y="345354"/>
                  <a:pt x="1077587" y="350710"/>
                </a:cubicBezTo>
                <a:cubicBezTo>
                  <a:pt x="1137270" y="357596"/>
                  <a:pt x="1163285" y="327755"/>
                  <a:pt x="1180884" y="293323"/>
                </a:cubicBezTo>
                <a:cubicBezTo>
                  <a:pt x="1197717" y="258891"/>
                  <a:pt x="1249748" y="258891"/>
                  <a:pt x="1281119" y="235936"/>
                </a:cubicBezTo>
                <a:cubicBezTo>
                  <a:pt x="1312491" y="212982"/>
                  <a:pt x="1375234" y="186966"/>
                  <a:pt x="1395893" y="178550"/>
                </a:cubicBezTo>
                <a:cubicBezTo>
                  <a:pt x="1405840" y="174724"/>
                  <a:pt x="1408135" y="164012"/>
                  <a:pt x="1407370" y="151004"/>
                </a:cubicBezTo>
                <a:cubicBezTo>
                  <a:pt x="1359165" y="114277"/>
                  <a:pt x="1339271" y="157125"/>
                  <a:pt x="1297952" y="108921"/>
                </a:cubicBezTo>
                <a:close/>
              </a:path>
            </a:pathLst>
          </a:custGeom>
          <a:solidFill>
            <a:srgbClr val="4E4E4E"/>
          </a:solidFill>
          <a:ln w="7652" cap="flat">
            <a:solidFill>
              <a:srgbClr val="FFFFFF"/>
            </a:solid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DF7E78F3-7667-EA38-6547-ACD7B1E3515E}"/>
              </a:ext>
            </a:extLst>
          </p:cNvPr>
          <p:cNvSpPr/>
          <p:nvPr/>
        </p:nvSpPr>
        <p:spPr>
          <a:xfrm>
            <a:off x="7601826" y="3380157"/>
            <a:ext cx="248675" cy="233244"/>
          </a:xfrm>
          <a:custGeom>
            <a:avLst/>
            <a:gdLst>
              <a:gd name="connsiteX0" fmla="*/ 80341 w 248675"/>
              <a:gd name="connsiteY0" fmla="*/ 172032 h 233244"/>
              <a:gd name="connsiteX1" fmla="*/ 146145 w 248675"/>
              <a:gd name="connsiteY1" fmla="*/ 227888 h 233244"/>
              <a:gd name="connsiteX2" fmla="*/ 248676 w 248675"/>
              <a:gd name="connsiteY2" fmla="*/ 233244 h 233244"/>
              <a:gd name="connsiteX3" fmla="*/ 186698 w 248675"/>
              <a:gd name="connsiteY3" fmla="*/ 70266 h 233244"/>
              <a:gd name="connsiteX4" fmla="*/ 198176 w 248675"/>
              <a:gd name="connsiteY4" fmla="*/ 48842 h 233244"/>
              <a:gd name="connsiteX5" fmla="*/ 112478 w 248675"/>
              <a:gd name="connsiteY5" fmla="*/ 637 h 233244"/>
              <a:gd name="connsiteX6" fmla="*/ 53561 w 248675"/>
              <a:gd name="connsiteY6" fmla="*/ 48076 h 233244"/>
              <a:gd name="connsiteX7" fmla="*/ 0 w 248675"/>
              <a:gd name="connsiteY7" fmla="*/ 162085 h 233244"/>
              <a:gd name="connsiteX8" fmla="*/ 80341 w 248675"/>
              <a:gd name="connsiteY8" fmla="*/ 172032 h 233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675" h="233244">
                <a:moveTo>
                  <a:pt x="80341" y="172032"/>
                </a:moveTo>
                <a:lnTo>
                  <a:pt x="146145" y="227888"/>
                </a:lnTo>
                <a:lnTo>
                  <a:pt x="248676" y="233244"/>
                </a:lnTo>
                <a:cubicBezTo>
                  <a:pt x="225721" y="172797"/>
                  <a:pt x="186698" y="91690"/>
                  <a:pt x="186698" y="70266"/>
                </a:cubicBezTo>
                <a:cubicBezTo>
                  <a:pt x="186698" y="62614"/>
                  <a:pt x="191289" y="55728"/>
                  <a:pt x="198176" y="48842"/>
                </a:cubicBezTo>
                <a:cubicBezTo>
                  <a:pt x="163743" y="16705"/>
                  <a:pt x="143849" y="-3954"/>
                  <a:pt x="112478" y="637"/>
                </a:cubicBezTo>
                <a:cubicBezTo>
                  <a:pt x="72690" y="6758"/>
                  <a:pt x="70394" y="30478"/>
                  <a:pt x="53561" y="48076"/>
                </a:cubicBezTo>
                <a:cubicBezTo>
                  <a:pt x="43614" y="58789"/>
                  <a:pt x="17599" y="118471"/>
                  <a:pt x="0" y="162085"/>
                </a:cubicBezTo>
                <a:cubicBezTo>
                  <a:pt x="44379" y="167441"/>
                  <a:pt x="80341" y="172032"/>
                  <a:pt x="80341" y="172032"/>
                </a:cubicBezTo>
                <a:close/>
              </a:path>
            </a:pathLst>
          </a:custGeom>
          <a:solidFill>
            <a:srgbClr val="4E4E4E"/>
          </a:solidFill>
          <a:ln w="7652" cap="flat">
            <a:solidFill>
              <a:srgbClr val="FFFFFF"/>
            </a:solidFill>
            <a:prstDash val="solid"/>
            <a:miter/>
          </a:ln>
        </p:spPr>
        <p:txBody>
          <a:bodyPr rtlCol="0" anchor="ctr"/>
          <a:lstStyle/>
          <a:p>
            <a:endParaRPr lang="en-GB"/>
          </a:p>
        </p:txBody>
      </p:sp>
      <p:sp>
        <p:nvSpPr>
          <p:cNvPr id="93" name="Freeform: Shape 92">
            <a:extLst>
              <a:ext uri="{FF2B5EF4-FFF2-40B4-BE49-F238E27FC236}">
                <a16:creationId xmlns:a16="http://schemas.microsoft.com/office/drawing/2014/main" id="{40F2CF9D-0F32-C5B7-5A67-DCA613581296}"/>
              </a:ext>
            </a:extLst>
          </p:cNvPr>
          <p:cNvSpPr/>
          <p:nvPr/>
        </p:nvSpPr>
        <p:spPr>
          <a:xfrm>
            <a:off x="6090641" y="2909458"/>
            <a:ext cx="544026" cy="597210"/>
          </a:xfrm>
          <a:custGeom>
            <a:avLst/>
            <a:gdLst>
              <a:gd name="connsiteX0" fmla="*/ 504238 w 544026"/>
              <a:gd name="connsiteY0" fmla="*/ 0 h 597210"/>
              <a:gd name="connsiteX1" fmla="*/ 338964 w 544026"/>
              <a:gd name="connsiteY1" fmla="*/ 78046 h 597210"/>
              <a:gd name="connsiteX2" fmla="*/ 216539 w 544026"/>
              <a:gd name="connsiteY2" fmla="*/ 143849 h 597210"/>
              <a:gd name="connsiteX3" fmla="*/ 99470 w 544026"/>
              <a:gd name="connsiteY3" fmla="*/ 82637 h 597210"/>
              <a:gd name="connsiteX4" fmla="*/ 89523 w 544026"/>
              <a:gd name="connsiteY4" fmla="*/ 36727 h 597210"/>
              <a:gd name="connsiteX5" fmla="*/ 87228 w 544026"/>
              <a:gd name="connsiteY5" fmla="*/ 35962 h 597210"/>
              <a:gd name="connsiteX6" fmla="*/ 71925 w 544026"/>
              <a:gd name="connsiteY6" fmla="*/ 146910 h 597210"/>
              <a:gd name="connsiteX7" fmla="*/ 41318 w 544026"/>
              <a:gd name="connsiteY7" fmla="*/ 360389 h 597210"/>
              <a:gd name="connsiteX8" fmla="*/ 0 w 544026"/>
              <a:gd name="connsiteY8" fmla="*/ 547087 h 597210"/>
              <a:gd name="connsiteX9" fmla="*/ 114773 w 544026"/>
              <a:gd name="connsiteY9" fmla="*/ 596822 h 597210"/>
              <a:gd name="connsiteX10" fmla="*/ 216539 w 544026"/>
              <a:gd name="connsiteY10" fmla="*/ 520306 h 597210"/>
              <a:gd name="connsiteX11" fmla="*/ 297646 w 544026"/>
              <a:gd name="connsiteY11" fmla="*/ 484344 h 597210"/>
              <a:gd name="connsiteX12" fmla="*/ 374162 w 544026"/>
              <a:gd name="connsiteY12" fmla="*/ 423131 h 597210"/>
              <a:gd name="connsiteX13" fmla="*/ 277752 w 544026"/>
              <a:gd name="connsiteY13" fmla="*/ 311419 h 597210"/>
              <a:gd name="connsiteX14" fmla="*/ 404768 w 544026"/>
              <a:gd name="connsiteY14" fmla="*/ 230312 h 597210"/>
              <a:gd name="connsiteX15" fmla="*/ 537140 w 544026"/>
              <a:gd name="connsiteY15" fmla="*/ 189759 h 597210"/>
              <a:gd name="connsiteX16" fmla="*/ 544026 w 544026"/>
              <a:gd name="connsiteY16" fmla="*/ 189759 h 597210"/>
              <a:gd name="connsiteX17" fmla="*/ 514185 w 544026"/>
              <a:gd name="connsiteY17" fmla="*/ 62743 h 597210"/>
              <a:gd name="connsiteX18" fmla="*/ 504238 w 544026"/>
              <a:gd name="connsiteY18" fmla="*/ 0 h 59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4026" h="597210">
                <a:moveTo>
                  <a:pt x="504238" y="0"/>
                </a:moveTo>
                <a:cubicBezTo>
                  <a:pt x="423897" y="41318"/>
                  <a:pt x="352737" y="75750"/>
                  <a:pt x="338964" y="78046"/>
                </a:cubicBezTo>
                <a:cubicBezTo>
                  <a:pt x="303002" y="83402"/>
                  <a:pt x="216539" y="143849"/>
                  <a:pt x="216539" y="143849"/>
                </a:cubicBezTo>
                <a:lnTo>
                  <a:pt x="99470" y="82637"/>
                </a:lnTo>
                <a:lnTo>
                  <a:pt x="89523" y="36727"/>
                </a:lnTo>
                <a:lnTo>
                  <a:pt x="87228" y="35962"/>
                </a:lnTo>
                <a:cubicBezTo>
                  <a:pt x="82637" y="79576"/>
                  <a:pt x="75750" y="130842"/>
                  <a:pt x="71925" y="146910"/>
                </a:cubicBezTo>
                <a:cubicBezTo>
                  <a:pt x="64273" y="177516"/>
                  <a:pt x="64273" y="329783"/>
                  <a:pt x="41318" y="360389"/>
                </a:cubicBezTo>
                <a:cubicBezTo>
                  <a:pt x="27546" y="378752"/>
                  <a:pt x="10712" y="469806"/>
                  <a:pt x="0" y="547087"/>
                </a:cubicBezTo>
                <a:cubicBezTo>
                  <a:pt x="42084" y="570042"/>
                  <a:pt x="91054" y="594526"/>
                  <a:pt x="114773" y="596822"/>
                </a:cubicBezTo>
                <a:cubicBezTo>
                  <a:pt x="160683" y="602178"/>
                  <a:pt x="216539" y="550913"/>
                  <a:pt x="216539" y="520306"/>
                </a:cubicBezTo>
                <a:cubicBezTo>
                  <a:pt x="216539" y="489700"/>
                  <a:pt x="257093" y="484344"/>
                  <a:pt x="297646" y="484344"/>
                </a:cubicBezTo>
                <a:cubicBezTo>
                  <a:pt x="338199" y="484344"/>
                  <a:pt x="343555" y="438435"/>
                  <a:pt x="374162" y="423131"/>
                </a:cubicBezTo>
                <a:cubicBezTo>
                  <a:pt x="404768" y="407828"/>
                  <a:pt x="308358" y="321366"/>
                  <a:pt x="277752" y="311419"/>
                </a:cubicBezTo>
                <a:cubicBezTo>
                  <a:pt x="247145" y="301472"/>
                  <a:pt x="303002" y="234903"/>
                  <a:pt x="404768" y="230312"/>
                </a:cubicBezTo>
                <a:cubicBezTo>
                  <a:pt x="506534" y="224956"/>
                  <a:pt x="481283" y="189759"/>
                  <a:pt x="537140" y="189759"/>
                </a:cubicBezTo>
                <a:cubicBezTo>
                  <a:pt x="539435" y="189759"/>
                  <a:pt x="541731" y="189759"/>
                  <a:pt x="544026" y="189759"/>
                </a:cubicBezTo>
                <a:cubicBezTo>
                  <a:pt x="534079" y="145380"/>
                  <a:pt x="521837" y="91054"/>
                  <a:pt x="514185" y="62743"/>
                </a:cubicBezTo>
                <a:cubicBezTo>
                  <a:pt x="509594" y="45909"/>
                  <a:pt x="506534" y="22955"/>
                  <a:pt x="504238" y="0"/>
                </a:cubicBezTo>
                <a:close/>
              </a:path>
            </a:pathLst>
          </a:custGeom>
          <a:solidFill>
            <a:srgbClr val="009132"/>
          </a:solidFill>
          <a:ln w="7652" cap="flat">
            <a:solidFill>
              <a:srgbClr val="FFFFFF"/>
            </a:solidFill>
            <a:prstDash val="solid"/>
            <a:miter/>
          </a:ln>
        </p:spPr>
        <p:txBody>
          <a:bodyPr rtlCol="0" anchor="ctr"/>
          <a:lstStyle/>
          <a:p>
            <a:endParaRPr lang="en-GB"/>
          </a:p>
        </p:txBody>
      </p:sp>
      <p:sp>
        <p:nvSpPr>
          <p:cNvPr id="94" name="Freeform: Shape 93">
            <a:extLst>
              <a:ext uri="{FF2B5EF4-FFF2-40B4-BE49-F238E27FC236}">
                <a16:creationId xmlns:a16="http://schemas.microsoft.com/office/drawing/2014/main" id="{FBD4D2F5-BB7A-4B82-E4C5-AA97EFCDDBCF}"/>
              </a:ext>
            </a:extLst>
          </p:cNvPr>
          <p:cNvSpPr/>
          <p:nvPr/>
        </p:nvSpPr>
        <p:spPr>
          <a:xfrm>
            <a:off x="5989641" y="2918640"/>
            <a:ext cx="187463" cy="538670"/>
          </a:xfrm>
          <a:custGeom>
            <a:avLst/>
            <a:gdLst>
              <a:gd name="connsiteX0" fmla="*/ 87993 w 187463"/>
              <a:gd name="connsiteY0" fmla="*/ 531019 h 538670"/>
              <a:gd name="connsiteX1" fmla="*/ 101001 w 187463"/>
              <a:gd name="connsiteY1" fmla="*/ 538670 h 538670"/>
              <a:gd name="connsiteX2" fmla="*/ 142319 w 187463"/>
              <a:gd name="connsiteY2" fmla="*/ 351972 h 538670"/>
              <a:gd name="connsiteX3" fmla="*/ 158388 w 187463"/>
              <a:gd name="connsiteY3" fmla="*/ 289229 h 538670"/>
              <a:gd name="connsiteX4" fmla="*/ 110948 w 187463"/>
              <a:gd name="connsiteY4" fmla="*/ 207357 h 538670"/>
              <a:gd name="connsiteX5" fmla="*/ 137728 w 187463"/>
              <a:gd name="connsiteY5" fmla="*/ 114009 h 538670"/>
              <a:gd name="connsiteX6" fmla="*/ 176751 w 187463"/>
              <a:gd name="connsiteY6" fmla="*/ 113243 h 538670"/>
              <a:gd name="connsiteX7" fmla="*/ 187463 w 187463"/>
              <a:gd name="connsiteY7" fmla="*/ 27546 h 538670"/>
              <a:gd name="connsiteX8" fmla="*/ 122425 w 187463"/>
              <a:gd name="connsiteY8" fmla="*/ 0 h 538670"/>
              <a:gd name="connsiteX9" fmla="*/ 101766 w 187463"/>
              <a:gd name="connsiteY9" fmla="*/ 60448 h 538670"/>
              <a:gd name="connsiteX10" fmla="*/ 0 w 187463"/>
              <a:gd name="connsiteY10" fmla="*/ 289995 h 538670"/>
              <a:gd name="connsiteX11" fmla="*/ 92584 w 187463"/>
              <a:gd name="connsiteY11" fmla="*/ 517246 h 538670"/>
              <a:gd name="connsiteX12" fmla="*/ 87993 w 187463"/>
              <a:gd name="connsiteY12" fmla="*/ 531019 h 538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463" h="538670">
                <a:moveTo>
                  <a:pt x="87993" y="531019"/>
                </a:moveTo>
                <a:cubicBezTo>
                  <a:pt x="92584" y="533314"/>
                  <a:pt x="96410" y="535610"/>
                  <a:pt x="101001" y="538670"/>
                </a:cubicBezTo>
                <a:cubicBezTo>
                  <a:pt x="111713" y="461390"/>
                  <a:pt x="128546" y="370336"/>
                  <a:pt x="142319" y="351972"/>
                </a:cubicBezTo>
                <a:cubicBezTo>
                  <a:pt x="149971" y="342025"/>
                  <a:pt x="155327" y="317540"/>
                  <a:pt x="158388" y="289229"/>
                </a:cubicBezTo>
                <a:cubicBezTo>
                  <a:pt x="122425" y="253267"/>
                  <a:pt x="110948" y="215774"/>
                  <a:pt x="110948" y="207357"/>
                </a:cubicBezTo>
                <a:cubicBezTo>
                  <a:pt x="110948" y="195880"/>
                  <a:pt x="118599" y="121660"/>
                  <a:pt x="137728" y="114009"/>
                </a:cubicBezTo>
                <a:cubicBezTo>
                  <a:pt x="143084" y="111713"/>
                  <a:pt x="157622" y="111713"/>
                  <a:pt x="176751" y="113243"/>
                </a:cubicBezTo>
                <a:cubicBezTo>
                  <a:pt x="180577" y="90289"/>
                  <a:pt x="184403" y="57387"/>
                  <a:pt x="187463" y="27546"/>
                </a:cubicBezTo>
                <a:lnTo>
                  <a:pt x="122425" y="0"/>
                </a:lnTo>
                <a:cubicBezTo>
                  <a:pt x="112478" y="21425"/>
                  <a:pt x="104827" y="42084"/>
                  <a:pt x="101766" y="60448"/>
                </a:cubicBezTo>
                <a:cubicBezTo>
                  <a:pt x="91054" y="129312"/>
                  <a:pt x="29841" y="242555"/>
                  <a:pt x="0" y="289995"/>
                </a:cubicBezTo>
                <a:lnTo>
                  <a:pt x="92584" y="517246"/>
                </a:lnTo>
                <a:lnTo>
                  <a:pt x="87993" y="531019"/>
                </a:lnTo>
                <a:close/>
              </a:path>
            </a:pathLst>
          </a:custGeom>
          <a:solidFill>
            <a:srgbClr val="4E4E4E"/>
          </a:solidFill>
          <a:ln w="7652" cap="flat">
            <a:solidFill>
              <a:srgbClr val="FFFFFF"/>
            </a:solidFill>
            <a:prstDash val="solid"/>
            <a:miter/>
          </a:ln>
        </p:spPr>
        <p:txBody>
          <a:bodyPr rtlCol="0" anchor="ctr"/>
          <a:lstStyle/>
          <a:p>
            <a:endParaRPr lang="en-GB"/>
          </a:p>
        </p:txBody>
      </p:sp>
      <p:sp>
        <p:nvSpPr>
          <p:cNvPr id="95" name="Freeform: Shape 94">
            <a:extLst>
              <a:ext uri="{FF2B5EF4-FFF2-40B4-BE49-F238E27FC236}">
                <a16:creationId xmlns:a16="http://schemas.microsoft.com/office/drawing/2014/main" id="{73C9ED6D-810F-5FBC-0575-04C142232AE9}"/>
              </a:ext>
            </a:extLst>
          </p:cNvPr>
          <p:cNvSpPr/>
          <p:nvPr/>
        </p:nvSpPr>
        <p:spPr>
          <a:xfrm>
            <a:off x="6594880" y="2316359"/>
            <a:ext cx="1262508" cy="1225882"/>
          </a:xfrm>
          <a:custGeom>
            <a:avLst/>
            <a:gdLst>
              <a:gd name="connsiteX0" fmla="*/ 1061272 w 1262508"/>
              <a:gd name="connsiteY0" fmla="*/ 1112640 h 1225882"/>
              <a:gd name="connsiteX1" fmla="*/ 1120189 w 1262508"/>
              <a:gd name="connsiteY1" fmla="*/ 1065200 h 1225882"/>
              <a:gd name="connsiteX2" fmla="*/ 1205887 w 1262508"/>
              <a:gd name="connsiteY2" fmla="*/ 1113405 h 1225882"/>
              <a:gd name="connsiteX3" fmla="*/ 1262508 w 1262508"/>
              <a:gd name="connsiteY3" fmla="*/ 1083564 h 1225882"/>
              <a:gd name="connsiteX4" fmla="*/ 1189818 w 1262508"/>
              <a:gd name="connsiteY4" fmla="*/ 981798 h 1225882"/>
              <a:gd name="connsiteX5" fmla="*/ 1143909 w 1262508"/>
              <a:gd name="connsiteY5" fmla="*/ 895335 h 1225882"/>
              <a:gd name="connsiteX6" fmla="*/ 1153856 w 1262508"/>
              <a:gd name="connsiteY6" fmla="*/ 808873 h 1225882"/>
              <a:gd name="connsiteX7" fmla="*/ 1092643 w 1262508"/>
              <a:gd name="connsiteY7" fmla="*/ 732357 h 1225882"/>
              <a:gd name="connsiteX8" fmla="*/ 950325 w 1262508"/>
              <a:gd name="connsiteY8" fmla="*/ 635947 h 1225882"/>
              <a:gd name="connsiteX9" fmla="*/ 889112 w 1262508"/>
              <a:gd name="connsiteY9" fmla="*/ 564788 h 1225882"/>
              <a:gd name="connsiteX10" fmla="*/ 873809 w 1262508"/>
              <a:gd name="connsiteY10" fmla="*/ 447719 h 1225882"/>
              <a:gd name="connsiteX11" fmla="*/ 925074 w 1262508"/>
              <a:gd name="connsiteY11" fmla="*/ 345953 h 1225882"/>
              <a:gd name="connsiteX12" fmla="*/ 940377 w 1262508"/>
              <a:gd name="connsiteY12" fmla="*/ 269437 h 1225882"/>
              <a:gd name="connsiteX13" fmla="*/ 889112 w 1262508"/>
              <a:gd name="connsiteY13" fmla="*/ 223528 h 1225882"/>
              <a:gd name="connsiteX14" fmla="*/ 817952 w 1262508"/>
              <a:gd name="connsiteY14" fmla="*/ 147012 h 1225882"/>
              <a:gd name="connsiteX15" fmla="*/ 772043 w 1262508"/>
              <a:gd name="connsiteY15" fmla="*/ 45246 h 1225882"/>
              <a:gd name="connsiteX16" fmla="*/ 635845 w 1262508"/>
              <a:gd name="connsiteY16" fmla="*/ 23822 h 1225882"/>
              <a:gd name="connsiteX17" fmla="*/ 521072 w 1262508"/>
              <a:gd name="connsiteY17" fmla="*/ 867 h 1225882"/>
              <a:gd name="connsiteX18" fmla="*/ 463685 w 1262508"/>
              <a:gd name="connsiteY18" fmla="*/ 44481 h 1225882"/>
              <a:gd name="connsiteX19" fmla="*/ 465980 w 1262508"/>
              <a:gd name="connsiteY19" fmla="*/ 45246 h 1225882"/>
              <a:gd name="connsiteX20" fmla="*/ 389465 w 1262508"/>
              <a:gd name="connsiteY20" fmla="*/ 101103 h 1225882"/>
              <a:gd name="connsiteX21" fmla="*/ 308358 w 1262508"/>
              <a:gd name="connsiteY21" fmla="*/ 162315 h 1225882"/>
              <a:gd name="connsiteX22" fmla="*/ 318305 w 1262508"/>
              <a:gd name="connsiteY22" fmla="*/ 269437 h 1225882"/>
              <a:gd name="connsiteX23" fmla="*/ 308358 w 1262508"/>
              <a:gd name="connsiteY23" fmla="*/ 371203 h 1225882"/>
              <a:gd name="connsiteX24" fmla="*/ 277752 w 1262508"/>
              <a:gd name="connsiteY24" fmla="*/ 447719 h 1225882"/>
              <a:gd name="connsiteX25" fmla="*/ 0 w 1262508"/>
              <a:gd name="connsiteY25" fmla="*/ 592333 h 1225882"/>
              <a:gd name="connsiteX26" fmla="*/ 10712 w 1262508"/>
              <a:gd name="connsiteY26" fmla="*/ 655841 h 1225882"/>
              <a:gd name="connsiteX27" fmla="*/ 40553 w 1262508"/>
              <a:gd name="connsiteY27" fmla="*/ 782857 h 1225882"/>
              <a:gd name="connsiteX28" fmla="*/ 140789 w 1262508"/>
              <a:gd name="connsiteY28" fmla="*/ 782857 h 1225882"/>
              <a:gd name="connsiteX29" fmla="*/ 395586 w 1262508"/>
              <a:gd name="connsiteY29" fmla="*/ 930533 h 1225882"/>
              <a:gd name="connsiteX30" fmla="*/ 706239 w 1262508"/>
              <a:gd name="connsiteY30" fmla="*/ 1159314 h 1225882"/>
              <a:gd name="connsiteX31" fmla="*/ 859271 w 1262508"/>
              <a:gd name="connsiteY31" fmla="*/ 1210580 h 1225882"/>
              <a:gd name="connsiteX32" fmla="*/ 1008476 w 1262508"/>
              <a:gd name="connsiteY32" fmla="*/ 1225883 h 1225882"/>
              <a:gd name="connsiteX33" fmla="*/ 1061272 w 1262508"/>
              <a:gd name="connsiteY33" fmla="*/ 1112640 h 122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262508" h="1225882">
                <a:moveTo>
                  <a:pt x="1061272" y="1112640"/>
                </a:moveTo>
                <a:cubicBezTo>
                  <a:pt x="1077340" y="1095041"/>
                  <a:pt x="1080401" y="1071321"/>
                  <a:pt x="1120189" y="1065200"/>
                </a:cubicBezTo>
                <a:cubicBezTo>
                  <a:pt x="1151561" y="1060609"/>
                  <a:pt x="1171455" y="1081268"/>
                  <a:pt x="1205887" y="1113405"/>
                </a:cubicBezTo>
                <a:cubicBezTo>
                  <a:pt x="1218894" y="1100397"/>
                  <a:pt x="1241084" y="1089685"/>
                  <a:pt x="1262508" y="1083564"/>
                </a:cubicBezTo>
                <a:cubicBezTo>
                  <a:pt x="1228076" y="1047601"/>
                  <a:pt x="1186758" y="1006283"/>
                  <a:pt x="1189818" y="981798"/>
                </a:cubicBezTo>
                <a:cubicBezTo>
                  <a:pt x="1195175" y="941245"/>
                  <a:pt x="1149265" y="920585"/>
                  <a:pt x="1143909" y="895335"/>
                </a:cubicBezTo>
                <a:cubicBezTo>
                  <a:pt x="1138553" y="870085"/>
                  <a:pt x="1174515" y="829532"/>
                  <a:pt x="1153856" y="808873"/>
                </a:cubicBezTo>
                <a:cubicBezTo>
                  <a:pt x="1133197" y="788213"/>
                  <a:pt x="1128606" y="737713"/>
                  <a:pt x="1092643" y="732357"/>
                </a:cubicBezTo>
                <a:cubicBezTo>
                  <a:pt x="1056681" y="727001"/>
                  <a:pt x="944968" y="671144"/>
                  <a:pt x="950325" y="635947"/>
                </a:cubicBezTo>
                <a:cubicBezTo>
                  <a:pt x="955680" y="599985"/>
                  <a:pt x="909771" y="574735"/>
                  <a:pt x="889112" y="564788"/>
                </a:cubicBezTo>
                <a:cubicBezTo>
                  <a:pt x="868453" y="554841"/>
                  <a:pt x="848559" y="463022"/>
                  <a:pt x="873809" y="447719"/>
                </a:cubicBezTo>
                <a:cubicBezTo>
                  <a:pt x="899059" y="432416"/>
                  <a:pt x="894468" y="345953"/>
                  <a:pt x="925074" y="345953"/>
                </a:cubicBezTo>
                <a:cubicBezTo>
                  <a:pt x="955680" y="345953"/>
                  <a:pt x="930430" y="300044"/>
                  <a:pt x="940377" y="269437"/>
                </a:cubicBezTo>
                <a:cubicBezTo>
                  <a:pt x="950325" y="238831"/>
                  <a:pt x="915127" y="223528"/>
                  <a:pt x="889112" y="223528"/>
                </a:cubicBezTo>
                <a:cubicBezTo>
                  <a:pt x="863862" y="223528"/>
                  <a:pt x="817952" y="182975"/>
                  <a:pt x="817952" y="147012"/>
                </a:cubicBezTo>
                <a:cubicBezTo>
                  <a:pt x="817952" y="111050"/>
                  <a:pt x="766687" y="60550"/>
                  <a:pt x="772043" y="45246"/>
                </a:cubicBezTo>
                <a:cubicBezTo>
                  <a:pt x="763626" y="112580"/>
                  <a:pt x="666451" y="8519"/>
                  <a:pt x="635845" y="23822"/>
                </a:cubicBezTo>
                <a:cubicBezTo>
                  <a:pt x="605239" y="39125"/>
                  <a:pt x="582284" y="-6784"/>
                  <a:pt x="521072" y="867"/>
                </a:cubicBezTo>
                <a:cubicBezTo>
                  <a:pt x="482049" y="5458"/>
                  <a:pt x="483579" y="26118"/>
                  <a:pt x="463685" y="44481"/>
                </a:cubicBezTo>
                <a:lnTo>
                  <a:pt x="465980" y="45246"/>
                </a:lnTo>
                <a:lnTo>
                  <a:pt x="389465" y="101103"/>
                </a:lnTo>
                <a:cubicBezTo>
                  <a:pt x="389465" y="101103"/>
                  <a:pt x="323661" y="120997"/>
                  <a:pt x="308358" y="162315"/>
                </a:cubicBezTo>
                <a:cubicBezTo>
                  <a:pt x="293055" y="202869"/>
                  <a:pt x="338964" y="244187"/>
                  <a:pt x="318305" y="269437"/>
                </a:cubicBezTo>
                <a:cubicBezTo>
                  <a:pt x="297646" y="294688"/>
                  <a:pt x="303002" y="350544"/>
                  <a:pt x="308358" y="371203"/>
                </a:cubicBezTo>
                <a:cubicBezTo>
                  <a:pt x="313714" y="391862"/>
                  <a:pt x="277752" y="447719"/>
                  <a:pt x="277752" y="447719"/>
                </a:cubicBezTo>
                <a:cubicBezTo>
                  <a:pt x="277752" y="447719"/>
                  <a:pt x="126251" y="527295"/>
                  <a:pt x="0" y="592333"/>
                </a:cubicBezTo>
                <a:cubicBezTo>
                  <a:pt x="2295" y="616053"/>
                  <a:pt x="5356" y="639008"/>
                  <a:pt x="10712" y="655841"/>
                </a:cubicBezTo>
                <a:cubicBezTo>
                  <a:pt x="18364" y="684152"/>
                  <a:pt x="31371" y="737713"/>
                  <a:pt x="40553" y="782857"/>
                </a:cubicBezTo>
                <a:cubicBezTo>
                  <a:pt x="89523" y="782857"/>
                  <a:pt x="96410" y="778266"/>
                  <a:pt x="140789" y="782857"/>
                </a:cubicBezTo>
                <a:cubicBezTo>
                  <a:pt x="186698" y="788213"/>
                  <a:pt x="355033" y="909873"/>
                  <a:pt x="395586" y="930533"/>
                </a:cubicBezTo>
                <a:cubicBezTo>
                  <a:pt x="436139" y="951192"/>
                  <a:pt x="660330" y="1118761"/>
                  <a:pt x="706239" y="1159314"/>
                </a:cubicBezTo>
                <a:cubicBezTo>
                  <a:pt x="752149" y="1199868"/>
                  <a:pt x="828664" y="1210580"/>
                  <a:pt x="859271" y="1210580"/>
                </a:cubicBezTo>
                <a:cubicBezTo>
                  <a:pt x="876869" y="1210580"/>
                  <a:pt x="949559" y="1218996"/>
                  <a:pt x="1008476" y="1225883"/>
                </a:cubicBezTo>
                <a:cubicBezTo>
                  <a:pt x="1026075" y="1182269"/>
                  <a:pt x="1051325" y="1123352"/>
                  <a:pt x="1061272" y="1112640"/>
                </a:cubicBezTo>
                <a:close/>
              </a:path>
            </a:pathLst>
          </a:custGeom>
          <a:solidFill>
            <a:srgbClr val="4E4E4E"/>
          </a:solidFill>
          <a:ln w="7652" cap="flat">
            <a:solidFill>
              <a:srgbClr val="FFFFFF"/>
            </a:solidFill>
            <a:prstDash val="solid"/>
            <a:miter/>
          </a:ln>
        </p:spPr>
        <p:txBody>
          <a:bodyPr rtlCol="0" anchor="ctr"/>
          <a:lstStyle/>
          <a:p>
            <a:endParaRPr lang="en-GB"/>
          </a:p>
        </p:txBody>
      </p:sp>
      <p:sp>
        <p:nvSpPr>
          <p:cNvPr id="96" name="Freeform: Shape 95">
            <a:extLst>
              <a:ext uri="{FF2B5EF4-FFF2-40B4-BE49-F238E27FC236}">
                <a16:creationId xmlns:a16="http://schemas.microsoft.com/office/drawing/2014/main" id="{0185619C-78EF-C98B-C7B8-BAD0D8469106}"/>
              </a:ext>
            </a:extLst>
          </p:cNvPr>
          <p:cNvSpPr/>
          <p:nvPr/>
        </p:nvSpPr>
        <p:spPr>
          <a:xfrm>
            <a:off x="7284961" y="1948286"/>
            <a:ext cx="2512586" cy="2145633"/>
          </a:xfrm>
          <a:custGeom>
            <a:avLst/>
            <a:gdLst>
              <a:gd name="connsiteX0" fmla="*/ 2464659 w 2512586"/>
              <a:gd name="connsiteY0" fmla="*/ 1848753 h 2145633"/>
              <a:gd name="connsiteX1" fmla="*/ 2403447 w 2512586"/>
              <a:gd name="connsiteY1" fmla="*/ 1706434 h 2145633"/>
              <a:gd name="connsiteX2" fmla="*/ 2271075 w 2512586"/>
              <a:gd name="connsiteY2" fmla="*/ 1594721 h 2145633"/>
              <a:gd name="connsiteX3" fmla="*/ 2184612 w 2512586"/>
              <a:gd name="connsiteY3" fmla="*/ 1483008 h 2145633"/>
              <a:gd name="connsiteX4" fmla="*/ 2316984 w 2512586"/>
              <a:gd name="connsiteY4" fmla="*/ 1299371 h 2145633"/>
              <a:gd name="connsiteX5" fmla="*/ 2189968 w 2512586"/>
              <a:gd name="connsiteY5" fmla="*/ 1233568 h 2145633"/>
              <a:gd name="connsiteX6" fmla="*/ 2169309 w 2512586"/>
              <a:gd name="connsiteY6" fmla="*/ 1085892 h 2145633"/>
              <a:gd name="connsiteX7" fmla="*/ 2169309 w 2512586"/>
              <a:gd name="connsiteY7" fmla="*/ 948164 h 2145633"/>
              <a:gd name="connsiteX8" fmla="*/ 2184612 w 2512586"/>
              <a:gd name="connsiteY8" fmla="*/ 836451 h 2145633"/>
              <a:gd name="connsiteX9" fmla="*/ 2235878 w 2512586"/>
              <a:gd name="connsiteY9" fmla="*/ 734685 h 2145633"/>
              <a:gd name="connsiteX10" fmla="*/ 2264188 w 2512586"/>
              <a:gd name="connsiteY10" fmla="*/ 675768 h 2145633"/>
              <a:gd name="connsiteX11" fmla="*/ 2241233 w 2512586"/>
              <a:gd name="connsiteY11" fmla="*/ 518146 h 2145633"/>
              <a:gd name="connsiteX12" fmla="*/ 2150180 w 2512586"/>
              <a:gd name="connsiteY12" fmla="*/ 502843 h 2145633"/>
              <a:gd name="connsiteX13" fmla="*/ 2062187 w 2512586"/>
              <a:gd name="connsiteY13" fmla="*/ 430153 h 2145633"/>
              <a:gd name="connsiteX14" fmla="*/ 2004800 w 2512586"/>
              <a:gd name="connsiteY14" fmla="*/ 384244 h 2145633"/>
              <a:gd name="connsiteX15" fmla="*/ 1893852 w 2512586"/>
              <a:gd name="connsiteY15" fmla="*/ 349812 h 2145633"/>
              <a:gd name="connsiteX16" fmla="*/ 1832640 w 2512586"/>
              <a:gd name="connsiteY16" fmla="*/ 319205 h 2145633"/>
              <a:gd name="connsiteX17" fmla="*/ 1736995 w 2512586"/>
              <a:gd name="connsiteY17" fmla="*/ 277122 h 2145633"/>
              <a:gd name="connsiteX18" fmla="*/ 1588555 w 2512586"/>
              <a:gd name="connsiteY18" fmla="*/ 273296 h 2145633"/>
              <a:gd name="connsiteX19" fmla="*/ 1496736 w 2512586"/>
              <a:gd name="connsiteY19" fmla="*/ 284773 h 2145633"/>
              <a:gd name="connsiteX20" fmla="*/ 1381963 w 2512586"/>
              <a:gd name="connsiteY20" fmla="*/ 365115 h 2145633"/>
              <a:gd name="connsiteX21" fmla="*/ 1275606 w 2512586"/>
              <a:gd name="connsiteY21" fmla="*/ 385009 h 2145633"/>
              <a:gd name="connsiteX22" fmla="*/ 1271780 w 2512586"/>
              <a:gd name="connsiteY22" fmla="*/ 452343 h 2145633"/>
              <a:gd name="connsiteX23" fmla="*/ 993263 w 2512586"/>
              <a:gd name="connsiteY23" fmla="*/ 513555 h 2145633"/>
              <a:gd name="connsiteX24" fmla="*/ 756830 w 2512586"/>
              <a:gd name="connsiteY24" fmla="*/ 372766 h 2145633"/>
              <a:gd name="connsiteX25" fmla="*/ 600738 w 2512586"/>
              <a:gd name="connsiteY25" fmla="*/ 220500 h 2145633"/>
              <a:gd name="connsiteX26" fmla="*/ 508154 w 2512586"/>
              <a:gd name="connsiteY26" fmla="*/ 153932 h 2145633"/>
              <a:gd name="connsiteX27" fmla="*/ 482904 w 2512586"/>
              <a:gd name="connsiteY27" fmla="*/ 36863 h 2145633"/>
              <a:gd name="connsiteX28" fmla="*/ 223516 w 2512586"/>
              <a:gd name="connsiteY28" fmla="*/ 148576 h 2145633"/>
              <a:gd name="connsiteX29" fmla="*/ 137053 w 2512586"/>
              <a:gd name="connsiteY29" fmla="*/ 97310 h 2145633"/>
              <a:gd name="connsiteX30" fmla="*/ 60537 w 2512586"/>
              <a:gd name="connsiteY30" fmla="*/ 900 h 2145633"/>
              <a:gd name="connsiteX31" fmla="*/ 14628 w 2512586"/>
              <a:gd name="connsiteY31" fmla="*/ 66704 h 2145633"/>
              <a:gd name="connsiteX32" fmla="*/ 19984 w 2512586"/>
              <a:gd name="connsiteY32" fmla="*/ 173826 h 2145633"/>
              <a:gd name="connsiteX33" fmla="*/ 19984 w 2512586"/>
              <a:gd name="connsiteY33" fmla="*/ 311554 h 2145633"/>
              <a:gd name="connsiteX34" fmla="*/ 81196 w 2512586"/>
              <a:gd name="connsiteY34" fmla="*/ 413320 h 2145633"/>
              <a:gd name="connsiteX35" fmla="*/ 127106 w 2512586"/>
              <a:gd name="connsiteY35" fmla="*/ 515086 h 2145633"/>
              <a:gd name="connsiteX36" fmla="*/ 198266 w 2512586"/>
              <a:gd name="connsiteY36" fmla="*/ 591601 h 2145633"/>
              <a:gd name="connsiteX37" fmla="*/ 249531 w 2512586"/>
              <a:gd name="connsiteY37" fmla="*/ 637511 h 2145633"/>
              <a:gd name="connsiteX38" fmla="*/ 234228 w 2512586"/>
              <a:gd name="connsiteY38" fmla="*/ 714026 h 2145633"/>
              <a:gd name="connsiteX39" fmla="*/ 183728 w 2512586"/>
              <a:gd name="connsiteY39" fmla="*/ 815027 h 2145633"/>
              <a:gd name="connsiteX40" fmla="*/ 199031 w 2512586"/>
              <a:gd name="connsiteY40" fmla="*/ 932096 h 2145633"/>
              <a:gd name="connsiteX41" fmla="*/ 260243 w 2512586"/>
              <a:gd name="connsiteY41" fmla="*/ 1003255 h 2145633"/>
              <a:gd name="connsiteX42" fmla="*/ 402562 w 2512586"/>
              <a:gd name="connsiteY42" fmla="*/ 1099665 h 2145633"/>
              <a:gd name="connsiteX43" fmla="*/ 463775 w 2512586"/>
              <a:gd name="connsiteY43" fmla="*/ 1176181 h 2145633"/>
              <a:gd name="connsiteX44" fmla="*/ 453828 w 2512586"/>
              <a:gd name="connsiteY44" fmla="*/ 1262643 h 2145633"/>
              <a:gd name="connsiteX45" fmla="*/ 499737 w 2512586"/>
              <a:gd name="connsiteY45" fmla="*/ 1349106 h 2145633"/>
              <a:gd name="connsiteX46" fmla="*/ 572427 w 2512586"/>
              <a:gd name="connsiteY46" fmla="*/ 1450872 h 2145633"/>
              <a:gd name="connsiteX47" fmla="*/ 603798 w 2512586"/>
              <a:gd name="connsiteY47" fmla="*/ 1445516 h 2145633"/>
              <a:gd name="connsiteX48" fmla="*/ 662715 w 2512586"/>
              <a:gd name="connsiteY48" fmla="*/ 1430213 h 2145633"/>
              <a:gd name="connsiteX49" fmla="*/ 752239 w 2512586"/>
              <a:gd name="connsiteY49" fmla="*/ 1426387 h 2145633"/>
              <a:gd name="connsiteX50" fmla="*/ 883846 w 2512586"/>
              <a:gd name="connsiteY50" fmla="*/ 1628388 h 2145633"/>
              <a:gd name="connsiteX51" fmla="*/ 958066 w 2512586"/>
              <a:gd name="connsiteY51" fmla="*/ 1746987 h 2145633"/>
              <a:gd name="connsiteX52" fmla="*/ 1114158 w 2512586"/>
              <a:gd name="connsiteY52" fmla="*/ 1825033 h 2145633"/>
              <a:gd name="connsiteX53" fmla="*/ 1407978 w 2512586"/>
              <a:gd name="connsiteY53" fmla="*/ 1937512 h 2145633"/>
              <a:gd name="connsiteX54" fmla="*/ 1616101 w 2512586"/>
              <a:gd name="connsiteY54" fmla="*/ 1880125 h 2145633"/>
              <a:gd name="connsiteX55" fmla="*/ 1715571 w 2512586"/>
              <a:gd name="connsiteY55" fmla="*/ 2049989 h 2145633"/>
              <a:gd name="connsiteX56" fmla="*/ 2165483 w 2512586"/>
              <a:gd name="connsiteY56" fmla="*/ 2134157 h 2145633"/>
              <a:gd name="connsiteX57" fmla="*/ 2300150 w 2512586"/>
              <a:gd name="connsiteY57" fmla="*/ 2145634 h 2145633"/>
              <a:gd name="connsiteX58" fmla="*/ 2297090 w 2512586"/>
              <a:gd name="connsiteY58" fmla="*/ 2113498 h 2145633"/>
              <a:gd name="connsiteX59" fmla="*/ 2378961 w 2512586"/>
              <a:gd name="connsiteY59" fmla="*/ 1981125 h 2145633"/>
              <a:gd name="connsiteX60" fmla="*/ 2496031 w 2512586"/>
              <a:gd name="connsiteY60" fmla="*/ 1945163 h 2145633"/>
              <a:gd name="connsiteX61" fmla="*/ 2464659 w 2512586"/>
              <a:gd name="connsiteY61" fmla="*/ 1848753 h 2145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512586" h="2145633">
                <a:moveTo>
                  <a:pt x="2464659" y="1848753"/>
                </a:moveTo>
                <a:cubicBezTo>
                  <a:pt x="2434053" y="1838806"/>
                  <a:pt x="2464659" y="1731684"/>
                  <a:pt x="2403447" y="1706434"/>
                </a:cubicBezTo>
                <a:cubicBezTo>
                  <a:pt x="2342234" y="1681184"/>
                  <a:pt x="2287908" y="1639865"/>
                  <a:pt x="2271075" y="1594721"/>
                </a:cubicBezTo>
                <a:cubicBezTo>
                  <a:pt x="2255771" y="1554168"/>
                  <a:pt x="2179256" y="1512850"/>
                  <a:pt x="2184612" y="1483008"/>
                </a:cubicBezTo>
                <a:cubicBezTo>
                  <a:pt x="2189968" y="1452402"/>
                  <a:pt x="2337643" y="1355993"/>
                  <a:pt x="2316984" y="1299371"/>
                </a:cubicBezTo>
                <a:cubicBezTo>
                  <a:pt x="2296325" y="1243515"/>
                  <a:pt x="2199915" y="1253461"/>
                  <a:pt x="2189968" y="1233568"/>
                </a:cubicBezTo>
                <a:cubicBezTo>
                  <a:pt x="2180021" y="1212908"/>
                  <a:pt x="2195324" y="1141749"/>
                  <a:pt x="2169309" y="1085892"/>
                </a:cubicBezTo>
                <a:cubicBezTo>
                  <a:pt x="2144059" y="1030036"/>
                  <a:pt x="2189968" y="978770"/>
                  <a:pt x="2169309" y="948164"/>
                </a:cubicBezTo>
                <a:cubicBezTo>
                  <a:pt x="2148650" y="917558"/>
                  <a:pt x="2179256" y="856345"/>
                  <a:pt x="2184612" y="836451"/>
                </a:cubicBezTo>
                <a:cubicBezTo>
                  <a:pt x="2189968" y="816557"/>
                  <a:pt x="2240468" y="785186"/>
                  <a:pt x="2235878" y="734685"/>
                </a:cubicBezTo>
                <a:cubicBezTo>
                  <a:pt x="2232817" y="704079"/>
                  <a:pt x="2248120" y="684185"/>
                  <a:pt x="2264188" y="675768"/>
                </a:cubicBezTo>
                <a:cubicBezTo>
                  <a:pt x="2246589" y="623738"/>
                  <a:pt x="2241233" y="534214"/>
                  <a:pt x="2241233" y="518146"/>
                </a:cubicBezTo>
                <a:cubicBezTo>
                  <a:pt x="2241233" y="499017"/>
                  <a:pt x="2180021" y="499017"/>
                  <a:pt x="2150180" y="502843"/>
                </a:cubicBezTo>
                <a:cubicBezTo>
                  <a:pt x="2119574" y="506669"/>
                  <a:pt x="2092793" y="430153"/>
                  <a:pt x="2062187" y="430153"/>
                </a:cubicBezTo>
                <a:cubicBezTo>
                  <a:pt x="2031581" y="430153"/>
                  <a:pt x="2004800" y="407198"/>
                  <a:pt x="2004800" y="384244"/>
                </a:cubicBezTo>
                <a:cubicBezTo>
                  <a:pt x="2004800" y="361289"/>
                  <a:pt x="1932110" y="345986"/>
                  <a:pt x="1893852" y="349812"/>
                </a:cubicBezTo>
                <a:cubicBezTo>
                  <a:pt x="1855595" y="353637"/>
                  <a:pt x="1847943" y="319205"/>
                  <a:pt x="1832640" y="319205"/>
                </a:cubicBezTo>
                <a:cubicBezTo>
                  <a:pt x="1817337" y="319205"/>
                  <a:pt x="1756124" y="300077"/>
                  <a:pt x="1736995" y="277122"/>
                </a:cubicBezTo>
                <a:cubicBezTo>
                  <a:pt x="1717866" y="254167"/>
                  <a:pt x="1607684" y="246516"/>
                  <a:pt x="1588555" y="273296"/>
                </a:cubicBezTo>
                <a:cubicBezTo>
                  <a:pt x="1569426" y="300077"/>
                  <a:pt x="1531168" y="284773"/>
                  <a:pt x="1496736" y="284773"/>
                </a:cubicBezTo>
                <a:cubicBezTo>
                  <a:pt x="1462304" y="284773"/>
                  <a:pt x="1401857" y="338334"/>
                  <a:pt x="1381963" y="365115"/>
                </a:cubicBezTo>
                <a:cubicBezTo>
                  <a:pt x="1370485" y="381183"/>
                  <a:pt x="1316159" y="385009"/>
                  <a:pt x="1275606" y="385009"/>
                </a:cubicBezTo>
                <a:cubicBezTo>
                  <a:pt x="1277136" y="417911"/>
                  <a:pt x="1277136" y="443926"/>
                  <a:pt x="1271780" y="452343"/>
                </a:cubicBezTo>
                <a:cubicBezTo>
                  <a:pt x="1251886" y="482184"/>
                  <a:pt x="1104211" y="509729"/>
                  <a:pt x="993263" y="513555"/>
                </a:cubicBezTo>
                <a:cubicBezTo>
                  <a:pt x="882315" y="517381"/>
                  <a:pt x="875429" y="372766"/>
                  <a:pt x="756830" y="372766"/>
                </a:cubicBezTo>
                <a:cubicBezTo>
                  <a:pt x="671132" y="372766"/>
                  <a:pt x="605329" y="293955"/>
                  <a:pt x="600738" y="220500"/>
                </a:cubicBezTo>
                <a:cubicBezTo>
                  <a:pt x="549472" y="201371"/>
                  <a:pt x="501268" y="167704"/>
                  <a:pt x="508154" y="153932"/>
                </a:cubicBezTo>
                <a:cubicBezTo>
                  <a:pt x="518101" y="133272"/>
                  <a:pt x="544116" y="6256"/>
                  <a:pt x="482904" y="36863"/>
                </a:cubicBezTo>
                <a:cubicBezTo>
                  <a:pt x="421691" y="67469"/>
                  <a:pt x="335228" y="163879"/>
                  <a:pt x="223516" y="148576"/>
                </a:cubicBezTo>
                <a:cubicBezTo>
                  <a:pt x="111038" y="133272"/>
                  <a:pt x="192909" y="123325"/>
                  <a:pt x="137053" y="97310"/>
                </a:cubicBezTo>
                <a:cubicBezTo>
                  <a:pt x="81196" y="72060"/>
                  <a:pt x="116394" y="10847"/>
                  <a:pt x="60537" y="900"/>
                </a:cubicBezTo>
                <a:cubicBezTo>
                  <a:pt x="4681" y="-9047"/>
                  <a:pt x="45234" y="66704"/>
                  <a:pt x="14628" y="66704"/>
                </a:cubicBezTo>
                <a:cubicBezTo>
                  <a:pt x="-15978" y="66704"/>
                  <a:pt x="9272" y="153167"/>
                  <a:pt x="19984" y="173826"/>
                </a:cubicBezTo>
                <a:cubicBezTo>
                  <a:pt x="29931" y="194485"/>
                  <a:pt x="-675" y="306198"/>
                  <a:pt x="19984" y="311554"/>
                </a:cubicBezTo>
                <a:cubicBezTo>
                  <a:pt x="40643" y="316910"/>
                  <a:pt x="85787" y="398017"/>
                  <a:pt x="81196" y="413320"/>
                </a:cubicBezTo>
                <a:cubicBezTo>
                  <a:pt x="75840" y="428623"/>
                  <a:pt x="127106" y="479123"/>
                  <a:pt x="127106" y="515086"/>
                </a:cubicBezTo>
                <a:cubicBezTo>
                  <a:pt x="127106" y="551048"/>
                  <a:pt x="173015" y="591601"/>
                  <a:pt x="198266" y="591601"/>
                </a:cubicBezTo>
                <a:cubicBezTo>
                  <a:pt x="223516" y="591601"/>
                  <a:pt x="259478" y="606904"/>
                  <a:pt x="249531" y="637511"/>
                </a:cubicBezTo>
                <a:cubicBezTo>
                  <a:pt x="239584" y="668117"/>
                  <a:pt x="264834" y="714026"/>
                  <a:pt x="234228" y="714026"/>
                </a:cubicBezTo>
                <a:cubicBezTo>
                  <a:pt x="203621" y="714026"/>
                  <a:pt x="208978" y="799724"/>
                  <a:pt x="183728" y="815027"/>
                </a:cubicBezTo>
                <a:cubicBezTo>
                  <a:pt x="158477" y="830330"/>
                  <a:pt x="178371" y="922149"/>
                  <a:pt x="199031" y="932096"/>
                </a:cubicBezTo>
                <a:cubicBezTo>
                  <a:pt x="219690" y="942043"/>
                  <a:pt x="264834" y="968058"/>
                  <a:pt x="260243" y="1003255"/>
                </a:cubicBezTo>
                <a:cubicBezTo>
                  <a:pt x="254887" y="1039218"/>
                  <a:pt x="367365" y="1095074"/>
                  <a:pt x="402562" y="1099665"/>
                </a:cubicBezTo>
                <a:cubicBezTo>
                  <a:pt x="437759" y="1105021"/>
                  <a:pt x="443116" y="1155522"/>
                  <a:pt x="463775" y="1176181"/>
                </a:cubicBezTo>
                <a:cubicBezTo>
                  <a:pt x="484434" y="1196840"/>
                  <a:pt x="448472" y="1237393"/>
                  <a:pt x="453828" y="1262643"/>
                </a:cubicBezTo>
                <a:cubicBezTo>
                  <a:pt x="459184" y="1287894"/>
                  <a:pt x="505093" y="1308553"/>
                  <a:pt x="499737" y="1349106"/>
                </a:cubicBezTo>
                <a:cubicBezTo>
                  <a:pt x="496677" y="1373591"/>
                  <a:pt x="537995" y="1414910"/>
                  <a:pt x="572427" y="1450872"/>
                </a:cubicBezTo>
                <a:cubicBezTo>
                  <a:pt x="583904" y="1447811"/>
                  <a:pt x="594617" y="1445516"/>
                  <a:pt x="603798" y="1445516"/>
                </a:cubicBezTo>
                <a:cubicBezTo>
                  <a:pt x="638231" y="1445516"/>
                  <a:pt x="635935" y="1407258"/>
                  <a:pt x="662715" y="1430213"/>
                </a:cubicBezTo>
                <a:cubicBezTo>
                  <a:pt x="689496" y="1453167"/>
                  <a:pt x="725458" y="1427917"/>
                  <a:pt x="752239" y="1426387"/>
                </a:cubicBezTo>
                <a:cubicBezTo>
                  <a:pt x="779019" y="1424857"/>
                  <a:pt x="851709" y="1561820"/>
                  <a:pt x="883846" y="1628388"/>
                </a:cubicBezTo>
                <a:cubicBezTo>
                  <a:pt x="915982" y="1694957"/>
                  <a:pt x="914452" y="1717912"/>
                  <a:pt x="958066" y="1746987"/>
                </a:cubicBezTo>
                <a:cubicBezTo>
                  <a:pt x="1001680" y="1775298"/>
                  <a:pt x="1051415" y="1759995"/>
                  <a:pt x="1114158" y="1825033"/>
                </a:cubicBezTo>
                <a:cubicBezTo>
                  <a:pt x="1176901" y="1890072"/>
                  <a:pt x="1339114" y="1933686"/>
                  <a:pt x="1407978" y="1937512"/>
                </a:cubicBezTo>
                <a:cubicBezTo>
                  <a:pt x="1476842" y="1941337"/>
                  <a:pt x="1528108" y="1863291"/>
                  <a:pt x="1616101" y="1880125"/>
                </a:cubicBezTo>
                <a:cubicBezTo>
                  <a:pt x="1704094" y="1896958"/>
                  <a:pt x="1682669" y="2010201"/>
                  <a:pt x="1715571" y="2049989"/>
                </a:cubicBezTo>
                <a:cubicBezTo>
                  <a:pt x="1747707" y="2089778"/>
                  <a:pt x="2104271" y="2116558"/>
                  <a:pt x="2165483" y="2134157"/>
                </a:cubicBezTo>
                <a:cubicBezTo>
                  <a:pt x="2187672" y="2140278"/>
                  <a:pt x="2241233" y="2144104"/>
                  <a:pt x="2300150" y="2145634"/>
                </a:cubicBezTo>
                <a:cubicBezTo>
                  <a:pt x="2298620" y="2132627"/>
                  <a:pt x="2297855" y="2121149"/>
                  <a:pt x="2297090" y="2113498"/>
                </a:cubicBezTo>
                <a:cubicBezTo>
                  <a:pt x="2291734" y="2052285"/>
                  <a:pt x="2337643" y="2001785"/>
                  <a:pt x="2378961" y="1981125"/>
                </a:cubicBezTo>
                <a:cubicBezTo>
                  <a:pt x="2419515" y="1960466"/>
                  <a:pt x="2455477" y="1950519"/>
                  <a:pt x="2496031" y="1945163"/>
                </a:cubicBezTo>
                <a:cubicBezTo>
                  <a:pt x="2535819" y="1939807"/>
                  <a:pt x="2495265" y="1858700"/>
                  <a:pt x="2464659" y="1848753"/>
                </a:cubicBezTo>
                <a:close/>
              </a:path>
            </a:pathLst>
          </a:custGeom>
          <a:solidFill>
            <a:srgbClr val="4E4E4E"/>
          </a:solidFill>
          <a:ln w="7652" cap="flat">
            <a:solidFill>
              <a:srgbClr val="FFFFFF"/>
            </a:solidFill>
            <a:prstDash val="solid"/>
            <a:miter/>
          </a:ln>
        </p:spPr>
        <p:txBody>
          <a:bodyPr rtlCol="0" anchor="ctr"/>
          <a:lstStyle/>
          <a:p>
            <a:endParaRPr lang="en-GB"/>
          </a:p>
        </p:txBody>
      </p:sp>
      <p:sp>
        <p:nvSpPr>
          <p:cNvPr id="97" name="Freeform: Shape 96">
            <a:extLst>
              <a:ext uri="{FF2B5EF4-FFF2-40B4-BE49-F238E27FC236}">
                <a16:creationId xmlns:a16="http://schemas.microsoft.com/office/drawing/2014/main" id="{1DA60341-E8D3-1F3F-06EE-C61E344B2E95}"/>
              </a:ext>
            </a:extLst>
          </p:cNvPr>
          <p:cNvSpPr/>
          <p:nvPr/>
        </p:nvSpPr>
        <p:spPr>
          <a:xfrm>
            <a:off x="6731077" y="1369182"/>
            <a:ext cx="881201" cy="390613"/>
          </a:xfrm>
          <a:custGeom>
            <a:avLst/>
            <a:gdLst>
              <a:gd name="connsiteX0" fmla="*/ 354268 w 881201"/>
              <a:gd name="connsiteY0" fmla="*/ 306843 h 390613"/>
              <a:gd name="connsiteX1" fmla="*/ 445321 w 881201"/>
              <a:gd name="connsiteY1" fmla="*/ 379533 h 390613"/>
              <a:gd name="connsiteX2" fmla="*/ 450677 w 881201"/>
              <a:gd name="connsiteY2" fmla="*/ 387950 h 390613"/>
              <a:gd name="connsiteX3" fmla="*/ 581519 w 881201"/>
              <a:gd name="connsiteY3" fmla="*/ 361934 h 390613"/>
              <a:gd name="connsiteX4" fmla="*/ 696292 w 881201"/>
              <a:gd name="connsiteY4" fmla="*/ 373412 h 390613"/>
              <a:gd name="connsiteX5" fmla="*/ 689406 w 881201"/>
              <a:gd name="connsiteY5" fmla="*/ 345101 h 390613"/>
              <a:gd name="connsiteX6" fmla="*/ 777399 w 881201"/>
              <a:gd name="connsiteY6" fmla="*/ 371882 h 390613"/>
              <a:gd name="connsiteX7" fmla="*/ 876869 w 881201"/>
              <a:gd name="connsiteY7" fmla="*/ 379533 h 390613"/>
              <a:gd name="connsiteX8" fmla="*/ 834786 w 881201"/>
              <a:gd name="connsiteY8" fmla="*/ 322146 h 390613"/>
              <a:gd name="connsiteX9" fmla="*/ 860801 w 881201"/>
              <a:gd name="connsiteY9" fmla="*/ 275472 h 390613"/>
              <a:gd name="connsiteX10" fmla="*/ 781225 w 881201"/>
              <a:gd name="connsiteY10" fmla="*/ 234919 h 390613"/>
              <a:gd name="connsiteX11" fmla="*/ 741437 w 881201"/>
              <a:gd name="connsiteY11" fmla="*/ 154577 h 390613"/>
              <a:gd name="connsiteX12" fmla="*/ 695527 w 881201"/>
              <a:gd name="connsiteY12" fmla="*/ 137744 h 390613"/>
              <a:gd name="connsiteX13" fmla="*/ 563920 w 881201"/>
              <a:gd name="connsiteY13" fmla="*/ 154577 h 390613"/>
              <a:gd name="connsiteX14" fmla="*/ 483579 w 881201"/>
              <a:gd name="connsiteY14" fmla="*/ 114789 h 390613"/>
              <a:gd name="connsiteX15" fmla="*/ 403237 w 881201"/>
              <a:gd name="connsiteY15" fmla="*/ 63523 h 390613"/>
              <a:gd name="connsiteX16" fmla="*/ 202766 w 881201"/>
              <a:gd name="connsiteY16" fmla="*/ 46690 h 390613"/>
              <a:gd name="connsiteX17" fmla="*/ 48205 w 881201"/>
              <a:gd name="connsiteY17" fmla="*/ 781 h 390613"/>
              <a:gd name="connsiteX18" fmla="*/ 0 w 881201"/>
              <a:gd name="connsiteY18" fmla="*/ 23735 h 390613"/>
              <a:gd name="connsiteX19" fmla="*/ 198941 w 881201"/>
              <a:gd name="connsiteY19" fmla="*/ 134683 h 390613"/>
              <a:gd name="connsiteX20" fmla="*/ 248676 w 881201"/>
              <a:gd name="connsiteY20" fmla="*/ 267820 h 390613"/>
              <a:gd name="connsiteX21" fmla="*/ 218835 w 881201"/>
              <a:gd name="connsiteY21" fmla="*/ 312199 h 390613"/>
              <a:gd name="connsiteX22" fmla="*/ 354268 w 881201"/>
              <a:gd name="connsiteY22" fmla="*/ 306843 h 390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81201" h="390613">
                <a:moveTo>
                  <a:pt x="354268" y="306843"/>
                </a:moveTo>
                <a:cubicBezTo>
                  <a:pt x="396351" y="287714"/>
                  <a:pt x="411654" y="333624"/>
                  <a:pt x="445321" y="379533"/>
                </a:cubicBezTo>
                <a:cubicBezTo>
                  <a:pt x="447616" y="382594"/>
                  <a:pt x="449147" y="384889"/>
                  <a:pt x="450677" y="387950"/>
                </a:cubicBezTo>
                <a:cubicBezTo>
                  <a:pt x="498117" y="381063"/>
                  <a:pt x="533314" y="367291"/>
                  <a:pt x="581519" y="361934"/>
                </a:cubicBezTo>
                <a:cubicBezTo>
                  <a:pt x="615951" y="358109"/>
                  <a:pt x="660330" y="365760"/>
                  <a:pt x="696292" y="373412"/>
                </a:cubicBezTo>
                <a:cubicBezTo>
                  <a:pt x="690171" y="362700"/>
                  <a:pt x="686345" y="352753"/>
                  <a:pt x="689406" y="345101"/>
                </a:cubicBezTo>
                <a:cubicBezTo>
                  <a:pt x="700883" y="322146"/>
                  <a:pt x="758270" y="352753"/>
                  <a:pt x="777399" y="371882"/>
                </a:cubicBezTo>
                <a:cubicBezTo>
                  <a:pt x="796528" y="391010"/>
                  <a:pt x="857740" y="398662"/>
                  <a:pt x="876869" y="379533"/>
                </a:cubicBezTo>
                <a:cubicBezTo>
                  <a:pt x="895998" y="360404"/>
                  <a:pt x="846263" y="341275"/>
                  <a:pt x="834786" y="322146"/>
                </a:cubicBezTo>
                <a:cubicBezTo>
                  <a:pt x="828665" y="312964"/>
                  <a:pt x="843968" y="293070"/>
                  <a:pt x="860801" y="275472"/>
                </a:cubicBezTo>
                <a:cubicBezTo>
                  <a:pt x="827899" y="257108"/>
                  <a:pt x="793467" y="231093"/>
                  <a:pt x="781225" y="234919"/>
                </a:cubicBezTo>
                <a:cubicBezTo>
                  <a:pt x="764391" y="240275"/>
                  <a:pt x="764391" y="154577"/>
                  <a:pt x="741437" y="154577"/>
                </a:cubicBezTo>
                <a:cubicBezTo>
                  <a:pt x="718482" y="154577"/>
                  <a:pt x="718482" y="137744"/>
                  <a:pt x="695527" y="137744"/>
                </a:cubicBezTo>
                <a:cubicBezTo>
                  <a:pt x="672573" y="137744"/>
                  <a:pt x="586875" y="137744"/>
                  <a:pt x="563920" y="154577"/>
                </a:cubicBezTo>
                <a:cubicBezTo>
                  <a:pt x="540966" y="171410"/>
                  <a:pt x="512655" y="114789"/>
                  <a:pt x="483579" y="114789"/>
                </a:cubicBezTo>
                <a:cubicBezTo>
                  <a:pt x="455268" y="114789"/>
                  <a:pt x="420836" y="86478"/>
                  <a:pt x="403237" y="63523"/>
                </a:cubicBezTo>
                <a:cubicBezTo>
                  <a:pt x="386404" y="40569"/>
                  <a:pt x="243320" y="75001"/>
                  <a:pt x="202766" y="46690"/>
                </a:cubicBezTo>
                <a:cubicBezTo>
                  <a:pt x="162978" y="18379"/>
                  <a:pt x="87993" y="-4575"/>
                  <a:pt x="48205" y="781"/>
                </a:cubicBezTo>
                <a:cubicBezTo>
                  <a:pt x="38258" y="2311"/>
                  <a:pt x="20659" y="11493"/>
                  <a:pt x="0" y="23735"/>
                </a:cubicBezTo>
                <a:cubicBezTo>
                  <a:pt x="74985" y="67349"/>
                  <a:pt x="184403" y="55872"/>
                  <a:pt x="198941" y="134683"/>
                </a:cubicBezTo>
                <a:cubicBezTo>
                  <a:pt x="215774" y="225737"/>
                  <a:pt x="267805" y="189774"/>
                  <a:pt x="248676" y="267820"/>
                </a:cubicBezTo>
                <a:cubicBezTo>
                  <a:pt x="244850" y="283123"/>
                  <a:pt x="234138" y="298427"/>
                  <a:pt x="218835" y="312199"/>
                </a:cubicBezTo>
                <a:cubicBezTo>
                  <a:pt x="279282" y="315260"/>
                  <a:pt x="335139" y="315260"/>
                  <a:pt x="354268" y="306843"/>
                </a:cubicBezTo>
                <a:close/>
              </a:path>
            </a:pathLst>
          </a:custGeom>
          <a:solidFill>
            <a:srgbClr val="4E4E4E"/>
          </a:solidFill>
          <a:ln w="7652" cap="flat">
            <a:solidFill>
              <a:srgbClr val="FFFFFF"/>
            </a:solidFill>
            <a:prstDash val="solid"/>
            <a:miter/>
          </a:ln>
        </p:spPr>
        <p:txBody>
          <a:bodyPr rtlCol="0" anchor="ctr"/>
          <a:lstStyle/>
          <a:p>
            <a:endParaRPr lang="en-GB"/>
          </a:p>
        </p:txBody>
      </p:sp>
      <p:sp>
        <p:nvSpPr>
          <p:cNvPr id="98" name="Freeform: Shape 97">
            <a:extLst>
              <a:ext uri="{FF2B5EF4-FFF2-40B4-BE49-F238E27FC236}">
                <a16:creationId xmlns:a16="http://schemas.microsoft.com/office/drawing/2014/main" id="{D4B24DC1-7044-0654-111D-9386F46AD70F}"/>
              </a:ext>
            </a:extLst>
          </p:cNvPr>
          <p:cNvSpPr/>
          <p:nvPr/>
        </p:nvSpPr>
        <p:spPr>
          <a:xfrm>
            <a:off x="7380695" y="1644654"/>
            <a:ext cx="617921" cy="523366"/>
          </a:xfrm>
          <a:custGeom>
            <a:avLst/>
            <a:gdLst>
              <a:gd name="connsiteX0" fmla="*/ 604474 w 617921"/>
              <a:gd name="connsiteY0" fmla="*/ 172160 h 523366"/>
              <a:gd name="connsiteX1" fmla="*/ 488935 w 617921"/>
              <a:gd name="connsiteY1" fmla="*/ 23720 h 523366"/>
              <a:gd name="connsiteX2" fmla="*/ 405533 w 617921"/>
              <a:gd name="connsiteY2" fmla="*/ 84932 h 523366"/>
              <a:gd name="connsiteX3" fmla="*/ 348146 w 617921"/>
              <a:gd name="connsiteY3" fmla="*/ 84932 h 523366"/>
              <a:gd name="connsiteX4" fmla="*/ 250971 w 617921"/>
              <a:gd name="connsiteY4" fmla="*/ 16068 h 523366"/>
              <a:gd name="connsiteX5" fmla="*/ 210418 w 617921"/>
              <a:gd name="connsiteY5" fmla="*/ 0 h 523366"/>
              <a:gd name="connsiteX6" fmla="*/ 184403 w 617921"/>
              <a:gd name="connsiteY6" fmla="*/ 46675 h 523366"/>
              <a:gd name="connsiteX7" fmla="*/ 226486 w 617921"/>
              <a:gd name="connsiteY7" fmla="*/ 104061 h 523366"/>
              <a:gd name="connsiteX8" fmla="*/ 127016 w 617921"/>
              <a:gd name="connsiteY8" fmla="*/ 96410 h 523366"/>
              <a:gd name="connsiteX9" fmla="*/ 39023 w 617921"/>
              <a:gd name="connsiteY9" fmla="*/ 69629 h 523366"/>
              <a:gd name="connsiteX10" fmla="*/ 81106 w 617921"/>
              <a:gd name="connsiteY10" fmla="*/ 172925 h 523366"/>
              <a:gd name="connsiteX11" fmla="*/ 127016 w 617921"/>
              <a:gd name="connsiteY11" fmla="*/ 276221 h 523366"/>
              <a:gd name="connsiteX12" fmla="*/ 207357 w 617921"/>
              <a:gd name="connsiteY12" fmla="*/ 371101 h 523366"/>
              <a:gd name="connsiteX13" fmla="*/ 232608 w 617921"/>
              <a:gd name="connsiteY13" fmla="*/ 435374 h 523366"/>
              <a:gd name="connsiteX14" fmla="*/ 387169 w 617921"/>
              <a:gd name="connsiteY14" fmla="*/ 339729 h 523366"/>
              <a:gd name="connsiteX15" fmla="*/ 412419 w 617921"/>
              <a:gd name="connsiteY15" fmla="*/ 456798 h 523366"/>
              <a:gd name="connsiteX16" fmla="*/ 505003 w 617921"/>
              <a:gd name="connsiteY16" fmla="*/ 523367 h 523366"/>
              <a:gd name="connsiteX17" fmla="*/ 527958 w 617921"/>
              <a:gd name="connsiteY17" fmla="*/ 446851 h 523366"/>
              <a:gd name="connsiteX18" fmla="*/ 604474 w 617921"/>
              <a:gd name="connsiteY18" fmla="*/ 172160 h 523366"/>
              <a:gd name="connsiteX19" fmla="*/ 62743 w 617921"/>
              <a:gd name="connsiteY19" fmla="*/ 361919 h 523366"/>
              <a:gd name="connsiteX20" fmla="*/ 0 w 617921"/>
              <a:gd name="connsiteY20" fmla="*/ 332078 h 523366"/>
              <a:gd name="connsiteX21" fmla="*/ 42084 w 617921"/>
              <a:gd name="connsiteY21" fmla="*/ 400177 h 523366"/>
              <a:gd name="connsiteX22" fmla="*/ 128546 w 617921"/>
              <a:gd name="connsiteY22" fmla="*/ 451442 h 523366"/>
              <a:gd name="connsiteX23" fmla="*/ 150736 w 617921"/>
              <a:gd name="connsiteY23" fmla="*/ 452973 h 523366"/>
              <a:gd name="connsiteX24" fmla="*/ 123190 w 617921"/>
              <a:gd name="connsiteY24" fmla="*/ 384109 h 523366"/>
              <a:gd name="connsiteX25" fmla="*/ 62743 w 617921"/>
              <a:gd name="connsiteY25" fmla="*/ 361919 h 5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17921" h="523366">
                <a:moveTo>
                  <a:pt x="604474" y="172160"/>
                </a:moveTo>
                <a:cubicBezTo>
                  <a:pt x="589171" y="143849"/>
                  <a:pt x="540200" y="85698"/>
                  <a:pt x="488935" y="23720"/>
                </a:cubicBezTo>
                <a:cubicBezTo>
                  <a:pt x="472867" y="71160"/>
                  <a:pt x="417010" y="57387"/>
                  <a:pt x="405533" y="84932"/>
                </a:cubicBezTo>
                <a:cubicBezTo>
                  <a:pt x="394056" y="113243"/>
                  <a:pt x="365745" y="78811"/>
                  <a:pt x="348146" y="84932"/>
                </a:cubicBezTo>
                <a:cubicBezTo>
                  <a:pt x="331313" y="90288"/>
                  <a:pt x="290759" y="22189"/>
                  <a:pt x="250971" y="16068"/>
                </a:cubicBezTo>
                <a:cubicBezTo>
                  <a:pt x="238729" y="14538"/>
                  <a:pt x="224956" y="7652"/>
                  <a:pt x="210418" y="0"/>
                </a:cubicBezTo>
                <a:cubicBezTo>
                  <a:pt x="193585" y="17599"/>
                  <a:pt x="179047" y="37493"/>
                  <a:pt x="184403" y="46675"/>
                </a:cubicBezTo>
                <a:cubicBezTo>
                  <a:pt x="195880" y="65803"/>
                  <a:pt x="245615" y="84932"/>
                  <a:pt x="226486" y="104061"/>
                </a:cubicBezTo>
                <a:cubicBezTo>
                  <a:pt x="207357" y="123190"/>
                  <a:pt x="146145" y="115539"/>
                  <a:pt x="127016" y="96410"/>
                </a:cubicBezTo>
                <a:cubicBezTo>
                  <a:pt x="107887" y="77281"/>
                  <a:pt x="50500" y="46675"/>
                  <a:pt x="39023" y="69629"/>
                </a:cubicBezTo>
                <a:cubicBezTo>
                  <a:pt x="27545" y="92584"/>
                  <a:pt x="88758" y="142319"/>
                  <a:pt x="81106" y="172925"/>
                </a:cubicBezTo>
                <a:cubicBezTo>
                  <a:pt x="73455" y="203532"/>
                  <a:pt x="127016" y="237964"/>
                  <a:pt x="127016" y="276221"/>
                </a:cubicBezTo>
                <a:cubicBezTo>
                  <a:pt x="127016" y="314479"/>
                  <a:pt x="207357" y="341260"/>
                  <a:pt x="207357" y="371101"/>
                </a:cubicBezTo>
                <a:cubicBezTo>
                  <a:pt x="207357" y="385639"/>
                  <a:pt x="219600" y="412419"/>
                  <a:pt x="232608" y="435374"/>
                </a:cubicBezTo>
                <a:cubicBezTo>
                  <a:pt x="295350" y="408594"/>
                  <a:pt x="346616" y="359624"/>
                  <a:pt x="387169" y="339729"/>
                </a:cubicBezTo>
                <a:cubicBezTo>
                  <a:pt x="448382" y="309123"/>
                  <a:pt x="423131" y="436904"/>
                  <a:pt x="412419" y="456798"/>
                </a:cubicBezTo>
                <a:cubicBezTo>
                  <a:pt x="405533" y="470571"/>
                  <a:pt x="453738" y="504238"/>
                  <a:pt x="505003" y="523367"/>
                </a:cubicBezTo>
                <a:cubicBezTo>
                  <a:pt x="503473" y="495821"/>
                  <a:pt x="509594" y="469041"/>
                  <a:pt x="527958" y="446851"/>
                </a:cubicBezTo>
                <a:cubicBezTo>
                  <a:pt x="593761" y="366510"/>
                  <a:pt x="642732" y="241024"/>
                  <a:pt x="604474" y="172160"/>
                </a:cubicBezTo>
                <a:close/>
                <a:moveTo>
                  <a:pt x="62743" y="361919"/>
                </a:moveTo>
                <a:cubicBezTo>
                  <a:pt x="50500" y="356563"/>
                  <a:pt x="26780" y="338199"/>
                  <a:pt x="0" y="332078"/>
                </a:cubicBezTo>
                <a:cubicBezTo>
                  <a:pt x="8417" y="355033"/>
                  <a:pt x="7652" y="384109"/>
                  <a:pt x="42084" y="400177"/>
                </a:cubicBezTo>
                <a:cubicBezTo>
                  <a:pt x="97940" y="425427"/>
                  <a:pt x="16833" y="436139"/>
                  <a:pt x="128546" y="451442"/>
                </a:cubicBezTo>
                <a:cubicBezTo>
                  <a:pt x="136198" y="452207"/>
                  <a:pt x="143084" y="452207"/>
                  <a:pt x="150736" y="452973"/>
                </a:cubicBezTo>
                <a:cubicBezTo>
                  <a:pt x="154561" y="424662"/>
                  <a:pt x="152266" y="416245"/>
                  <a:pt x="123190" y="384109"/>
                </a:cubicBezTo>
                <a:cubicBezTo>
                  <a:pt x="90288" y="347381"/>
                  <a:pt x="78811" y="369571"/>
                  <a:pt x="62743" y="361919"/>
                </a:cubicBezTo>
                <a:close/>
              </a:path>
            </a:pathLst>
          </a:custGeom>
          <a:solidFill>
            <a:srgbClr val="4E4E4E"/>
          </a:solidFill>
          <a:ln w="7652" cap="flat">
            <a:solidFill>
              <a:srgbClr val="FFFFFF"/>
            </a:solidFill>
            <a:prstDash val="solid"/>
            <a:miter/>
          </a:ln>
        </p:spPr>
        <p:txBody>
          <a:bodyPr rtlCol="0" anchor="ctr"/>
          <a:lstStyle/>
          <a:p>
            <a:endParaRPr lang="en-GB"/>
          </a:p>
        </p:txBody>
      </p:sp>
      <p:sp>
        <p:nvSpPr>
          <p:cNvPr id="99" name="Freeform: Shape 98">
            <a:extLst>
              <a:ext uri="{FF2B5EF4-FFF2-40B4-BE49-F238E27FC236}">
                <a16:creationId xmlns:a16="http://schemas.microsoft.com/office/drawing/2014/main" id="{E6C8624F-F503-C6CC-E5B8-189A9A640099}"/>
              </a:ext>
            </a:extLst>
          </p:cNvPr>
          <p:cNvSpPr/>
          <p:nvPr/>
        </p:nvSpPr>
        <p:spPr>
          <a:xfrm>
            <a:off x="7181755" y="1728973"/>
            <a:ext cx="432313" cy="368654"/>
          </a:xfrm>
          <a:custGeom>
            <a:avLst/>
            <a:gdLst>
              <a:gd name="connsiteX0" fmla="*/ 407063 w 432313"/>
              <a:gd name="connsiteY0" fmla="*/ 286017 h 368654"/>
              <a:gd name="connsiteX1" fmla="*/ 326722 w 432313"/>
              <a:gd name="connsiteY1" fmla="*/ 191138 h 368654"/>
              <a:gd name="connsiteX2" fmla="*/ 280812 w 432313"/>
              <a:gd name="connsiteY2" fmla="*/ 87842 h 368654"/>
              <a:gd name="connsiteX3" fmla="*/ 245615 w 432313"/>
              <a:gd name="connsiteY3" fmla="*/ 12856 h 368654"/>
              <a:gd name="connsiteX4" fmla="*/ 130842 w 432313"/>
              <a:gd name="connsiteY4" fmla="*/ 1379 h 368654"/>
              <a:gd name="connsiteX5" fmla="*/ 0 w 432313"/>
              <a:gd name="connsiteY5" fmla="*/ 27394 h 368654"/>
              <a:gd name="connsiteX6" fmla="*/ 29076 w 432313"/>
              <a:gd name="connsiteY6" fmla="*/ 129925 h 368654"/>
              <a:gd name="connsiteX7" fmla="*/ 128546 w 432313"/>
              <a:gd name="connsiteY7" fmla="*/ 172009 h 368654"/>
              <a:gd name="connsiteX8" fmla="*/ 152266 w 432313"/>
              <a:gd name="connsiteY8" fmla="*/ 219449 h 368654"/>
              <a:gd name="connsiteX9" fmla="*/ 164509 w 432313"/>
              <a:gd name="connsiteY9" fmla="*/ 219449 h 368654"/>
              <a:gd name="connsiteX10" fmla="*/ 198176 w 432313"/>
              <a:gd name="connsiteY10" fmla="*/ 247759 h 368654"/>
              <a:gd name="connsiteX11" fmla="*/ 260918 w 432313"/>
              <a:gd name="connsiteY11" fmla="*/ 277601 h 368654"/>
              <a:gd name="connsiteX12" fmla="*/ 321366 w 432313"/>
              <a:gd name="connsiteY12" fmla="*/ 299790 h 368654"/>
              <a:gd name="connsiteX13" fmla="*/ 348911 w 432313"/>
              <a:gd name="connsiteY13" fmla="*/ 368654 h 368654"/>
              <a:gd name="connsiteX14" fmla="*/ 432313 w 432313"/>
              <a:gd name="connsiteY14" fmla="*/ 351056 h 368654"/>
              <a:gd name="connsiteX15" fmla="*/ 407063 w 432313"/>
              <a:gd name="connsiteY15" fmla="*/ 286017 h 368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32313" h="368654">
                <a:moveTo>
                  <a:pt x="407063" y="286017"/>
                </a:moveTo>
                <a:cubicBezTo>
                  <a:pt x="407063" y="255411"/>
                  <a:pt x="326722" y="228631"/>
                  <a:pt x="326722" y="191138"/>
                </a:cubicBezTo>
                <a:cubicBezTo>
                  <a:pt x="326722" y="152880"/>
                  <a:pt x="273161" y="118448"/>
                  <a:pt x="280812" y="87842"/>
                </a:cubicBezTo>
                <a:cubicBezTo>
                  <a:pt x="286169" y="66417"/>
                  <a:pt x="259388" y="36576"/>
                  <a:pt x="245615" y="12856"/>
                </a:cubicBezTo>
                <a:cubicBezTo>
                  <a:pt x="210418" y="4440"/>
                  <a:pt x="166039" y="-3212"/>
                  <a:pt x="130842" y="1379"/>
                </a:cubicBezTo>
                <a:cubicBezTo>
                  <a:pt x="83402" y="6735"/>
                  <a:pt x="47440" y="20508"/>
                  <a:pt x="0" y="27394"/>
                </a:cubicBezTo>
                <a:cubicBezTo>
                  <a:pt x="25250" y="65652"/>
                  <a:pt x="7652" y="76364"/>
                  <a:pt x="29076" y="129925"/>
                </a:cubicBezTo>
                <a:cubicBezTo>
                  <a:pt x="52031" y="187312"/>
                  <a:pt x="109417" y="156706"/>
                  <a:pt x="128546" y="172009"/>
                </a:cubicBezTo>
                <a:cubicBezTo>
                  <a:pt x="136198" y="178130"/>
                  <a:pt x="144615" y="198024"/>
                  <a:pt x="152266" y="219449"/>
                </a:cubicBezTo>
                <a:cubicBezTo>
                  <a:pt x="156092" y="219449"/>
                  <a:pt x="159152" y="218683"/>
                  <a:pt x="164509" y="219449"/>
                </a:cubicBezTo>
                <a:cubicBezTo>
                  <a:pt x="185933" y="223274"/>
                  <a:pt x="193585" y="233987"/>
                  <a:pt x="198176" y="247759"/>
                </a:cubicBezTo>
                <a:cubicBezTo>
                  <a:pt x="224956" y="253881"/>
                  <a:pt x="248676" y="272244"/>
                  <a:pt x="260918" y="277601"/>
                </a:cubicBezTo>
                <a:cubicBezTo>
                  <a:pt x="277752" y="285252"/>
                  <a:pt x="288464" y="263063"/>
                  <a:pt x="321366" y="299790"/>
                </a:cubicBezTo>
                <a:cubicBezTo>
                  <a:pt x="350442" y="331927"/>
                  <a:pt x="352737" y="339578"/>
                  <a:pt x="348911" y="368654"/>
                </a:cubicBezTo>
                <a:cubicBezTo>
                  <a:pt x="378752" y="368654"/>
                  <a:pt x="406298" y="361768"/>
                  <a:pt x="432313" y="351056"/>
                </a:cubicBezTo>
                <a:cubicBezTo>
                  <a:pt x="420071" y="327336"/>
                  <a:pt x="407063" y="301320"/>
                  <a:pt x="407063" y="286017"/>
                </a:cubicBezTo>
                <a:close/>
              </a:path>
            </a:pathLst>
          </a:custGeom>
          <a:solidFill>
            <a:srgbClr val="4E4E4E"/>
          </a:solidFill>
          <a:ln w="7652" cap="flat">
            <a:solidFill>
              <a:srgbClr val="FFFFFF"/>
            </a:solidFill>
            <a:prstDash val="solid"/>
            <a:miter/>
          </a:ln>
        </p:spPr>
        <p:txBody>
          <a:bodyPr rtlCol="0" anchor="ctr"/>
          <a:lstStyle/>
          <a:p>
            <a:endParaRPr lang="en-GB"/>
          </a:p>
        </p:txBody>
      </p:sp>
      <p:sp>
        <p:nvSpPr>
          <p:cNvPr id="100" name="Freeform: Shape 99">
            <a:extLst>
              <a:ext uri="{FF2B5EF4-FFF2-40B4-BE49-F238E27FC236}">
                <a16:creationId xmlns:a16="http://schemas.microsoft.com/office/drawing/2014/main" id="{A1638990-2952-B527-E72A-E49A9007206F}"/>
              </a:ext>
            </a:extLst>
          </p:cNvPr>
          <p:cNvSpPr/>
          <p:nvPr/>
        </p:nvSpPr>
        <p:spPr>
          <a:xfrm>
            <a:off x="9445698" y="2187665"/>
            <a:ext cx="1835765" cy="1309451"/>
          </a:xfrm>
          <a:custGeom>
            <a:avLst/>
            <a:gdLst>
              <a:gd name="connsiteX0" fmla="*/ 1769962 w 1835765"/>
              <a:gd name="connsiteY0" fmla="*/ 183123 h 1309451"/>
              <a:gd name="connsiteX1" fmla="*/ 1720227 w 1835765"/>
              <a:gd name="connsiteY1" fmla="*/ 147161 h 1309451"/>
              <a:gd name="connsiteX2" fmla="*/ 1579438 w 1835765"/>
              <a:gd name="connsiteY2" fmla="*/ 239745 h 1309451"/>
              <a:gd name="connsiteX3" fmla="*/ 1512104 w 1835765"/>
              <a:gd name="connsiteY3" fmla="*/ 262699 h 1309451"/>
              <a:gd name="connsiteX4" fmla="*/ 1449361 w 1835765"/>
              <a:gd name="connsiteY4" fmla="*/ 260404 h 1309451"/>
              <a:gd name="connsiteX5" fmla="*/ 1444005 w 1835765"/>
              <a:gd name="connsiteY5" fmla="*/ 107373 h 1309451"/>
              <a:gd name="connsiteX6" fmla="*/ 1392739 w 1835765"/>
              <a:gd name="connsiteY6" fmla="*/ 251 h 1309451"/>
              <a:gd name="connsiteX7" fmla="*/ 1275671 w 1835765"/>
              <a:gd name="connsiteY7" fmla="*/ 111963 h 1309451"/>
              <a:gd name="connsiteX8" fmla="*/ 1153245 w 1835765"/>
              <a:gd name="connsiteY8" fmla="*/ 173176 h 1309451"/>
              <a:gd name="connsiteX9" fmla="*/ 1020873 w 1835765"/>
              <a:gd name="connsiteY9" fmla="*/ 209138 h 1309451"/>
              <a:gd name="connsiteX10" fmla="*/ 909161 w 1835765"/>
              <a:gd name="connsiteY10" fmla="*/ 178532 h 1309451"/>
              <a:gd name="connsiteX11" fmla="*/ 802039 w 1835765"/>
              <a:gd name="connsiteY11" fmla="*/ 142570 h 1309451"/>
              <a:gd name="connsiteX12" fmla="*/ 694917 w 1835765"/>
              <a:gd name="connsiteY12" fmla="*/ 121911 h 1309451"/>
              <a:gd name="connsiteX13" fmla="*/ 593151 w 1835765"/>
              <a:gd name="connsiteY13" fmla="*/ 183123 h 1309451"/>
              <a:gd name="connsiteX14" fmla="*/ 516635 w 1835765"/>
              <a:gd name="connsiteY14" fmla="*/ 310139 h 1309451"/>
              <a:gd name="connsiteX15" fmla="*/ 333763 w 1835765"/>
              <a:gd name="connsiteY15" fmla="*/ 417261 h 1309451"/>
              <a:gd name="connsiteX16" fmla="*/ 222050 w 1835765"/>
              <a:gd name="connsiteY16" fmla="*/ 457814 h 1309451"/>
              <a:gd name="connsiteX17" fmla="*/ 130231 w 1835765"/>
              <a:gd name="connsiteY17" fmla="*/ 432564 h 1309451"/>
              <a:gd name="connsiteX18" fmla="*/ 74375 w 1835765"/>
              <a:gd name="connsiteY18" fmla="*/ 493777 h 1309451"/>
              <a:gd name="connsiteX19" fmla="*/ 23109 w 1835765"/>
              <a:gd name="connsiteY19" fmla="*/ 595542 h 1309451"/>
              <a:gd name="connsiteX20" fmla="*/ 7806 w 1835765"/>
              <a:gd name="connsiteY20" fmla="*/ 707255 h 1309451"/>
              <a:gd name="connsiteX21" fmla="*/ 7806 w 1835765"/>
              <a:gd name="connsiteY21" fmla="*/ 844984 h 1309451"/>
              <a:gd name="connsiteX22" fmla="*/ 28465 w 1835765"/>
              <a:gd name="connsiteY22" fmla="*/ 992659 h 1309451"/>
              <a:gd name="connsiteX23" fmla="*/ 155482 w 1835765"/>
              <a:gd name="connsiteY23" fmla="*/ 1058462 h 1309451"/>
              <a:gd name="connsiteX24" fmla="*/ 23109 w 1835765"/>
              <a:gd name="connsiteY24" fmla="*/ 1242100 h 1309451"/>
              <a:gd name="connsiteX25" fmla="*/ 49125 w 1835765"/>
              <a:gd name="connsiteY25" fmla="*/ 1284949 h 1309451"/>
              <a:gd name="connsiteX26" fmla="*/ 247300 w 1835765"/>
              <a:gd name="connsiteY26" fmla="*/ 1307138 h 1309451"/>
              <a:gd name="connsiteX27" fmla="*/ 766076 w 1835765"/>
              <a:gd name="connsiteY27" fmla="*/ 1242100 h 1309451"/>
              <a:gd name="connsiteX28" fmla="*/ 754599 w 1835765"/>
              <a:gd name="connsiteY28" fmla="*/ 1112023 h 1309451"/>
              <a:gd name="connsiteX29" fmla="*/ 857895 w 1835765"/>
              <a:gd name="connsiteY29" fmla="*/ 1050811 h 1309451"/>
              <a:gd name="connsiteX30" fmla="*/ 945888 w 1835765"/>
              <a:gd name="connsiteY30" fmla="*/ 1027856 h 1309451"/>
              <a:gd name="connsiteX31" fmla="*/ 1082851 w 1835765"/>
              <a:gd name="connsiteY31" fmla="*/ 981946 h 1309451"/>
              <a:gd name="connsiteX32" fmla="*/ 1144064 w 1835765"/>
              <a:gd name="connsiteY32" fmla="*/ 924560 h 1309451"/>
              <a:gd name="connsiteX33" fmla="*/ 1186147 w 1835765"/>
              <a:gd name="connsiteY33" fmla="*/ 787597 h 1309451"/>
              <a:gd name="connsiteX34" fmla="*/ 1274140 w 1835765"/>
              <a:gd name="connsiteY34" fmla="*/ 734036 h 1309451"/>
              <a:gd name="connsiteX35" fmla="*/ 1232057 w 1835765"/>
              <a:gd name="connsiteY35" fmla="*/ 649869 h 1309451"/>
              <a:gd name="connsiteX36" fmla="*/ 1376671 w 1835765"/>
              <a:gd name="connsiteY36" fmla="*/ 653694 h 1309451"/>
              <a:gd name="connsiteX37" fmla="*/ 1388149 w 1835765"/>
              <a:gd name="connsiteY37" fmla="*/ 550398 h 1309451"/>
              <a:gd name="connsiteX38" fmla="*/ 1449361 w 1835765"/>
              <a:gd name="connsiteY38" fmla="*/ 458579 h 1309451"/>
              <a:gd name="connsiteX39" fmla="*/ 1426406 w 1835765"/>
              <a:gd name="connsiteY39" fmla="*/ 382064 h 1309451"/>
              <a:gd name="connsiteX40" fmla="*/ 1445535 w 1835765"/>
              <a:gd name="connsiteY40" fmla="*/ 317025 h 1309451"/>
              <a:gd name="connsiteX41" fmla="*/ 1464664 w 1835765"/>
              <a:gd name="connsiteY41" fmla="*/ 308609 h 1309451"/>
              <a:gd name="connsiteX42" fmla="*/ 1531233 w 1835765"/>
              <a:gd name="connsiteY42" fmla="*/ 284889 h 1309451"/>
              <a:gd name="connsiteX43" fmla="*/ 1704924 w 1835765"/>
              <a:gd name="connsiteY43" fmla="*/ 232858 h 1309451"/>
              <a:gd name="connsiteX44" fmla="*/ 1835765 w 1835765"/>
              <a:gd name="connsiteY44" fmla="*/ 193070 h 1309451"/>
              <a:gd name="connsiteX45" fmla="*/ 1769962 w 1835765"/>
              <a:gd name="connsiteY45" fmla="*/ 183123 h 1309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835765" h="1309451">
                <a:moveTo>
                  <a:pt x="1769962" y="183123"/>
                </a:moveTo>
                <a:cubicBezTo>
                  <a:pt x="1743181" y="186949"/>
                  <a:pt x="1749303" y="163994"/>
                  <a:pt x="1720227" y="147161"/>
                </a:cubicBezTo>
                <a:cubicBezTo>
                  <a:pt x="1697272" y="133388"/>
                  <a:pt x="1629173" y="195366"/>
                  <a:pt x="1579438" y="239745"/>
                </a:cubicBezTo>
                <a:cubicBezTo>
                  <a:pt x="1555718" y="247396"/>
                  <a:pt x="1532763" y="256578"/>
                  <a:pt x="1512104" y="262699"/>
                </a:cubicBezTo>
                <a:cubicBezTo>
                  <a:pt x="1483793" y="271116"/>
                  <a:pt x="1460839" y="274177"/>
                  <a:pt x="1449361" y="260404"/>
                </a:cubicBezTo>
                <a:cubicBezTo>
                  <a:pt x="1418755" y="224442"/>
                  <a:pt x="1500627" y="133388"/>
                  <a:pt x="1444005" y="107373"/>
                </a:cubicBezTo>
                <a:cubicBezTo>
                  <a:pt x="1388149" y="82122"/>
                  <a:pt x="1438649" y="5607"/>
                  <a:pt x="1392739" y="251"/>
                </a:cubicBezTo>
                <a:cubicBezTo>
                  <a:pt x="1346830" y="-5105"/>
                  <a:pt x="1275671" y="76766"/>
                  <a:pt x="1275671" y="111963"/>
                </a:cubicBezTo>
                <a:cubicBezTo>
                  <a:pt x="1275671" y="147926"/>
                  <a:pt x="1153245" y="137214"/>
                  <a:pt x="1153245" y="173176"/>
                </a:cubicBezTo>
                <a:cubicBezTo>
                  <a:pt x="1153245" y="209138"/>
                  <a:pt x="1041533" y="167820"/>
                  <a:pt x="1020873" y="209138"/>
                </a:cubicBezTo>
                <a:cubicBezTo>
                  <a:pt x="1000214" y="249692"/>
                  <a:pt x="944358" y="178532"/>
                  <a:pt x="909161" y="178532"/>
                </a:cubicBezTo>
                <a:cubicBezTo>
                  <a:pt x="873198" y="178532"/>
                  <a:pt x="847948" y="127267"/>
                  <a:pt x="802039" y="142570"/>
                </a:cubicBezTo>
                <a:cubicBezTo>
                  <a:pt x="756130" y="157873"/>
                  <a:pt x="730879" y="127267"/>
                  <a:pt x="694917" y="121911"/>
                </a:cubicBezTo>
                <a:cubicBezTo>
                  <a:pt x="658955" y="116554"/>
                  <a:pt x="633704" y="198426"/>
                  <a:pt x="593151" y="183123"/>
                </a:cubicBezTo>
                <a:cubicBezTo>
                  <a:pt x="552598" y="167820"/>
                  <a:pt x="531938" y="259639"/>
                  <a:pt x="516635" y="310139"/>
                </a:cubicBezTo>
                <a:cubicBezTo>
                  <a:pt x="501332" y="360639"/>
                  <a:pt x="328407" y="361405"/>
                  <a:pt x="333763" y="417261"/>
                </a:cubicBezTo>
                <a:cubicBezTo>
                  <a:pt x="339119" y="473117"/>
                  <a:pt x="231997" y="493777"/>
                  <a:pt x="222050" y="457814"/>
                </a:cubicBezTo>
                <a:cubicBezTo>
                  <a:pt x="212103" y="421852"/>
                  <a:pt x="145534" y="442511"/>
                  <a:pt x="130231" y="432564"/>
                </a:cubicBezTo>
                <a:cubicBezTo>
                  <a:pt x="114928" y="422617"/>
                  <a:pt x="69019" y="442511"/>
                  <a:pt x="74375" y="493777"/>
                </a:cubicBezTo>
                <a:cubicBezTo>
                  <a:pt x="79731" y="545042"/>
                  <a:pt x="28465" y="574883"/>
                  <a:pt x="23109" y="595542"/>
                </a:cubicBezTo>
                <a:cubicBezTo>
                  <a:pt x="17753" y="616202"/>
                  <a:pt x="-12853" y="677414"/>
                  <a:pt x="7806" y="707255"/>
                </a:cubicBezTo>
                <a:cubicBezTo>
                  <a:pt x="28465" y="737862"/>
                  <a:pt x="-17444" y="788362"/>
                  <a:pt x="7806" y="844984"/>
                </a:cubicBezTo>
                <a:cubicBezTo>
                  <a:pt x="33057" y="900840"/>
                  <a:pt x="17753" y="971999"/>
                  <a:pt x="28465" y="992659"/>
                </a:cubicBezTo>
                <a:cubicBezTo>
                  <a:pt x="38412" y="1013318"/>
                  <a:pt x="135587" y="1002606"/>
                  <a:pt x="155482" y="1058462"/>
                </a:cubicBezTo>
                <a:cubicBezTo>
                  <a:pt x="176140" y="1114319"/>
                  <a:pt x="28465" y="1211493"/>
                  <a:pt x="23109" y="1242100"/>
                </a:cubicBezTo>
                <a:cubicBezTo>
                  <a:pt x="20814" y="1255107"/>
                  <a:pt x="33057" y="1269645"/>
                  <a:pt x="49125" y="1284949"/>
                </a:cubicBezTo>
                <a:cubicBezTo>
                  <a:pt x="107276" y="1287244"/>
                  <a:pt x="180732" y="1294895"/>
                  <a:pt x="247300" y="1307138"/>
                </a:cubicBezTo>
                <a:cubicBezTo>
                  <a:pt x="331468" y="1322441"/>
                  <a:pt x="758425" y="1257403"/>
                  <a:pt x="766076" y="1242100"/>
                </a:cubicBezTo>
                <a:cubicBezTo>
                  <a:pt x="773728" y="1226797"/>
                  <a:pt x="750773" y="1131152"/>
                  <a:pt x="754599" y="1112023"/>
                </a:cubicBezTo>
                <a:cubicBezTo>
                  <a:pt x="758425" y="1092894"/>
                  <a:pt x="811986" y="1046985"/>
                  <a:pt x="857895" y="1050811"/>
                </a:cubicBezTo>
                <a:cubicBezTo>
                  <a:pt x="903805" y="1054636"/>
                  <a:pt x="945888" y="1062288"/>
                  <a:pt x="945888" y="1027856"/>
                </a:cubicBezTo>
                <a:cubicBezTo>
                  <a:pt x="945888" y="993424"/>
                  <a:pt x="1072139" y="951340"/>
                  <a:pt x="1082851" y="981946"/>
                </a:cubicBezTo>
                <a:cubicBezTo>
                  <a:pt x="1094328" y="1012553"/>
                  <a:pt x="1140238" y="1001075"/>
                  <a:pt x="1144064" y="924560"/>
                </a:cubicBezTo>
                <a:cubicBezTo>
                  <a:pt x="1147889" y="848044"/>
                  <a:pt x="1140238" y="791423"/>
                  <a:pt x="1186147" y="787597"/>
                </a:cubicBezTo>
                <a:cubicBezTo>
                  <a:pt x="1232057" y="783771"/>
                  <a:pt x="1277966" y="756991"/>
                  <a:pt x="1274140" y="734036"/>
                </a:cubicBezTo>
                <a:cubicBezTo>
                  <a:pt x="1270314" y="711081"/>
                  <a:pt x="1216753" y="665172"/>
                  <a:pt x="1232057" y="649869"/>
                </a:cubicBezTo>
                <a:cubicBezTo>
                  <a:pt x="1247360" y="634565"/>
                  <a:pt x="1362133" y="688126"/>
                  <a:pt x="1376671" y="653694"/>
                </a:cubicBezTo>
                <a:cubicBezTo>
                  <a:pt x="1391974" y="619262"/>
                  <a:pt x="1369020" y="581004"/>
                  <a:pt x="1388149" y="550398"/>
                </a:cubicBezTo>
                <a:cubicBezTo>
                  <a:pt x="1407278" y="519792"/>
                  <a:pt x="1453187" y="489186"/>
                  <a:pt x="1449361" y="458579"/>
                </a:cubicBezTo>
                <a:cubicBezTo>
                  <a:pt x="1445535" y="427973"/>
                  <a:pt x="1453187" y="408844"/>
                  <a:pt x="1426406" y="382064"/>
                </a:cubicBezTo>
                <a:cubicBezTo>
                  <a:pt x="1399626" y="355283"/>
                  <a:pt x="1411103" y="320851"/>
                  <a:pt x="1445535" y="317025"/>
                </a:cubicBezTo>
                <a:cubicBezTo>
                  <a:pt x="1451657" y="316260"/>
                  <a:pt x="1457778" y="313200"/>
                  <a:pt x="1464664" y="308609"/>
                </a:cubicBezTo>
                <a:cubicBezTo>
                  <a:pt x="1490680" y="303253"/>
                  <a:pt x="1513634" y="297897"/>
                  <a:pt x="1531233" y="284889"/>
                </a:cubicBezTo>
                <a:cubicBezTo>
                  <a:pt x="1578673" y="249692"/>
                  <a:pt x="1670492" y="220616"/>
                  <a:pt x="1704924" y="232858"/>
                </a:cubicBezTo>
                <a:cubicBezTo>
                  <a:pt x="1733234" y="243570"/>
                  <a:pt x="1796742" y="234388"/>
                  <a:pt x="1835765" y="193070"/>
                </a:cubicBezTo>
                <a:cubicBezTo>
                  <a:pt x="1813575" y="186184"/>
                  <a:pt x="1785265" y="180828"/>
                  <a:pt x="1769962" y="183123"/>
                </a:cubicBezTo>
                <a:close/>
              </a:path>
            </a:pathLst>
          </a:custGeom>
          <a:solidFill>
            <a:srgbClr val="4E4E4E"/>
          </a:solidFill>
          <a:ln w="7652" cap="flat">
            <a:solidFill>
              <a:srgbClr val="FFFFFF"/>
            </a:solidFill>
            <a:prstDash val="solid"/>
            <a:miter/>
          </a:ln>
        </p:spPr>
        <p:txBody>
          <a:bodyPr rtlCol="0" anchor="ctr"/>
          <a:lstStyle/>
          <a:p>
            <a:endParaRPr lang="en-GB"/>
          </a:p>
        </p:txBody>
      </p:sp>
    </p:spTree>
    <p:extLst>
      <p:ext uri="{BB962C8B-B14F-4D97-AF65-F5344CB8AC3E}">
        <p14:creationId xmlns:p14="http://schemas.microsoft.com/office/powerpoint/2010/main" val="42648798"/>
      </p:ext>
    </p:extLst>
  </p:cSld>
  <p:clrMapOvr>
    <a:masterClrMapping/>
  </p:clrMapOvr>
  <p:transition spd="slow">
    <p:wip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Content + Europe and Middle East Map">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13D772A2-EAE7-4E11-A92C-5F63514AD495}"/>
              </a:ext>
            </a:extLst>
          </p:cNvPr>
          <p:cNvSpPr/>
          <p:nvPr userDrawn="1"/>
        </p:nvSpPr>
        <p:spPr>
          <a:xfrm>
            <a:off x="0" y="6054585"/>
            <a:ext cx="12192000" cy="82550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ubway Six-Inch Office"/>
              <a:ea typeface="+mn-ea"/>
              <a:cs typeface="+mn-cs"/>
            </a:endParaRPr>
          </a:p>
        </p:txBody>
      </p:sp>
      <p:sp>
        <p:nvSpPr>
          <p:cNvPr id="25" name="Rectangle 24">
            <a:extLst>
              <a:ext uri="{FF2B5EF4-FFF2-40B4-BE49-F238E27FC236}">
                <a16:creationId xmlns:a16="http://schemas.microsoft.com/office/drawing/2014/main" id="{21C58B4D-B0E0-4538-9451-F85A7EAEBC40}"/>
              </a:ext>
            </a:extLst>
          </p:cNvPr>
          <p:cNvSpPr/>
          <p:nvPr userDrawn="1"/>
        </p:nvSpPr>
        <p:spPr>
          <a:xfrm flipV="1">
            <a:off x="0" y="6127884"/>
            <a:ext cx="121920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ubway Six-Inch Office"/>
              <a:ea typeface="+mn-ea"/>
              <a:cs typeface="+mn-cs"/>
            </a:endParaRPr>
          </a:p>
        </p:txBody>
      </p:sp>
      <p:sp>
        <p:nvSpPr>
          <p:cNvPr id="7" name="Text Placeholder 9">
            <a:extLst>
              <a:ext uri="{FF2B5EF4-FFF2-40B4-BE49-F238E27FC236}">
                <a16:creationId xmlns:a16="http://schemas.microsoft.com/office/drawing/2014/main" id="{1C8D485D-12AA-48DF-A43F-CEC588950497}"/>
              </a:ext>
            </a:extLst>
          </p:cNvPr>
          <p:cNvSpPr>
            <a:spLocks noGrp="1"/>
          </p:cNvSpPr>
          <p:nvPr>
            <p:ph type="body" sz="quarter" idx="24" hasCustomPrompt="1"/>
          </p:nvPr>
        </p:nvSpPr>
        <p:spPr>
          <a:xfrm>
            <a:off x="380998" y="149476"/>
            <a:ext cx="5755226" cy="1471994"/>
          </a:xfrm>
          <a:prstGeom prst="rect">
            <a:avLst/>
          </a:prstGeom>
        </p:spPr>
        <p:txBody>
          <a:bodyPr anchor="t"/>
          <a:lstStyle>
            <a:lvl1pPr marL="0" indent="0" algn="l">
              <a:lnSpc>
                <a:spcPct val="100000"/>
              </a:lnSpc>
              <a:spcBef>
                <a:spcPts val="0"/>
              </a:spcBef>
              <a:buNone/>
              <a:defRPr sz="2800" b="1">
                <a:solidFill>
                  <a:schemeClr val="accent1"/>
                </a:solidFill>
                <a:latin typeface="+mj-lt"/>
              </a:defRPr>
            </a:lvl1pPr>
          </a:lstStyle>
          <a:p>
            <a:pPr lvl="0"/>
            <a:r>
              <a:rPr lang="en-US"/>
              <a:t>Summary of slide content in one sentence</a:t>
            </a:r>
            <a:endParaRPr lang="en-GB"/>
          </a:p>
        </p:txBody>
      </p:sp>
      <p:sp>
        <p:nvSpPr>
          <p:cNvPr id="49" name="Freeform: Shape 48">
            <a:extLst>
              <a:ext uri="{FF2B5EF4-FFF2-40B4-BE49-F238E27FC236}">
                <a16:creationId xmlns:a16="http://schemas.microsoft.com/office/drawing/2014/main" id="{682852EB-C2C3-35A9-64A5-5263B821FDB6}"/>
              </a:ext>
            </a:extLst>
          </p:cNvPr>
          <p:cNvSpPr/>
          <p:nvPr/>
        </p:nvSpPr>
        <p:spPr>
          <a:xfrm>
            <a:off x="8925528" y="5506602"/>
            <a:ext cx="915637" cy="542439"/>
          </a:xfrm>
          <a:custGeom>
            <a:avLst/>
            <a:gdLst>
              <a:gd name="connsiteX0" fmla="*/ 649513 w 915637"/>
              <a:gd name="connsiteY0" fmla="*/ 21721 h 542439"/>
              <a:gd name="connsiteX1" fmla="*/ 497618 w 915637"/>
              <a:gd name="connsiteY1" fmla="*/ 30545 h 542439"/>
              <a:gd name="connsiteX2" fmla="*/ 378832 w 915637"/>
              <a:gd name="connsiteY2" fmla="*/ 134021 h 542439"/>
              <a:gd name="connsiteX3" fmla="*/ 326039 w 915637"/>
              <a:gd name="connsiteY3" fmla="*/ 153856 h 542439"/>
              <a:gd name="connsiteX4" fmla="*/ 218189 w 915637"/>
              <a:gd name="connsiteY4" fmla="*/ 136208 h 542439"/>
              <a:gd name="connsiteX5" fmla="*/ 123537 w 915637"/>
              <a:gd name="connsiteY5" fmla="*/ 127384 h 542439"/>
              <a:gd name="connsiteX6" fmla="*/ 66369 w 915637"/>
              <a:gd name="connsiteY6" fmla="*/ 118560 h 542439"/>
              <a:gd name="connsiteX7" fmla="*/ 33411 w 915637"/>
              <a:gd name="connsiteY7" fmla="*/ 147144 h 542439"/>
              <a:gd name="connsiteX8" fmla="*/ 35598 w 915637"/>
              <a:gd name="connsiteY8" fmla="*/ 189001 h 542439"/>
              <a:gd name="connsiteX9" fmla="*/ 0 w 915637"/>
              <a:gd name="connsiteY9" fmla="*/ 208384 h 542439"/>
              <a:gd name="connsiteX10" fmla="*/ 6561 w 915637"/>
              <a:gd name="connsiteY10" fmla="*/ 255898 h 542439"/>
              <a:gd name="connsiteX11" fmla="*/ 29338 w 915637"/>
              <a:gd name="connsiteY11" fmla="*/ 378832 h 542439"/>
              <a:gd name="connsiteX12" fmla="*/ 55509 w 915637"/>
              <a:gd name="connsiteY12" fmla="*/ 491585 h 542439"/>
              <a:gd name="connsiteX13" fmla="*/ 195563 w 915637"/>
              <a:gd name="connsiteY13" fmla="*/ 475596 h 542439"/>
              <a:gd name="connsiteX14" fmla="*/ 294664 w 915637"/>
              <a:gd name="connsiteY14" fmla="*/ 444824 h 542439"/>
              <a:gd name="connsiteX15" fmla="*/ 378908 w 915637"/>
              <a:gd name="connsiteY15" fmla="*/ 403796 h 542439"/>
              <a:gd name="connsiteX16" fmla="*/ 455232 w 915637"/>
              <a:gd name="connsiteY16" fmla="*/ 391352 h 542439"/>
              <a:gd name="connsiteX17" fmla="*/ 515568 w 915637"/>
              <a:gd name="connsiteY17" fmla="*/ 350324 h 542439"/>
              <a:gd name="connsiteX18" fmla="*/ 678399 w 915637"/>
              <a:gd name="connsiteY18" fmla="*/ 296776 h 542439"/>
              <a:gd name="connsiteX19" fmla="*/ 752386 w 915637"/>
              <a:gd name="connsiteY19" fmla="*/ 219320 h 542439"/>
              <a:gd name="connsiteX20" fmla="*/ 818302 w 915637"/>
              <a:gd name="connsiteY20" fmla="*/ 194582 h 542439"/>
              <a:gd name="connsiteX21" fmla="*/ 723952 w 915637"/>
              <a:gd name="connsiteY21" fmla="*/ 0 h 542439"/>
              <a:gd name="connsiteX22" fmla="*/ 649513 w 915637"/>
              <a:gd name="connsiteY22" fmla="*/ 21721 h 542439"/>
              <a:gd name="connsiteX23" fmla="*/ 837233 w 915637"/>
              <a:gd name="connsiteY23" fmla="*/ 532009 h 542439"/>
              <a:gd name="connsiteX24" fmla="*/ 915594 w 915637"/>
              <a:gd name="connsiteY24" fmla="*/ 517076 h 542439"/>
              <a:gd name="connsiteX25" fmla="*/ 837233 w 915637"/>
              <a:gd name="connsiteY25" fmla="*/ 532009 h 542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15637" h="542439">
                <a:moveTo>
                  <a:pt x="649513" y="21721"/>
                </a:moveTo>
                <a:cubicBezTo>
                  <a:pt x="609918" y="30545"/>
                  <a:pt x="510817" y="23908"/>
                  <a:pt x="497618" y="30545"/>
                </a:cubicBezTo>
                <a:cubicBezTo>
                  <a:pt x="484344" y="37182"/>
                  <a:pt x="392031" y="103249"/>
                  <a:pt x="378832" y="134021"/>
                </a:cubicBezTo>
                <a:cubicBezTo>
                  <a:pt x="365634" y="164792"/>
                  <a:pt x="345798" y="169241"/>
                  <a:pt x="326039" y="153856"/>
                </a:cubicBezTo>
                <a:cubicBezTo>
                  <a:pt x="306279" y="138395"/>
                  <a:pt x="224750" y="142845"/>
                  <a:pt x="218189" y="136208"/>
                </a:cubicBezTo>
                <a:cubicBezTo>
                  <a:pt x="211552" y="129646"/>
                  <a:pt x="152197" y="123009"/>
                  <a:pt x="123537" y="127384"/>
                </a:cubicBezTo>
                <a:cubicBezTo>
                  <a:pt x="94953" y="131833"/>
                  <a:pt x="79492" y="114185"/>
                  <a:pt x="66369" y="118560"/>
                </a:cubicBezTo>
                <a:cubicBezTo>
                  <a:pt x="53095" y="122934"/>
                  <a:pt x="39897" y="138320"/>
                  <a:pt x="33411" y="147144"/>
                </a:cubicBezTo>
                <a:cubicBezTo>
                  <a:pt x="26774" y="155968"/>
                  <a:pt x="39972" y="180177"/>
                  <a:pt x="35598" y="189001"/>
                </a:cubicBezTo>
                <a:cubicBezTo>
                  <a:pt x="34391" y="191264"/>
                  <a:pt x="20288" y="198730"/>
                  <a:pt x="0" y="208384"/>
                </a:cubicBezTo>
                <a:cubicBezTo>
                  <a:pt x="6938" y="225429"/>
                  <a:pt x="11011" y="243077"/>
                  <a:pt x="6561" y="255898"/>
                </a:cubicBezTo>
                <a:cubicBezTo>
                  <a:pt x="-2564" y="282144"/>
                  <a:pt x="5430" y="343611"/>
                  <a:pt x="29338" y="378832"/>
                </a:cubicBezTo>
                <a:cubicBezTo>
                  <a:pt x="53246" y="414129"/>
                  <a:pt x="44120" y="478990"/>
                  <a:pt x="55509" y="491585"/>
                </a:cubicBezTo>
                <a:cubicBezTo>
                  <a:pt x="66897" y="504104"/>
                  <a:pt x="155742" y="501842"/>
                  <a:pt x="195563" y="475596"/>
                </a:cubicBezTo>
                <a:cubicBezTo>
                  <a:pt x="235460" y="449425"/>
                  <a:pt x="262762" y="444824"/>
                  <a:pt x="294664" y="444824"/>
                </a:cubicBezTo>
                <a:cubicBezTo>
                  <a:pt x="326567" y="444824"/>
                  <a:pt x="368651" y="417523"/>
                  <a:pt x="378908" y="403796"/>
                </a:cubicBezTo>
                <a:cubicBezTo>
                  <a:pt x="389165" y="390145"/>
                  <a:pt x="435849" y="389014"/>
                  <a:pt x="455232" y="391352"/>
                </a:cubicBezTo>
                <a:cubicBezTo>
                  <a:pt x="474540" y="393615"/>
                  <a:pt x="493923" y="371969"/>
                  <a:pt x="515568" y="350324"/>
                </a:cubicBezTo>
                <a:cubicBezTo>
                  <a:pt x="537213" y="328603"/>
                  <a:pt x="605543" y="319553"/>
                  <a:pt x="678399" y="296776"/>
                </a:cubicBezTo>
                <a:cubicBezTo>
                  <a:pt x="751254" y="273999"/>
                  <a:pt x="735265" y="239834"/>
                  <a:pt x="752386" y="219320"/>
                </a:cubicBezTo>
                <a:cubicBezTo>
                  <a:pt x="766715" y="202200"/>
                  <a:pt x="786777" y="207178"/>
                  <a:pt x="818302" y="194582"/>
                </a:cubicBezTo>
                <a:cubicBezTo>
                  <a:pt x="782855" y="122104"/>
                  <a:pt x="743562" y="40802"/>
                  <a:pt x="723952" y="0"/>
                </a:cubicBezTo>
                <a:cubicBezTo>
                  <a:pt x="688807" y="10936"/>
                  <a:pt x="660525" y="19307"/>
                  <a:pt x="649513" y="21721"/>
                </a:cubicBezTo>
                <a:close/>
                <a:moveTo>
                  <a:pt x="837233" y="532009"/>
                </a:moveTo>
                <a:cubicBezTo>
                  <a:pt x="862724" y="558406"/>
                  <a:pt x="912878" y="527635"/>
                  <a:pt x="915594" y="517076"/>
                </a:cubicBezTo>
                <a:cubicBezTo>
                  <a:pt x="918158" y="506442"/>
                  <a:pt x="808422" y="502219"/>
                  <a:pt x="837233" y="532009"/>
                </a:cubicBezTo>
                <a:close/>
              </a:path>
            </a:pathLst>
          </a:custGeom>
          <a:solidFill>
            <a:srgbClr val="4E4E4E"/>
          </a:solidFill>
          <a:ln w="7533" cap="flat">
            <a:solidFill>
              <a:srgbClr val="FFFFFF"/>
            </a:solidFill>
            <a:prstDash val="solid"/>
            <a:miter/>
          </a:ln>
        </p:spPr>
        <p:txBody>
          <a:bodyPr rtlCol="0" anchor="ctr"/>
          <a:lstStyle/>
          <a:p>
            <a:endParaRPr lang="en-GB"/>
          </a:p>
        </p:txBody>
      </p:sp>
      <p:sp>
        <p:nvSpPr>
          <p:cNvPr id="50" name="Freeform: Shape 49">
            <a:extLst>
              <a:ext uri="{FF2B5EF4-FFF2-40B4-BE49-F238E27FC236}">
                <a16:creationId xmlns:a16="http://schemas.microsoft.com/office/drawing/2014/main" id="{1DA30139-FBF8-164A-70DB-18620A313356}"/>
              </a:ext>
            </a:extLst>
          </p:cNvPr>
          <p:cNvSpPr/>
          <p:nvPr/>
        </p:nvSpPr>
        <p:spPr>
          <a:xfrm>
            <a:off x="9975670" y="3196501"/>
            <a:ext cx="1338919" cy="796128"/>
          </a:xfrm>
          <a:custGeom>
            <a:avLst/>
            <a:gdLst>
              <a:gd name="connsiteX0" fmla="*/ 1326630 w 1338919"/>
              <a:gd name="connsiteY0" fmla="*/ 447162 h 796128"/>
              <a:gd name="connsiteX1" fmla="*/ 1220213 w 1338919"/>
              <a:gd name="connsiteY1" fmla="*/ 398592 h 796128"/>
              <a:gd name="connsiteX2" fmla="*/ 1159350 w 1338919"/>
              <a:gd name="connsiteY2" fmla="*/ 401609 h 796128"/>
              <a:gd name="connsiteX3" fmla="*/ 1086344 w 1338919"/>
              <a:gd name="connsiteY3" fmla="*/ 380341 h 796128"/>
              <a:gd name="connsiteX4" fmla="*/ 1007304 w 1338919"/>
              <a:gd name="connsiteY4" fmla="*/ 441129 h 796128"/>
              <a:gd name="connsiteX5" fmla="*/ 970801 w 1338919"/>
              <a:gd name="connsiteY5" fmla="*/ 453347 h 796128"/>
              <a:gd name="connsiteX6" fmla="*/ 906996 w 1338919"/>
              <a:gd name="connsiteY6" fmla="*/ 413827 h 796128"/>
              <a:gd name="connsiteX7" fmla="*/ 840099 w 1338919"/>
              <a:gd name="connsiteY7" fmla="*/ 395575 h 796128"/>
              <a:gd name="connsiteX8" fmla="*/ 797562 w 1338919"/>
              <a:gd name="connsiteY8" fmla="*/ 316385 h 796128"/>
              <a:gd name="connsiteX9" fmla="*/ 779310 w 1338919"/>
              <a:gd name="connsiteY9" fmla="*/ 243454 h 796128"/>
              <a:gd name="connsiteX10" fmla="*/ 718522 w 1338919"/>
              <a:gd name="connsiteY10" fmla="*/ 197825 h 796128"/>
              <a:gd name="connsiteX11" fmla="*/ 563384 w 1338919"/>
              <a:gd name="connsiteY11" fmla="*/ 191716 h 796128"/>
              <a:gd name="connsiteX12" fmla="*/ 463001 w 1338919"/>
              <a:gd name="connsiteY12" fmla="*/ 197825 h 796128"/>
              <a:gd name="connsiteX13" fmla="*/ 372950 w 1338919"/>
              <a:gd name="connsiteY13" fmla="*/ 99403 h 796128"/>
              <a:gd name="connsiteX14" fmla="*/ 350173 w 1338919"/>
              <a:gd name="connsiteY14" fmla="*/ 132738 h 796128"/>
              <a:gd name="connsiteX15" fmla="*/ 256804 w 1338919"/>
              <a:gd name="connsiteY15" fmla="*/ 116749 h 796128"/>
              <a:gd name="connsiteX16" fmla="*/ 247678 w 1338919"/>
              <a:gd name="connsiteY16" fmla="*/ 7466 h 796128"/>
              <a:gd name="connsiteX17" fmla="*/ 215775 w 1338919"/>
              <a:gd name="connsiteY17" fmla="*/ 119087 h 796128"/>
              <a:gd name="connsiteX18" fmla="*/ 204764 w 1338919"/>
              <a:gd name="connsiteY18" fmla="*/ 0 h 796128"/>
              <a:gd name="connsiteX19" fmla="*/ 9955 w 1338919"/>
              <a:gd name="connsiteY19" fmla="*/ 51889 h 796128"/>
              <a:gd name="connsiteX20" fmla="*/ 830 w 1338919"/>
              <a:gd name="connsiteY20" fmla="*/ 392483 h 796128"/>
              <a:gd name="connsiteX21" fmla="*/ 0 w 1338919"/>
              <a:gd name="connsiteY21" fmla="*/ 393162 h 796128"/>
              <a:gd name="connsiteX22" fmla="*/ 54227 w 1338919"/>
              <a:gd name="connsiteY22" fmla="*/ 406059 h 796128"/>
              <a:gd name="connsiteX23" fmla="*/ 81529 w 1338919"/>
              <a:gd name="connsiteY23" fmla="*/ 369556 h 796128"/>
              <a:gd name="connsiteX24" fmla="*/ 136208 w 1338919"/>
              <a:gd name="connsiteY24" fmla="*/ 328603 h 796128"/>
              <a:gd name="connsiteX25" fmla="*/ 163585 w 1338919"/>
              <a:gd name="connsiteY25" fmla="*/ 298963 h 796128"/>
              <a:gd name="connsiteX26" fmla="*/ 195412 w 1338919"/>
              <a:gd name="connsiteY26" fmla="*/ 283050 h 796128"/>
              <a:gd name="connsiteX27" fmla="*/ 250092 w 1338919"/>
              <a:gd name="connsiteY27" fmla="*/ 296700 h 796128"/>
              <a:gd name="connsiteX28" fmla="*/ 309296 w 1338919"/>
              <a:gd name="connsiteY28" fmla="*/ 317215 h 796128"/>
              <a:gd name="connsiteX29" fmla="*/ 336598 w 1338919"/>
              <a:gd name="connsiteY29" fmla="*/ 399196 h 796128"/>
              <a:gd name="connsiteX30" fmla="*/ 450481 w 1338919"/>
              <a:gd name="connsiteY30" fmla="*/ 412847 h 796128"/>
              <a:gd name="connsiteX31" fmla="*/ 482308 w 1338919"/>
              <a:gd name="connsiteY31" fmla="*/ 462925 h 796128"/>
              <a:gd name="connsiteX32" fmla="*/ 516473 w 1338919"/>
              <a:gd name="connsiteY32" fmla="*/ 526730 h 796128"/>
              <a:gd name="connsiteX33" fmla="*/ 593929 w 1338919"/>
              <a:gd name="connsiteY33" fmla="*/ 583672 h 796128"/>
              <a:gd name="connsiteX34" fmla="*/ 682698 w 1338919"/>
              <a:gd name="connsiteY34" fmla="*/ 636013 h 796128"/>
              <a:gd name="connsiteX35" fmla="*/ 762417 w 1338919"/>
              <a:gd name="connsiteY35" fmla="*/ 688354 h 796128"/>
              <a:gd name="connsiteX36" fmla="*/ 830747 w 1338919"/>
              <a:gd name="connsiteY36" fmla="*/ 711131 h 796128"/>
              <a:gd name="connsiteX37" fmla="*/ 836554 w 1338919"/>
              <a:gd name="connsiteY37" fmla="*/ 761888 h 796128"/>
              <a:gd name="connsiteX38" fmla="*/ 843191 w 1338919"/>
              <a:gd name="connsiteY38" fmla="*/ 760380 h 796128"/>
              <a:gd name="connsiteX39" fmla="*/ 907071 w 1338919"/>
              <a:gd name="connsiteY39" fmla="*/ 781724 h 796128"/>
              <a:gd name="connsiteX40" fmla="*/ 937842 w 1338919"/>
              <a:gd name="connsiteY40" fmla="*/ 796129 h 796128"/>
              <a:gd name="connsiteX41" fmla="*/ 969669 w 1338919"/>
              <a:gd name="connsiteY41" fmla="*/ 715732 h 796128"/>
              <a:gd name="connsiteX42" fmla="*/ 960543 w 1338919"/>
              <a:gd name="connsiteY42" fmla="*/ 647401 h 796128"/>
              <a:gd name="connsiteX43" fmla="*/ 912728 w 1338919"/>
              <a:gd name="connsiteY43" fmla="*/ 588197 h 796128"/>
              <a:gd name="connsiteX44" fmla="*/ 985583 w 1338919"/>
              <a:gd name="connsiteY44" fmla="*/ 560820 h 796128"/>
              <a:gd name="connsiteX45" fmla="*/ 1010622 w 1338919"/>
              <a:gd name="connsiteY45" fmla="*/ 517529 h 796128"/>
              <a:gd name="connsiteX46" fmla="*/ 1047050 w 1338919"/>
              <a:gd name="connsiteY46" fmla="*/ 476576 h 796128"/>
              <a:gd name="connsiteX47" fmla="*/ 1106254 w 1338919"/>
              <a:gd name="connsiteY47" fmla="*/ 462850 h 796128"/>
              <a:gd name="connsiteX48" fmla="*/ 1158595 w 1338919"/>
              <a:gd name="connsiteY48" fmla="*/ 451461 h 796128"/>
              <a:gd name="connsiteX49" fmla="*/ 1131444 w 1338919"/>
              <a:gd name="connsiteY49" fmla="*/ 514663 h 796128"/>
              <a:gd name="connsiteX50" fmla="*/ 1220213 w 1338919"/>
              <a:gd name="connsiteY50" fmla="*/ 498825 h 796128"/>
              <a:gd name="connsiteX51" fmla="*/ 1293144 w 1338919"/>
              <a:gd name="connsiteY51" fmla="*/ 486682 h 796128"/>
              <a:gd name="connsiteX52" fmla="*/ 1326630 w 1338919"/>
              <a:gd name="connsiteY52" fmla="*/ 447162 h 79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338919" h="796128">
                <a:moveTo>
                  <a:pt x="1326630" y="447162"/>
                </a:moveTo>
                <a:cubicBezTo>
                  <a:pt x="1290127" y="416768"/>
                  <a:pt x="1226322" y="380341"/>
                  <a:pt x="1220213" y="398592"/>
                </a:cubicBezTo>
                <a:cubicBezTo>
                  <a:pt x="1214104" y="416844"/>
                  <a:pt x="1174584" y="419785"/>
                  <a:pt x="1159350" y="401609"/>
                </a:cubicBezTo>
                <a:cubicBezTo>
                  <a:pt x="1144190" y="383357"/>
                  <a:pt x="1131972" y="362089"/>
                  <a:pt x="1086344" y="380341"/>
                </a:cubicBezTo>
                <a:cubicBezTo>
                  <a:pt x="1040790" y="398592"/>
                  <a:pt x="1010321" y="422877"/>
                  <a:pt x="1007304" y="441129"/>
                </a:cubicBezTo>
                <a:cubicBezTo>
                  <a:pt x="1004287" y="459456"/>
                  <a:pt x="973817" y="477707"/>
                  <a:pt x="970801" y="453347"/>
                </a:cubicBezTo>
                <a:cubicBezTo>
                  <a:pt x="967708" y="428986"/>
                  <a:pt x="931356" y="419936"/>
                  <a:pt x="906996" y="413827"/>
                </a:cubicBezTo>
                <a:cubicBezTo>
                  <a:pt x="882635" y="407793"/>
                  <a:pt x="843116" y="419861"/>
                  <a:pt x="840099" y="395575"/>
                </a:cubicBezTo>
                <a:cubicBezTo>
                  <a:pt x="837082" y="371215"/>
                  <a:pt x="800579" y="343762"/>
                  <a:pt x="797562" y="316385"/>
                </a:cubicBezTo>
                <a:cubicBezTo>
                  <a:pt x="794545" y="289083"/>
                  <a:pt x="803671" y="249563"/>
                  <a:pt x="779310" y="243454"/>
                </a:cubicBezTo>
                <a:cubicBezTo>
                  <a:pt x="754950" y="237345"/>
                  <a:pt x="739791" y="197825"/>
                  <a:pt x="718522" y="197825"/>
                </a:cubicBezTo>
                <a:cubicBezTo>
                  <a:pt x="697178" y="197825"/>
                  <a:pt x="578619" y="197825"/>
                  <a:pt x="563384" y="191716"/>
                </a:cubicBezTo>
                <a:cubicBezTo>
                  <a:pt x="548149" y="185683"/>
                  <a:pt x="469110" y="216001"/>
                  <a:pt x="463001" y="197825"/>
                </a:cubicBezTo>
                <a:cubicBezTo>
                  <a:pt x="458098" y="183043"/>
                  <a:pt x="403269" y="124367"/>
                  <a:pt x="372950" y="99403"/>
                </a:cubicBezTo>
                <a:cubicBezTo>
                  <a:pt x="369707" y="111998"/>
                  <a:pt x="362768" y="123688"/>
                  <a:pt x="350173" y="132738"/>
                </a:cubicBezTo>
                <a:cubicBezTo>
                  <a:pt x="293231" y="173766"/>
                  <a:pt x="238628" y="166904"/>
                  <a:pt x="256804" y="116749"/>
                </a:cubicBezTo>
                <a:cubicBezTo>
                  <a:pt x="275055" y="66671"/>
                  <a:pt x="277242" y="7466"/>
                  <a:pt x="247678" y="7466"/>
                </a:cubicBezTo>
                <a:cubicBezTo>
                  <a:pt x="218038" y="7466"/>
                  <a:pt x="238552" y="112224"/>
                  <a:pt x="215775" y="119087"/>
                </a:cubicBezTo>
                <a:cubicBezTo>
                  <a:pt x="195638" y="125121"/>
                  <a:pt x="187795" y="43065"/>
                  <a:pt x="204764" y="0"/>
                </a:cubicBezTo>
                <a:lnTo>
                  <a:pt x="9955" y="51889"/>
                </a:lnTo>
                <a:lnTo>
                  <a:pt x="830" y="392483"/>
                </a:lnTo>
                <a:cubicBezTo>
                  <a:pt x="830" y="392483"/>
                  <a:pt x="377" y="392785"/>
                  <a:pt x="0" y="393162"/>
                </a:cubicBezTo>
                <a:cubicBezTo>
                  <a:pt x="18251" y="402062"/>
                  <a:pt x="39369" y="404852"/>
                  <a:pt x="54227" y="406059"/>
                </a:cubicBezTo>
                <a:cubicBezTo>
                  <a:pt x="83791" y="408321"/>
                  <a:pt x="81529" y="385620"/>
                  <a:pt x="81529" y="369556"/>
                </a:cubicBezTo>
                <a:cubicBezTo>
                  <a:pt x="81529" y="353642"/>
                  <a:pt x="113431" y="326340"/>
                  <a:pt x="136208" y="328603"/>
                </a:cubicBezTo>
                <a:cubicBezTo>
                  <a:pt x="158985" y="330866"/>
                  <a:pt x="156722" y="298963"/>
                  <a:pt x="163585" y="298963"/>
                </a:cubicBezTo>
                <a:cubicBezTo>
                  <a:pt x="170373" y="298963"/>
                  <a:pt x="188624" y="294363"/>
                  <a:pt x="195412" y="283050"/>
                </a:cubicBezTo>
                <a:cubicBezTo>
                  <a:pt x="202200" y="271586"/>
                  <a:pt x="238703" y="285237"/>
                  <a:pt x="250092" y="296700"/>
                </a:cubicBezTo>
                <a:cubicBezTo>
                  <a:pt x="261404" y="308089"/>
                  <a:pt x="288782" y="312614"/>
                  <a:pt x="309296" y="317215"/>
                </a:cubicBezTo>
                <a:cubicBezTo>
                  <a:pt x="329735" y="321740"/>
                  <a:pt x="336598" y="385545"/>
                  <a:pt x="336598" y="399196"/>
                </a:cubicBezTo>
                <a:cubicBezTo>
                  <a:pt x="336598" y="412847"/>
                  <a:pt x="434567" y="410584"/>
                  <a:pt x="450481" y="412847"/>
                </a:cubicBezTo>
                <a:cubicBezTo>
                  <a:pt x="466395" y="415109"/>
                  <a:pt x="466395" y="442411"/>
                  <a:pt x="482308" y="462925"/>
                </a:cubicBezTo>
                <a:cubicBezTo>
                  <a:pt x="498297" y="483439"/>
                  <a:pt x="509685" y="510741"/>
                  <a:pt x="516473" y="526730"/>
                </a:cubicBezTo>
                <a:cubicBezTo>
                  <a:pt x="523336" y="542719"/>
                  <a:pt x="580278" y="563233"/>
                  <a:pt x="593929" y="583672"/>
                </a:cubicBezTo>
                <a:cubicBezTo>
                  <a:pt x="607580" y="604186"/>
                  <a:pt x="650796" y="624700"/>
                  <a:pt x="682698" y="636013"/>
                </a:cubicBezTo>
                <a:cubicBezTo>
                  <a:pt x="714600" y="647477"/>
                  <a:pt x="744165" y="690692"/>
                  <a:pt x="762417" y="688354"/>
                </a:cubicBezTo>
                <a:cubicBezTo>
                  <a:pt x="780668" y="686092"/>
                  <a:pt x="830747" y="711131"/>
                  <a:pt x="830747" y="711131"/>
                </a:cubicBezTo>
                <a:lnTo>
                  <a:pt x="836554" y="761888"/>
                </a:lnTo>
                <a:cubicBezTo>
                  <a:pt x="838741" y="761511"/>
                  <a:pt x="840928" y="761209"/>
                  <a:pt x="843191" y="760380"/>
                </a:cubicBezTo>
                <a:cubicBezTo>
                  <a:pt x="870492" y="751330"/>
                  <a:pt x="885727" y="781724"/>
                  <a:pt x="907071" y="781724"/>
                </a:cubicBezTo>
                <a:cubicBezTo>
                  <a:pt x="916046" y="781724"/>
                  <a:pt x="927133" y="789266"/>
                  <a:pt x="937842" y="796129"/>
                </a:cubicBezTo>
                <a:cubicBezTo>
                  <a:pt x="936334" y="751556"/>
                  <a:pt x="952096" y="729382"/>
                  <a:pt x="969669" y="715732"/>
                </a:cubicBezTo>
                <a:cubicBezTo>
                  <a:pt x="990184" y="699818"/>
                  <a:pt x="956018" y="672516"/>
                  <a:pt x="960543" y="647401"/>
                </a:cubicBezTo>
                <a:cubicBezTo>
                  <a:pt x="965069" y="622362"/>
                  <a:pt x="908202" y="608711"/>
                  <a:pt x="912728" y="588197"/>
                </a:cubicBezTo>
                <a:cubicBezTo>
                  <a:pt x="917253" y="567683"/>
                  <a:pt x="965069" y="569945"/>
                  <a:pt x="985583" y="560820"/>
                </a:cubicBezTo>
                <a:cubicBezTo>
                  <a:pt x="1006022" y="551769"/>
                  <a:pt x="990108" y="517529"/>
                  <a:pt x="1010622" y="517529"/>
                </a:cubicBezTo>
                <a:cubicBezTo>
                  <a:pt x="1031136" y="517529"/>
                  <a:pt x="1040186" y="497015"/>
                  <a:pt x="1047050" y="476576"/>
                </a:cubicBezTo>
                <a:cubicBezTo>
                  <a:pt x="1053913" y="456062"/>
                  <a:pt x="1088003" y="476576"/>
                  <a:pt x="1106254" y="462850"/>
                </a:cubicBezTo>
                <a:cubicBezTo>
                  <a:pt x="1124506" y="449199"/>
                  <a:pt x="1151808" y="440073"/>
                  <a:pt x="1158595" y="451461"/>
                </a:cubicBezTo>
                <a:cubicBezTo>
                  <a:pt x="1164026" y="460436"/>
                  <a:pt x="1141400" y="498599"/>
                  <a:pt x="1131444" y="514663"/>
                </a:cubicBezTo>
                <a:cubicBezTo>
                  <a:pt x="1163196" y="513758"/>
                  <a:pt x="1211012" y="508026"/>
                  <a:pt x="1220213" y="498825"/>
                </a:cubicBezTo>
                <a:cubicBezTo>
                  <a:pt x="1232431" y="486682"/>
                  <a:pt x="1277909" y="517076"/>
                  <a:pt x="1293144" y="486682"/>
                </a:cubicBezTo>
                <a:cubicBezTo>
                  <a:pt x="1308378" y="456288"/>
                  <a:pt x="1363058" y="477632"/>
                  <a:pt x="1326630" y="447162"/>
                </a:cubicBezTo>
                <a:close/>
              </a:path>
            </a:pathLst>
          </a:custGeom>
          <a:solidFill>
            <a:srgbClr val="4E4E4E"/>
          </a:solidFill>
          <a:ln w="7533" cap="flat">
            <a:solidFill>
              <a:srgbClr val="FFFFFF"/>
            </a:solidFill>
            <a:prstDash val="solid"/>
            <a:miter/>
          </a:ln>
        </p:spPr>
        <p:txBody>
          <a:bodyPr rtlCol="0" anchor="ctr"/>
          <a:lstStyle/>
          <a:p>
            <a:endParaRPr lang="en-GB"/>
          </a:p>
        </p:txBody>
      </p:sp>
      <p:sp>
        <p:nvSpPr>
          <p:cNvPr id="51" name="Freeform: Shape 50">
            <a:extLst>
              <a:ext uri="{FF2B5EF4-FFF2-40B4-BE49-F238E27FC236}">
                <a16:creationId xmlns:a16="http://schemas.microsoft.com/office/drawing/2014/main" id="{6AA18A77-B45C-0592-63A1-37813A2D44FE}"/>
              </a:ext>
            </a:extLst>
          </p:cNvPr>
          <p:cNvSpPr/>
          <p:nvPr/>
        </p:nvSpPr>
        <p:spPr>
          <a:xfrm>
            <a:off x="7370829" y="2504367"/>
            <a:ext cx="1371745" cy="788897"/>
          </a:xfrm>
          <a:custGeom>
            <a:avLst/>
            <a:gdLst>
              <a:gd name="connsiteX0" fmla="*/ 1221344 w 1371745"/>
              <a:gd name="connsiteY0" fmla="*/ 494082 h 788897"/>
              <a:gd name="connsiteX1" fmla="*/ 1281152 w 1371745"/>
              <a:gd name="connsiteY1" fmla="*/ 453054 h 788897"/>
              <a:gd name="connsiteX2" fmla="*/ 1344354 w 1371745"/>
              <a:gd name="connsiteY2" fmla="*/ 454789 h 788897"/>
              <a:gd name="connsiteX3" fmla="*/ 1358005 w 1371745"/>
              <a:gd name="connsiteY3" fmla="*/ 408632 h 788897"/>
              <a:gd name="connsiteX4" fmla="*/ 1340960 w 1371745"/>
              <a:gd name="connsiteY4" fmla="*/ 379596 h 788897"/>
              <a:gd name="connsiteX5" fmla="*/ 1368262 w 1371745"/>
              <a:gd name="connsiteY5" fmla="*/ 360816 h 788897"/>
              <a:gd name="connsiteX6" fmla="*/ 1349482 w 1371745"/>
              <a:gd name="connsiteY6" fmla="*/ 338567 h 788897"/>
              <a:gd name="connsiteX7" fmla="*/ 1371655 w 1371745"/>
              <a:gd name="connsiteY7" fmla="*/ 306137 h 788897"/>
              <a:gd name="connsiteX8" fmla="*/ 1327309 w 1371745"/>
              <a:gd name="connsiteY8" fmla="*/ 278835 h 788897"/>
              <a:gd name="connsiteX9" fmla="*/ 1262373 w 1371745"/>
              <a:gd name="connsiteY9" fmla="*/ 261715 h 788897"/>
              <a:gd name="connsiteX10" fmla="*/ 1199171 w 1371745"/>
              <a:gd name="connsiteY10" fmla="*/ 251458 h 788897"/>
              <a:gd name="connsiteX11" fmla="*/ 1165006 w 1371745"/>
              <a:gd name="connsiteY11" fmla="*/ 210430 h 788897"/>
              <a:gd name="connsiteX12" fmla="*/ 1122319 w 1371745"/>
              <a:gd name="connsiteY12" fmla="*/ 213823 h 788897"/>
              <a:gd name="connsiteX13" fmla="*/ 1083025 w 1371745"/>
              <a:gd name="connsiteY13" fmla="*/ 217293 h 788897"/>
              <a:gd name="connsiteX14" fmla="*/ 1045466 w 1371745"/>
              <a:gd name="connsiteY14" fmla="*/ 200172 h 788897"/>
              <a:gd name="connsiteX15" fmla="*/ 1016430 w 1371745"/>
              <a:gd name="connsiteY15" fmla="*/ 184787 h 788897"/>
              <a:gd name="connsiteX16" fmla="*/ 982264 w 1371745"/>
              <a:gd name="connsiteY16" fmla="*/ 125055 h 788897"/>
              <a:gd name="connsiteX17" fmla="*/ 925926 w 1371745"/>
              <a:gd name="connsiteY17" fmla="*/ 111328 h 788897"/>
              <a:gd name="connsiteX18" fmla="*/ 908806 w 1371745"/>
              <a:gd name="connsiteY18" fmla="*/ 68641 h 788897"/>
              <a:gd name="connsiteX19" fmla="*/ 898549 w 1371745"/>
              <a:gd name="connsiteY19" fmla="*/ 10568 h 788897"/>
              <a:gd name="connsiteX20" fmla="*/ 835347 w 1371745"/>
              <a:gd name="connsiteY20" fmla="*/ 3780 h 788897"/>
              <a:gd name="connsiteX21" fmla="*/ 784062 w 1371745"/>
              <a:gd name="connsiteY21" fmla="*/ 5439 h 788897"/>
              <a:gd name="connsiteX22" fmla="*/ 748162 w 1371745"/>
              <a:gd name="connsiteY22" fmla="*/ 24219 h 788897"/>
              <a:gd name="connsiteX23" fmla="*/ 727120 w 1371745"/>
              <a:gd name="connsiteY23" fmla="*/ 15394 h 788897"/>
              <a:gd name="connsiteX24" fmla="*/ 677645 w 1371745"/>
              <a:gd name="connsiteY24" fmla="*/ 25350 h 788897"/>
              <a:gd name="connsiteX25" fmla="*/ 632016 w 1371745"/>
              <a:gd name="connsiteY25" fmla="*/ 75428 h 788897"/>
              <a:gd name="connsiteX26" fmla="*/ 618365 w 1371745"/>
              <a:gd name="connsiteY26" fmla="*/ 100543 h 788897"/>
              <a:gd name="connsiteX27" fmla="*/ 547848 w 1371745"/>
              <a:gd name="connsiteY27" fmla="*/ 95942 h 788897"/>
              <a:gd name="connsiteX28" fmla="*/ 497694 w 1371745"/>
              <a:gd name="connsiteY28" fmla="*/ 80029 h 788897"/>
              <a:gd name="connsiteX29" fmla="*/ 447540 w 1371745"/>
              <a:gd name="connsiteY29" fmla="*/ 75428 h 788897"/>
              <a:gd name="connsiteX30" fmla="*/ 395199 w 1371745"/>
              <a:gd name="connsiteY30" fmla="*/ 68641 h 788897"/>
              <a:gd name="connsiteX31" fmla="*/ 324606 w 1371745"/>
              <a:gd name="connsiteY31" fmla="*/ 57252 h 788897"/>
              <a:gd name="connsiteX32" fmla="*/ 192546 w 1371745"/>
              <a:gd name="connsiteY32" fmla="*/ 41339 h 788897"/>
              <a:gd name="connsiteX33" fmla="*/ 142392 w 1371745"/>
              <a:gd name="connsiteY33" fmla="*/ 70979 h 788897"/>
              <a:gd name="connsiteX34" fmla="*/ 101213 w 1371745"/>
              <a:gd name="connsiteY34" fmla="*/ 80180 h 788897"/>
              <a:gd name="connsiteX35" fmla="*/ 107699 w 1371745"/>
              <a:gd name="connsiteY35" fmla="*/ 106275 h 788897"/>
              <a:gd name="connsiteX36" fmla="*/ 138395 w 1371745"/>
              <a:gd name="connsiteY36" fmla="*/ 181393 h 788897"/>
              <a:gd name="connsiteX37" fmla="*/ 104230 w 1371745"/>
              <a:gd name="connsiteY37" fmla="*/ 208695 h 788897"/>
              <a:gd name="connsiteX38" fmla="*/ 32506 w 1371745"/>
              <a:gd name="connsiteY38" fmla="*/ 282153 h 788897"/>
              <a:gd name="connsiteX39" fmla="*/ 34165 w 1371745"/>
              <a:gd name="connsiteY39" fmla="*/ 335098 h 788897"/>
              <a:gd name="connsiteX40" fmla="*/ 0 w 1371745"/>
              <a:gd name="connsiteY40" fmla="*/ 391436 h 788897"/>
              <a:gd name="connsiteX41" fmla="*/ 34165 w 1371745"/>
              <a:gd name="connsiteY41" fmla="*/ 428995 h 788897"/>
              <a:gd name="connsiteX42" fmla="*/ 46685 w 1371745"/>
              <a:gd name="connsiteY42" fmla="*/ 437819 h 788897"/>
              <a:gd name="connsiteX43" fmla="*/ 76325 w 1371745"/>
              <a:gd name="connsiteY43" fmla="*/ 435255 h 788897"/>
              <a:gd name="connsiteX44" fmla="*/ 153705 w 1371745"/>
              <a:gd name="connsiteY44" fmla="*/ 448981 h 788897"/>
              <a:gd name="connsiteX45" fmla="*/ 199259 w 1371745"/>
              <a:gd name="connsiteY45" fmla="*/ 462632 h 788897"/>
              <a:gd name="connsiteX46" fmla="*/ 233424 w 1371745"/>
              <a:gd name="connsiteY46" fmla="*/ 453507 h 788897"/>
              <a:gd name="connsiteX47" fmla="*/ 272114 w 1371745"/>
              <a:gd name="connsiteY47" fmla="*/ 448981 h 788897"/>
              <a:gd name="connsiteX48" fmla="*/ 315405 w 1371745"/>
              <a:gd name="connsiteY48" fmla="*/ 426205 h 788897"/>
              <a:gd name="connsiteX49" fmla="*/ 408774 w 1371745"/>
              <a:gd name="connsiteY49" fmla="*/ 394302 h 788897"/>
              <a:gd name="connsiteX50" fmla="*/ 470241 w 1371745"/>
              <a:gd name="connsiteY50" fmla="*/ 428467 h 788897"/>
              <a:gd name="connsiteX51" fmla="*/ 524920 w 1371745"/>
              <a:gd name="connsiteY51" fmla="*/ 469496 h 788897"/>
              <a:gd name="connsiteX52" fmla="*/ 572736 w 1371745"/>
              <a:gd name="connsiteY52" fmla="*/ 546876 h 788897"/>
              <a:gd name="connsiteX53" fmla="*/ 590912 w 1371745"/>
              <a:gd name="connsiteY53" fmla="*/ 597030 h 788897"/>
              <a:gd name="connsiteX54" fmla="*/ 538571 w 1371745"/>
              <a:gd name="connsiteY54" fmla="*/ 587904 h 788897"/>
              <a:gd name="connsiteX55" fmla="*/ 509007 w 1371745"/>
              <a:gd name="connsiteY55" fmla="*/ 622069 h 788897"/>
              <a:gd name="connsiteX56" fmla="*/ 463453 w 1371745"/>
              <a:gd name="connsiteY56" fmla="*/ 692737 h 788897"/>
              <a:gd name="connsiteX57" fmla="*/ 493093 w 1371745"/>
              <a:gd name="connsiteY57" fmla="*/ 710914 h 788897"/>
              <a:gd name="connsiteX58" fmla="*/ 536309 w 1371745"/>
              <a:gd name="connsiteY58" fmla="*/ 692737 h 788897"/>
              <a:gd name="connsiteX59" fmla="*/ 563460 w 1371745"/>
              <a:gd name="connsiteY59" fmla="*/ 711819 h 788897"/>
              <a:gd name="connsiteX60" fmla="*/ 600113 w 1371745"/>
              <a:gd name="connsiteY60" fmla="*/ 654047 h 788897"/>
              <a:gd name="connsiteX61" fmla="*/ 666106 w 1371745"/>
              <a:gd name="connsiteY61" fmla="*/ 576591 h 788897"/>
              <a:gd name="connsiteX62" fmla="*/ 751481 w 1371745"/>
              <a:gd name="connsiteY62" fmla="*/ 564072 h 788897"/>
              <a:gd name="connsiteX63" fmla="*/ 759400 w 1371745"/>
              <a:gd name="connsiteY63" fmla="*/ 614150 h 788897"/>
              <a:gd name="connsiteX64" fmla="*/ 884747 w 1371745"/>
              <a:gd name="connsiteY64" fmla="*/ 632402 h 788897"/>
              <a:gd name="connsiteX65" fmla="*/ 782252 w 1371745"/>
              <a:gd name="connsiteY65" fmla="*/ 689344 h 788897"/>
              <a:gd name="connsiteX66" fmla="*/ 859708 w 1371745"/>
              <a:gd name="connsiteY66" fmla="*/ 724564 h 788897"/>
              <a:gd name="connsiteX67" fmla="*/ 863177 w 1371745"/>
              <a:gd name="connsiteY67" fmla="*/ 783844 h 788897"/>
              <a:gd name="connsiteX68" fmla="*/ 925775 w 1371745"/>
              <a:gd name="connsiteY68" fmla="*/ 769062 h 788897"/>
              <a:gd name="connsiteX69" fmla="*/ 999762 w 1371745"/>
              <a:gd name="connsiteY69" fmla="*/ 737160 h 788897"/>
              <a:gd name="connsiteX70" fmla="*/ 1102257 w 1371745"/>
              <a:gd name="connsiteY70" fmla="*/ 722377 h 788897"/>
              <a:gd name="connsiteX71" fmla="*/ 1024801 w 1371745"/>
              <a:gd name="connsiteY71" fmla="*/ 701863 h 788897"/>
              <a:gd name="connsiteX72" fmla="*/ 962203 w 1371745"/>
              <a:gd name="connsiteY72" fmla="*/ 639190 h 788897"/>
              <a:gd name="connsiteX73" fmla="*/ 1058966 w 1371745"/>
              <a:gd name="connsiteY73" fmla="*/ 577798 h 788897"/>
              <a:gd name="connsiteX74" fmla="*/ 1156936 w 1371745"/>
              <a:gd name="connsiteY74" fmla="*/ 548234 h 788897"/>
              <a:gd name="connsiteX75" fmla="*/ 1219534 w 1371745"/>
              <a:gd name="connsiteY75" fmla="*/ 530585 h 788897"/>
              <a:gd name="connsiteX76" fmla="*/ 1221344 w 1371745"/>
              <a:gd name="connsiteY76" fmla="*/ 494082 h 78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1371745" h="788897">
                <a:moveTo>
                  <a:pt x="1221344" y="494082"/>
                </a:moveTo>
                <a:cubicBezTo>
                  <a:pt x="1233261" y="492423"/>
                  <a:pt x="1269161" y="453054"/>
                  <a:pt x="1281152" y="453054"/>
                </a:cubicBezTo>
                <a:cubicBezTo>
                  <a:pt x="1293144" y="453054"/>
                  <a:pt x="1344354" y="463311"/>
                  <a:pt x="1344354" y="454789"/>
                </a:cubicBezTo>
                <a:cubicBezTo>
                  <a:pt x="1344354" y="446266"/>
                  <a:pt x="1361474" y="417230"/>
                  <a:pt x="1358005" y="408632"/>
                </a:cubicBezTo>
                <a:cubicBezTo>
                  <a:pt x="1354611" y="400110"/>
                  <a:pt x="1337491" y="388193"/>
                  <a:pt x="1340960" y="379596"/>
                </a:cubicBezTo>
                <a:cubicBezTo>
                  <a:pt x="1344354" y="371073"/>
                  <a:pt x="1368262" y="371073"/>
                  <a:pt x="1368262" y="360816"/>
                </a:cubicBezTo>
                <a:cubicBezTo>
                  <a:pt x="1368262" y="350559"/>
                  <a:pt x="1349482" y="345430"/>
                  <a:pt x="1349482" y="338567"/>
                </a:cubicBezTo>
                <a:cubicBezTo>
                  <a:pt x="1349482" y="331780"/>
                  <a:pt x="1373390" y="319788"/>
                  <a:pt x="1371655" y="306137"/>
                </a:cubicBezTo>
                <a:cubicBezTo>
                  <a:pt x="1369996" y="292486"/>
                  <a:pt x="1349482" y="290751"/>
                  <a:pt x="1327309" y="278835"/>
                </a:cubicBezTo>
                <a:cubicBezTo>
                  <a:pt x="1305060" y="266843"/>
                  <a:pt x="1282887" y="271972"/>
                  <a:pt x="1262373" y="261715"/>
                </a:cubicBezTo>
                <a:cubicBezTo>
                  <a:pt x="1241934" y="251458"/>
                  <a:pt x="1199171" y="258245"/>
                  <a:pt x="1199171" y="251458"/>
                </a:cubicBezTo>
                <a:cubicBezTo>
                  <a:pt x="1199171" y="244670"/>
                  <a:pt x="1171869" y="222421"/>
                  <a:pt x="1165006" y="210430"/>
                </a:cubicBezTo>
                <a:cubicBezTo>
                  <a:pt x="1158143" y="198513"/>
                  <a:pt x="1135970" y="205301"/>
                  <a:pt x="1122319" y="213823"/>
                </a:cubicBezTo>
                <a:cubicBezTo>
                  <a:pt x="1108592" y="222421"/>
                  <a:pt x="1096676" y="225815"/>
                  <a:pt x="1083025" y="217293"/>
                </a:cubicBezTo>
                <a:cubicBezTo>
                  <a:pt x="1069374" y="208695"/>
                  <a:pt x="1057382" y="195044"/>
                  <a:pt x="1045466" y="200172"/>
                </a:cubicBezTo>
                <a:cubicBezTo>
                  <a:pt x="1033474" y="205301"/>
                  <a:pt x="1011301" y="201907"/>
                  <a:pt x="1016430" y="184787"/>
                </a:cubicBezTo>
                <a:cubicBezTo>
                  <a:pt x="1021558" y="167667"/>
                  <a:pt x="994256" y="130183"/>
                  <a:pt x="982264" y="125055"/>
                </a:cubicBezTo>
                <a:cubicBezTo>
                  <a:pt x="970273" y="119926"/>
                  <a:pt x="934449" y="128448"/>
                  <a:pt x="925926" y="111328"/>
                </a:cubicBezTo>
                <a:cubicBezTo>
                  <a:pt x="917328" y="94208"/>
                  <a:pt x="902018" y="80557"/>
                  <a:pt x="908806" y="68641"/>
                </a:cubicBezTo>
                <a:cubicBezTo>
                  <a:pt x="915594" y="56649"/>
                  <a:pt x="907071" y="24219"/>
                  <a:pt x="898549" y="10568"/>
                </a:cubicBezTo>
                <a:cubicBezTo>
                  <a:pt x="889951" y="-3083"/>
                  <a:pt x="847264" y="-1349"/>
                  <a:pt x="835347" y="3780"/>
                </a:cubicBezTo>
                <a:cubicBezTo>
                  <a:pt x="823355" y="8833"/>
                  <a:pt x="796054" y="-1349"/>
                  <a:pt x="784062" y="5439"/>
                </a:cubicBezTo>
                <a:cubicBezTo>
                  <a:pt x="772070" y="12302"/>
                  <a:pt x="765282" y="24219"/>
                  <a:pt x="748162" y="24219"/>
                </a:cubicBezTo>
                <a:cubicBezTo>
                  <a:pt x="738659" y="24219"/>
                  <a:pt x="732324" y="22936"/>
                  <a:pt x="727120" y="15394"/>
                </a:cubicBezTo>
                <a:cubicBezTo>
                  <a:pt x="708642" y="23766"/>
                  <a:pt x="677645" y="25350"/>
                  <a:pt x="677645" y="25350"/>
                </a:cubicBezTo>
                <a:cubicBezTo>
                  <a:pt x="677645" y="25350"/>
                  <a:pt x="632016" y="61777"/>
                  <a:pt x="632016" y="75428"/>
                </a:cubicBezTo>
                <a:cubicBezTo>
                  <a:pt x="632016" y="89079"/>
                  <a:pt x="629829" y="111931"/>
                  <a:pt x="618365" y="100543"/>
                </a:cubicBezTo>
                <a:cubicBezTo>
                  <a:pt x="606977" y="89155"/>
                  <a:pt x="559161" y="89079"/>
                  <a:pt x="547848" y="95942"/>
                </a:cubicBezTo>
                <a:cubicBezTo>
                  <a:pt x="536459" y="102806"/>
                  <a:pt x="518208" y="68641"/>
                  <a:pt x="497694" y="80029"/>
                </a:cubicBezTo>
                <a:cubicBezTo>
                  <a:pt x="477255" y="91417"/>
                  <a:pt x="449878" y="64040"/>
                  <a:pt x="447540" y="75428"/>
                </a:cubicBezTo>
                <a:cubicBezTo>
                  <a:pt x="445277" y="86892"/>
                  <a:pt x="415713" y="77766"/>
                  <a:pt x="395199" y="68641"/>
                </a:cubicBezTo>
                <a:cubicBezTo>
                  <a:pt x="374760" y="59515"/>
                  <a:pt x="338257" y="73241"/>
                  <a:pt x="324606" y="57252"/>
                </a:cubicBezTo>
                <a:cubicBezTo>
                  <a:pt x="310955" y="41339"/>
                  <a:pt x="222111" y="41339"/>
                  <a:pt x="192546" y="41339"/>
                </a:cubicBezTo>
                <a:cubicBezTo>
                  <a:pt x="162982" y="41339"/>
                  <a:pt x="156119" y="57252"/>
                  <a:pt x="142392" y="70979"/>
                </a:cubicBezTo>
                <a:cubicBezTo>
                  <a:pt x="130023" y="83423"/>
                  <a:pt x="115694" y="80783"/>
                  <a:pt x="101213" y="80180"/>
                </a:cubicBezTo>
                <a:cubicBezTo>
                  <a:pt x="102495" y="91644"/>
                  <a:pt x="104758" y="101901"/>
                  <a:pt x="107699" y="106275"/>
                </a:cubicBezTo>
                <a:cubicBezTo>
                  <a:pt x="114487" y="116532"/>
                  <a:pt x="146993" y="166083"/>
                  <a:pt x="138395" y="181393"/>
                </a:cubicBezTo>
                <a:cubicBezTo>
                  <a:pt x="129872" y="196778"/>
                  <a:pt x="114487" y="196778"/>
                  <a:pt x="104230" y="208695"/>
                </a:cubicBezTo>
                <a:cubicBezTo>
                  <a:pt x="93973" y="220686"/>
                  <a:pt x="34165" y="273631"/>
                  <a:pt x="32506" y="282153"/>
                </a:cubicBezTo>
                <a:cubicBezTo>
                  <a:pt x="30771" y="290751"/>
                  <a:pt x="42763" y="328310"/>
                  <a:pt x="34165" y="335098"/>
                </a:cubicBezTo>
                <a:cubicBezTo>
                  <a:pt x="25643" y="341961"/>
                  <a:pt x="0" y="377785"/>
                  <a:pt x="0" y="391436"/>
                </a:cubicBezTo>
                <a:cubicBezTo>
                  <a:pt x="0" y="405163"/>
                  <a:pt x="18780" y="423942"/>
                  <a:pt x="34165" y="428995"/>
                </a:cubicBezTo>
                <a:cubicBezTo>
                  <a:pt x="40651" y="431182"/>
                  <a:pt x="44799" y="434199"/>
                  <a:pt x="46685" y="437819"/>
                </a:cubicBezTo>
                <a:cubicBezTo>
                  <a:pt x="58601" y="436235"/>
                  <a:pt x="69612" y="435255"/>
                  <a:pt x="76325" y="435255"/>
                </a:cubicBezTo>
                <a:cubicBezTo>
                  <a:pt x="87713" y="435255"/>
                  <a:pt x="137792" y="448981"/>
                  <a:pt x="153705" y="448981"/>
                </a:cubicBezTo>
                <a:cubicBezTo>
                  <a:pt x="169694" y="448981"/>
                  <a:pt x="192471" y="455769"/>
                  <a:pt x="199259" y="462632"/>
                </a:cubicBezTo>
                <a:cubicBezTo>
                  <a:pt x="206122" y="469420"/>
                  <a:pt x="222035" y="464895"/>
                  <a:pt x="233424" y="453507"/>
                </a:cubicBezTo>
                <a:cubicBezTo>
                  <a:pt x="244812" y="442118"/>
                  <a:pt x="258463" y="448981"/>
                  <a:pt x="272114" y="448981"/>
                </a:cubicBezTo>
                <a:cubicBezTo>
                  <a:pt x="285765" y="448981"/>
                  <a:pt x="308541" y="437518"/>
                  <a:pt x="315405" y="426205"/>
                </a:cubicBezTo>
                <a:cubicBezTo>
                  <a:pt x="322192" y="414816"/>
                  <a:pt x="390523" y="396565"/>
                  <a:pt x="408774" y="394302"/>
                </a:cubicBezTo>
                <a:cubicBezTo>
                  <a:pt x="427026" y="392040"/>
                  <a:pt x="454328" y="428467"/>
                  <a:pt x="470241" y="428467"/>
                </a:cubicBezTo>
                <a:cubicBezTo>
                  <a:pt x="486230" y="428467"/>
                  <a:pt x="515794" y="439856"/>
                  <a:pt x="524920" y="469496"/>
                </a:cubicBezTo>
                <a:cubicBezTo>
                  <a:pt x="534046" y="499136"/>
                  <a:pt x="561348" y="535563"/>
                  <a:pt x="572736" y="546876"/>
                </a:cubicBezTo>
                <a:cubicBezTo>
                  <a:pt x="584125" y="558340"/>
                  <a:pt x="590912" y="587904"/>
                  <a:pt x="590912" y="597030"/>
                </a:cubicBezTo>
                <a:cubicBezTo>
                  <a:pt x="590912" y="606156"/>
                  <a:pt x="565873" y="594768"/>
                  <a:pt x="538571" y="587904"/>
                </a:cubicBezTo>
                <a:cubicBezTo>
                  <a:pt x="511269" y="581041"/>
                  <a:pt x="509007" y="608418"/>
                  <a:pt x="509007" y="622069"/>
                </a:cubicBezTo>
                <a:cubicBezTo>
                  <a:pt x="509007" y="635796"/>
                  <a:pt x="470316" y="683536"/>
                  <a:pt x="463453" y="692737"/>
                </a:cubicBezTo>
                <a:cubicBezTo>
                  <a:pt x="456590" y="701863"/>
                  <a:pt x="477180" y="708651"/>
                  <a:pt x="493093" y="710914"/>
                </a:cubicBezTo>
                <a:cubicBezTo>
                  <a:pt x="499881" y="711894"/>
                  <a:pt x="527258" y="692737"/>
                  <a:pt x="536309" y="692737"/>
                </a:cubicBezTo>
                <a:cubicBezTo>
                  <a:pt x="540004" y="692737"/>
                  <a:pt x="551317" y="701486"/>
                  <a:pt x="563460" y="711819"/>
                </a:cubicBezTo>
                <a:cubicBezTo>
                  <a:pt x="560895" y="676221"/>
                  <a:pt x="568211" y="678182"/>
                  <a:pt x="600113" y="654047"/>
                </a:cubicBezTo>
                <a:cubicBezTo>
                  <a:pt x="633147" y="629008"/>
                  <a:pt x="636541" y="582323"/>
                  <a:pt x="666106" y="576591"/>
                </a:cubicBezTo>
                <a:cubicBezTo>
                  <a:pt x="695745" y="570935"/>
                  <a:pt x="708265" y="557208"/>
                  <a:pt x="751481" y="564072"/>
                </a:cubicBezTo>
                <a:cubicBezTo>
                  <a:pt x="794771" y="570935"/>
                  <a:pt x="729911" y="598237"/>
                  <a:pt x="759400" y="614150"/>
                </a:cubicBezTo>
                <a:cubicBezTo>
                  <a:pt x="789040" y="630139"/>
                  <a:pt x="880146" y="609625"/>
                  <a:pt x="884747" y="632402"/>
                </a:cubicBezTo>
                <a:cubicBezTo>
                  <a:pt x="889272" y="655178"/>
                  <a:pt x="779989" y="678031"/>
                  <a:pt x="782252" y="689344"/>
                </a:cubicBezTo>
                <a:cubicBezTo>
                  <a:pt x="784514" y="700657"/>
                  <a:pt x="840325" y="712120"/>
                  <a:pt x="859708" y="724564"/>
                </a:cubicBezTo>
                <a:cubicBezTo>
                  <a:pt x="879091" y="737160"/>
                  <a:pt x="854051" y="772380"/>
                  <a:pt x="863177" y="783844"/>
                </a:cubicBezTo>
                <a:cubicBezTo>
                  <a:pt x="872303" y="795233"/>
                  <a:pt x="901867" y="786107"/>
                  <a:pt x="925775" y="769062"/>
                </a:cubicBezTo>
                <a:cubicBezTo>
                  <a:pt x="949683" y="751942"/>
                  <a:pt x="968991" y="757674"/>
                  <a:pt x="999762" y="737160"/>
                </a:cubicBezTo>
                <a:cubicBezTo>
                  <a:pt x="1030533" y="716646"/>
                  <a:pt x="1094263" y="734822"/>
                  <a:pt x="1102257" y="722377"/>
                </a:cubicBezTo>
                <a:cubicBezTo>
                  <a:pt x="1110176" y="709782"/>
                  <a:pt x="1084005" y="697338"/>
                  <a:pt x="1024801" y="701863"/>
                </a:cubicBezTo>
                <a:cubicBezTo>
                  <a:pt x="965597" y="706388"/>
                  <a:pt x="962203" y="650578"/>
                  <a:pt x="962203" y="639190"/>
                </a:cubicBezTo>
                <a:cubicBezTo>
                  <a:pt x="962203" y="627877"/>
                  <a:pt x="1023670" y="581117"/>
                  <a:pt x="1058966" y="577798"/>
                </a:cubicBezTo>
                <a:cubicBezTo>
                  <a:pt x="1094263" y="574329"/>
                  <a:pt x="1122771" y="564072"/>
                  <a:pt x="1156936" y="548234"/>
                </a:cubicBezTo>
                <a:cubicBezTo>
                  <a:pt x="1170738" y="541823"/>
                  <a:pt x="1194872" y="535261"/>
                  <a:pt x="1219534" y="530585"/>
                </a:cubicBezTo>
                <a:cubicBezTo>
                  <a:pt x="1215914" y="514446"/>
                  <a:pt x="1211163" y="495591"/>
                  <a:pt x="1221344" y="494082"/>
                </a:cubicBezTo>
                <a:close/>
              </a:path>
            </a:pathLst>
          </a:custGeom>
          <a:solidFill>
            <a:schemeClr val="accent1"/>
          </a:solidFill>
          <a:ln w="7533" cap="flat">
            <a:solidFill>
              <a:srgbClr val="FFFFFF"/>
            </a:solidFill>
            <a:prstDash val="solid"/>
            <a:miter/>
          </a:ln>
        </p:spPr>
        <p:txBody>
          <a:bodyPr rtlCol="0" anchor="ctr"/>
          <a:lstStyle/>
          <a:p>
            <a:endParaRPr lang="en-GB"/>
          </a:p>
        </p:txBody>
      </p:sp>
      <p:grpSp>
        <p:nvGrpSpPr>
          <p:cNvPr id="52" name="Graphic 46">
            <a:extLst>
              <a:ext uri="{FF2B5EF4-FFF2-40B4-BE49-F238E27FC236}">
                <a16:creationId xmlns:a16="http://schemas.microsoft.com/office/drawing/2014/main" id="{42057DF9-31D5-1EC8-7BC6-892AFC25BF02}"/>
              </a:ext>
            </a:extLst>
          </p:cNvPr>
          <p:cNvGrpSpPr/>
          <p:nvPr/>
        </p:nvGrpSpPr>
        <p:grpSpPr>
          <a:xfrm>
            <a:off x="5063279" y="1587653"/>
            <a:ext cx="763689" cy="1168238"/>
            <a:chOff x="5063279" y="1587653"/>
            <a:chExt cx="763689" cy="1168238"/>
          </a:xfrm>
          <a:solidFill>
            <a:srgbClr val="00A7E9"/>
          </a:solidFill>
        </p:grpSpPr>
        <p:sp>
          <p:nvSpPr>
            <p:cNvPr id="53" name="Freeform: Shape 52">
              <a:extLst>
                <a:ext uri="{FF2B5EF4-FFF2-40B4-BE49-F238E27FC236}">
                  <a16:creationId xmlns:a16="http://schemas.microsoft.com/office/drawing/2014/main" id="{77D95902-7A6A-AFBA-BC46-B9EE43019550}"/>
                </a:ext>
              </a:extLst>
            </p:cNvPr>
            <p:cNvSpPr/>
            <p:nvPr/>
          </p:nvSpPr>
          <p:spPr>
            <a:xfrm>
              <a:off x="5063279" y="1587653"/>
              <a:ext cx="763689" cy="1168238"/>
            </a:xfrm>
            <a:custGeom>
              <a:avLst/>
              <a:gdLst>
                <a:gd name="connsiteX0" fmla="*/ 140821 w 763689"/>
                <a:gd name="connsiteY0" fmla="*/ 622284 h 1168238"/>
                <a:gd name="connsiteX1" fmla="*/ 44435 w 763689"/>
                <a:gd name="connsiteY1" fmla="*/ 637595 h 1168238"/>
                <a:gd name="connsiteX2" fmla="*/ 23469 w 763689"/>
                <a:gd name="connsiteY2" fmla="*/ 681489 h 1168238"/>
                <a:gd name="connsiteX3" fmla="*/ 6273 w 763689"/>
                <a:gd name="connsiteY3" fmla="*/ 726288 h 1168238"/>
                <a:gd name="connsiteX4" fmla="*/ 54466 w 763689"/>
                <a:gd name="connsiteY4" fmla="*/ 736545 h 1168238"/>
                <a:gd name="connsiteX5" fmla="*/ 99190 w 763689"/>
                <a:gd name="connsiteY5" fmla="*/ 722743 h 1168238"/>
                <a:gd name="connsiteX6" fmla="*/ 124682 w 763689"/>
                <a:gd name="connsiteY6" fmla="*/ 745897 h 1168238"/>
                <a:gd name="connsiteX7" fmla="*/ 184037 w 763689"/>
                <a:gd name="connsiteY7" fmla="*/ 708791 h 1168238"/>
                <a:gd name="connsiteX8" fmla="*/ 140821 w 763689"/>
                <a:gd name="connsiteY8" fmla="*/ 622284 h 1168238"/>
                <a:gd name="connsiteX9" fmla="*/ 763636 w 763689"/>
                <a:gd name="connsiteY9" fmla="*/ 904655 h 1168238"/>
                <a:gd name="connsiteX10" fmla="*/ 682786 w 763689"/>
                <a:gd name="connsiteY10" fmla="*/ 864758 h 1168238"/>
                <a:gd name="connsiteX11" fmla="*/ 645227 w 763689"/>
                <a:gd name="connsiteY11" fmla="*/ 860233 h 1168238"/>
                <a:gd name="connsiteX12" fmla="*/ 644096 w 763689"/>
                <a:gd name="connsiteY12" fmla="*/ 818074 h 1168238"/>
                <a:gd name="connsiteX13" fmla="*/ 619057 w 763689"/>
                <a:gd name="connsiteY13" fmla="*/ 775914 h 1168238"/>
                <a:gd name="connsiteX14" fmla="*/ 560984 w 763689"/>
                <a:gd name="connsiteY14" fmla="*/ 682545 h 1168238"/>
                <a:gd name="connsiteX15" fmla="*/ 509774 w 763689"/>
                <a:gd name="connsiteY15" fmla="*/ 589175 h 1168238"/>
                <a:gd name="connsiteX16" fmla="*/ 458489 w 763689"/>
                <a:gd name="connsiteY16" fmla="*/ 550485 h 1168238"/>
                <a:gd name="connsiteX17" fmla="*/ 389027 w 763689"/>
                <a:gd name="connsiteY17" fmla="*/ 539097 h 1168238"/>
                <a:gd name="connsiteX18" fmla="*/ 416329 w 763689"/>
                <a:gd name="connsiteY18" fmla="*/ 489018 h 1168238"/>
                <a:gd name="connsiteX19" fmla="*/ 475533 w 763689"/>
                <a:gd name="connsiteY19" fmla="*/ 354620 h 1168238"/>
                <a:gd name="connsiteX20" fmla="*/ 333217 w 763689"/>
                <a:gd name="connsiteY20" fmla="*/ 347757 h 1168238"/>
                <a:gd name="connsiteX21" fmla="*/ 307046 w 763689"/>
                <a:gd name="connsiteY21" fmla="*/ 322718 h 1168238"/>
                <a:gd name="connsiteX22" fmla="*/ 365119 w 763689"/>
                <a:gd name="connsiteY22" fmla="*/ 258988 h 1168238"/>
                <a:gd name="connsiteX23" fmla="*/ 376583 w 763689"/>
                <a:gd name="connsiteY23" fmla="*/ 213435 h 1168238"/>
                <a:gd name="connsiteX24" fmla="*/ 342418 w 763689"/>
                <a:gd name="connsiteY24" fmla="*/ 244206 h 1168238"/>
                <a:gd name="connsiteX25" fmla="*/ 259230 w 763689"/>
                <a:gd name="connsiteY25" fmla="*/ 245337 h 1168238"/>
                <a:gd name="connsiteX26" fmla="*/ 211414 w 763689"/>
                <a:gd name="connsiteY26" fmla="*/ 310274 h 1168238"/>
                <a:gd name="connsiteX27" fmla="*/ 177249 w 763689"/>
                <a:gd name="connsiteY27" fmla="*/ 362615 h 1168238"/>
                <a:gd name="connsiteX28" fmla="*/ 157942 w 763689"/>
                <a:gd name="connsiteY28" fmla="*/ 384185 h 1168238"/>
                <a:gd name="connsiteX29" fmla="*/ 111257 w 763689"/>
                <a:gd name="connsiteY29" fmla="*/ 367140 h 1168238"/>
                <a:gd name="connsiteX30" fmla="*/ 166992 w 763689"/>
                <a:gd name="connsiteY30" fmla="*/ 412769 h 1168238"/>
                <a:gd name="connsiteX31" fmla="*/ 138559 w 763689"/>
                <a:gd name="connsiteY31" fmla="*/ 469635 h 1168238"/>
                <a:gd name="connsiteX32" fmla="*/ 179512 w 763689"/>
                <a:gd name="connsiteY32" fmla="*/ 510663 h 1168238"/>
                <a:gd name="connsiteX33" fmla="*/ 115707 w 763689"/>
                <a:gd name="connsiteY33" fmla="*/ 558479 h 1168238"/>
                <a:gd name="connsiteX34" fmla="*/ 170386 w 763689"/>
                <a:gd name="connsiteY34" fmla="*/ 539172 h 1168238"/>
                <a:gd name="connsiteX35" fmla="*/ 202288 w 763689"/>
                <a:gd name="connsiteY35" fmla="*/ 585781 h 1168238"/>
                <a:gd name="connsiteX36" fmla="*/ 246710 w 763689"/>
                <a:gd name="connsiteY36" fmla="*/ 525446 h 1168238"/>
                <a:gd name="connsiteX37" fmla="*/ 252442 w 763689"/>
                <a:gd name="connsiteY37" fmla="*/ 578918 h 1168238"/>
                <a:gd name="connsiteX38" fmla="*/ 225065 w 763689"/>
                <a:gd name="connsiteY38" fmla="*/ 656374 h 1168238"/>
                <a:gd name="connsiteX39" fmla="*/ 335479 w 763689"/>
                <a:gd name="connsiteY39" fmla="*/ 646117 h 1168238"/>
                <a:gd name="connsiteX40" fmla="*/ 355993 w 763689"/>
                <a:gd name="connsiteY40" fmla="*/ 668894 h 1168238"/>
                <a:gd name="connsiteX41" fmla="*/ 368513 w 763689"/>
                <a:gd name="connsiteY41" fmla="*/ 716710 h 1168238"/>
                <a:gd name="connsiteX42" fmla="*/ 389027 w 763689"/>
                <a:gd name="connsiteY42" fmla="*/ 745143 h 1168238"/>
                <a:gd name="connsiteX43" fmla="*/ 382164 w 763689"/>
                <a:gd name="connsiteY43" fmla="*/ 814604 h 1168238"/>
                <a:gd name="connsiteX44" fmla="*/ 303577 w 763689"/>
                <a:gd name="connsiteY44" fmla="*/ 818074 h 1168238"/>
                <a:gd name="connsiteX45" fmla="*/ 279669 w 763689"/>
                <a:gd name="connsiteY45" fmla="*/ 830593 h 1168238"/>
                <a:gd name="connsiteX46" fmla="*/ 256892 w 763689"/>
                <a:gd name="connsiteY46" fmla="*/ 878409 h 1168238"/>
                <a:gd name="connsiteX47" fmla="*/ 302370 w 763689"/>
                <a:gd name="connsiteY47" fmla="*/ 908049 h 1168238"/>
                <a:gd name="connsiteX48" fmla="*/ 228383 w 763689"/>
                <a:gd name="connsiteY48" fmla="*/ 960390 h 1168238"/>
                <a:gd name="connsiteX49" fmla="*/ 257948 w 763689"/>
                <a:gd name="connsiteY49" fmla="*/ 992217 h 1168238"/>
                <a:gd name="connsiteX50" fmla="*/ 303501 w 763689"/>
                <a:gd name="connsiteY50" fmla="*/ 1002474 h 1168238"/>
                <a:gd name="connsiteX51" fmla="*/ 384351 w 763689"/>
                <a:gd name="connsiteY51" fmla="*/ 1013863 h 1168238"/>
                <a:gd name="connsiteX52" fmla="*/ 391214 w 763689"/>
                <a:gd name="connsiteY52" fmla="*/ 1033170 h 1168238"/>
                <a:gd name="connsiteX53" fmla="*/ 305839 w 763689"/>
                <a:gd name="connsiteY53" fmla="*/ 1044558 h 1168238"/>
                <a:gd name="connsiteX54" fmla="*/ 207945 w 763689"/>
                <a:gd name="connsiteY54" fmla="*/ 1165305 h 1168238"/>
                <a:gd name="connsiteX55" fmla="*/ 264811 w 763689"/>
                <a:gd name="connsiteY55" fmla="*/ 1133403 h 1168238"/>
                <a:gd name="connsiteX56" fmla="*/ 321753 w 763689"/>
                <a:gd name="connsiteY56" fmla="*/ 1144791 h 1168238"/>
                <a:gd name="connsiteX57" fmla="*/ 355918 w 763689"/>
                <a:gd name="connsiteY57" fmla="*/ 1110626 h 1168238"/>
                <a:gd name="connsiteX58" fmla="*/ 411653 w 763689"/>
                <a:gd name="connsiteY58" fmla="*/ 1102707 h 1168238"/>
                <a:gd name="connsiteX59" fmla="*/ 472064 w 763689"/>
                <a:gd name="connsiteY59" fmla="*/ 1085587 h 1168238"/>
                <a:gd name="connsiteX60" fmla="*/ 533531 w 763689"/>
                <a:gd name="connsiteY60" fmla="*/ 1100369 h 1168238"/>
                <a:gd name="connsiteX61" fmla="*/ 620037 w 763689"/>
                <a:gd name="connsiteY61" fmla="*/ 1084380 h 1168238"/>
                <a:gd name="connsiteX62" fmla="*/ 727058 w 763689"/>
                <a:gd name="connsiteY62" fmla="*/ 1039958 h 1168238"/>
                <a:gd name="connsiteX63" fmla="*/ 694099 w 763689"/>
                <a:gd name="connsiteY63" fmla="*/ 1024044 h 1168238"/>
                <a:gd name="connsiteX64" fmla="*/ 699756 w 763689"/>
                <a:gd name="connsiteY64" fmla="*/ 978491 h 1168238"/>
                <a:gd name="connsiteX65" fmla="*/ 763636 w 763689"/>
                <a:gd name="connsiteY65" fmla="*/ 904655 h 1168238"/>
                <a:gd name="connsiteX66" fmla="*/ 79354 w 763689"/>
                <a:gd name="connsiteY66" fmla="*/ 333050 h 1168238"/>
                <a:gd name="connsiteX67" fmla="*/ 130564 w 763689"/>
                <a:gd name="connsiteY67" fmla="*/ 264720 h 1168238"/>
                <a:gd name="connsiteX68" fmla="*/ 79354 w 763689"/>
                <a:gd name="connsiteY68" fmla="*/ 333050 h 1168238"/>
                <a:gd name="connsiteX69" fmla="*/ 520031 w 763689"/>
                <a:gd name="connsiteY69" fmla="*/ 85976 h 1168238"/>
                <a:gd name="connsiteX70" fmla="*/ 532551 w 763689"/>
                <a:gd name="connsiteY70" fmla="*/ 601 h 1168238"/>
                <a:gd name="connsiteX71" fmla="*/ 520031 w 763689"/>
                <a:gd name="connsiteY71" fmla="*/ 85976 h 11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763689" h="1168238">
                  <a:moveTo>
                    <a:pt x="140821" y="622284"/>
                  </a:moveTo>
                  <a:cubicBezTo>
                    <a:pt x="112011" y="594455"/>
                    <a:pt x="74905" y="638047"/>
                    <a:pt x="44435" y="637595"/>
                  </a:cubicBezTo>
                  <a:cubicBezTo>
                    <a:pt x="39457" y="659768"/>
                    <a:pt x="31538" y="675681"/>
                    <a:pt x="23469" y="681489"/>
                  </a:cubicBezTo>
                  <a:cubicBezTo>
                    <a:pt x="11401" y="690162"/>
                    <a:pt x="-10923" y="722819"/>
                    <a:pt x="6273" y="726288"/>
                  </a:cubicBezTo>
                  <a:cubicBezTo>
                    <a:pt x="23469" y="729682"/>
                    <a:pt x="50997" y="757210"/>
                    <a:pt x="54466" y="736545"/>
                  </a:cubicBezTo>
                  <a:cubicBezTo>
                    <a:pt x="57860" y="715880"/>
                    <a:pt x="69927" y="688352"/>
                    <a:pt x="99190" y="722743"/>
                  </a:cubicBezTo>
                  <a:cubicBezTo>
                    <a:pt x="106128" y="730964"/>
                    <a:pt x="115103" y="738732"/>
                    <a:pt x="124682" y="745897"/>
                  </a:cubicBezTo>
                  <a:cubicBezTo>
                    <a:pt x="129433" y="730285"/>
                    <a:pt x="165408" y="727570"/>
                    <a:pt x="184037" y="708791"/>
                  </a:cubicBezTo>
                  <a:cubicBezTo>
                    <a:pt x="206889" y="686014"/>
                    <a:pt x="172724" y="652980"/>
                    <a:pt x="140821" y="622284"/>
                  </a:cubicBezTo>
                  <a:close/>
                  <a:moveTo>
                    <a:pt x="763636" y="904655"/>
                  </a:moveTo>
                  <a:cubicBezTo>
                    <a:pt x="765974" y="870490"/>
                    <a:pt x="690781" y="846582"/>
                    <a:pt x="682786" y="864758"/>
                  </a:cubicBezTo>
                  <a:cubicBezTo>
                    <a:pt x="674867" y="883010"/>
                    <a:pt x="657747" y="880747"/>
                    <a:pt x="645227" y="860233"/>
                  </a:cubicBezTo>
                  <a:cubicBezTo>
                    <a:pt x="632708" y="839719"/>
                    <a:pt x="656691" y="820336"/>
                    <a:pt x="644096" y="818074"/>
                  </a:cubicBezTo>
                  <a:cubicBezTo>
                    <a:pt x="631501" y="815811"/>
                    <a:pt x="615663" y="787302"/>
                    <a:pt x="619057" y="775914"/>
                  </a:cubicBezTo>
                  <a:cubicBezTo>
                    <a:pt x="622451" y="764526"/>
                    <a:pt x="599674" y="691595"/>
                    <a:pt x="560984" y="682545"/>
                  </a:cubicBezTo>
                  <a:cubicBezTo>
                    <a:pt x="522293" y="673419"/>
                    <a:pt x="516562" y="618740"/>
                    <a:pt x="509774" y="589175"/>
                  </a:cubicBezTo>
                  <a:cubicBezTo>
                    <a:pt x="502911" y="559611"/>
                    <a:pt x="477871" y="575449"/>
                    <a:pt x="458489" y="550485"/>
                  </a:cubicBezTo>
                  <a:cubicBezTo>
                    <a:pt x="439106" y="525446"/>
                    <a:pt x="406072" y="537965"/>
                    <a:pt x="389027" y="539097"/>
                  </a:cubicBezTo>
                  <a:cubicBezTo>
                    <a:pt x="371982" y="540228"/>
                    <a:pt x="389027" y="507119"/>
                    <a:pt x="416329" y="489018"/>
                  </a:cubicBezTo>
                  <a:cubicBezTo>
                    <a:pt x="443631" y="470766"/>
                    <a:pt x="475533" y="373928"/>
                    <a:pt x="475533" y="354620"/>
                  </a:cubicBezTo>
                  <a:cubicBezTo>
                    <a:pt x="475533" y="335238"/>
                    <a:pt x="355993" y="336369"/>
                    <a:pt x="333217" y="347757"/>
                  </a:cubicBezTo>
                  <a:cubicBezTo>
                    <a:pt x="310440" y="359146"/>
                    <a:pt x="287663" y="330712"/>
                    <a:pt x="307046" y="322718"/>
                  </a:cubicBezTo>
                  <a:cubicBezTo>
                    <a:pt x="326429" y="314723"/>
                    <a:pt x="367457" y="274902"/>
                    <a:pt x="365119" y="258988"/>
                  </a:cubicBezTo>
                  <a:cubicBezTo>
                    <a:pt x="362857" y="243075"/>
                    <a:pt x="393628" y="228217"/>
                    <a:pt x="376583" y="213435"/>
                  </a:cubicBezTo>
                  <a:cubicBezTo>
                    <a:pt x="359463" y="198653"/>
                    <a:pt x="357200" y="232818"/>
                    <a:pt x="342418" y="244206"/>
                  </a:cubicBezTo>
                  <a:cubicBezTo>
                    <a:pt x="327636" y="255595"/>
                    <a:pt x="294602" y="252201"/>
                    <a:pt x="259230" y="245337"/>
                  </a:cubicBezTo>
                  <a:cubicBezTo>
                    <a:pt x="223934" y="238474"/>
                    <a:pt x="210283" y="288553"/>
                    <a:pt x="211414" y="310274"/>
                  </a:cubicBezTo>
                  <a:cubicBezTo>
                    <a:pt x="212545" y="331919"/>
                    <a:pt x="170386" y="344439"/>
                    <a:pt x="177249" y="362615"/>
                  </a:cubicBezTo>
                  <a:cubicBezTo>
                    <a:pt x="184112" y="380791"/>
                    <a:pt x="169330" y="394517"/>
                    <a:pt x="157942" y="384185"/>
                  </a:cubicBezTo>
                  <a:cubicBezTo>
                    <a:pt x="146553" y="373928"/>
                    <a:pt x="134034" y="348888"/>
                    <a:pt x="111257" y="367140"/>
                  </a:cubicBezTo>
                  <a:cubicBezTo>
                    <a:pt x="88480" y="385391"/>
                    <a:pt x="137427" y="409300"/>
                    <a:pt x="166992" y="412769"/>
                  </a:cubicBezTo>
                  <a:cubicBezTo>
                    <a:pt x="196632" y="416163"/>
                    <a:pt x="144291" y="437808"/>
                    <a:pt x="138559" y="469635"/>
                  </a:cubicBezTo>
                  <a:cubicBezTo>
                    <a:pt x="132827" y="501538"/>
                    <a:pt x="177249" y="487962"/>
                    <a:pt x="179512" y="510663"/>
                  </a:cubicBezTo>
                  <a:cubicBezTo>
                    <a:pt x="181774" y="533440"/>
                    <a:pt x="115707" y="536909"/>
                    <a:pt x="115707" y="558479"/>
                  </a:cubicBezTo>
                  <a:cubicBezTo>
                    <a:pt x="115707" y="580200"/>
                    <a:pt x="153266" y="548298"/>
                    <a:pt x="170386" y="539172"/>
                  </a:cubicBezTo>
                  <a:cubicBezTo>
                    <a:pt x="187506" y="530046"/>
                    <a:pt x="161335" y="592644"/>
                    <a:pt x="202288" y="585781"/>
                  </a:cubicBezTo>
                  <a:cubicBezTo>
                    <a:pt x="243241" y="578918"/>
                    <a:pt x="231853" y="523183"/>
                    <a:pt x="246710" y="525446"/>
                  </a:cubicBezTo>
                  <a:cubicBezTo>
                    <a:pt x="261493" y="527708"/>
                    <a:pt x="239847" y="555010"/>
                    <a:pt x="252442" y="578918"/>
                  </a:cubicBezTo>
                  <a:cubicBezTo>
                    <a:pt x="264887" y="602826"/>
                    <a:pt x="222802" y="639329"/>
                    <a:pt x="225065" y="656374"/>
                  </a:cubicBezTo>
                  <a:cubicBezTo>
                    <a:pt x="227328" y="673419"/>
                    <a:pt x="309309" y="673419"/>
                    <a:pt x="335479" y="646117"/>
                  </a:cubicBezTo>
                  <a:cubicBezTo>
                    <a:pt x="361725" y="618740"/>
                    <a:pt x="374169" y="648380"/>
                    <a:pt x="355993" y="668894"/>
                  </a:cubicBezTo>
                  <a:cubicBezTo>
                    <a:pt x="337817" y="689408"/>
                    <a:pt x="345736" y="708715"/>
                    <a:pt x="368513" y="716710"/>
                  </a:cubicBezTo>
                  <a:cubicBezTo>
                    <a:pt x="391214" y="724629"/>
                    <a:pt x="399284" y="726891"/>
                    <a:pt x="389027" y="745143"/>
                  </a:cubicBezTo>
                  <a:cubicBezTo>
                    <a:pt x="378770" y="763470"/>
                    <a:pt x="387820" y="797484"/>
                    <a:pt x="382164" y="814604"/>
                  </a:cubicBezTo>
                  <a:cubicBezTo>
                    <a:pt x="376507" y="831649"/>
                    <a:pt x="305839" y="829386"/>
                    <a:pt x="303577" y="818074"/>
                  </a:cubicBezTo>
                  <a:cubicBezTo>
                    <a:pt x="301239" y="806685"/>
                    <a:pt x="271674" y="814604"/>
                    <a:pt x="279669" y="830593"/>
                  </a:cubicBezTo>
                  <a:cubicBezTo>
                    <a:pt x="287588" y="846582"/>
                    <a:pt x="254554" y="863627"/>
                    <a:pt x="256892" y="878409"/>
                  </a:cubicBezTo>
                  <a:cubicBezTo>
                    <a:pt x="259155" y="893267"/>
                    <a:pt x="301314" y="889798"/>
                    <a:pt x="302370" y="908049"/>
                  </a:cubicBezTo>
                  <a:cubicBezTo>
                    <a:pt x="303501" y="926225"/>
                    <a:pt x="271599" y="947871"/>
                    <a:pt x="228383" y="960390"/>
                  </a:cubicBezTo>
                  <a:cubicBezTo>
                    <a:pt x="185093" y="972910"/>
                    <a:pt x="237434" y="1007075"/>
                    <a:pt x="257948" y="992217"/>
                  </a:cubicBezTo>
                  <a:cubicBezTo>
                    <a:pt x="278462" y="977435"/>
                    <a:pt x="273937" y="1002474"/>
                    <a:pt x="303501" y="1002474"/>
                  </a:cubicBezTo>
                  <a:cubicBezTo>
                    <a:pt x="333066" y="1002474"/>
                    <a:pt x="351317" y="1026382"/>
                    <a:pt x="384351" y="1013863"/>
                  </a:cubicBezTo>
                  <a:cubicBezTo>
                    <a:pt x="417385" y="1001343"/>
                    <a:pt x="416254" y="1013863"/>
                    <a:pt x="391214" y="1033170"/>
                  </a:cubicBezTo>
                  <a:cubicBezTo>
                    <a:pt x="366175" y="1052553"/>
                    <a:pt x="328616" y="1032039"/>
                    <a:pt x="305839" y="1044558"/>
                  </a:cubicBezTo>
                  <a:cubicBezTo>
                    <a:pt x="283063" y="1057078"/>
                    <a:pt x="190447" y="1143886"/>
                    <a:pt x="207945" y="1165305"/>
                  </a:cubicBezTo>
                  <a:cubicBezTo>
                    <a:pt x="218202" y="1177825"/>
                    <a:pt x="231777" y="1147054"/>
                    <a:pt x="264811" y="1133403"/>
                  </a:cubicBezTo>
                  <a:cubicBezTo>
                    <a:pt x="297845" y="1119752"/>
                    <a:pt x="303501" y="1142528"/>
                    <a:pt x="321753" y="1144791"/>
                  </a:cubicBezTo>
                  <a:cubicBezTo>
                    <a:pt x="339929" y="1147129"/>
                    <a:pt x="341060" y="1107232"/>
                    <a:pt x="355918" y="1110626"/>
                  </a:cubicBezTo>
                  <a:cubicBezTo>
                    <a:pt x="370700" y="1114095"/>
                    <a:pt x="384351" y="1098106"/>
                    <a:pt x="411653" y="1102707"/>
                  </a:cubicBezTo>
                  <a:cubicBezTo>
                    <a:pt x="439030" y="1107232"/>
                    <a:pt x="458338" y="1096975"/>
                    <a:pt x="472064" y="1085587"/>
                  </a:cubicBezTo>
                  <a:cubicBezTo>
                    <a:pt x="485715" y="1074198"/>
                    <a:pt x="522143" y="1108288"/>
                    <a:pt x="533531" y="1100369"/>
                  </a:cubicBezTo>
                  <a:cubicBezTo>
                    <a:pt x="544919" y="1092374"/>
                    <a:pt x="594998" y="1083249"/>
                    <a:pt x="620037" y="1084380"/>
                  </a:cubicBezTo>
                  <a:cubicBezTo>
                    <a:pt x="645077" y="1085587"/>
                    <a:pt x="709937" y="1055947"/>
                    <a:pt x="727058" y="1039958"/>
                  </a:cubicBezTo>
                  <a:cubicBezTo>
                    <a:pt x="744178" y="1024044"/>
                    <a:pt x="716801" y="1020650"/>
                    <a:pt x="694099" y="1024044"/>
                  </a:cubicBezTo>
                  <a:cubicBezTo>
                    <a:pt x="671323" y="1027514"/>
                    <a:pt x="675848" y="1001268"/>
                    <a:pt x="699756" y="978491"/>
                  </a:cubicBezTo>
                  <a:cubicBezTo>
                    <a:pt x="723815" y="955940"/>
                    <a:pt x="761374" y="938820"/>
                    <a:pt x="763636" y="904655"/>
                  </a:cubicBezTo>
                  <a:close/>
                  <a:moveTo>
                    <a:pt x="79354" y="333050"/>
                  </a:moveTo>
                  <a:cubicBezTo>
                    <a:pt x="110126" y="331919"/>
                    <a:pt x="145422" y="279578"/>
                    <a:pt x="130564" y="264720"/>
                  </a:cubicBezTo>
                  <a:cubicBezTo>
                    <a:pt x="115782" y="249938"/>
                    <a:pt x="56427" y="333880"/>
                    <a:pt x="79354" y="333050"/>
                  </a:cubicBezTo>
                  <a:close/>
                  <a:moveTo>
                    <a:pt x="520031" y="85976"/>
                  </a:moveTo>
                  <a:cubicBezTo>
                    <a:pt x="539414" y="66669"/>
                    <a:pt x="562115" y="-7393"/>
                    <a:pt x="532551" y="601"/>
                  </a:cubicBezTo>
                  <a:cubicBezTo>
                    <a:pt x="502911" y="8595"/>
                    <a:pt x="511584" y="94423"/>
                    <a:pt x="520031" y="85976"/>
                  </a:cubicBezTo>
                  <a:close/>
                </a:path>
              </a:pathLst>
            </a:custGeom>
            <a:solidFill>
              <a:srgbClr val="00A7E9"/>
            </a:solidFill>
            <a:ln w="7533" cap="flat">
              <a:solidFill>
                <a:srgbClr val="FFFFFF"/>
              </a:solidFill>
              <a:prstDash val="solid"/>
              <a:miter/>
            </a:ln>
          </p:spPr>
          <p:txBody>
            <a:bodyPr rtlCol="0" anchor="ctr"/>
            <a:lstStyle/>
            <a:p>
              <a:endParaRPr lang="en-GB"/>
            </a:p>
          </p:txBody>
        </p:sp>
        <p:sp>
          <p:nvSpPr>
            <p:cNvPr id="54" name="Freeform: Shape 53">
              <a:extLst>
                <a:ext uri="{FF2B5EF4-FFF2-40B4-BE49-F238E27FC236}">
                  <a16:creationId xmlns:a16="http://schemas.microsoft.com/office/drawing/2014/main" id="{43A47F1A-3C30-D301-7F7E-D19E7E4A3B39}"/>
                </a:ext>
              </a:extLst>
            </p:cNvPr>
            <p:cNvSpPr/>
            <p:nvPr/>
          </p:nvSpPr>
          <p:spPr>
            <a:xfrm>
              <a:off x="5063279" y="1587653"/>
              <a:ext cx="763689" cy="1168238"/>
            </a:xfrm>
            <a:custGeom>
              <a:avLst/>
              <a:gdLst>
                <a:gd name="connsiteX0" fmla="*/ 140821 w 763689"/>
                <a:gd name="connsiteY0" fmla="*/ 622284 h 1168238"/>
                <a:gd name="connsiteX1" fmla="*/ 44435 w 763689"/>
                <a:gd name="connsiteY1" fmla="*/ 637595 h 1168238"/>
                <a:gd name="connsiteX2" fmla="*/ 23469 w 763689"/>
                <a:gd name="connsiteY2" fmla="*/ 681489 h 1168238"/>
                <a:gd name="connsiteX3" fmla="*/ 6273 w 763689"/>
                <a:gd name="connsiteY3" fmla="*/ 726288 h 1168238"/>
                <a:gd name="connsiteX4" fmla="*/ 54466 w 763689"/>
                <a:gd name="connsiteY4" fmla="*/ 736545 h 1168238"/>
                <a:gd name="connsiteX5" fmla="*/ 99190 w 763689"/>
                <a:gd name="connsiteY5" fmla="*/ 722743 h 1168238"/>
                <a:gd name="connsiteX6" fmla="*/ 124682 w 763689"/>
                <a:gd name="connsiteY6" fmla="*/ 745897 h 1168238"/>
                <a:gd name="connsiteX7" fmla="*/ 184037 w 763689"/>
                <a:gd name="connsiteY7" fmla="*/ 708791 h 1168238"/>
                <a:gd name="connsiteX8" fmla="*/ 140821 w 763689"/>
                <a:gd name="connsiteY8" fmla="*/ 622284 h 1168238"/>
                <a:gd name="connsiteX9" fmla="*/ 763636 w 763689"/>
                <a:gd name="connsiteY9" fmla="*/ 904655 h 1168238"/>
                <a:gd name="connsiteX10" fmla="*/ 682786 w 763689"/>
                <a:gd name="connsiteY10" fmla="*/ 864758 h 1168238"/>
                <a:gd name="connsiteX11" fmla="*/ 645227 w 763689"/>
                <a:gd name="connsiteY11" fmla="*/ 860233 h 1168238"/>
                <a:gd name="connsiteX12" fmla="*/ 644096 w 763689"/>
                <a:gd name="connsiteY12" fmla="*/ 818074 h 1168238"/>
                <a:gd name="connsiteX13" fmla="*/ 619057 w 763689"/>
                <a:gd name="connsiteY13" fmla="*/ 775914 h 1168238"/>
                <a:gd name="connsiteX14" fmla="*/ 560984 w 763689"/>
                <a:gd name="connsiteY14" fmla="*/ 682545 h 1168238"/>
                <a:gd name="connsiteX15" fmla="*/ 509774 w 763689"/>
                <a:gd name="connsiteY15" fmla="*/ 589175 h 1168238"/>
                <a:gd name="connsiteX16" fmla="*/ 458489 w 763689"/>
                <a:gd name="connsiteY16" fmla="*/ 550485 h 1168238"/>
                <a:gd name="connsiteX17" fmla="*/ 389027 w 763689"/>
                <a:gd name="connsiteY17" fmla="*/ 539097 h 1168238"/>
                <a:gd name="connsiteX18" fmla="*/ 416329 w 763689"/>
                <a:gd name="connsiteY18" fmla="*/ 489018 h 1168238"/>
                <a:gd name="connsiteX19" fmla="*/ 475533 w 763689"/>
                <a:gd name="connsiteY19" fmla="*/ 354620 h 1168238"/>
                <a:gd name="connsiteX20" fmla="*/ 333217 w 763689"/>
                <a:gd name="connsiteY20" fmla="*/ 347757 h 1168238"/>
                <a:gd name="connsiteX21" fmla="*/ 307046 w 763689"/>
                <a:gd name="connsiteY21" fmla="*/ 322718 h 1168238"/>
                <a:gd name="connsiteX22" fmla="*/ 365119 w 763689"/>
                <a:gd name="connsiteY22" fmla="*/ 258988 h 1168238"/>
                <a:gd name="connsiteX23" fmla="*/ 376583 w 763689"/>
                <a:gd name="connsiteY23" fmla="*/ 213435 h 1168238"/>
                <a:gd name="connsiteX24" fmla="*/ 342418 w 763689"/>
                <a:gd name="connsiteY24" fmla="*/ 244206 h 1168238"/>
                <a:gd name="connsiteX25" fmla="*/ 259230 w 763689"/>
                <a:gd name="connsiteY25" fmla="*/ 245337 h 1168238"/>
                <a:gd name="connsiteX26" fmla="*/ 211414 w 763689"/>
                <a:gd name="connsiteY26" fmla="*/ 310274 h 1168238"/>
                <a:gd name="connsiteX27" fmla="*/ 177249 w 763689"/>
                <a:gd name="connsiteY27" fmla="*/ 362615 h 1168238"/>
                <a:gd name="connsiteX28" fmla="*/ 157942 w 763689"/>
                <a:gd name="connsiteY28" fmla="*/ 384185 h 1168238"/>
                <a:gd name="connsiteX29" fmla="*/ 111257 w 763689"/>
                <a:gd name="connsiteY29" fmla="*/ 367140 h 1168238"/>
                <a:gd name="connsiteX30" fmla="*/ 166992 w 763689"/>
                <a:gd name="connsiteY30" fmla="*/ 412769 h 1168238"/>
                <a:gd name="connsiteX31" fmla="*/ 138559 w 763689"/>
                <a:gd name="connsiteY31" fmla="*/ 469635 h 1168238"/>
                <a:gd name="connsiteX32" fmla="*/ 179512 w 763689"/>
                <a:gd name="connsiteY32" fmla="*/ 510663 h 1168238"/>
                <a:gd name="connsiteX33" fmla="*/ 115707 w 763689"/>
                <a:gd name="connsiteY33" fmla="*/ 558479 h 1168238"/>
                <a:gd name="connsiteX34" fmla="*/ 170386 w 763689"/>
                <a:gd name="connsiteY34" fmla="*/ 539172 h 1168238"/>
                <a:gd name="connsiteX35" fmla="*/ 202288 w 763689"/>
                <a:gd name="connsiteY35" fmla="*/ 585781 h 1168238"/>
                <a:gd name="connsiteX36" fmla="*/ 246710 w 763689"/>
                <a:gd name="connsiteY36" fmla="*/ 525446 h 1168238"/>
                <a:gd name="connsiteX37" fmla="*/ 252442 w 763689"/>
                <a:gd name="connsiteY37" fmla="*/ 578918 h 1168238"/>
                <a:gd name="connsiteX38" fmla="*/ 225065 w 763689"/>
                <a:gd name="connsiteY38" fmla="*/ 656374 h 1168238"/>
                <a:gd name="connsiteX39" fmla="*/ 335479 w 763689"/>
                <a:gd name="connsiteY39" fmla="*/ 646117 h 1168238"/>
                <a:gd name="connsiteX40" fmla="*/ 355993 w 763689"/>
                <a:gd name="connsiteY40" fmla="*/ 668894 h 1168238"/>
                <a:gd name="connsiteX41" fmla="*/ 368513 w 763689"/>
                <a:gd name="connsiteY41" fmla="*/ 716710 h 1168238"/>
                <a:gd name="connsiteX42" fmla="*/ 389027 w 763689"/>
                <a:gd name="connsiteY42" fmla="*/ 745143 h 1168238"/>
                <a:gd name="connsiteX43" fmla="*/ 382164 w 763689"/>
                <a:gd name="connsiteY43" fmla="*/ 814604 h 1168238"/>
                <a:gd name="connsiteX44" fmla="*/ 303577 w 763689"/>
                <a:gd name="connsiteY44" fmla="*/ 818074 h 1168238"/>
                <a:gd name="connsiteX45" fmla="*/ 279669 w 763689"/>
                <a:gd name="connsiteY45" fmla="*/ 830593 h 1168238"/>
                <a:gd name="connsiteX46" fmla="*/ 256892 w 763689"/>
                <a:gd name="connsiteY46" fmla="*/ 878409 h 1168238"/>
                <a:gd name="connsiteX47" fmla="*/ 302370 w 763689"/>
                <a:gd name="connsiteY47" fmla="*/ 908049 h 1168238"/>
                <a:gd name="connsiteX48" fmla="*/ 228383 w 763689"/>
                <a:gd name="connsiteY48" fmla="*/ 960390 h 1168238"/>
                <a:gd name="connsiteX49" fmla="*/ 257948 w 763689"/>
                <a:gd name="connsiteY49" fmla="*/ 992217 h 1168238"/>
                <a:gd name="connsiteX50" fmla="*/ 303501 w 763689"/>
                <a:gd name="connsiteY50" fmla="*/ 1002474 h 1168238"/>
                <a:gd name="connsiteX51" fmla="*/ 384351 w 763689"/>
                <a:gd name="connsiteY51" fmla="*/ 1013863 h 1168238"/>
                <a:gd name="connsiteX52" fmla="*/ 391214 w 763689"/>
                <a:gd name="connsiteY52" fmla="*/ 1033170 h 1168238"/>
                <a:gd name="connsiteX53" fmla="*/ 305839 w 763689"/>
                <a:gd name="connsiteY53" fmla="*/ 1044558 h 1168238"/>
                <a:gd name="connsiteX54" fmla="*/ 207945 w 763689"/>
                <a:gd name="connsiteY54" fmla="*/ 1165305 h 1168238"/>
                <a:gd name="connsiteX55" fmla="*/ 264811 w 763689"/>
                <a:gd name="connsiteY55" fmla="*/ 1133403 h 1168238"/>
                <a:gd name="connsiteX56" fmla="*/ 321753 w 763689"/>
                <a:gd name="connsiteY56" fmla="*/ 1144791 h 1168238"/>
                <a:gd name="connsiteX57" fmla="*/ 355918 w 763689"/>
                <a:gd name="connsiteY57" fmla="*/ 1110626 h 1168238"/>
                <a:gd name="connsiteX58" fmla="*/ 411653 w 763689"/>
                <a:gd name="connsiteY58" fmla="*/ 1102707 h 1168238"/>
                <a:gd name="connsiteX59" fmla="*/ 472064 w 763689"/>
                <a:gd name="connsiteY59" fmla="*/ 1085587 h 1168238"/>
                <a:gd name="connsiteX60" fmla="*/ 533531 w 763689"/>
                <a:gd name="connsiteY60" fmla="*/ 1100369 h 1168238"/>
                <a:gd name="connsiteX61" fmla="*/ 620037 w 763689"/>
                <a:gd name="connsiteY61" fmla="*/ 1084380 h 1168238"/>
                <a:gd name="connsiteX62" fmla="*/ 727058 w 763689"/>
                <a:gd name="connsiteY62" fmla="*/ 1039958 h 1168238"/>
                <a:gd name="connsiteX63" fmla="*/ 694099 w 763689"/>
                <a:gd name="connsiteY63" fmla="*/ 1024044 h 1168238"/>
                <a:gd name="connsiteX64" fmla="*/ 699756 w 763689"/>
                <a:gd name="connsiteY64" fmla="*/ 978491 h 1168238"/>
                <a:gd name="connsiteX65" fmla="*/ 763636 w 763689"/>
                <a:gd name="connsiteY65" fmla="*/ 904655 h 1168238"/>
                <a:gd name="connsiteX66" fmla="*/ 79354 w 763689"/>
                <a:gd name="connsiteY66" fmla="*/ 333050 h 1168238"/>
                <a:gd name="connsiteX67" fmla="*/ 130564 w 763689"/>
                <a:gd name="connsiteY67" fmla="*/ 264720 h 1168238"/>
                <a:gd name="connsiteX68" fmla="*/ 79354 w 763689"/>
                <a:gd name="connsiteY68" fmla="*/ 333050 h 1168238"/>
                <a:gd name="connsiteX69" fmla="*/ 520031 w 763689"/>
                <a:gd name="connsiteY69" fmla="*/ 85976 h 1168238"/>
                <a:gd name="connsiteX70" fmla="*/ 532551 w 763689"/>
                <a:gd name="connsiteY70" fmla="*/ 601 h 1168238"/>
                <a:gd name="connsiteX71" fmla="*/ 520031 w 763689"/>
                <a:gd name="connsiteY71" fmla="*/ 85976 h 11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763689" h="1168238">
                  <a:moveTo>
                    <a:pt x="140821" y="622284"/>
                  </a:moveTo>
                  <a:cubicBezTo>
                    <a:pt x="112011" y="594455"/>
                    <a:pt x="74905" y="638047"/>
                    <a:pt x="44435" y="637595"/>
                  </a:cubicBezTo>
                  <a:cubicBezTo>
                    <a:pt x="39457" y="659768"/>
                    <a:pt x="31538" y="675681"/>
                    <a:pt x="23469" y="681489"/>
                  </a:cubicBezTo>
                  <a:cubicBezTo>
                    <a:pt x="11401" y="690162"/>
                    <a:pt x="-10923" y="722819"/>
                    <a:pt x="6273" y="726288"/>
                  </a:cubicBezTo>
                  <a:cubicBezTo>
                    <a:pt x="23469" y="729682"/>
                    <a:pt x="50997" y="757210"/>
                    <a:pt x="54466" y="736545"/>
                  </a:cubicBezTo>
                  <a:cubicBezTo>
                    <a:pt x="57860" y="715880"/>
                    <a:pt x="69927" y="688352"/>
                    <a:pt x="99190" y="722743"/>
                  </a:cubicBezTo>
                  <a:cubicBezTo>
                    <a:pt x="106128" y="730964"/>
                    <a:pt x="115103" y="738732"/>
                    <a:pt x="124682" y="745897"/>
                  </a:cubicBezTo>
                  <a:cubicBezTo>
                    <a:pt x="129433" y="730285"/>
                    <a:pt x="165408" y="727570"/>
                    <a:pt x="184037" y="708791"/>
                  </a:cubicBezTo>
                  <a:cubicBezTo>
                    <a:pt x="206889" y="686014"/>
                    <a:pt x="172724" y="652980"/>
                    <a:pt x="140821" y="622284"/>
                  </a:cubicBezTo>
                  <a:close/>
                  <a:moveTo>
                    <a:pt x="763636" y="904655"/>
                  </a:moveTo>
                  <a:cubicBezTo>
                    <a:pt x="765974" y="870490"/>
                    <a:pt x="690781" y="846582"/>
                    <a:pt x="682786" y="864758"/>
                  </a:cubicBezTo>
                  <a:cubicBezTo>
                    <a:pt x="674867" y="883010"/>
                    <a:pt x="657747" y="880747"/>
                    <a:pt x="645227" y="860233"/>
                  </a:cubicBezTo>
                  <a:cubicBezTo>
                    <a:pt x="632708" y="839719"/>
                    <a:pt x="656691" y="820336"/>
                    <a:pt x="644096" y="818074"/>
                  </a:cubicBezTo>
                  <a:cubicBezTo>
                    <a:pt x="631501" y="815811"/>
                    <a:pt x="615663" y="787302"/>
                    <a:pt x="619057" y="775914"/>
                  </a:cubicBezTo>
                  <a:cubicBezTo>
                    <a:pt x="622451" y="764526"/>
                    <a:pt x="599674" y="691595"/>
                    <a:pt x="560984" y="682545"/>
                  </a:cubicBezTo>
                  <a:cubicBezTo>
                    <a:pt x="522293" y="673419"/>
                    <a:pt x="516562" y="618740"/>
                    <a:pt x="509774" y="589175"/>
                  </a:cubicBezTo>
                  <a:cubicBezTo>
                    <a:pt x="502911" y="559611"/>
                    <a:pt x="477871" y="575449"/>
                    <a:pt x="458489" y="550485"/>
                  </a:cubicBezTo>
                  <a:cubicBezTo>
                    <a:pt x="439106" y="525446"/>
                    <a:pt x="406072" y="537965"/>
                    <a:pt x="389027" y="539097"/>
                  </a:cubicBezTo>
                  <a:cubicBezTo>
                    <a:pt x="371982" y="540228"/>
                    <a:pt x="389027" y="507119"/>
                    <a:pt x="416329" y="489018"/>
                  </a:cubicBezTo>
                  <a:cubicBezTo>
                    <a:pt x="443631" y="470766"/>
                    <a:pt x="475533" y="373928"/>
                    <a:pt x="475533" y="354620"/>
                  </a:cubicBezTo>
                  <a:cubicBezTo>
                    <a:pt x="475533" y="335238"/>
                    <a:pt x="355993" y="336369"/>
                    <a:pt x="333217" y="347757"/>
                  </a:cubicBezTo>
                  <a:cubicBezTo>
                    <a:pt x="310440" y="359146"/>
                    <a:pt x="287663" y="330712"/>
                    <a:pt x="307046" y="322718"/>
                  </a:cubicBezTo>
                  <a:cubicBezTo>
                    <a:pt x="326429" y="314723"/>
                    <a:pt x="367457" y="274902"/>
                    <a:pt x="365119" y="258988"/>
                  </a:cubicBezTo>
                  <a:cubicBezTo>
                    <a:pt x="362857" y="243075"/>
                    <a:pt x="393628" y="228217"/>
                    <a:pt x="376583" y="213435"/>
                  </a:cubicBezTo>
                  <a:cubicBezTo>
                    <a:pt x="359463" y="198653"/>
                    <a:pt x="357200" y="232818"/>
                    <a:pt x="342418" y="244206"/>
                  </a:cubicBezTo>
                  <a:cubicBezTo>
                    <a:pt x="327636" y="255595"/>
                    <a:pt x="294602" y="252201"/>
                    <a:pt x="259230" y="245337"/>
                  </a:cubicBezTo>
                  <a:cubicBezTo>
                    <a:pt x="223934" y="238474"/>
                    <a:pt x="210283" y="288553"/>
                    <a:pt x="211414" y="310274"/>
                  </a:cubicBezTo>
                  <a:cubicBezTo>
                    <a:pt x="212545" y="331919"/>
                    <a:pt x="170386" y="344439"/>
                    <a:pt x="177249" y="362615"/>
                  </a:cubicBezTo>
                  <a:cubicBezTo>
                    <a:pt x="184112" y="380791"/>
                    <a:pt x="169330" y="394517"/>
                    <a:pt x="157942" y="384185"/>
                  </a:cubicBezTo>
                  <a:cubicBezTo>
                    <a:pt x="146553" y="373928"/>
                    <a:pt x="134034" y="348888"/>
                    <a:pt x="111257" y="367140"/>
                  </a:cubicBezTo>
                  <a:cubicBezTo>
                    <a:pt x="88480" y="385391"/>
                    <a:pt x="137427" y="409300"/>
                    <a:pt x="166992" y="412769"/>
                  </a:cubicBezTo>
                  <a:cubicBezTo>
                    <a:pt x="196632" y="416163"/>
                    <a:pt x="144291" y="437808"/>
                    <a:pt x="138559" y="469635"/>
                  </a:cubicBezTo>
                  <a:cubicBezTo>
                    <a:pt x="132827" y="501538"/>
                    <a:pt x="177249" y="487962"/>
                    <a:pt x="179512" y="510663"/>
                  </a:cubicBezTo>
                  <a:cubicBezTo>
                    <a:pt x="181774" y="533440"/>
                    <a:pt x="115707" y="536909"/>
                    <a:pt x="115707" y="558479"/>
                  </a:cubicBezTo>
                  <a:cubicBezTo>
                    <a:pt x="115707" y="580200"/>
                    <a:pt x="153266" y="548298"/>
                    <a:pt x="170386" y="539172"/>
                  </a:cubicBezTo>
                  <a:cubicBezTo>
                    <a:pt x="187506" y="530046"/>
                    <a:pt x="161335" y="592644"/>
                    <a:pt x="202288" y="585781"/>
                  </a:cubicBezTo>
                  <a:cubicBezTo>
                    <a:pt x="243241" y="578918"/>
                    <a:pt x="231853" y="523183"/>
                    <a:pt x="246710" y="525446"/>
                  </a:cubicBezTo>
                  <a:cubicBezTo>
                    <a:pt x="261493" y="527708"/>
                    <a:pt x="239847" y="555010"/>
                    <a:pt x="252442" y="578918"/>
                  </a:cubicBezTo>
                  <a:cubicBezTo>
                    <a:pt x="264887" y="602826"/>
                    <a:pt x="222802" y="639329"/>
                    <a:pt x="225065" y="656374"/>
                  </a:cubicBezTo>
                  <a:cubicBezTo>
                    <a:pt x="227328" y="673419"/>
                    <a:pt x="309309" y="673419"/>
                    <a:pt x="335479" y="646117"/>
                  </a:cubicBezTo>
                  <a:cubicBezTo>
                    <a:pt x="361725" y="618740"/>
                    <a:pt x="374169" y="648380"/>
                    <a:pt x="355993" y="668894"/>
                  </a:cubicBezTo>
                  <a:cubicBezTo>
                    <a:pt x="337817" y="689408"/>
                    <a:pt x="345736" y="708715"/>
                    <a:pt x="368513" y="716710"/>
                  </a:cubicBezTo>
                  <a:cubicBezTo>
                    <a:pt x="391214" y="724629"/>
                    <a:pt x="399284" y="726891"/>
                    <a:pt x="389027" y="745143"/>
                  </a:cubicBezTo>
                  <a:cubicBezTo>
                    <a:pt x="378770" y="763470"/>
                    <a:pt x="387820" y="797484"/>
                    <a:pt x="382164" y="814604"/>
                  </a:cubicBezTo>
                  <a:cubicBezTo>
                    <a:pt x="376507" y="831649"/>
                    <a:pt x="305839" y="829386"/>
                    <a:pt x="303577" y="818074"/>
                  </a:cubicBezTo>
                  <a:cubicBezTo>
                    <a:pt x="301239" y="806685"/>
                    <a:pt x="271674" y="814604"/>
                    <a:pt x="279669" y="830593"/>
                  </a:cubicBezTo>
                  <a:cubicBezTo>
                    <a:pt x="287588" y="846582"/>
                    <a:pt x="254554" y="863627"/>
                    <a:pt x="256892" y="878409"/>
                  </a:cubicBezTo>
                  <a:cubicBezTo>
                    <a:pt x="259155" y="893267"/>
                    <a:pt x="301314" y="889798"/>
                    <a:pt x="302370" y="908049"/>
                  </a:cubicBezTo>
                  <a:cubicBezTo>
                    <a:pt x="303501" y="926225"/>
                    <a:pt x="271599" y="947871"/>
                    <a:pt x="228383" y="960390"/>
                  </a:cubicBezTo>
                  <a:cubicBezTo>
                    <a:pt x="185093" y="972910"/>
                    <a:pt x="237434" y="1007075"/>
                    <a:pt x="257948" y="992217"/>
                  </a:cubicBezTo>
                  <a:cubicBezTo>
                    <a:pt x="278462" y="977435"/>
                    <a:pt x="273937" y="1002474"/>
                    <a:pt x="303501" y="1002474"/>
                  </a:cubicBezTo>
                  <a:cubicBezTo>
                    <a:pt x="333066" y="1002474"/>
                    <a:pt x="351317" y="1026382"/>
                    <a:pt x="384351" y="1013863"/>
                  </a:cubicBezTo>
                  <a:cubicBezTo>
                    <a:pt x="417385" y="1001343"/>
                    <a:pt x="416254" y="1013863"/>
                    <a:pt x="391214" y="1033170"/>
                  </a:cubicBezTo>
                  <a:cubicBezTo>
                    <a:pt x="366175" y="1052553"/>
                    <a:pt x="328616" y="1032039"/>
                    <a:pt x="305839" y="1044558"/>
                  </a:cubicBezTo>
                  <a:cubicBezTo>
                    <a:pt x="283063" y="1057078"/>
                    <a:pt x="190447" y="1143886"/>
                    <a:pt x="207945" y="1165305"/>
                  </a:cubicBezTo>
                  <a:cubicBezTo>
                    <a:pt x="218202" y="1177825"/>
                    <a:pt x="231777" y="1147054"/>
                    <a:pt x="264811" y="1133403"/>
                  </a:cubicBezTo>
                  <a:cubicBezTo>
                    <a:pt x="297845" y="1119752"/>
                    <a:pt x="303501" y="1142528"/>
                    <a:pt x="321753" y="1144791"/>
                  </a:cubicBezTo>
                  <a:cubicBezTo>
                    <a:pt x="339929" y="1147129"/>
                    <a:pt x="341060" y="1107232"/>
                    <a:pt x="355918" y="1110626"/>
                  </a:cubicBezTo>
                  <a:cubicBezTo>
                    <a:pt x="370700" y="1114095"/>
                    <a:pt x="384351" y="1098106"/>
                    <a:pt x="411653" y="1102707"/>
                  </a:cubicBezTo>
                  <a:cubicBezTo>
                    <a:pt x="439030" y="1107232"/>
                    <a:pt x="458338" y="1096975"/>
                    <a:pt x="472064" y="1085587"/>
                  </a:cubicBezTo>
                  <a:cubicBezTo>
                    <a:pt x="485715" y="1074198"/>
                    <a:pt x="522143" y="1108288"/>
                    <a:pt x="533531" y="1100369"/>
                  </a:cubicBezTo>
                  <a:cubicBezTo>
                    <a:pt x="544919" y="1092374"/>
                    <a:pt x="594998" y="1083249"/>
                    <a:pt x="620037" y="1084380"/>
                  </a:cubicBezTo>
                  <a:cubicBezTo>
                    <a:pt x="645077" y="1085587"/>
                    <a:pt x="709937" y="1055947"/>
                    <a:pt x="727058" y="1039958"/>
                  </a:cubicBezTo>
                  <a:cubicBezTo>
                    <a:pt x="744178" y="1024044"/>
                    <a:pt x="716801" y="1020650"/>
                    <a:pt x="694099" y="1024044"/>
                  </a:cubicBezTo>
                  <a:cubicBezTo>
                    <a:pt x="671323" y="1027514"/>
                    <a:pt x="675848" y="1001268"/>
                    <a:pt x="699756" y="978491"/>
                  </a:cubicBezTo>
                  <a:cubicBezTo>
                    <a:pt x="723815" y="955940"/>
                    <a:pt x="761374" y="938820"/>
                    <a:pt x="763636" y="904655"/>
                  </a:cubicBezTo>
                  <a:close/>
                  <a:moveTo>
                    <a:pt x="79354" y="333050"/>
                  </a:moveTo>
                  <a:cubicBezTo>
                    <a:pt x="110126" y="331919"/>
                    <a:pt x="145422" y="279578"/>
                    <a:pt x="130564" y="264720"/>
                  </a:cubicBezTo>
                  <a:cubicBezTo>
                    <a:pt x="115782" y="249938"/>
                    <a:pt x="56427" y="333880"/>
                    <a:pt x="79354" y="333050"/>
                  </a:cubicBezTo>
                  <a:close/>
                  <a:moveTo>
                    <a:pt x="520031" y="85976"/>
                  </a:moveTo>
                  <a:cubicBezTo>
                    <a:pt x="539414" y="66669"/>
                    <a:pt x="562115" y="-7393"/>
                    <a:pt x="532551" y="601"/>
                  </a:cubicBezTo>
                  <a:cubicBezTo>
                    <a:pt x="502911" y="8595"/>
                    <a:pt x="511584" y="94423"/>
                    <a:pt x="520031" y="85976"/>
                  </a:cubicBezTo>
                  <a:close/>
                </a:path>
              </a:pathLst>
            </a:custGeom>
            <a:solidFill>
              <a:srgbClr val="00A7E9"/>
            </a:solidFill>
            <a:ln w="7533" cap="flat">
              <a:solidFill>
                <a:srgbClr val="FFFFFF"/>
              </a:solidFill>
              <a:prstDash val="solid"/>
              <a:miter/>
            </a:ln>
          </p:spPr>
          <p:txBody>
            <a:bodyPr rtlCol="0" anchor="ctr"/>
            <a:lstStyle/>
            <a:p>
              <a:endParaRPr lang="en-GB"/>
            </a:p>
          </p:txBody>
        </p:sp>
      </p:grpSp>
      <p:sp>
        <p:nvSpPr>
          <p:cNvPr id="55" name="Freeform: Shape 54">
            <a:extLst>
              <a:ext uri="{FF2B5EF4-FFF2-40B4-BE49-F238E27FC236}">
                <a16:creationId xmlns:a16="http://schemas.microsoft.com/office/drawing/2014/main" id="{FFE52DC1-D289-3A85-9E77-2FEE5C45D713}"/>
              </a:ext>
            </a:extLst>
          </p:cNvPr>
          <p:cNvSpPr/>
          <p:nvPr/>
        </p:nvSpPr>
        <p:spPr>
          <a:xfrm>
            <a:off x="9646841" y="4915372"/>
            <a:ext cx="366538" cy="295886"/>
          </a:xfrm>
          <a:custGeom>
            <a:avLst/>
            <a:gdLst>
              <a:gd name="connsiteX0" fmla="*/ 57998 w 366538"/>
              <a:gd name="connsiteY0" fmla="*/ 274091 h 295886"/>
              <a:gd name="connsiteX1" fmla="*/ 235988 w 366538"/>
              <a:gd name="connsiteY1" fmla="*/ 295887 h 295886"/>
              <a:gd name="connsiteX2" fmla="*/ 261932 w 366538"/>
              <a:gd name="connsiteY2" fmla="*/ 231026 h 295886"/>
              <a:gd name="connsiteX3" fmla="*/ 310578 w 366538"/>
              <a:gd name="connsiteY3" fmla="*/ 169408 h 295886"/>
              <a:gd name="connsiteX4" fmla="*/ 310578 w 366538"/>
              <a:gd name="connsiteY4" fmla="*/ 111033 h 295886"/>
              <a:gd name="connsiteX5" fmla="*/ 339765 w 366538"/>
              <a:gd name="connsiteY5" fmla="*/ 111033 h 295886"/>
              <a:gd name="connsiteX6" fmla="*/ 366539 w 366538"/>
              <a:gd name="connsiteY6" fmla="*/ 95799 h 295886"/>
              <a:gd name="connsiteX7" fmla="*/ 345421 w 366538"/>
              <a:gd name="connsiteY7" fmla="*/ 16 h 295886"/>
              <a:gd name="connsiteX8" fmla="*/ 253184 w 366538"/>
              <a:gd name="connsiteY8" fmla="*/ 103642 h 295886"/>
              <a:gd name="connsiteX9" fmla="*/ 107397 w 366538"/>
              <a:gd name="connsiteY9" fmla="*/ 171972 h 295886"/>
              <a:gd name="connsiteX10" fmla="*/ 16290 w 366538"/>
              <a:gd name="connsiteY10" fmla="*/ 195880 h 295886"/>
              <a:gd name="connsiteX11" fmla="*/ 0 w 366538"/>
              <a:gd name="connsiteY11" fmla="*/ 191431 h 295886"/>
              <a:gd name="connsiteX12" fmla="*/ 57998 w 366538"/>
              <a:gd name="connsiteY12" fmla="*/ 274091 h 295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6538" h="295886">
                <a:moveTo>
                  <a:pt x="57998" y="274091"/>
                </a:moveTo>
                <a:cubicBezTo>
                  <a:pt x="67501" y="279747"/>
                  <a:pt x="189755" y="293624"/>
                  <a:pt x="235988" y="295887"/>
                </a:cubicBezTo>
                <a:lnTo>
                  <a:pt x="261932" y="231026"/>
                </a:lnTo>
                <a:lnTo>
                  <a:pt x="310578" y="169408"/>
                </a:lnTo>
                <a:lnTo>
                  <a:pt x="310578" y="111033"/>
                </a:lnTo>
                <a:lnTo>
                  <a:pt x="339765" y="111033"/>
                </a:lnTo>
                <a:lnTo>
                  <a:pt x="366539" y="95799"/>
                </a:lnTo>
                <a:cubicBezTo>
                  <a:pt x="355226" y="48360"/>
                  <a:pt x="353491" y="695"/>
                  <a:pt x="345421" y="16"/>
                </a:cubicBezTo>
                <a:cubicBezTo>
                  <a:pt x="331771" y="-1115"/>
                  <a:pt x="275884" y="59220"/>
                  <a:pt x="253184" y="103642"/>
                </a:cubicBezTo>
                <a:cubicBezTo>
                  <a:pt x="230407" y="147989"/>
                  <a:pt x="164415" y="182154"/>
                  <a:pt x="107397" y="171972"/>
                </a:cubicBezTo>
                <a:cubicBezTo>
                  <a:pt x="50456" y="161715"/>
                  <a:pt x="31148" y="185624"/>
                  <a:pt x="16290" y="195880"/>
                </a:cubicBezTo>
                <a:cubicBezTo>
                  <a:pt x="12519" y="198520"/>
                  <a:pt x="6561" y="196408"/>
                  <a:pt x="0" y="191431"/>
                </a:cubicBezTo>
                <a:cubicBezTo>
                  <a:pt x="5958" y="236230"/>
                  <a:pt x="49173" y="268736"/>
                  <a:pt x="57998" y="274091"/>
                </a:cubicBezTo>
                <a:close/>
              </a:path>
            </a:pathLst>
          </a:custGeom>
          <a:solidFill>
            <a:srgbClr val="009132"/>
          </a:solidFill>
          <a:ln w="7533" cap="flat">
            <a:solidFill>
              <a:srgbClr val="FFFFFF"/>
            </a:solidFill>
            <a:prstDash val="solid"/>
            <a:miter/>
          </a:ln>
        </p:spPr>
        <p:txBody>
          <a:bodyPr rtlCol="0" anchor="ctr"/>
          <a:lstStyle/>
          <a:p>
            <a:endParaRPr lang="en-GB"/>
          </a:p>
        </p:txBody>
      </p:sp>
      <p:sp>
        <p:nvSpPr>
          <p:cNvPr id="56" name="Freeform: Shape 55">
            <a:extLst>
              <a:ext uri="{FF2B5EF4-FFF2-40B4-BE49-F238E27FC236}">
                <a16:creationId xmlns:a16="http://schemas.microsoft.com/office/drawing/2014/main" id="{E237DF14-3FCC-677B-2670-CCA87005E029}"/>
              </a:ext>
            </a:extLst>
          </p:cNvPr>
          <p:cNvSpPr/>
          <p:nvPr/>
        </p:nvSpPr>
        <p:spPr>
          <a:xfrm>
            <a:off x="9722293" y="3475295"/>
            <a:ext cx="1090006" cy="680900"/>
          </a:xfrm>
          <a:custGeom>
            <a:avLst/>
            <a:gdLst>
              <a:gd name="connsiteX0" fmla="*/ 1084048 w 1090006"/>
              <a:gd name="connsiteY0" fmla="*/ 432412 h 680900"/>
              <a:gd name="connsiteX1" fmla="*/ 1015718 w 1090006"/>
              <a:gd name="connsiteY1" fmla="*/ 409636 h 680900"/>
              <a:gd name="connsiteX2" fmla="*/ 936000 w 1090006"/>
              <a:gd name="connsiteY2" fmla="*/ 357295 h 680900"/>
              <a:gd name="connsiteX3" fmla="*/ 847231 w 1090006"/>
              <a:gd name="connsiteY3" fmla="*/ 304953 h 680900"/>
              <a:gd name="connsiteX4" fmla="*/ 769775 w 1090006"/>
              <a:gd name="connsiteY4" fmla="*/ 248011 h 680900"/>
              <a:gd name="connsiteX5" fmla="*/ 735610 w 1090006"/>
              <a:gd name="connsiteY5" fmla="*/ 184207 h 680900"/>
              <a:gd name="connsiteX6" fmla="*/ 703783 w 1090006"/>
              <a:gd name="connsiteY6" fmla="*/ 134128 h 680900"/>
              <a:gd name="connsiteX7" fmla="*/ 589899 w 1090006"/>
              <a:gd name="connsiteY7" fmla="*/ 120477 h 680900"/>
              <a:gd name="connsiteX8" fmla="*/ 562597 w 1090006"/>
              <a:gd name="connsiteY8" fmla="*/ 38496 h 680900"/>
              <a:gd name="connsiteX9" fmla="*/ 503393 w 1090006"/>
              <a:gd name="connsiteY9" fmla="*/ 17982 h 680900"/>
              <a:gd name="connsiteX10" fmla="*/ 448714 w 1090006"/>
              <a:gd name="connsiteY10" fmla="*/ 4331 h 680900"/>
              <a:gd name="connsiteX11" fmla="*/ 416887 w 1090006"/>
              <a:gd name="connsiteY11" fmla="*/ 20245 h 680900"/>
              <a:gd name="connsiteX12" fmla="*/ 389509 w 1090006"/>
              <a:gd name="connsiteY12" fmla="*/ 49884 h 680900"/>
              <a:gd name="connsiteX13" fmla="*/ 334830 w 1090006"/>
              <a:gd name="connsiteY13" fmla="*/ 90837 h 680900"/>
              <a:gd name="connsiteX14" fmla="*/ 307528 w 1090006"/>
              <a:gd name="connsiteY14" fmla="*/ 127340 h 680900"/>
              <a:gd name="connsiteX15" fmla="*/ 253302 w 1090006"/>
              <a:gd name="connsiteY15" fmla="*/ 114443 h 680900"/>
              <a:gd name="connsiteX16" fmla="*/ 199452 w 1090006"/>
              <a:gd name="connsiteY16" fmla="*/ 101622 h 680900"/>
              <a:gd name="connsiteX17" fmla="*/ 105253 w 1090006"/>
              <a:gd name="connsiteY17" fmla="*/ 28616 h 680900"/>
              <a:gd name="connsiteX18" fmla="*/ 25685 w 1090006"/>
              <a:gd name="connsiteY18" fmla="*/ 70625 h 680900"/>
              <a:gd name="connsiteX19" fmla="*/ 61585 w 1090006"/>
              <a:gd name="connsiteY19" fmla="*/ 56748 h 680900"/>
              <a:gd name="connsiteX20" fmla="*/ 120789 w 1090006"/>
              <a:gd name="connsiteY20" fmla="*/ 127340 h 680900"/>
              <a:gd name="connsiteX21" fmla="*/ 157217 w 1090006"/>
              <a:gd name="connsiteY21" fmla="*/ 172894 h 680900"/>
              <a:gd name="connsiteX22" fmla="*/ 79837 w 1090006"/>
              <a:gd name="connsiteY22" fmla="*/ 188883 h 680900"/>
              <a:gd name="connsiteX23" fmla="*/ 9169 w 1090006"/>
              <a:gd name="connsiteY23" fmla="*/ 188883 h 680900"/>
              <a:gd name="connsiteX24" fmla="*/ 25082 w 1090006"/>
              <a:gd name="connsiteY24" fmla="*/ 252612 h 680900"/>
              <a:gd name="connsiteX25" fmla="*/ 29683 w 1090006"/>
              <a:gd name="connsiteY25" fmla="*/ 300428 h 680900"/>
              <a:gd name="connsiteX26" fmla="*/ 72898 w 1090006"/>
              <a:gd name="connsiteY26" fmla="*/ 318680 h 680900"/>
              <a:gd name="connsiteX27" fmla="*/ 88887 w 1090006"/>
              <a:gd name="connsiteY27" fmla="*/ 380147 h 680900"/>
              <a:gd name="connsiteX28" fmla="*/ 88963 w 1090006"/>
              <a:gd name="connsiteY28" fmla="*/ 483245 h 680900"/>
              <a:gd name="connsiteX29" fmla="*/ 152617 w 1090006"/>
              <a:gd name="connsiteY29" fmla="*/ 471178 h 680900"/>
              <a:gd name="connsiteX30" fmla="*/ 220947 w 1090006"/>
              <a:gd name="connsiteY30" fmla="*/ 423362 h 680900"/>
              <a:gd name="connsiteX31" fmla="*/ 275626 w 1090006"/>
              <a:gd name="connsiteY31" fmla="*/ 416499 h 680900"/>
              <a:gd name="connsiteX32" fmla="*/ 364395 w 1090006"/>
              <a:gd name="connsiteY32" fmla="*/ 418837 h 680900"/>
              <a:gd name="connsiteX33" fmla="*/ 421337 w 1090006"/>
              <a:gd name="connsiteY33" fmla="*/ 443876 h 680900"/>
              <a:gd name="connsiteX34" fmla="*/ 457839 w 1090006"/>
              <a:gd name="connsiteY34" fmla="*/ 462128 h 680900"/>
              <a:gd name="connsiteX35" fmla="*/ 523907 w 1090006"/>
              <a:gd name="connsiteY35" fmla="*/ 482642 h 680900"/>
              <a:gd name="connsiteX36" fmla="*/ 558072 w 1090006"/>
              <a:gd name="connsiteY36" fmla="*/ 509944 h 680900"/>
              <a:gd name="connsiteX37" fmla="*/ 610413 w 1090006"/>
              <a:gd name="connsiteY37" fmla="*/ 553159 h 680900"/>
              <a:gd name="connsiteX38" fmla="*/ 665017 w 1090006"/>
              <a:gd name="connsiteY38" fmla="*/ 562285 h 680900"/>
              <a:gd name="connsiteX39" fmla="*/ 678819 w 1090006"/>
              <a:gd name="connsiteY39" fmla="*/ 656560 h 680900"/>
              <a:gd name="connsiteX40" fmla="*/ 695185 w 1090006"/>
              <a:gd name="connsiteY40" fmla="*/ 655051 h 680900"/>
              <a:gd name="connsiteX41" fmla="*/ 749940 w 1090006"/>
              <a:gd name="connsiteY41" fmla="*/ 670285 h 680900"/>
              <a:gd name="connsiteX42" fmla="*/ 816837 w 1090006"/>
              <a:gd name="connsiteY42" fmla="*/ 645925 h 680900"/>
              <a:gd name="connsiteX43" fmla="*/ 926271 w 1090006"/>
              <a:gd name="connsiteY43" fmla="*/ 582120 h 680900"/>
              <a:gd name="connsiteX44" fmla="*/ 971975 w 1090006"/>
              <a:gd name="connsiteY44" fmla="*/ 506097 h 680900"/>
              <a:gd name="connsiteX45" fmla="*/ 1032763 w 1090006"/>
              <a:gd name="connsiteY45" fmla="*/ 469594 h 680900"/>
              <a:gd name="connsiteX46" fmla="*/ 1090006 w 1090006"/>
              <a:gd name="connsiteY46" fmla="*/ 483245 h 680900"/>
              <a:gd name="connsiteX47" fmla="*/ 1084048 w 1090006"/>
              <a:gd name="connsiteY47" fmla="*/ 432412 h 680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90006" h="680900">
                <a:moveTo>
                  <a:pt x="1084048" y="432412"/>
                </a:moveTo>
                <a:cubicBezTo>
                  <a:pt x="1084048" y="432412"/>
                  <a:pt x="1033970" y="407373"/>
                  <a:pt x="1015718" y="409636"/>
                </a:cubicBezTo>
                <a:cubicBezTo>
                  <a:pt x="997467" y="411898"/>
                  <a:pt x="967902" y="368683"/>
                  <a:pt x="936000" y="357295"/>
                </a:cubicBezTo>
                <a:cubicBezTo>
                  <a:pt x="904097" y="345906"/>
                  <a:pt x="860882" y="325467"/>
                  <a:pt x="847231" y="304953"/>
                </a:cubicBezTo>
                <a:cubicBezTo>
                  <a:pt x="833504" y="284515"/>
                  <a:pt x="776638" y="264001"/>
                  <a:pt x="769775" y="248011"/>
                </a:cubicBezTo>
                <a:cubicBezTo>
                  <a:pt x="762987" y="232098"/>
                  <a:pt x="751599" y="204721"/>
                  <a:pt x="735610" y="184207"/>
                </a:cubicBezTo>
                <a:cubicBezTo>
                  <a:pt x="719696" y="163692"/>
                  <a:pt x="719696" y="136391"/>
                  <a:pt x="703783" y="134128"/>
                </a:cubicBezTo>
                <a:cubicBezTo>
                  <a:pt x="687794" y="131865"/>
                  <a:pt x="589899" y="134128"/>
                  <a:pt x="589899" y="120477"/>
                </a:cubicBezTo>
                <a:cubicBezTo>
                  <a:pt x="589899" y="106826"/>
                  <a:pt x="583036" y="43021"/>
                  <a:pt x="562597" y="38496"/>
                </a:cubicBezTo>
                <a:cubicBezTo>
                  <a:pt x="542083" y="33895"/>
                  <a:pt x="514782" y="29370"/>
                  <a:pt x="503393" y="17982"/>
                </a:cubicBezTo>
                <a:cubicBezTo>
                  <a:pt x="492005" y="6518"/>
                  <a:pt x="455501" y="-7133"/>
                  <a:pt x="448714" y="4331"/>
                </a:cubicBezTo>
                <a:cubicBezTo>
                  <a:pt x="441926" y="15644"/>
                  <a:pt x="423675" y="20245"/>
                  <a:pt x="416887" y="20245"/>
                </a:cubicBezTo>
                <a:cubicBezTo>
                  <a:pt x="410024" y="20245"/>
                  <a:pt x="412362" y="52147"/>
                  <a:pt x="389509" y="49884"/>
                </a:cubicBezTo>
                <a:cubicBezTo>
                  <a:pt x="366733" y="47622"/>
                  <a:pt x="334830" y="74924"/>
                  <a:pt x="334830" y="90837"/>
                </a:cubicBezTo>
                <a:cubicBezTo>
                  <a:pt x="334830" y="106826"/>
                  <a:pt x="337168" y="129527"/>
                  <a:pt x="307528" y="127340"/>
                </a:cubicBezTo>
                <a:cubicBezTo>
                  <a:pt x="292671" y="126134"/>
                  <a:pt x="271553" y="123343"/>
                  <a:pt x="253302" y="114443"/>
                </a:cubicBezTo>
                <a:cubicBezTo>
                  <a:pt x="249003" y="117762"/>
                  <a:pt x="224341" y="134882"/>
                  <a:pt x="199452" y="101622"/>
                </a:cubicBezTo>
                <a:cubicBezTo>
                  <a:pt x="172075" y="65044"/>
                  <a:pt x="129463" y="28616"/>
                  <a:pt x="105253" y="28616"/>
                </a:cubicBezTo>
                <a:cubicBezTo>
                  <a:pt x="83382" y="28616"/>
                  <a:pt x="7887" y="28767"/>
                  <a:pt x="25685" y="70625"/>
                </a:cubicBezTo>
                <a:cubicBezTo>
                  <a:pt x="30965" y="61273"/>
                  <a:pt x="41222" y="55013"/>
                  <a:pt x="61585" y="56748"/>
                </a:cubicBezTo>
                <a:cubicBezTo>
                  <a:pt x="116189" y="61273"/>
                  <a:pt x="91150" y="125002"/>
                  <a:pt x="120789" y="127340"/>
                </a:cubicBezTo>
                <a:cubicBezTo>
                  <a:pt x="150430" y="129603"/>
                  <a:pt x="184594" y="175156"/>
                  <a:pt x="157217" y="172894"/>
                </a:cubicBezTo>
                <a:cubicBezTo>
                  <a:pt x="129915" y="170631"/>
                  <a:pt x="107063" y="197933"/>
                  <a:pt x="79837" y="188883"/>
                </a:cubicBezTo>
                <a:cubicBezTo>
                  <a:pt x="52459" y="179757"/>
                  <a:pt x="18370" y="156980"/>
                  <a:pt x="9169" y="188883"/>
                </a:cubicBezTo>
                <a:cubicBezTo>
                  <a:pt x="43" y="220710"/>
                  <a:pt x="-11345" y="254875"/>
                  <a:pt x="25082" y="252612"/>
                </a:cubicBezTo>
                <a:cubicBezTo>
                  <a:pt x="61585" y="250425"/>
                  <a:pt x="54647" y="275464"/>
                  <a:pt x="29683" y="300428"/>
                </a:cubicBezTo>
                <a:cubicBezTo>
                  <a:pt x="4644" y="325543"/>
                  <a:pt x="68373" y="295828"/>
                  <a:pt x="72898" y="318680"/>
                </a:cubicBezTo>
                <a:cubicBezTo>
                  <a:pt x="77423" y="341456"/>
                  <a:pt x="97937" y="343719"/>
                  <a:pt x="88887" y="380147"/>
                </a:cubicBezTo>
                <a:cubicBezTo>
                  <a:pt x="83080" y="403225"/>
                  <a:pt x="87379" y="449231"/>
                  <a:pt x="88963" y="483245"/>
                </a:cubicBezTo>
                <a:cubicBezTo>
                  <a:pt x="113097" y="483094"/>
                  <a:pt x="145603" y="480983"/>
                  <a:pt x="152617" y="471178"/>
                </a:cubicBezTo>
                <a:cubicBezTo>
                  <a:pt x="164005" y="455264"/>
                  <a:pt x="200432" y="423362"/>
                  <a:pt x="220947" y="423362"/>
                </a:cubicBezTo>
                <a:cubicBezTo>
                  <a:pt x="241461" y="423362"/>
                  <a:pt x="264238" y="432488"/>
                  <a:pt x="275626" y="416499"/>
                </a:cubicBezTo>
                <a:cubicBezTo>
                  <a:pt x="287014" y="400585"/>
                  <a:pt x="353006" y="405111"/>
                  <a:pt x="364395" y="418837"/>
                </a:cubicBezTo>
                <a:cubicBezTo>
                  <a:pt x="375858" y="432488"/>
                  <a:pt x="412211" y="443876"/>
                  <a:pt x="421337" y="443876"/>
                </a:cubicBezTo>
                <a:cubicBezTo>
                  <a:pt x="430462" y="443876"/>
                  <a:pt x="435063" y="464315"/>
                  <a:pt x="457839" y="462128"/>
                </a:cubicBezTo>
                <a:cubicBezTo>
                  <a:pt x="480616" y="459865"/>
                  <a:pt x="523907" y="468991"/>
                  <a:pt x="523907" y="482642"/>
                </a:cubicBezTo>
                <a:cubicBezTo>
                  <a:pt x="523907" y="496293"/>
                  <a:pt x="539820" y="509944"/>
                  <a:pt x="558072" y="509944"/>
                </a:cubicBezTo>
                <a:cubicBezTo>
                  <a:pt x="576324" y="509944"/>
                  <a:pt x="592237" y="555497"/>
                  <a:pt x="610413" y="553159"/>
                </a:cubicBezTo>
                <a:cubicBezTo>
                  <a:pt x="628665" y="550897"/>
                  <a:pt x="665017" y="550897"/>
                  <a:pt x="665017" y="562285"/>
                </a:cubicBezTo>
                <a:cubicBezTo>
                  <a:pt x="665017" y="571788"/>
                  <a:pt x="668336" y="625713"/>
                  <a:pt x="678819" y="656560"/>
                </a:cubicBezTo>
                <a:cubicBezTo>
                  <a:pt x="685079" y="653166"/>
                  <a:pt x="691565" y="652638"/>
                  <a:pt x="695185" y="655051"/>
                </a:cubicBezTo>
                <a:cubicBezTo>
                  <a:pt x="704311" y="661160"/>
                  <a:pt x="743906" y="649018"/>
                  <a:pt x="749940" y="670285"/>
                </a:cubicBezTo>
                <a:cubicBezTo>
                  <a:pt x="756049" y="691629"/>
                  <a:pt x="819853" y="679411"/>
                  <a:pt x="816837" y="645925"/>
                </a:cubicBezTo>
                <a:cubicBezTo>
                  <a:pt x="813744" y="612514"/>
                  <a:pt x="917145" y="612514"/>
                  <a:pt x="926271" y="582120"/>
                </a:cubicBezTo>
                <a:cubicBezTo>
                  <a:pt x="935396" y="551726"/>
                  <a:pt x="947614" y="496971"/>
                  <a:pt x="971975" y="506097"/>
                </a:cubicBezTo>
                <a:cubicBezTo>
                  <a:pt x="996184" y="515223"/>
                  <a:pt x="1011419" y="466577"/>
                  <a:pt x="1032763" y="469594"/>
                </a:cubicBezTo>
                <a:cubicBezTo>
                  <a:pt x="1052221" y="472385"/>
                  <a:pt x="1066702" y="487620"/>
                  <a:pt x="1090006" y="483245"/>
                </a:cubicBezTo>
                <a:lnTo>
                  <a:pt x="1084048" y="432412"/>
                </a:lnTo>
                <a:close/>
              </a:path>
            </a:pathLst>
          </a:custGeom>
          <a:solidFill>
            <a:srgbClr val="4E4E4E"/>
          </a:solidFill>
          <a:ln w="7533" cap="flat">
            <a:solidFill>
              <a:srgbClr val="FFFFFF"/>
            </a:solidFill>
            <a:prstDash val="solid"/>
            <a:miter/>
          </a:ln>
        </p:spPr>
        <p:txBody>
          <a:bodyPr rtlCol="0" anchor="ctr"/>
          <a:lstStyle/>
          <a:p>
            <a:endParaRPr lang="en-GB"/>
          </a:p>
        </p:txBody>
      </p:sp>
      <p:sp>
        <p:nvSpPr>
          <p:cNvPr id="57" name="Freeform: Shape 56">
            <a:extLst>
              <a:ext uri="{FF2B5EF4-FFF2-40B4-BE49-F238E27FC236}">
                <a16:creationId xmlns:a16="http://schemas.microsoft.com/office/drawing/2014/main" id="{0CA6E918-3C0D-374C-EE8A-150F959C8ABB}"/>
              </a:ext>
            </a:extLst>
          </p:cNvPr>
          <p:cNvSpPr/>
          <p:nvPr/>
        </p:nvSpPr>
        <p:spPr>
          <a:xfrm>
            <a:off x="7662024" y="3523822"/>
            <a:ext cx="1435778" cy="562478"/>
          </a:xfrm>
          <a:custGeom>
            <a:avLst/>
            <a:gdLst>
              <a:gd name="connsiteX0" fmla="*/ 1399184 w 1435778"/>
              <a:gd name="connsiteY0" fmla="*/ 390447 h 562478"/>
              <a:gd name="connsiteX1" fmla="*/ 1399184 w 1435778"/>
              <a:gd name="connsiteY1" fmla="*/ 308390 h 562478"/>
              <a:gd name="connsiteX2" fmla="*/ 1396167 w 1435778"/>
              <a:gd name="connsiteY2" fmla="*/ 244586 h 562478"/>
              <a:gd name="connsiteX3" fmla="*/ 1416304 w 1435778"/>
              <a:gd name="connsiteY3" fmla="*/ 204990 h 562478"/>
              <a:gd name="connsiteX4" fmla="*/ 1402201 w 1435778"/>
              <a:gd name="connsiteY4" fmla="*/ 176708 h 562478"/>
              <a:gd name="connsiteX5" fmla="*/ 1342996 w 1435778"/>
              <a:gd name="connsiteY5" fmla="*/ 151669 h 562478"/>
              <a:gd name="connsiteX6" fmla="*/ 1322482 w 1435778"/>
              <a:gd name="connsiteY6" fmla="*/ 85601 h 562478"/>
              <a:gd name="connsiteX7" fmla="*/ 1267878 w 1435778"/>
              <a:gd name="connsiteY7" fmla="*/ 42310 h 562478"/>
              <a:gd name="connsiteX8" fmla="*/ 1187405 w 1435778"/>
              <a:gd name="connsiteY8" fmla="*/ 44724 h 562478"/>
              <a:gd name="connsiteX9" fmla="*/ 1044636 w 1435778"/>
              <a:gd name="connsiteY9" fmla="*/ 92389 h 562478"/>
              <a:gd name="connsiteX10" fmla="*/ 910314 w 1435778"/>
              <a:gd name="connsiteY10" fmla="*/ 95858 h 562478"/>
              <a:gd name="connsiteX11" fmla="*/ 819207 w 1435778"/>
              <a:gd name="connsiteY11" fmla="*/ 66218 h 562478"/>
              <a:gd name="connsiteX12" fmla="*/ 750877 w 1435778"/>
              <a:gd name="connsiteY12" fmla="*/ 35447 h 562478"/>
              <a:gd name="connsiteX13" fmla="*/ 635862 w 1435778"/>
              <a:gd name="connsiteY13" fmla="*/ 4676 h 562478"/>
              <a:gd name="connsiteX14" fmla="*/ 402439 w 1435778"/>
              <a:gd name="connsiteY14" fmla="*/ 76400 h 562478"/>
              <a:gd name="connsiteX15" fmla="*/ 233951 w 1435778"/>
              <a:gd name="connsiteY15" fmla="*/ 85526 h 562478"/>
              <a:gd name="connsiteX16" fmla="*/ 195186 w 1435778"/>
              <a:gd name="connsiteY16" fmla="*/ 144730 h 562478"/>
              <a:gd name="connsiteX17" fmla="*/ 33486 w 1435778"/>
              <a:gd name="connsiteY17" fmla="*/ 158457 h 562478"/>
              <a:gd name="connsiteX18" fmla="*/ 17573 w 1435778"/>
              <a:gd name="connsiteY18" fmla="*/ 215398 h 562478"/>
              <a:gd name="connsiteX19" fmla="*/ 49475 w 1435778"/>
              <a:gd name="connsiteY19" fmla="*/ 236968 h 562478"/>
              <a:gd name="connsiteX20" fmla="*/ 56263 w 1435778"/>
              <a:gd name="connsiteY20" fmla="*/ 293910 h 562478"/>
              <a:gd name="connsiteX21" fmla="*/ 58601 w 1435778"/>
              <a:gd name="connsiteY21" fmla="*/ 347382 h 562478"/>
              <a:gd name="connsiteX22" fmla="*/ 58601 w 1435778"/>
              <a:gd name="connsiteY22" fmla="*/ 389542 h 562478"/>
              <a:gd name="connsiteX23" fmla="*/ 97291 w 1435778"/>
              <a:gd name="connsiteY23" fmla="*/ 429363 h 562478"/>
              <a:gd name="connsiteX24" fmla="*/ 147445 w 1435778"/>
              <a:gd name="connsiteY24" fmla="*/ 460135 h 562478"/>
              <a:gd name="connsiteX25" fmla="*/ 186135 w 1435778"/>
              <a:gd name="connsiteY25" fmla="*/ 471598 h 562478"/>
              <a:gd name="connsiteX26" fmla="*/ 233951 w 1435778"/>
              <a:gd name="connsiteY26" fmla="*/ 520546 h 562478"/>
              <a:gd name="connsiteX27" fmla="*/ 332977 w 1435778"/>
              <a:gd name="connsiteY27" fmla="*/ 502294 h 562478"/>
              <a:gd name="connsiteX28" fmla="*/ 395576 w 1435778"/>
              <a:gd name="connsiteY28" fmla="*/ 473786 h 562478"/>
              <a:gd name="connsiteX29" fmla="*/ 500333 w 1435778"/>
              <a:gd name="connsiteY29" fmla="*/ 535253 h 562478"/>
              <a:gd name="connsiteX30" fmla="*/ 579976 w 1435778"/>
              <a:gd name="connsiteY30" fmla="*/ 521602 h 562478"/>
              <a:gd name="connsiteX31" fmla="*/ 651700 w 1435778"/>
              <a:gd name="connsiteY31" fmla="*/ 476048 h 562478"/>
              <a:gd name="connsiteX32" fmla="*/ 710980 w 1435778"/>
              <a:gd name="connsiteY32" fmla="*/ 490830 h 562478"/>
              <a:gd name="connsiteX33" fmla="*/ 770184 w 1435778"/>
              <a:gd name="connsiteY33" fmla="*/ 474917 h 562478"/>
              <a:gd name="connsiteX34" fmla="*/ 749670 w 1435778"/>
              <a:gd name="connsiteY34" fmla="*/ 536384 h 562478"/>
              <a:gd name="connsiteX35" fmla="*/ 751405 w 1435778"/>
              <a:gd name="connsiteY35" fmla="*/ 562479 h 562478"/>
              <a:gd name="connsiteX36" fmla="*/ 797034 w 1435778"/>
              <a:gd name="connsiteY36" fmla="*/ 509007 h 562478"/>
              <a:gd name="connsiteX37" fmla="*/ 827428 w 1435778"/>
              <a:gd name="connsiteY37" fmla="*/ 490755 h 562478"/>
              <a:gd name="connsiteX38" fmla="*/ 897342 w 1435778"/>
              <a:gd name="connsiteY38" fmla="*/ 490755 h 562478"/>
              <a:gd name="connsiteX39" fmla="*/ 945987 w 1435778"/>
              <a:gd name="connsiteY39" fmla="*/ 481629 h 562478"/>
              <a:gd name="connsiteX40" fmla="*/ 1034153 w 1435778"/>
              <a:gd name="connsiteY40" fmla="*/ 484646 h 562478"/>
              <a:gd name="connsiteX41" fmla="*/ 1137553 w 1435778"/>
              <a:gd name="connsiteY41" fmla="*/ 454252 h 562478"/>
              <a:gd name="connsiteX42" fmla="*/ 1222702 w 1435778"/>
              <a:gd name="connsiteY42" fmla="*/ 442109 h 562478"/>
              <a:gd name="connsiteX43" fmla="*/ 1251587 w 1435778"/>
              <a:gd name="connsiteY43" fmla="*/ 450783 h 562478"/>
              <a:gd name="connsiteX44" fmla="*/ 1285903 w 1435778"/>
              <a:gd name="connsiteY44" fmla="*/ 424687 h 562478"/>
              <a:gd name="connsiteX45" fmla="*/ 1354234 w 1435778"/>
              <a:gd name="connsiteY45" fmla="*/ 438414 h 562478"/>
              <a:gd name="connsiteX46" fmla="*/ 1435536 w 1435778"/>
              <a:gd name="connsiteY46" fmla="*/ 451235 h 562478"/>
              <a:gd name="connsiteX47" fmla="*/ 1399184 w 1435778"/>
              <a:gd name="connsiteY47" fmla="*/ 390447 h 562478"/>
              <a:gd name="connsiteX48" fmla="*/ 116599 w 1435778"/>
              <a:gd name="connsiteY48" fmla="*/ 96914 h 562478"/>
              <a:gd name="connsiteX49" fmla="*/ 220225 w 1435778"/>
              <a:gd name="connsiteY49" fmla="*/ 86657 h 562478"/>
              <a:gd name="connsiteX50" fmla="*/ 162152 w 1435778"/>
              <a:gd name="connsiteY50" fmla="*/ 39972 h 562478"/>
              <a:gd name="connsiteX51" fmla="*/ 143146 w 1435778"/>
              <a:gd name="connsiteY51" fmla="*/ 0 h 562478"/>
              <a:gd name="connsiteX52" fmla="*/ 111998 w 1435778"/>
              <a:gd name="connsiteY52" fmla="*/ 5807 h 562478"/>
              <a:gd name="connsiteX53" fmla="*/ 33411 w 1435778"/>
              <a:gd name="connsiteY53" fmla="*/ 5807 h 562478"/>
              <a:gd name="connsiteX54" fmla="*/ 40274 w 1435778"/>
              <a:gd name="connsiteY54" fmla="*/ 57093 h 562478"/>
              <a:gd name="connsiteX55" fmla="*/ 18025 w 1435778"/>
              <a:gd name="connsiteY55" fmla="*/ 92992 h 562478"/>
              <a:gd name="connsiteX56" fmla="*/ 0 w 1435778"/>
              <a:gd name="connsiteY56" fmla="*/ 119389 h 562478"/>
              <a:gd name="connsiteX57" fmla="*/ 44799 w 1435778"/>
              <a:gd name="connsiteY57" fmla="*/ 141412 h 562478"/>
              <a:gd name="connsiteX58" fmla="*/ 116599 w 1435778"/>
              <a:gd name="connsiteY58" fmla="*/ 96914 h 562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435778" h="562478">
                <a:moveTo>
                  <a:pt x="1399184" y="390447"/>
                </a:moveTo>
                <a:cubicBezTo>
                  <a:pt x="1386966" y="387430"/>
                  <a:pt x="1405293" y="320533"/>
                  <a:pt x="1399184" y="308390"/>
                </a:cubicBezTo>
                <a:cubicBezTo>
                  <a:pt x="1393075" y="296248"/>
                  <a:pt x="1377840" y="244586"/>
                  <a:pt x="1396167" y="244586"/>
                </a:cubicBezTo>
                <a:cubicBezTo>
                  <a:pt x="1412759" y="244586"/>
                  <a:pt x="1394508" y="207178"/>
                  <a:pt x="1416304" y="204990"/>
                </a:cubicBezTo>
                <a:cubicBezTo>
                  <a:pt x="1411628" y="191943"/>
                  <a:pt x="1406650" y="180253"/>
                  <a:pt x="1402201" y="176708"/>
                </a:cubicBezTo>
                <a:cubicBezTo>
                  <a:pt x="1390812" y="167658"/>
                  <a:pt x="1356647" y="185834"/>
                  <a:pt x="1342996" y="151669"/>
                </a:cubicBezTo>
                <a:cubicBezTo>
                  <a:pt x="1329269" y="117504"/>
                  <a:pt x="1342996" y="112979"/>
                  <a:pt x="1322482" y="85601"/>
                </a:cubicBezTo>
                <a:cubicBezTo>
                  <a:pt x="1302043" y="58299"/>
                  <a:pt x="1292918" y="30997"/>
                  <a:pt x="1267878" y="42310"/>
                </a:cubicBezTo>
                <a:cubicBezTo>
                  <a:pt x="1256263" y="47514"/>
                  <a:pt x="1222928" y="47439"/>
                  <a:pt x="1187405" y="44724"/>
                </a:cubicBezTo>
                <a:cubicBezTo>
                  <a:pt x="1150450" y="78436"/>
                  <a:pt x="1069374" y="101515"/>
                  <a:pt x="1044636" y="92389"/>
                </a:cubicBezTo>
                <a:cubicBezTo>
                  <a:pt x="1013865" y="81076"/>
                  <a:pt x="954736" y="95858"/>
                  <a:pt x="910314" y="95858"/>
                </a:cubicBezTo>
                <a:cubicBezTo>
                  <a:pt x="865892" y="95858"/>
                  <a:pt x="853372" y="63956"/>
                  <a:pt x="819207" y="66218"/>
                </a:cubicBezTo>
                <a:cubicBezTo>
                  <a:pt x="785042" y="68481"/>
                  <a:pt x="785042" y="35447"/>
                  <a:pt x="750877" y="35447"/>
                </a:cubicBezTo>
                <a:cubicBezTo>
                  <a:pt x="716712" y="35447"/>
                  <a:pt x="742883" y="18327"/>
                  <a:pt x="635862" y="4676"/>
                </a:cubicBezTo>
                <a:cubicBezTo>
                  <a:pt x="528766" y="-8975"/>
                  <a:pt x="436604" y="46835"/>
                  <a:pt x="402439" y="76400"/>
                </a:cubicBezTo>
                <a:cubicBezTo>
                  <a:pt x="368274" y="106040"/>
                  <a:pt x="245340" y="77531"/>
                  <a:pt x="233951" y="85526"/>
                </a:cubicBezTo>
                <a:cubicBezTo>
                  <a:pt x="222563" y="93520"/>
                  <a:pt x="236214" y="128741"/>
                  <a:pt x="195186" y="144730"/>
                </a:cubicBezTo>
                <a:cubicBezTo>
                  <a:pt x="154158" y="160644"/>
                  <a:pt x="64257" y="144730"/>
                  <a:pt x="33486" y="158457"/>
                </a:cubicBezTo>
                <a:cubicBezTo>
                  <a:pt x="2715" y="172107"/>
                  <a:pt x="-8598" y="217661"/>
                  <a:pt x="17573" y="215398"/>
                </a:cubicBezTo>
                <a:cubicBezTo>
                  <a:pt x="43743" y="213060"/>
                  <a:pt x="57394" y="225655"/>
                  <a:pt x="49475" y="236968"/>
                </a:cubicBezTo>
                <a:cubicBezTo>
                  <a:pt x="41481" y="248357"/>
                  <a:pt x="71045" y="280259"/>
                  <a:pt x="56263" y="293910"/>
                </a:cubicBezTo>
                <a:cubicBezTo>
                  <a:pt x="41481" y="307561"/>
                  <a:pt x="40350" y="333732"/>
                  <a:pt x="58601" y="347382"/>
                </a:cubicBezTo>
                <a:cubicBezTo>
                  <a:pt x="76853" y="361109"/>
                  <a:pt x="80171" y="386148"/>
                  <a:pt x="58601" y="389542"/>
                </a:cubicBezTo>
                <a:cubicBezTo>
                  <a:pt x="36880" y="393011"/>
                  <a:pt x="96160" y="417975"/>
                  <a:pt x="97291" y="429363"/>
                </a:cubicBezTo>
                <a:cubicBezTo>
                  <a:pt x="98422" y="440752"/>
                  <a:pt x="147445" y="446484"/>
                  <a:pt x="147445" y="460135"/>
                </a:cubicBezTo>
                <a:cubicBezTo>
                  <a:pt x="147445" y="473786"/>
                  <a:pt x="162228" y="478386"/>
                  <a:pt x="186135" y="471598"/>
                </a:cubicBezTo>
                <a:cubicBezTo>
                  <a:pt x="210044" y="464735"/>
                  <a:pt x="219169" y="497769"/>
                  <a:pt x="233951" y="520546"/>
                </a:cubicBezTo>
                <a:cubicBezTo>
                  <a:pt x="248734" y="543323"/>
                  <a:pt x="332977" y="527334"/>
                  <a:pt x="332977" y="502294"/>
                </a:cubicBezTo>
                <a:cubicBezTo>
                  <a:pt x="332977" y="477255"/>
                  <a:pt x="358017" y="470392"/>
                  <a:pt x="395576" y="473786"/>
                </a:cubicBezTo>
                <a:cubicBezTo>
                  <a:pt x="433210" y="477179"/>
                  <a:pt x="482157" y="528465"/>
                  <a:pt x="500333" y="535253"/>
                </a:cubicBezTo>
                <a:cubicBezTo>
                  <a:pt x="518509" y="542041"/>
                  <a:pt x="556144" y="521602"/>
                  <a:pt x="579976" y="521602"/>
                </a:cubicBezTo>
                <a:cubicBezTo>
                  <a:pt x="603884" y="521602"/>
                  <a:pt x="638050" y="484043"/>
                  <a:pt x="651700" y="476048"/>
                </a:cubicBezTo>
                <a:cubicBezTo>
                  <a:pt x="665351" y="468129"/>
                  <a:pt x="689259" y="502294"/>
                  <a:pt x="710980" y="490830"/>
                </a:cubicBezTo>
                <a:cubicBezTo>
                  <a:pt x="732550" y="479517"/>
                  <a:pt x="756458" y="466922"/>
                  <a:pt x="770184" y="474917"/>
                </a:cubicBezTo>
                <a:cubicBezTo>
                  <a:pt x="783835" y="482911"/>
                  <a:pt x="737151" y="518132"/>
                  <a:pt x="749670" y="536384"/>
                </a:cubicBezTo>
                <a:cubicBezTo>
                  <a:pt x="754724" y="543775"/>
                  <a:pt x="753592" y="552976"/>
                  <a:pt x="751405" y="562479"/>
                </a:cubicBezTo>
                <a:cubicBezTo>
                  <a:pt x="798618" y="555993"/>
                  <a:pt x="794168" y="523261"/>
                  <a:pt x="797034" y="509007"/>
                </a:cubicBezTo>
                <a:cubicBezTo>
                  <a:pt x="800051" y="493847"/>
                  <a:pt x="812193" y="478612"/>
                  <a:pt x="827428" y="490755"/>
                </a:cubicBezTo>
                <a:cubicBezTo>
                  <a:pt x="842587" y="502973"/>
                  <a:pt x="863931" y="505914"/>
                  <a:pt x="897342" y="490755"/>
                </a:cubicBezTo>
                <a:cubicBezTo>
                  <a:pt x="930753" y="475596"/>
                  <a:pt x="933845" y="466470"/>
                  <a:pt x="945987" y="481629"/>
                </a:cubicBezTo>
                <a:cubicBezTo>
                  <a:pt x="958130" y="496713"/>
                  <a:pt x="985507" y="484646"/>
                  <a:pt x="1034153" y="484646"/>
                </a:cubicBezTo>
                <a:cubicBezTo>
                  <a:pt x="1082798" y="484646"/>
                  <a:pt x="1091924" y="451235"/>
                  <a:pt x="1137553" y="454252"/>
                </a:cubicBezTo>
                <a:cubicBezTo>
                  <a:pt x="1183182" y="457269"/>
                  <a:pt x="1222702" y="442109"/>
                  <a:pt x="1222702" y="442109"/>
                </a:cubicBezTo>
                <a:lnTo>
                  <a:pt x="1251587" y="450783"/>
                </a:lnTo>
                <a:cubicBezTo>
                  <a:pt x="1263428" y="439922"/>
                  <a:pt x="1262599" y="427629"/>
                  <a:pt x="1285903" y="424687"/>
                </a:cubicBezTo>
                <a:cubicBezTo>
                  <a:pt x="1322331" y="420162"/>
                  <a:pt x="1336057" y="447540"/>
                  <a:pt x="1354234" y="438414"/>
                </a:cubicBezTo>
                <a:cubicBezTo>
                  <a:pt x="1372410" y="429288"/>
                  <a:pt x="1430332" y="491358"/>
                  <a:pt x="1435536" y="451235"/>
                </a:cubicBezTo>
                <a:cubicBezTo>
                  <a:pt x="1438628" y="442185"/>
                  <a:pt x="1411326" y="393539"/>
                  <a:pt x="1399184" y="390447"/>
                </a:cubicBezTo>
                <a:close/>
                <a:moveTo>
                  <a:pt x="116599" y="96914"/>
                </a:moveTo>
                <a:cubicBezTo>
                  <a:pt x="143900" y="86657"/>
                  <a:pt x="205368" y="100308"/>
                  <a:pt x="220225" y="86657"/>
                </a:cubicBezTo>
                <a:cubicBezTo>
                  <a:pt x="235007" y="73006"/>
                  <a:pt x="181459" y="55886"/>
                  <a:pt x="162152" y="39972"/>
                </a:cubicBezTo>
                <a:cubicBezTo>
                  <a:pt x="150915" y="30620"/>
                  <a:pt x="146993" y="13349"/>
                  <a:pt x="143146" y="0"/>
                </a:cubicBezTo>
                <a:cubicBezTo>
                  <a:pt x="134096" y="6109"/>
                  <a:pt x="122406" y="11011"/>
                  <a:pt x="111998" y="5807"/>
                </a:cubicBezTo>
                <a:cubicBezTo>
                  <a:pt x="91559" y="-4450"/>
                  <a:pt x="41933" y="2413"/>
                  <a:pt x="33411" y="5807"/>
                </a:cubicBezTo>
                <a:cubicBezTo>
                  <a:pt x="24888" y="9201"/>
                  <a:pt x="40274" y="38238"/>
                  <a:pt x="40274" y="57093"/>
                </a:cubicBezTo>
                <a:cubicBezTo>
                  <a:pt x="40274" y="75872"/>
                  <a:pt x="18025" y="81001"/>
                  <a:pt x="18025" y="92992"/>
                </a:cubicBezTo>
                <a:cubicBezTo>
                  <a:pt x="18025" y="102269"/>
                  <a:pt x="9880" y="108529"/>
                  <a:pt x="0" y="119389"/>
                </a:cubicBezTo>
                <a:cubicBezTo>
                  <a:pt x="15008" y="130551"/>
                  <a:pt x="29489" y="141412"/>
                  <a:pt x="44799" y="141412"/>
                </a:cubicBezTo>
                <a:cubicBezTo>
                  <a:pt x="76777" y="141336"/>
                  <a:pt x="89221" y="107171"/>
                  <a:pt x="116599" y="96914"/>
                </a:cubicBezTo>
                <a:close/>
              </a:path>
            </a:pathLst>
          </a:custGeom>
          <a:solidFill>
            <a:srgbClr val="009132"/>
          </a:solidFill>
          <a:ln w="7533" cap="flat">
            <a:solidFill>
              <a:srgbClr val="FFFFFF"/>
            </a:solidFill>
            <a:prstDash val="solid"/>
            <a:miter/>
          </a:ln>
        </p:spPr>
        <p:txBody>
          <a:bodyPr rtlCol="0" anchor="ctr"/>
          <a:lstStyle/>
          <a:p>
            <a:endParaRPr lang="en-GB"/>
          </a:p>
        </p:txBody>
      </p:sp>
      <p:sp>
        <p:nvSpPr>
          <p:cNvPr id="58" name="Freeform: Shape 57">
            <a:extLst>
              <a:ext uri="{FF2B5EF4-FFF2-40B4-BE49-F238E27FC236}">
                <a16:creationId xmlns:a16="http://schemas.microsoft.com/office/drawing/2014/main" id="{2DFA2107-418B-2122-C3F0-536C5B8E023C}"/>
              </a:ext>
            </a:extLst>
          </p:cNvPr>
          <p:cNvSpPr/>
          <p:nvPr/>
        </p:nvSpPr>
        <p:spPr>
          <a:xfrm>
            <a:off x="10888141" y="3642882"/>
            <a:ext cx="587473" cy="389796"/>
          </a:xfrm>
          <a:custGeom>
            <a:avLst/>
            <a:gdLst>
              <a:gd name="connsiteX0" fmla="*/ 478416 w 587473"/>
              <a:gd name="connsiteY0" fmla="*/ 316714 h 389796"/>
              <a:gd name="connsiteX1" fmla="*/ 507981 w 587473"/>
              <a:gd name="connsiteY1" fmla="*/ 338359 h 389796"/>
              <a:gd name="connsiteX2" fmla="*/ 561830 w 587473"/>
              <a:gd name="connsiteY2" fmla="*/ 355253 h 389796"/>
              <a:gd name="connsiteX3" fmla="*/ 587473 w 587473"/>
              <a:gd name="connsiteY3" fmla="*/ 350502 h 389796"/>
              <a:gd name="connsiteX4" fmla="*/ 572238 w 587473"/>
              <a:gd name="connsiteY4" fmla="*/ 247101 h 389796"/>
              <a:gd name="connsiteX5" fmla="*/ 496216 w 587473"/>
              <a:gd name="connsiteY5" fmla="*/ 198380 h 389796"/>
              <a:gd name="connsiteX6" fmla="*/ 484073 w 587473"/>
              <a:gd name="connsiteY6" fmla="*/ 131559 h 389796"/>
              <a:gd name="connsiteX7" fmla="*/ 383765 w 587473"/>
              <a:gd name="connsiteY7" fmla="*/ 137668 h 389796"/>
              <a:gd name="connsiteX8" fmla="*/ 319960 w 587473"/>
              <a:gd name="connsiteY8" fmla="*/ 125449 h 389796"/>
              <a:gd name="connsiteX9" fmla="*/ 249971 w 587473"/>
              <a:gd name="connsiteY9" fmla="*/ 122433 h 389796"/>
              <a:gd name="connsiteX10" fmla="*/ 140461 w 587473"/>
              <a:gd name="connsiteY10" fmla="*/ 113307 h 389796"/>
              <a:gd name="connsiteX11" fmla="*/ 195216 w 587473"/>
              <a:gd name="connsiteY11" fmla="*/ 67678 h 389796"/>
              <a:gd name="connsiteX12" fmla="*/ 218973 w 587473"/>
              <a:gd name="connsiteY12" fmla="*/ 68357 h 389796"/>
              <a:gd name="connsiteX13" fmla="*/ 246124 w 587473"/>
              <a:gd name="connsiteY13" fmla="*/ 5155 h 389796"/>
              <a:gd name="connsiteX14" fmla="*/ 193783 w 587473"/>
              <a:gd name="connsiteY14" fmla="*/ 16544 h 389796"/>
              <a:gd name="connsiteX15" fmla="*/ 134579 w 587473"/>
              <a:gd name="connsiteY15" fmla="*/ 30270 h 389796"/>
              <a:gd name="connsiteX16" fmla="*/ 98151 w 587473"/>
              <a:gd name="connsiteY16" fmla="*/ 71223 h 389796"/>
              <a:gd name="connsiteX17" fmla="*/ 73112 w 587473"/>
              <a:gd name="connsiteY17" fmla="*/ 114514 h 389796"/>
              <a:gd name="connsiteX18" fmla="*/ 257 w 587473"/>
              <a:gd name="connsiteY18" fmla="*/ 141891 h 389796"/>
              <a:gd name="connsiteX19" fmla="*/ 48072 w 587473"/>
              <a:gd name="connsiteY19" fmla="*/ 201095 h 389796"/>
              <a:gd name="connsiteX20" fmla="*/ 57198 w 587473"/>
              <a:gd name="connsiteY20" fmla="*/ 269426 h 389796"/>
              <a:gd name="connsiteX21" fmla="*/ 25372 w 587473"/>
              <a:gd name="connsiteY21" fmla="*/ 349823 h 389796"/>
              <a:gd name="connsiteX22" fmla="*/ 61422 w 587473"/>
              <a:gd name="connsiteY22" fmla="*/ 353669 h 389796"/>
              <a:gd name="connsiteX23" fmla="*/ 140537 w 587473"/>
              <a:gd name="connsiteY23" fmla="*/ 332401 h 389796"/>
              <a:gd name="connsiteX24" fmla="*/ 213543 w 587473"/>
              <a:gd name="connsiteY24" fmla="*/ 295898 h 389796"/>
              <a:gd name="connsiteX25" fmla="*/ 283457 w 587473"/>
              <a:gd name="connsiteY25" fmla="*/ 229001 h 389796"/>
              <a:gd name="connsiteX26" fmla="*/ 313926 w 587473"/>
              <a:gd name="connsiteY26" fmla="*/ 292881 h 389796"/>
              <a:gd name="connsiteX27" fmla="*/ 316943 w 587473"/>
              <a:gd name="connsiteY27" fmla="*/ 384139 h 389796"/>
              <a:gd name="connsiteX28" fmla="*/ 353371 w 587473"/>
              <a:gd name="connsiteY28" fmla="*/ 385949 h 389796"/>
              <a:gd name="connsiteX29" fmla="*/ 394399 w 587473"/>
              <a:gd name="connsiteY29" fmla="*/ 372147 h 389796"/>
              <a:gd name="connsiteX30" fmla="*/ 478416 w 587473"/>
              <a:gd name="connsiteY30" fmla="*/ 316714 h 389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7473" h="389796">
                <a:moveTo>
                  <a:pt x="478416" y="316714"/>
                </a:moveTo>
                <a:cubicBezTo>
                  <a:pt x="495537" y="326970"/>
                  <a:pt x="492067" y="340621"/>
                  <a:pt x="507981" y="338359"/>
                </a:cubicBezTo>
                <a:cubicBezTo>
                  <a:pt x="521104" y="336549"/>
                  <a:pt x="548557" y="342432"/>
                  <a:pt x="561830" y="355253"/>
                </a:cubicBezTo>
                <a:cubicBezTo>
                  <a:pt x="575859" y="351859"/>
                  <a:pt x="587473" y="350502"/>
                  <a:pt x="587473" y="350502"/>
                </a:cubicBezTo>
                <a:cubicBezTo>
                  <a:pt x="587473" y="350502"/>
                  <a:pt x="575331" y="271386"/>
                  <a:pt x="572238" y="247101"/>
                </a:cubicBezTo>
                <a:cubicBezTo>
                  <a:pt x="569222" y="222741"/>
                  <a:pt x="496216" y="198380"/>
                  <a:pt x="496216" y="198380"/>
                </a:cubicBezTo>
                <a:lnTo>
                  <a:pt x="484073" y="131559"/>
                </a:lnTo>
                <a:cubicBezTo>
                  <a:pt x="484073" y="131559"/>
                  <a:pt x="398924" y="143701"/>
                  <a:pt x="383765" y="137668"/>
                </a:cubicBezTo>
                <a:cubicBezTo>
                  <a:pt x="368606" y="131559"/>
                  <a:pt x="335119" y="146793"/>
                  <a:pt x="319960" y="125449"/>
                </a:cubicBezTo>
                <a:cubicBezTo>
                  <a:pt x="304725" y="104181"/>
                  <a:pt x="277348" y="140684"/>
                  <a:pt x="249971" y="122433"/>
                </a:cubicBezTo>
                <a:cubicBezTo>
                  <a:pt x="222593" y="104181"/>
                  <a:pt x="143554" y="128542"/>
                  <a:pt x="140461" y="113307"/>
                </a:cubicBezTo>
                <a:cubicBezTo>
                  <a:pt x="137445" y="98072"/>
                  <a:pt x="173873" y="64661"/>
                  <a:pt x="195216" y="67678"/>
                </a:cubicBezTo>
                <a:cubicBezTo>
                  <a:pt x="200345" y="68357"/>
                  <a:pt x="208867" y="68583"/>
                  <a:pt x="218973" y="68357"/>
                </a:cubicBezTo>
                <a:cubicBezTo>
                  <a:pt x="228929" y="52293"/>
                  <a:pt x="251555" y="14130"/>
                  <a:pt x="246124" y="5155"/>
                </a:cubicBezTo>
                <a:cubicBezTo>
                  <a:pt x="239337" y="-6233"/>
                  <a:pt x="211959" y="2893"/>
                  <a:pt x="193783" y="16544"/>
                </a:cubicBezTo>
                <a:cubicBezTo>
                  <a:pt x="175532" y="30270"/>
                  <a:pt x="141442" y="9681"/>
                  <a:pt x="134579" y="30270"/>
                </a:cubicBezTo>
                <a:cubicBezTo>
                  <a:pt x="127715" y="50709"/>
                  <a:pt x="118666" y="71223"/>
                  <a:pt x="98151" y="71223"/>
                </a:cubicBezTo>
                <a:cubicBezTo>
                  <a:pt x="77637" y="71223"/>
                  <a:pt x="93551" y="105463"/>
                  <a:pt x="73112" y="114514"/>
                </a:cubicBezTo>
                <a:cubicBezTo>
                  <a:pt x="52598" y="123639"/>
                  <a:pt x="4782" y="121377"/>
                  <a:pt x="257" y="141891"/>
                </a:cubicBezTo>
                <a:cubicBezTo>
                  <a:pt x="-4269" y="162330"/>
                  <a:pt x="52598" y="176056"/>
                  <a:pt x="48072" y="201095"/>
                </a:cubicBezTo>
                <a:cubicBezTo>
                  <a:pt x="43547" y="226210"/>
                  <a:pt x="77637" y="253512"/>
                  <a:pt x="57198" y="269426"/>
                </a:cubicBezTo>
                <a:cubicBezTo>
                  <a:pt x="39625" y="283076"/>
                  <a:pt x="23939" y="305250"/>
                  <a:pt x="25372" y="349823"/>
                </a:cubicBezTo>
                <a:cubicBezTo>
                  <a:pt x="40153" y="359326"/>
                  <a:pt x="54408" y="367772"/>
                  <a:pt x="61422" y="353669"/>
                </a:cubicBezTo>
                <a:cubicBezTo>
                  <a:pt x="73640" y="329308"/>
                  <a:pt x="140537" y="353669"/>
                  <a:pt x="140537" y="332401"/>
                </a:cubicBezTo>
                <a:cubicBezTo>
                  <a:pt x="140537" y="311057"/>
                  <a:pt x="213543" y="317166"/>
                  <a:pt x="213543" y="295898"/>
                </a:cubicBezTo>
                <a:cubicBezTo>
                  <a:pt x="213543" y="274554"/>
                  <a:pt x="256080" y="225908"/>
                  <a:pt x="283457" y="229001"/>
                </a:cubicBezTo>
                <a:cubicBezTo>
                  <a:pt x="310834" y="232017"/>
                  <a:pt x="280440" y="277646"/>
                  <a:pt x="313926" y="292881"/>
                </a:cubicBezTo>
                <a:cubicBezTo>
                  <a:pt x="347338" y="308116"/>
                  <a:pt x="298692" y="362870"/>
                  <a:pt x="316943" y="384139"/>
                </a:cubicBezTo>
                <a:cubicBezTo>
                  <a:pt x="323806" y="392058"/>
                  <a:pt x="337080" y="390700"/>
                  <a:pt x="353371" y="385949"/>
                </a:cubicBezTo>
                <a:cubicBezTo>
                  <a:pt x="365740" y="382404"/>
                  <a:pt x="379919" y="376898"/>
                  <a:pt x="394399" y="372147"/>
                </a:cubicBezTo>
                <a:cubicBezTo>
                  <a:pt x="424190" y="345524"/>
                  <a:pt x="464841" y="308568"/>
                  <a:pt x="478416" y="316714"/>
                </a:cubicBezTo>
                <a:close/>
              </a:path>
            </a:pathLst>
          </a:custGeom>
          <a:solidFill>
            <a:srgbClr val="4E4E4E"/>
          </a:solidFill>
          <a:ln w="7533" cap="flat">
            <a:solidFill>
              <a:srgbClr val="FFFFFF"/>
            </a:solidFill>
            <a:prstDash val="solid"/>
            <a:miter/>
          </a:ln>
        </p:spPr>
        <p:txBody>
          <a:bodyPr rtlCol="0" anchor="ctr"/>
          <a:lstStyle/>
          <a:p>
            <a:endParaRPr lang="en-GB"/>
          </a:p>
        </p:txBody>
      </p:sp>
      <p:sp>
        <p:nvSpPr>
          <p:cNvPr id="59" name="Freeform: Shape 58">
            <a:extLst>
              <a:ext uri="{FF2B5EF4-FFF2-40B4-BE49-F238E27FC236}">
                <a16:creationId xmlns:a16="http://schemas.microsoft.com/office/drawing/2014/main" id="{A8458334-0FA1-9527-C044-C4D24BAFC1A5}"/>
              </a:ext>
            </a:extLst>
          </p:cNvPr>
          <p:cNvSpPr/>
          <p:nvPr/>
        </p:nvSpPr>
        <p:spPr>
          <a:xfrm>
            <a:off x="8385147" y="3966082"/>
            <a:ext cx="530124" cy="422575"/>
          </a:xfrm>
          <a:custGeom>
            <a:avLst/>
            <a:gdLst>
              <a:gd name="connsiteX0" fmla="*/ 58978 w 530124"/>
              <a:gd name="connsiteY0" fmla="*/ 276036 h 422575"/>
              <a:gd name="connsiteX1" fmla="*/ 0 w 530124"/>
              <a:gd name="connsiteY1" fmla="*/ 357036 h 422575"/>
              <a:gd name="connsiteX2" fmla="*/ 3997 w 530124"/>
              <a:gd name="connsiteY2" fmla="*/ 358695 h 422575"/>
              <a:gd name="connsiteX3" fmla="*/ 10106 w 530124"/>
              <a:gd name="connsiteY3" fmla="*/ 386073 h 422575"/>
              <a:gd name="connsiteX4" fmla="*/ 80020 w 530124"/>
              <a:gd name="connsiteY4" fmla="*/ 422576 h 422575"/>
              <a:gd name="connsiteX5" fmla="*/ 153026 w 530124"/>
              <a:gd name="connsiteY5" fmla="*/ 383056 h 422575"/>
              <a:gd name="connsiteX6" fmla="*/ 417523 w 530124"/>
              <a:gd name="connsiteY6" fmla="*/ 249262 h 422575"/>
              <a:gd name="connsiteX7" fmla="*/ 435850 w 530124"/>
              <a:gd name="connsiteY7" fmla="*/ 203633 h 422575"/>
              <a:gd name="connsiteX8" fmla="*/ 441883 w 530124"/>
              <a:gd name="connsiteY8" fmla="*/ 142845 h 422575"/>
              <a:gd name="connsiteX9" fmla="*/ 435850 w 530124"/>
              <a:gd name="connsiteY9" fmla="*/ 78965 h 422575"/>
              <a:gd name="connsiteX10" fmla="*/ 484495 w 530124"/>
              <a:gd name="connsiteY10" fmla="*/ 42537 h 422575"/>
              <a:gd name="connsiteX11" fmla="*/ 530124 w 530124"/>
              <a:gd name="connsiteY11" fmla="*/ 9126 h 422575"/>
              <a:gd name="connsiteX12" fmla="*/ 499730 w 530124"/>
              <a:gd name="connsiteY12" fmla="*/ 0 h 422575"/>
              <a:gd name="connsiteX13" fmla="*/ 414581 w 530124"/>
              <a:gd name="connsiteY13" fmla="*/ 12143 h 422575"/>
              <a:gd name="connsiteX14" fmla="*/ 311181 w 530124"/>
              <a:gd name="connsiteY14" fmla="*/ 42537 h 422575"/>
              <a:gd name="connsiteX15" fmla="*/ 223016 w 530124"/>
              <a:gd name="connsiteY15" fmla="*/ 39520 h 422575"/>
              <a:gd name="connsiteX16" fmla="*/ 174370 w 530124"/>
              <a:gd name="connsiteY16" fmla="*/ 48646 h 422575"/>
              <a:gd name="connsiteX17" fmla="*/ 104456 w 530124"/>
              <a:gd name="connsiteY17" fmla="*/ 48646 h 422575"/>
              <a:gd name="connsiteX18" fmla="*/ 74062 w 530124"/>
              <a:gd name="connsiteY18" fmla="*/ 66897 h 422575"/>
              <a:gd name="connsiteX19" fmla="*/ 28433 w 530124"/>
              <a:gd name="connsiteY19" fmla="*/ 120370 h 422575"/>
              <a:gd name="connsiteX20" fmla="*/ 27830 w 530124"/>
              <a:gd name="connsiteY20" fmla="*/ 159136 h 422575"/>
              <a:gd name="connsiteX21" fmla="*/ 21872 w 530124"/>
              <a:gd name="connsiteY21" fmla="*/ 216153 h 422575"/>
              <a:gd name="connsiteX22" fmla="*/ 58978 w 530124"/>
              <a:gd name="connsiteY22" fmla="*/ 276036 h 422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30124" h="422575">
                <a:moveTo>
                  <a:pt x="58978" y="276036"/>
                </a:moveTo>
                <a:cubicBezTo>
                  <a:pt x="47439" y="286142"/>
                  <a:pt x="18930" y="323399"/>
                  <a:pt x="0" y="357036"/>
                </a:cubicBezTo>
                <a:lnTo>
                  <a:pt x="3997" y="358695"/>
                </a:lnTo>
                <a:lnTo>
                  <a:pt x="10106" y="386073"/>
                </a:lnTo>
                <a:lnTo>
                  <a:pt x="80020" y="422576"/>
                </a:lnTo>
                <a:cubicBezTo>
                  <a:pt x="80020" y="422576"/>
                  <a:pt x="131682" y="386073"/>
                  <a:pt x="153026" y="383056"/>
                </a:cubicBezTo>
                <a:cubicBezTo>
                  <a:pt x="174294" y="380039"/>
                  <a:pt x="417523" y="249262"/>
                  <a:pt x="417523" y="249262"/>
                </a:cubicBezTo>
                <a:cubicBezTo>
                  <a:pt x="417523" y="249262"/>
                  <a:pt x="438866" y="215851"/>
                  <a:pt x="435850" y="203633"/>
                </a:cubicBezTo>
                <a:cubicBezTo>
                  <a:pt x="432757" y="191490"/>
                  <a:pt x="429741" y="158004"/>
                  <a:pt x="441883" y="142845"/>
                </a:cubicBezTo>
                <a:cubicBezTo>
                  <a:pt x="454101" y="127685"/>
                  <a:pt x="426724" y="103325"/>
                  <a:pt x="435850" y="78965"/>
                </a:cubicBezTo>
                <a:cubicBezTo>
                  <a:pt x="444975" y="54604"/>
                  <a:pt x="484495" y="42537"/>
                  <a:pt x="484495" y="42537"/>
                </a:cubicBezTo>
                <a:lnTo>
                  <a:pt x="530124" y="9126"/>
                </a:lnTo>
                <a:lnTo>
                  <a:pt x="499730" y="0"/>
                </a:lnTo>
                <a:cubicBezTo>
                  <a:pt x="499730" y="0"/>
                  <a:pt x="460210" y="15159"/>
                  <a:pt x="414581" y="12143"/>
                </a:cubicBezTo>
                <a:cubicBezTo>
                  <a:pt x="368953" y="9126"/>
                  <a:pt x="359827" y="42537"/>
                  <a:pt x="311181" y="42537"/>
                </a:cubicBezTo>
                <a:cubicBezTo>
                  <a:pt x="262535" y="42537"/>
                  <a:pt x="235158" y="54604"/>
                  <a:pt x="223016" y="39520"/>
                </a:cubicBezTo>
                <a:cubicBezTo>
                  <a:pt x="210873" y="24285"/>
                  <a:pt x="207781" y="33411"/>
                  <a:pt x="174370" y="48646"/>
                </a:cubicBezTo>
                <a:cubicBezTo>
                  <a:pt x="140959" y="63805"/>
                  <a:pt x="119615" y="60864"/>
                  <a:pt x="104456" y="48646"/>
                </a:cubicBezTo>
                <a:cubicBezTo>
                  <a:pt x="89221" y="36503"/>
                  <a:pt x="77079" y="51738"/>
                  <a:pt x="74062" y="66897"/>
                </a:cubicBezTo>
                <a:cubicBezTo>
                  <a:pt x="71196" y="81152"/>
                  <a:pt x="75646" y="113884"/>
                  <a:pt x="28433" y="120370"/>
                </a:cubicBezTo>
                <a:cubicBezTo>
                  <a:pt x="25190" y="134398"/>
                  <a:pt x="19684" y="148954"/>
                  <a:pt x="27830" y="159136"/>
                </a:cubicBezTo>
                <a:cubicBezTo>
                  <a:pt x="39897" y="174144"/>
                  <a:pt x="25416" y="191867"/>
                  <a:pt x="21872" y="216153"/>
                </a:cubicBezTo>
                <a:cubicBezTo>
                  <a:pt x="82057" y="213437"/>
                  <a:pt x="73459" y="263290"/>
                  <a:pt x="58978" y="276036"/>
                </a:cubicBezTo>
                <a:close/>
              </a:path>
            </a:pathLst>
          </a:custGeom>
          <a:solidFill>
            <a:srgbClr val="4E4E4E"/>
          </a:solidFill>
          <a:ln w="7533" cap="flat">
            <a:solidFill>
              <a:srgbClr val="FFFFFF"/>
            </a:solidFill>
            <a:prstDash val="solid"/>
            <a:miter/>
          </a:ln>
        </p:spPr>
        <p:txBody>
          <a:bodyPr rtlCol="0" anchor="ctr"/>
          <a:lstStyle/>
          <a:p>
            <a:endParaRPr lang="en-GB"/>
          </a:p>
        </p:txBody>
      </p:sp>
      <p:sp>
        <p:nvSpPr>
          <p:cNvPr id="60" name="Freeform: Shape 59">
            <a:extLst>
              <a:ext uri="{FF2B5EF4-FFF2-40B4-BE49-F238E27FC236}">
                <a16:creationId xmlns:a16="http://schemas.microsoft.com/office/drawing/2014/main" id="{46942E6E-E957-9406-0F57-51C3C9B9A45E}"/>
              </a:ext>
            </a:extLst>
          </p:cNvPr>
          <p:cNvSpPr/>
          <p:nvPr/>
        </p:nvSpPr>
        <p:spPr>
          <a:xfrm>
            <a:off x="6168434" y="2982826"/>
            <a:ext cx="344196" cy="182602"/>
          </a:xfrm>
          <a:custGeom>
            <a:avLst/>
            <a:gdLst>
              <a:gd name="connsiteX0" fmla="*/ 305883 w 344196"/>
              <a:gd name="connsiteY0" fmla="*/ 77090 h 182602"/>
              <a:gd name="connsiteX1" fmla="*/ 266590 w 344196"/>
              <a:gd name="connsiteY1" fmla="*/ 56576 h 182602"/>
              <a:gd name="connsiteX2" fmla="*/ 266665 w 344196"/>
              <a:gd name="connsiteY2" fmla="*/ 24221 h 182602"/>
              <a:gd name="connsiteX3" fmla="*/ 222243 w 344196"/>
              <a:gd name="connsiteY3" fmla="*/ 4838 h 182602"/>
              <a:gd name="connsiteX4" fmla="*/ 169902 w 344196"/>
              <a:gd name="connsiteY4" fmla="*/ 7101 h 182602"/>
              <a:gd name="connsiteX5" fmla="*/ 104588 w 344196"/>
              <a:gd name="connsiteY5" fmla="*/ 9364 h 182602"/>
              <a:gd name="connsiteX6" fmla="*/ 94181 w 344196"/>
              <a:gd name="connsiteY6" fmla="*/ 20752 h 182602"/>
              <a:gd name="connsiteX7" fmla="*/ 54887 w 344196"/>
              <a:gd name="connsiteY7" fmla="*/ 53258 h 182602"/>
              <a:gd name="connsiteX8" fmla="*/ 5336 w 344196"/>
              <a:gd name="connsiteY8" fmla="*/ 114725 h 182602"/>
              <a:gd name="connsiteX9" fmla="*/ 15593 w 344196"/>
              <a:gd name="connsiteY9" fmla="*/ 140367 h 182602"/>
              <a:gd name="connsiteX10" fmla="*/ 49758 w 344196"/>
              <a:gd name="connsiteY10" fmla="*/ 143761 h 182602"/>
              <a:gd name="connsiteX11" fmla="*/ 63409 w 344196"/>
              <a:gd name="connsiteY11" fmla="*/ 181396 h 182602"/>
              <a:gd name="connsiteX12" fmla="*/ 63183 w 344196"/>
              <a:gd name="connsiteY12" fmla="*/ 182602 h 182602"/>
              <a:gd name="connsiteX13" fmla="*/ 128874 w 344196"/>
              <a:gd name="connsiteY13" fmla="*/ 177926 h 182602"/>
              <a:gd name="connsiteX14" fmla="*/ 167564 w 344196"/>
              <a:gd name="connsiteY14" fmla="*/ 123247 h 182602"/>
              <a:gd name="connsiteX15" fmla="*/ 210855 w 344196"/>
              <a:gd name="connsiteY15" fmla="*/ 175664 h 182602"/>
              <a:gd name="connsiteX16" fmla="*/ 231369 w 344196"/>
              <a:gd name="connsiteY16" fmla="*/ 148286 h 182602"/>
              <a:gd name="connsiteX17" fmla="*/ 258671 w 344196"/>
              <a:gd name="connsiteY17" fmla="*/ 132373 h 182602"/>
              <a:gd name="connsiteX18" fmla="*/ 295174 w 344196"/>
              <a:gd name="connsiteY18" fmla="*/ 123247 h 182602"/>
              <a:gd name="connsiteX19" fmla="*/ 317875 w 344196"/>
              <a:gd name="connsiteY19" fmla="*/ 114197 h 182602"/>
              <a:gd name="connsiteX20" fmla="*/ 329339 w 344196"/>
              <a:gd name="connsiteY20" fmla="*/ 95945 h 182602"/>
              <a:gd name="connsiteX21" fmla="*/ 344196 w 344196"/>
              <a:gd name="connsiteY21" fmla="*/ 82068 h 182602"/>
              <a:gd name="connsiteX22" fmla="*/ 305883 w 344196"/>
              <a:gd name="connsiteY22" fmla="*/ 77090 h 182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44196" h="182602">
                <a:moveTo>
                  <a:pt x="305883" y="77090"/>
                </a:moveTo>
                <a:cubicBezTo>
                  <a:pt x="290498" y="83878"/>
                  <a:pt x="266590" y="63364"/>
                  <a:pt x="266590" y="56576"/>
                </a:cubicBezTo>
                <a:cubicBezTo>
                  <a:pt x="266590" y="51825"/>
                  <a:pt x="263422" y="34780"/>
                  <a:pt x="266665" y="24221"/>
                </a:cubicBezTo>
                <a:cubicBezTo>
                  <a:pt x="253995" y="17660"/>
                  <a:pt x="235743" y="8836"/>
                  <a:pt x="222243" y="4838"/>
                </a:cubicBezTo>
                <a:cubicBezTo>
                  <a:pt x="199466" y="-1949"/>
                  <a:pt x="188078" y="-1949"/>
                  <a:pt x="169902" y="7101"/>
                </a:cubicBezTo>
                <a:cubicBezTo>
                  <a:pt x="158287" y="12908"/>
                  <a:pt x="126234" y="11324"/>
                  <a:pt x="104588" y="9364"/>
                </a:cubicBezTo>
                <a:cubicBezTo>
                  <a:pt x="102628" y="16151"/>
                  <a:pt x="99611" y="20752"/>
                  <a:pt x="94181" y="20752"/>
                </a:cubicBezTo>
                <a:cubicBezTo>
                  <a:pt x="78795" y="20752"/>
                  <a:pt x="58356" y="36137"/>
                  <a:pt x="54887" y="53258"/>
                </a:cubicBezTo>
                <a:cubicBezTo>
                  <a:pt x="51493" y="70302"/>
                  <a:pt x="15593" y="83953"/>
                  <a:pt x="5336" y="114725"/>
                </a:cubicBezTo>
                <a:cubicBezTo>
                  <a:pt x="-4921" y="145496"/>
                  <a:pt x="208" y="159147"/>
                  <a:pt x="15593" y="140367"/>
                </a:cubicBezTo>
                <a:cubicBezTo>
                  <a:pt x="30979" y="121588"/>
                  <a:pt x="49758" y="128451"/>
                  <a:pt x="49758" y="143761"/>
                </a:cubicBezTo>
                <a:cubicBezTo>
                  <a:pt x="49758" y="159147"/>
                  <a:pt x="70273" y="160806"/>
                  <a:pt x="63409" y="181396"/>
                </a:cubicBezTo>
                <a:cubicBezTo>
                  <a:pt x="63259" y="181848"/>
                  <a:pt x="63334" y="182074"/>
                  <a:pt x="63183" y="182602"/>
                </a:cubicBezTo>
                <a:cubicBezTo>
                  <a:pt x="86563" y="180566"/>
                  <a:pt x="118994" y="177926"/>
                  <a:pt x="128874" y="177926"/>
                </a:cubicBezTo>
                <a:cubicBezTo>
                  <a:pt x="144863" y="177926"/>
                  <a:pt x="160776" y="127848"/>
                  <a:pt x="167564" y="123247"/>
                </a:cubicBezTo>
                <a:cubicBezTo>
                  <a:pt x="174352" y="118722"/>
                  <a:pt x="192678" y="159750"/>
                  <a:pt x="210855" y="175664"/>
                </a:cubicBezTo>
                <a:cubicBezTo>
                  <a:pt x="229031" y="191577"/>
                  <a:pt x="231369" y="161937"/>
                  <a:pt x="231369" y="148286"/>
                </a:cubicBezTo>
                <a:cubicBezTo>
                  <a:pt x="231369" y="134560"/>
                  <a:pt x="247358" y="130035"/>
                  <a:pt x="258671" y="132373"/>
                </a:cubicBezTo>
                <a:cubicBezTo>
                  <a:pt x="270059" y="134635"/>
                  <a:pt x="295174" y="139161"/>
                  <a:pt x="295174" y="123247"/>
                </a:cubicBezTo>
                <a:cubicBezTo>
                  <a:pt x="295174" y="107409"/>
                  <a:pt x="308825" y="114197"/>
                  <a:pt x="317875" y="114197"/>
                </a:cubicBezTo>
                <a:cubicBezTo>
                  <a:pt x="327001" y="114197"/>
                  <a:pt x="329339" y="95945"/>
                  <a:pt x="329339" y="95945"/>
                </a:cubicBezTo>
                <a:lnTo>
                  <a:pt x="344196" y="82068"/>
                </a:lnTo>
                <a:cubicBezTo>
                  <a:pt x="331978" y="75883"/>
                  <a:pt x="317875" y="71735"/>
                  <a:pt x="305883" y="77090"/>
                </a:cubicBezTo>
                <a:close/>
              </a:path>
            </a:pathLst>
          </a:custGeom>
          <a:solidFill>
            <a:srgbClr val="00A7E9"/>
          </a:solidFill>
          <a:ln w="7533" cap="flat">
            <a:solidFill>
              <a:srgbClr val="FFFFFF"/>
            </a:solidFill>
            <a:prstDash val="solid"/>
            <a:miter/>
          </a:ln>
        </p:spPr>
        <p:txBody>
          <a:bodyPr rtlCol="0" anchor="ctr"/>
          <a:lstStyle/>
          <a:p>
            <a:endParaRPr lang="en-GB"/>
          </a:p>
        </p:txBody>
      </p:sp>
      <p:sp>
        <p:nvSpPr>
          <p:cNvPr id="61" name="Freeform: Shape 60">
            <a:extLst>
              <a:ext uri="{FF2B5EF4-FFF2-40B4-BE49-F238E27FC236}">
                <a16:creationId xmlns:a16="http://schemas.microsoft.com/office/drawing/2014/main" id="{CB861D8A-6CF6-4171-4F27-75BF7612F9FD}"/>
              </a:ext>
            </a:extLst>
          </p:cNvPr>
          <p:cNvSpPr/>
          <p:nvPr/>
        </p:nvSpPr>
        <p:spPr>
          <a:xfrm>
            <a:off x="6557873" y="527612"/>
            <a:ext cx="960702" cy="1662130"/>
          </a:xfrm>
          <a:custGeom>
            <a:avLst/>
            <a:gdLst>
              <a:gd name="connsiteX0" fmla="*/ 949842 w 960702"/>
              <a:gd name="connsiteY0" fmla="*/ 384581 h 1662130"/>
              <a:gd name="connsiteX1" fmla="*/ 935136 w 960702"/>
              <a:gd name="connsiteY1" fmla="*/ 344383 h 1662130"/>
              <a:gd name="connsiteX2" fmla="*/ 938831 w 960702"/>
              <a:gd name="connsiteY2" fmla="*/ 278541 h 1662130"/>
              <a:gd name="connsiteX3" fmla="*/ 920504 w 960702"/>
              <a:gd name="connsiteY3" fmla="*/ 209004 h 1662130"/>
              <a:gd name="connsiteX4" fmla="*/ 916884 w 960702"/>
              <a:gd name="connsiteY4" fmla="*/ 135847 h 1662130"/>
              <a:gd name="connsiteX5" fmla="*/ 807073 w 960702"/>
              <a:gd name="connsiteY5" fmla="*/ 69931 h 1662130"/>
              <a:gd name="connsiteX6" fmla="*/ 715665 w 960702"/>
              <a:gd name="connsiteY6" fmla="*/ 4089 h 1662130"/>
              <a:gd name="connsiteX7" fmla="*/ 671771 w 960702"/>
              <a:gd name="connsiteY7" fmla="*/ 62615 h 1662130"/>
              <a:gd name="connsiteX8" fmla="*/ 620561 w 960702"/>
              <a:gd name="connsiteY8" fmla="*/ 77171 h 1662130"/>
              <a:gd name="connsiteX9" fmla="*/ 540088 w 960702"/>
              <a:gd name="connsiteY9" fmla="*/ 62615 h 1662130"/>
              <a:gd name="connsiteX10" fmla="*/ 521836 w 960702"/>
              <a:gd name="connsiteY10" fmla="*/ 117445 h 1662130"/>
              <a:gd name="connsiteX11" fmla="*/ 463311 w 960702"/>
              <a:gd name="connsiteY11" fmla="*/ 139392 h 1662130"/>
              <a:gd name="connsiteX12" fmla="*/ 404785 w 960702"/>
              <a:gd name="connsiteY12" fmla="*/ 183286 h 1662130"/>
              <a:gd name="connsiteX13" fmla="*/ 382838 w 960702"/>
              <a:gd name="connsiteY13" fmla="*/ 238192 h 1662130"/>
              <a:gd name="connsiteX14" fmla="*/ 364511 w 960702"/>
              <a:gd name="connsiteY14" fmla="*/ 278466 h 1662130"/>
              <a:gd name="connsiteX15" fmla="*/ 324237 w 960702"/>
              <a:gd name="connsiteY15" fmla="*/ 336991 h 1662130"/>
              <a:gd name="connsiteX16" fmla="*/ 309606 w 960702"/>
              <a:gd name="connsiteY16" fmla="*/ 380886 h 1662130"/>
              <a:gd name="connsiteX17" fmla="*/ 251080 w 960702"/>
              <a:gd name="connsiteY17" fmla="*/ 395442 h 1662130"/>
              <a:gd name="connsiteX18" fmla="*/ 247460 w 960702"/>
              <a:gd name="connsiteY18" fmla="*/ 465054 h 1662130"/>
              <a:gd name="connsiteX19" fmla="*/ 196175 w 960702"/>
              <a:gd name="connsiteY19" fmla="*/ 563778 h 1662130"/>
              <a:gd name="connsiteX20" fmla="*/ 214502 w 960702"/>
              <a:gd name="connsiteY20" fmla="*/ 603977 h 1662130"/>
              <a:gd name="connsiteX21" fmla="*/ 214502 w 960702"/>
              <a:gd name="connsiteY21" fmla="*/ 647871 h 1662130"/>
              <a:gd name="connsiteX22" fmla="*/ 163216 w 960702"/>
              <a:gd name="connsiteY22" fmla="*/ 651642 h 1662130"/>
              <a:gd name="connsiteX23" fmla="*/ 86364 w 960702"/>
              <a:gd name="connsiteY23" fmla="*/ 702852 h 1662130"/>
              <a:gd name="connsiteX24" fmla="*/ 79048 w 960702"/>
              <a:gd name="connsiteY24" fmla="*/ 779704 h 1662130"/>
              <a:gd name="connsiteX25" fmla="*/ 79048 w 960702"/>
              <a:gd name="connsiteY25" fmla="*/ 856557 h 1662130"/>
              <a:gd name="connsiteX26" fmla="*/ 75428 w 960702"/>
              <a:gd name="connsiteY26" fmla="*/ 929714 h 1662130"/>
              <a:gd name="connsiteX27" fmla="*/ 126638 w 960702"/>
              <a:gd name="connsiteY27" fmla="*/ 984544 h 1662130"/>
              <a:gd name="connsiteX28" fmla="*/ 97375 w 960702"/>
              <a:gd name="connsiteY28" fmla="*/ 1024818 h 1662130"/>
              <a:gd name="connsiteX29" fmla="*/ 101071 w 960702"/>
              <a:gd name="connsiteY29" fmla="*/ 1061396 h 1662130"/>
              <a:gd name="connsiteX30" fmla="*/ 104691 w 960702"/>
              <a:gd name="connsiteY30" fmla="*/ 1134629 h 1662130"/>
              <a:gd name="connsiteX31" fmla="*/ 53481 w 960702"/>
              <a:gd name="connsiteY31" fmla="*/ 1152880 h 1662130"/>
              <a:gd name="connsiteX32" fmla="*/ 42470 w 960702"/>
              <a:gd name="connsiteY32" fmla="*/ 1215101 h 1662130"/>
              <a:gd name="connsiteX33" fmla="*/ 24143 w 960702"/>
              <a:gd name="connsiteY33" fmla="*/ 1266311 h 1662130"/>
              <a:gd name="connsiteX34" fmla="*/ 84 w 960702"/>
              <a:gd name="connsiteY34" fmla="*/ 1262917 h 1662130"/>
              <a:gd name="connsiteX35" fmla="*/ 84 w 960702"/>
              <a:gd name="connsiteY35" fmla="*/ 1270158 h 1662130"/>
              <a:gd name="connsiteX36" fmla="*/ 34249 w 960702"/>
              <a:gd name="connsiteY36" fmla="*/ 1347538 h 1662130"/>
              <a:gd name="connsiteX37" fmla="*/ 61551 w 960702"/>
              <a:gd name="connsiteY37" fmla="*/ 1427256 h 1662130"/>
              <a:gd name="connsiteX38" fmla="*/ 100241 w 960702"/>
              <a:gd name="connsiteY38" fmla="*/ 1496793 h 1662130"/>
              <a:gd name="connsiteX39" fmla="*/ 116230 w 960702"/>
              <a:gd name="connsiteY39" fmla="*/ 1554866 h 1662130"/>
              <a:gd name="connsiteX40" fmla="*/ 137875 w 960702"/>
              <a:gd name="connsiteY40" fmla="*/ 1590163 h 1662130"/>
              <a:gd name="connsiteX41" fmla="*/ 139082 w 960702"/>
              <a:gd name="connsiteY41" fmla="*/ 1655099 h 1662130"/>
              <a:gd name="connsiteX42" fmla="*/ 199418 w 960702"/>
              <a:gd name="connsiteY42" fmla="*/ 1653968 h 1662130"/>
              <a:gd name="connsiteX43" fmla="*/ 227851 w 960702"/>
              <a:gd name="connsiteY43" fmla="*/ 1608414 h 1662130"/>
              <a:gd name="connsiteX44" fmla="*/ 251759 w 960702"/>
              <a:gd name="connsiteY44" fmla="*/ 1583375 h 1662130"/>
              <a:gd name="connsiteX45" fmla="*/ 315564 w 960702"/>
              <a:gd name="connsiteY45" fmla="*/ 1577643 h 1662130"/>
              <a:gd name="connsiteX46" fmla="*/ 359986 w 960702"/>
              <a:gd name="connsiteY46" fmla="*/ 1542347 h 1662130"/>
              <a:gd name="connsiteX47" fmla="*/ 387288 w 960702"/>
              <a:gd name="connsiteY47" fmla="*/ 1553735 h 1662130"/>
              <a:gd name="connsiteX48" fmla="*/ 430503 w 960702"/>
              <a:gd name="connsiteY48" fmla="*/ 1480880 h 1662130"/>
              <a:gd name="connsiteX49" fmla="*/ 403201 w 960702"/>
              <a:gd name="connsiteY49" fmla="*/ 1485405 h 1662130"/>
              <a:gd name="connsiteX50" fmla="*/ 402070 w 960702"/>
              <a:gd name="connsiteY50" fmla="*/ 1431932 h 1662130"/>
              <a:gd name="connsiteX51" fmla="*/ 414590 w 960702"/>
              <a:gd name="connsiteY51" fmla="*/ 1322649 h 1662130"/>
              <a:gd name="connsiteX52" fmla="*/ 457805 w 960702"/>
              <a:gd name="connsiteY52" fmla="*/ 1275965 h 1662130"/>
              <a:gd name="connsiteX53" fmla="*/ 527342 w 960702"/>
              <a:gd name="connsiteY53" fmla="*/ 1211104 h 1662130"/>
              <a:gd name="connsiteX54" fmla="*/ 572895 w 960702"/>
              <a:gd name="connsiteY54" fmla="*/ 1148506 h 1662130"/>
              <a:gd name="connsiteX55" fmla="*/ 500040 w 960702"/>
              <a:gd name="connsiteY55" fmla="*/ 1067656 h 1662130"/>
              <a:gd name="connsiteX56" fmla="*/ 445361 w 960702"/>
              <a:gd name="connsiteY56" fmla="*/ 1052874 h 1662130"/>
              <a:gd name="connsiteX57" fmla="*/ 436235 w 960702"/>
              <a:gd name="connsiteY57" fmla="*/ 966292 h 1662130"/>
              <a:gd name="connsiteX58" fmla="*/ 464668 w 960702"/>
              <a:gd name="connsiteY58" fmla="*/ 891174 h 1662130"/>
              <a:gd name="connsiteX59" fmla="*/ 485182 w 960702"/>
              <a:gd name="connsiteY59" fmla="*/ 831970 h 1662130"/>
              <a:gd name="connsiteX60" fmla="*/ 521685 w 960702"/>
              <a:gd name="connsiteY60" fmla="*/ 796749 h 1662130"/>
              <a:gd name="connsiteX61" fmla="*/ 575233 w 960702"/>
              <a:gd name="connsiteY61" fmla="*/ 736338 h 1662130"/>
              <a:gd name="connsiteX62" fmla="*/ 648089 w 960702"/>
              <a:gd name="connsiteY62" fmla="*/ 694254 h 1662130"/>
              <a:gd name="connsiteX63" fmla="*/ 766498 w 960702"/>
              <a:gd name="connsiteY63" fmla="*/ 605410 h 1662130"/>
              <a:gd name="connsiteX64" fmla="*/ 758503 w 960702"/>
              <a:gd name="connsiteY64" fmla="*/ 531348 h 1662130"/>
              <a:gd name="connsiteX65" fmla="*/ 788067 w 960702"/>
              <a:gd name="connsiteY65" fmla="*/ 468749 h 1662130"/>
              <a:gd name="connsiteX66" fmla="*/ 838221 w 960702"/>
              <a:gd name="connsiteY66" fmla="*/ 428928 h 1662130"/>
              <a:gd name="connsiteX67" fmla="*/ 918996 w 960702"/>
              <a:gd name="connsiteY67" fmla="*/ 420933 h 1662130"/>
              <a:gd name="connsiteX68" fmla="*/ 960703 w 960702"/>
              <a:gd name="connsiteY68" fmla="*/ 422743 h 1662130"/>
              <a:gd name="connsiteX69" fmla="*/ 949842 w 960702"/>
              <a:gd name="connsiteY69" fmla="*/ 384581 h 1662130"/>
              <a:gd name="connsiteX70" fmla="*/ 564825 w 960702"/>
              <a:gd name="connsiteY70" fmla="*/ 1386228 h 1662130"/>
              <a:gd name="connsiteX71" fmla="*/ 512484 w 960702"/>
              <a:gd name="connsiteY71" fmla="*/ 1486461 h 1662130"/>
              <a:gd name="connsiteX72" fmla="*/ 564825 w 960702"/>
              <a:gd name="connsiteY72" fmla="*/ 1386228 h 1662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960702" h="1662130">
                <a:moveTo>
                  <a:pt x="949842" y="384581"/>
                </a:moveTo>
                <a:cubicBezTo>
                  <a:pt x="938831" y="373645"/>
                  <a:pt x="916884" y="344383"/>
                  <a:pt x="935136" y="344383"/>
                </a:cubicBezTo>
                <a:cubicBezTo>
                  <a:pt x="953462" y="344383"/>
                  <a:pt x="960778" y="289552"/>
                  <a:pt x="938831" y="278541"/>
                </a:cubicBezTo>
                <a:cubicBezTo>
                  <a:pt x="916884" y="267530"/>
                  <a:pt x="938831" y="219940"/>
                  <a:pt x="920504" y="209004"/>
                </a:cubicBezTo>
                <a:cubicBezTo>
                  <a:pt x="902177" y="197993"/>
                  <a:pt x="913188" y="161415"/>
                  <a:pt x="916884" y="135847"/>
                </a:cubicBezTo>
                <a:cubicBezTo>
                  <a:pt x="920504" y="110205"/>
                  <a:pt x="847272" y="88258"/>
                  <a:pt x="807073" y="69931"/>
                </a:cubicBezTo>
                <a:cubicBezTo>
                  <a:pt x="766875" y="51604"/>
                  <a:pt x="748548" y="22416"/>
                  <a:pt x="715665" y="4089"/>
                </a:cubicBezTo>
                <a:cubicBezTo>
                  <a:pt x="682706" y="-14237"/>
                  <a:pt x="671771" y="33277"/>
                  <a:pt x="671771" y="62615"/>
                </a:cubicBezTo>
                <a:cubicBezTo>
                  <a:pt x="671771" y="91878"/>
                  <a:pt x="642508" y="95573"/>
                  <a:pt x="620561" y="77171"/>
                </a:cubicBezTo>
                <a:cubicBezTo>
                  <a:pt x="598614" y="58844"/>
                  <a:pt x="572971" y="77171"/>
                  <a:pt x="540088" y="62615"/>
                </a:cubicBezTo>
                <a:cubicBezTo>
                  <a:pt x="507205" y="47908"/>
                  <a:pt x="521836" y="95573"/>
                  <a:pt x="521836" y="117445"/>
                </a:cubicBezTo>
                <a:cubicBezTo>
                  <a:pt x="521836" y="139392"/>
                  <a:pt x="485182" y="139392"/>
                  <a:pt x="463311" y="139392"/>
                </a:cubicBezTo>
                <a:cubicBezTo>
                  <a:pt x="441288" y="139392"/>
                  <a:pt x="404785" y="157719"/>
                  <a:pt x="404785" y="183286"/>
                </a:cubicBezTo>
                <a:cubicBezTo>
                  <a:pt x="404785" y="208854"/>
                  <a:pt x="371902" y="223560"/>
                  <a:pt x="382838" y="238192"/>
                </a:cubicBezTo>
                <a:cubicBezTo>
                  <a:pt x="393774" y="252748"/>
                  <a:pt x="379143" y="267455"/>
                  <a:pt x="364511" y="278466"/>
                </a:cubicBezTo>
                <a:cubicBezTo>
                  <a:pt x="349880" y="289402"/>
                  <a:pt x="335248" y="325980"/>
                  <a:pt x="324237" y="336991"/>
                </a:cubicBezTo>
                <a:cubicBezTo>
                  <a:pt x="313301" y="347927"/>
                  <a:pt x="331553" y="366254"/>
                  <a:pt x="309606" y="380886"/>
                </a:cubicBezTo>
                <a:cubicBezTo>
                  <a:pt x="287734" y="395442"/>
                  <a:pt x="262091" y="384506"/>
                  <a:pt x="251080" y="395442"/>
                </a:cubicBezTo>
                <a:cubicBezTo>
                  <a:pt x="240144" y="406453"/>
                  <a:pt x="251080" y="432095"/>
                  <a:pt x="247460" y="465054"/>
                </a:cubicBezTo>
                <a:cubicBezTo>
                  <a:pt x="243765" y="497861"/>
                  <a:pt x="218122" y="534515"/>
                  <a:pt x="196175" y="563778"/>
                </a:cubicBezTo>
                <a:cubicBezTo>
                  <a:pt x="174228" y="593041"/>
                  <a:pt x="203490" y="600432"/>
                  <a:pt x="214502" y="603977"/>
                </a:cubicBezTo>
                <a:cubicBezTo>
                  <a:pt x="225437" y="607672"/>
                  <a:pt x="225437" y="625999"/>
                  <a:pt x="214502" y="647871"/>
                </a:cubicBezTo>
                <a:cubicBezTo>
                  <a:pt x="203490" y="669893"/>
                  <a:pt x="177848" y="655186"/>
                  <a:pt x="163216" y="651642"/>
                </a:cubicBezTo>
                <a:cubicBezTo>
                  <a:pt x="148585" y="647871"/>
                  <a:pt x="108311" y="666198"/>
                  <a:pt x="86364" y="702852"/>
                </a:cubicBezTo>
                <a:cubicBezTo>
                  <a:pt x="64417" y="739430"/>
                  <a:pt x="71732" y="761377"/>
                  <a:pt x="79048" y="779704"/>
                </a:cubicBezTo>
                <a:cubicBezTo>
                  <a:pt x="86364" y="797956"/>
                  <a:pt x="60797" y="819978"/>
                  <a:pt x="79048" y="856557"/>
                </a:cubicBezTo>
                <a:cubicBezTo>
                  <a:pt x="97375" y="893135"/>
                  <a:pt x="71732" y="900451"/>
                  <a:pt x="75428" y="929714"/>
                </a:cubicBezTo>
                <a:cubicBezTo>
                  <a:pt x="79048" y="958976"/>
                  <a:pt x="122942" y="955281"/>
                  <a:pt x="126638" y="984544"/>
                </a:cubicBezTo>
                <a:cubicBezTo>
                  <a:pt x="130258" y="1013806"/>
                  <a:pt x="112006" y="1024818"/>
                  <a:pt x="97375" y="1024818"/>
                </a:cubicBezTo>
                <a:cubicBezTo>
                  <a:pt x="82744" y="1024818"/>
                  <a:pt x="86439" y="1054080"/>
                  <a:pt x="101071" y="1061396"/>
                </a:cubicBezTo>
                <a:cubicBezTo>
                  <a:pt x="115627" y="1068712"/>
                  <a:pt x="112006" y="1119922"/>
                  <a:pt x="104691" y="1134629"/>
                </a:cubicBezTo>
                <a:cubicBezTo>
                  <a:pt x="97375" y="1149260"/>
                  <a:pt x="49785" y="1134629"/>
                  <a:pt x="53481" y="1152880"/>
                </a:cubicBezTo>
                <a:cubicBezTo>
                  <a:pt x="57101" y="1171207"/>
                  <a:pt x="42470" y="1200470"/>
                  <a:pt x="42470" y="1215101"/>
                </a:cubicBezTo>
                <a:cubicBezTo>
                  <a:pt x="42470" y="1229733"/>
                  <a:pt x="38774" y="1277247"/>
                  <a:pt x="24143" y="1266311"/>
                </a:cubicBezTo>
                <a:cubicBezTo>
                  <a:pt x="18411" y="1262012"/>
                  <a:pt x="9134" y="1261635"/>
                  <a:pt x="84" y="1262917"/>
                </a:cubicBezTo>
                <a:cubicBezTo>
                  <a:pt x="159" y="1265180"/>
                  <a:pt x="159" y="1267442"/>
                  <a:pt x="84" y="1270158"/>
                </a:cubicBezTo>
                <a:cubicBezTo>
                  <a:pt x="-1047" y="1298591"/>
                  <a:pt x="9210" y="1327099"/>
                  <a:pt x="34249" y="1347538"/>
                </a:cubicBezTo>
                <a:cubicBezTo>
                  <a:pt x="59288" y="1368052"/>
                  <a:pt x="39905" y="1398823"/>
                  <a:pt x="61551" y="1427256"/>
                </a:cubicBezTo>
                <a:cubicBezTo>
                  <a:pt x="83196" y="1455765"/>
                  <a:pt x="76333" y="1476279"/>
                  <a:pt x="100241" y="1496793"/>
                </a:cubicBezTo>
                <a:cubicBezTo>
                  <a:pt x="124149" y="1517232"/>
                  <a:pt x="126487" y="1528620"/>
                  <a:pt x="116230" y="1554866"/>
                </a:cubicBezTo>
                <a:cubicBezTo>
                  <a:pt x="106048" y="1581112"/>
                  <a:pt x="136744" y="1574174"/>
                  <a:pt x="137875" y="1590163"/>
                </a:cubicBezTo>
                <a:cubicBezTo>
                  <a:pt x="139082" y="1606152"/>
                  <a:pt x="131088" y="1639110"/>
                  <a:pt x="139082" y="1655099"/>
                </a:cubicBezTo>
                <a:cubicBezTo>
                  <a:pt x="147001" y="1671013"/>
                  <a:pt x="162990" y="1655099"/>
                  <a:pt x="199418" y="1653968"/>
                </a:cubicBezTo>
                <a:cubicBezTo>
                  <a:pt x="235845" y="1652836"/>
                  <a:pt x="226720" y="1630060"/>
                  <a:pt x="227851" y="1608414"/>
                </a:cubicBezTo>
                <a:cubicBezTo>
                  <a:pt x="228982" y="1586769"/>
                  <a:pt x="247234" y="1597026"/>
                  <a:pt x="251759" y="1583375"/>
                </a:cubicBezTo>
                <a:cubicBezTo>
                  <a:pt x="256284" y="1569649"/>
                  <a:pt x="289318" y="1566255"/>
                  <a:pt x="315564" y="1577643"/>
                </a:cubicBezTo>
                <a:cubicBezTo>
                  <a:pt x="341735" y="1589107"/>
                  <a:pt x="355385" y="1569724"/>
                  <a:pt x="359986" y="1542347"/>
                </a:cubicBezTo>
                <a:cubicBezTo>
                  <a:pt x="364511" y="1515045"/>
                  <a:pt x="379293" y="1548078"/>
                  <a:pt x="387288" y="1553735"/>
                </a:cubicBezTo>
                <a:cubicBezTo>
                  <a:pt x="395282" y="1559467"/>
                  <a:pt x="419190" y="1511651"/>
                  <a:pt x="430503" y="1480880"/>
                </a:cubicBezTo>
                <a:cubicBezTo>
                  <a:pt x="441892" y="1450109"/>
                  <a:pt x="429372" y="1455840"/>
                  <a:pt x="403201" y="1485405"/>
                </a:cubicBezTo>
                <a:cubicBezTo>
                  <a:pt x="377031" y="1515045"/>
                  <a:pt x="391813" y="1455840"/>
                  <a:pt x="402070" y="1431932"/>
                </a:cubicBezTo>
                <a:cubicBezTo>
                  <a:pt x="412252" y="1408024"/>
                  <a:pt x="411196" y="1338488"/>
                  <a:pt x="414590" y="1322649"/>
                </a:cubicBezTo>
                <a:cubicBezTo>
                  <a:pt x="418059" y="1306736"/>
                  <a:pt x="424847" y="1282828"/>
                  <a:pt x="457805" y="1275965"/>
                </a:cubicBezTo>
                <a:cubicBezTo>
                  <a:pt x="490839" y="1269177"/>
                  <a:pt x="534130" y="1228149"/>
                  <a:pt x="527342" y="1211104"/>
                </a:cubicBezTo>
                <a:cubicBezTo>
                  <a:pt x="520479" y="1193984"/>
                  <a:pt x="572895" y="1165551"/>
                  <a:pt x="572895" y="1148506"/>
                </a:cubicBezTo>
                <a:cubicBezTo>
                  <a:pt x="572895" y="1131385"/>
                  <a:pt x="518216" y="1078969"/>
                  <a:pt x="500040" y="1067656"/>
                </a:cubicBezTo>
                <a:cubicBezTo>
                  <a:pt x="481789" y="1056268"/>
                  <a:pt x="441967" y="1065318"/>
                  <a:pt x="445361" y="1052874"/>
                </a:cubicBezTo>
                <a:cubicBezTo>
                  <a:pt x="448755" y="1040354"/>
                  <a:pt x="440760" y="991407"/>
                  <a:pt x="436235" y="966292"/>
                </a:cubicBezTo>
                <a:cubicBezTo>
                  <a:pt x="431634" y="941253"/>
                  <a:pt x="464668" y="915082"/>
                  <a:pt x="464668" y="891174"/>
                </a:cubicBezTo>
                <a:cubicBezTo>
                  <a:pt x="464668" y="867266"/>
                  <a:pt x="463537" y="839889"/>
                  <a:pt x="485182" y="831970"/>
                </a:cubicBezTo>
                <a:cubicBezTo>
                  <a:pt x="506828" y="824051"/>
                  <a:pt x="493177" y="803612"/>
                  <a:pt x="521685" y="796749"/>
                </a:cubicBezTo>
                <a:cubicBezTo>
                  <a:pt x="550119" y="789886"/>
                  <a:pt x="544462" y="748933"/>
                  <a:pt x="575233" y="736338"/>
                </a:cubicBezTo>
                <a:cubicBezTo>
                  <a:pt x="606005" y="723818"/>
                  <a:pt x="608192" y="713486"/>
                  <a:pt x="648089" y="694254"/>
                </a:cubicBezTo>
                <a:cubicBezTo>
                  <a:pt x="687910" y="674871"/>
                  <a:pt x="755109" y="629318"/>
                  <a:pt x="766498" y="605410"/>
                </a:cubicBezTo>
                <a:cubicBezTo>
                  <a:pt x="777810" y="581502"/>
                  <a:pt x="725469" y="556387"/>
                  <a:pt x="758503" y="531348"/>
                </a:cubicBezTo>
                <a:cubicBezTo>
                  <a:pt x="791537" y="506308"/>
                  <a:pt x="764160" y="477800"/>
                  <a:pt x="788067" y="468749"/>
                </a:cubicBezTo>
                <a:cubicBezTo>
                  <a:pt x="811975" y="459624"/>
                  <a:pt x="821101" y="447104"/>
                  <a:pt x="838221" y="428928"/>
                </a:cubicBezTo>
                <a:cubicBezTo>
                  <a:pt x="855266" y="410676"/>
                  <a:pt x="878043" y="427797"/>
                  <a:pt x="918996" y="420933"/>
                </a:cubicBezTo>
                <a:cubicBezTo>
                  <a:pt x="934004" y="418444"/>
                  <a:pt x="947731" y="419651"/>
                  <a:pt x="960703" y="422743"/>
                </a:cubicBezTo>
                <a:cubicBezTo>
                  <a:pt x="958817" y="404492"/>
                  <a:pt x="954820" y="389634"/>
                  <a:pt x="949842" y="384581"/>
                </a:cubicBezTo>
                <a:close/>
                <a:moveTo>
                  <a:pt x="564825" y="1386228"/>
                </a:moveTo>
                <a:cubicBezTo>
                  <a:pt x="521610" y="1387435"/>
                  <a:pt x="501322" y="1472508"/>
                  <a:pt x="512484" y="1486461"/>
                </a:cubicBezTo>
                <a:cubicBezTo>
                  <a:pt x="521610" y="1497849"/>
                  <a:pt x="608116" y="1385097"/>
                  <a:pt x="564825" y="1386228"/>
                </a:cubicBezTo>
                <a:close/>
              </a:path>
            </a:pathLst>
          </a:custGeom>
          <a:solidFill>
            <a:srgbClr val="00A7E9"/>
          </a:solidFill>
          <a:ln w="7533" cap="flat">
            <a:solidFill>
              <a:srgbClr val="FFFFFF"/>
            </a:solidFill>
            <a:prstDash val="solid"/>
            <a:miter/>
          </a:ln>
        </p:spPr>
        <p:txBody>
          <a:bodyPr rtlCol="0" anchor="ctr"/>
          <a:lstStyle/>
          <a:p>
            <a:endParaRPr lang="en-GB"/>
          </a:p>
        </p:txBody>
      </p:sp>
      <p:sp>
        <p:nvSpPr>
          <p:cNvPr id="62" name="Freeform: Shape 61">
            <a:extLst>
              <a:ext uri="{FF2B5EF4-FFF2-40B4-BE49-F238E27FC236}">
                <a16:creationId xmlns:a16="http://schemas.microsoft.com/office/drawing/2014/main" id="{B8D82ACB-91B9-6AF1-EFF1-04ADDB542B74}"/>
              </a:ext>
            </a:extLst>
          </p:cNvPr>
          <p:cNvSpPr/>
          <p:nvPr/>
        </p:nvSpPr>
        <p:spPr>
          <a:xfrm>
            <a:off x="4969763" y="3366723"/>
            <a:ext cx="976191" cy="700378"/>
          </a:xfrm>
          <a:custGeom>
            <a:avLst/>
            <a:gdLst>
              <a:gd name="connsiteX0" fmla="*/ 968924 w 976191"/>
              <a:gd name="connsiteY0" fmla="*/ 125800 h 700378"/>
              <a:gd name="connsiteX1" fmla="*/ 889809 w 976191"/>
              <a:gd name="connsiteY1" fmla="*/ 123462 h 700378"/>
              <a:gd name="connsiteX2" fmla="*/ 798401 w 976191"/>
              <a:gd name="connsiteY2" fmla="*/ 101289 h 700378"/>
              <a:gd name="connsiteX3" fmla="*/ 762350 w 976191"/>
              <a:gd name="connsiteY3" fmla="*/ 92917 h 700378"/>
              <a:gd name="connsiteX4" fmla="*/ 701411 w 976191"/>
              <a:gd name="connsiteY4" fmla="*/ 98498 h 700378"/>
              <a:gd name="connsiteX5" fmla="*/ 626595 w 976191"/>
              <a:gd name="connsiteY5" fmla="*/ 62447 h 700378"/>
              <a:gd name="connsiteX6" fmla="*/ 582852 w 976191"/>
              <a:gd name="connsiteY6" fmla="*/ 40727 h 700378"/>
              <a:gd name="connsiteX7" fmla="*/ 449661 w 976191"/>
              <a:gd name="connsiteY7" fmla="*/ 26171 h 700378"/>
              <a:gd name="connsiteX8" fmla="*/ 195723 w 976191"/>
              <a:gd name="connsiteY8" fmla="*/ 23908 h 700378"/>
              <a:gd name="connsiteX9" fmla="*/ 102354 w 976191"/>
              <a:gd name="connsiteY9" fmla="*/ 0 h 700378"/>
              <a:gd name="connsiteX10" fmla="*/ 38549 w 976191"/>
              <a:gd name="connsiteY10" fmla="*/ 39822 h 700378"/>
              <a:gd name="connsiteX11" fmla="*/ 21504 w 976191"/>
              <a:gd name="connsiteY11" fmla="*/ 95707 h 700378"/>
              <a:gd name="connsiteX12" fmla="*/ 35381 w 976191"/>
              <a:gd name="connsiteY12" fmla="*/ 170976 h 700378"/>
              <a:gd name="connsiteX13" fmla="*/ 55895 w 976191"/>
              <a:gd name="connsiteY13" fmla="*/ 162228 h 700378"/>
              <a:gd name="connsiteX14" fmla="*/ 83574 w 976191"/>
              <a:gd name="connsiteY14" fmla="*/ 165018 h 700378"/>
              <a:gd name="connsiteX15" fmla="*/ 130711 w 976191"/>
              <a:gd name="connsiteY15" fmla="*/ 176105 h 700378"/>
              <a:gd name="connsiteX16" fmla="*/ 161181 w 976191"/>
              <a:gd name="connsiteY16" fmla="*/ 176105 h 700378"/>
              <a:gd name="connsiteX17" fmla="*/ 208243 w 976191"/>
              <a:gd name="connsiteY17" fmla="*/ 184401 h 700378"/>
              <a:gd name="connsiteX18" fmla="*/ 227626 w 976191"/>
              <a:gd name="connsiteY18" fmla="*/ 214870 h 700378"/>
              <a:gd name="connsiteX19" fmla="*/ 177698 w 976191"/>
              <a:gd name="connsiteY19" fmla="*/ 259142 h 700378"/>
              <a:gd name="connsiteX20" fmla="*/ 183279 w 976191"/>
              <a:gd name="connsiteY20" fmla="*/ 331167 h 700378"/>
              <a:gd name="connsiteX21" fmla="*/ 169477 w 976191"/>
              <a:gd name="connsiteY21" fmla="*/ 383810 h 700378"/>
              <a:gd name="connsiteX22" fmla="*/ 150019 w 976191"/>
              <a:gd name="connsiteY22" fmla="*/ 414280 h 700378"/>
              <a:gd name="connsiteX23" fmla="*/ 172192 w 976191"/>
              <a:gd name="connsiteY23" fmla="*/ 455911 h 700378"/>
              <a:gd name="connsiteX24" fmla="*/ 152809 w 976191"/>
              <a:gd name="connsiteY24" fmla="*/ 497468 h 700378"/>
              <a:gd name="connsiteX25" fmla="*/ 169477 w 976191"/>
              <a:gd name="connsiteY25" fmla="*/ 536233 h 700378"/>
              <a:gd name="connsiteX26" fmla="*/ 139008 w 976191"/>
              <a:gd name="connsiteY26" fmla="*/ 583295 h 700378"/>
              <a:gd name="connsiteX27" fmla="*/ 150170 w 976191"/>
              <a:gd name="connsiteY27" fmla="*/ 608334 h 700378"/>
              <a:gd name="connsiteX28" fmla="*/ 191123 w 976191"/>
              <a:gd name="connsiteY28" fmla="*/ 611351 h 700378"/>
              <a:gd name="connsiteX29" fmla="*/ 284492 w 976191"/>
              <a:gd name="connsiteY29" fmla="*/ 700120 h 700378"/>
              <a:gd name="connsiteX30" fmla="*/ 302743 w 976191"/>
              <a:gd name="connsiteY30" fmla="*/ 675081 h 700378"/>
              <a:gd name="connsiteX31" fmla="*/ 347166 w 976191"/>
              <a:gd name="connsiteY31" fmla="*/ 672818 h 700378"/>
              <a:gd name="connsiteX32" fmla="*/ 417683 w 976191"/>
              <a:gd name="connsiteY32" fmla="*/ 645516 h 700378"/>
              <a:gd name="connsiteX33" fmla="*/ 515653 w 976191"/>
              <a:gd name="connsiteY33" fmla="*/ 642047 h 700378"/>
              <a:gd name="connsiteX34" fmla="*/ 571463 w 976191"/>
              <a:gd name="connsiteY34" fmla="*/ 614745 h 700378"/>
              <a:gd name="connsiteX35" fmla="*/ 631799 w 976191"/>
              <a:gd name="connsiteY35" fmla="*/ 573717 h 700378"/>
              <a:gd name="connsiteX36" fmla="*/ 660232 w 976191"/>
              <a:gd name="connsiteY36" fmla="*/ 519037 h 700378"/>
              <a:gd name="connsiteX37" fmla="*/ 717174 w 976191"/>
              <a:gd name="connsiteY37" fmla="*/ 459833 h 700378"/>
              <a:gd name="connsiteX38" fmla="*/ 718305 w 976191"/>
              <a:gd name="connsiteY38" fmla="*/ 347081 h 700378"/>
              <a:gd name="connsiteX39" fmla="*/ 782110 w 976191"/>
              <a:gd name="connsiteY39" fmla="*/ 271963 h 700378"/>
              <a:gd name="connsiteX40" fmla="*/ 852703 w 976191"/>
              <a:gd name="connsiteY40" fmla="*/ 234404 h 700378"/>
              <a:gd name="connsiteX41" fmla="*/ 937022 w 976191"/>
              <a:gd name="connsiteY41" fmla="*/ 190057 h 700378"/>
              <a:gd name="connsiteX42" fmla="*/ 968924 w 976191"/>
              <a:gd name="connsiteY42" fmla="*/ 125800 h 700378"/>
              <a:gd name="connsiteX43" fmla="*/ 975637 w 976191"/>
              <a:gd name="connsiteY43" fmla="*/ 374685 h 700378"/>
              <a:gd name="connsiteX44" fmla="*/ 908438 w 976191"/>
              <a:gd name="connsiteY44" fmla="*/ 397461 h 700378"/>
              <a:gd name="connsiteX45" fmla="*/ 975637 w 976191"/>
              <a:gd name="connsiteY45" fmla="*/ 374685 h 700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976191" h="700378">
                <a:moveTo>
                  <a:pt x="968924" y="125800"/>
                </a:moveTo>
                <a:cubicBezTo>
                  <a:pt x="941472" y="125197"/>
                  <a:pt x="910851" y="128138"/>
                  <a:pt x="889809" y="123462"/>
                </a:cubicBezTo>
                <a:cubicBezTo>
                  <a:pt x="864921" y="117956"/>
                  <a:pt x="812203" y="115166"/>
                  <a:pt x="798401" y="101289"/>
                </a:cubicBezTo>
                <a:cubicBezTo>
                  <a:pt x="784524" y="87487"/>
                  <a:pt x="762350" y="76400"/>
                  <a:pt x="762350" y="92917"/>
                </a:cubicBezTo>
                <a:cubicBezTo>
                  <a:pt x="762350" y="109585"/>
                  <a:pt x="723585" y="112375"/>
                  <a:pt x="701411" y="98498"/>
                </a:cubicBezTo>
                <a:cubicBezTo>
                  <a:pt x="679238" y="84621"/>
                  <a:pt x="643263" y="73610"/>
                  <a:pt x="626595" y="62447"/>
                </a:cubicBezTo>
                <a:cubicBezTo>
                  <a:pt x="617846" y="56640"/>
                  <a:pt x="599897" y="49174"/>
                  <a:pt x="582852" y="40727"/>
                </a:cubicBezTo>
                <a:cubicBezTo>
                  <a:pt x="559698" y="45252"/>
                  <a:pt x="493404" y="20816"/>
                  <a:pt x="449661" y="26171"/>
                </a:cubicBezTo>
                <a:cubicBezTo>
                  <a:pt x="402976" y="31827"/>
                  <a:pt x="253796" y="19308"/>
                  <a:pt x="195723" y="23908"/>
                </a:cubicBezTo>
                <a:cubicBezTo>
                  <a:pt x="137650" y="28433"/>
                  <a:pt x="134256" y="0"/>
                  <a:pt x="102354" y="0"/>
                </a:cubicBezTo>
                <a:cubicBezTo>
                  <a:pt x="70451" y="0"/>
                  <a:pt x="84178" y="38615"/>
                  <a:pt x="38549" y="39822"/>
                </a:cubicBezTo>
                <a:cubicBezTo>
                  <a:pt x="-7005" y="40953"/>
                  <a:pt x="-11530" y="69462"/>
                  <a:pt x="21504" y="95707"/>
                </a:cubicBezTo>
                <a:cubicBezTo>
                  <a:pt x="40359" y="110641"/>
                  <a:pt x="38021" y="142091"/>
                  <a:pt x="35381" y="170976"/>
                </a:cubicBezTo>
                <a:cubicBezTo>
                  <a:pt x="44809" y="169845"/>
                  <a:pt x="51823" y="167205"/>
                  <a:pt x="55895" y="162228"/>
                </a:cubicBezTo>
                <a:cubicBezTo>
                  <a:pt x="69772" y="145635"/>
                  <a:pt x="83574" y="148350"/>
                  <a:pt x="83574" y="165018"/>
                </a:cubicBezTo>
                <a:cubicBezTo>
                  <a:pt x="83574" y="181686"/>
                  <a:pt x="114044" y="176105"/>
                  <a:pt x="130711" y="176105"/>
                </a:cubicBezTo>
                <a:cubicBezTo>
                  <a:pt x="147304" y="176105"/>
                  <a:pt x="141723" y="189982"/>
                  <a:pt x="161181" y="176105"/>
                </a:cubicBezTo>
                <a:cubicBezTo>
                  <a:pt x="180564" y="162228"/>
                  <a:pt x="208243" y="167733"/>
                  <a:pt x="208243" y="184401"/>
                </a:cubicBezTo>
                <a:cubicBezTo>
                  <a:pt x="208243" y="200993"/>
                  <a:pt x="249799" y="192697"/>
                  <a:pt x="227626" y="214870"/>
                </a:cubicBezTo>
                <a:cubicBezTo>
                  <a:pt x="205452" y="237044"/>
                  <a:pt x="177698" y="242549"/>
                  <a:pt x="177698" y="259142"/>
                </a:cubicBezTo>
                <a:cubicBezTo>
                  <a:pt x="177698" y="275809"/>
                  <a:pt x="202662" y="311709"/>
                  <a:pt x="183279" y="331167"/>
                </a:cubicBezTo>
                <a:cubicBezTo>
                  <a:pt x="163896" y="350550"/>
                  <a:pt x="188860" y="383810"/>
                  <a:pt x="169477" y="383810"/>
                </a:cubicBezTo>
                <a:cubicBezTo>
                  <a:pt x="150019" y="383810"/>
                  <a:pt x="127921" y="392106"/>
                  <a:pt x="150019" y="414280"/>
                </a:cubicBezTo>
                <a:cubicBezTo>
                  <a:pt x="172192" y="436528"/>
                  <a:pt x="188785" y="455911"/>
                  <a:pt x="172192" y="455911"/>
                </a:cubicBezTo>
                <a:cubicBezTo>
                  <a:pt x="155524" y="455911"/>
                  <a:pt x="144438" y="489171"/>
                  <a:pt x="152809" y="497468"/>
                </a:cubicBezTo>
                <a:cubicBezTo>
                  <a:pt x="161181" y="505764"/>
                  <a:pt x="199947" y="530728"/>
                  <a:pt x="169477" y="536233"/>
                </a:cubicBezTo>
                <a:cubicBezTo>
                  <a:pt x="139008" y="541739"/>
                  <a:pt x="139008" y="566703"/>
                  <a:pt x="139008" y="583295"/>
                </a:cubicBezTo>
                <a:cubicBezTo>
                  <a:pt x="139008" y="589479"/>
                  <a:pt x="143910" y="598831"/>
                  <a:pt x="150170" y="608334"/>
                </a:cubicBezTo>
                <a:cubicBezTo>
                  <a:pt x="164273" y="605770"/>
                  <a:pt x="178301" y="605393"/>
                  <a:pt x="191123" y="611351"/>
                </a:cubicBezTo>
                <a:cubicBezTo>
                  <a:pt x="222950" y="626133"/>
                  <a:pt x="241427" y="705475"/>
                  <a:pt x="284492" y="700120"/>
                </a:cubicBezTo>
                <a:cubicBezTo>
                  <a:pt x="302743" y="697857"/>
                  <a:pt x="293618" y="684206"/>
                  <a:pt x="302743" y="675081"/>
                </a:cubicBezTo>
                <a:cubicBezTo>
                  <a:pt x="311869" y="665955"/>
                  <a:pt x="328914" y="672818"/>
                  <a:pt x="347166" y="672818"/>
                </a:cubicBezTo>
                <a:cubicBezTo>
                  <a:pt x="365342" y="672818"/>
                  <a:pt x="374467" y="646647"/>
                  <a:pt x="417683" y="645516"/>
                </a:cubicBezTo>
                <a:cubicBezTo>
                  <a:pt x="460974" y="644385"/>
                  <a:pt x="488276" y="640915"/>
                  <a:pt x="515653" y="642047"/>
                </a:cubicBezTo>
                <a:cubicBezTo>
                  <a:pt x="543030" y="643178"/>
                  <a:pt x="564600" y="634052"/>
                  <a:pt x="571463" y="614745"/>
                </a:cubicBezTo>
                <a:cubicBezTo>
                  <a:pt x="578251" y="595362"/>
                  <a:pt x="601103" y="578317"/>
                  <a:pt x="631799" y="573717"/>
                </a:cubicBezTo>
                <a:cubicBezTo>
                  <a:pt x="662495" y="569191"/>
                  <a:pt x="657970" y="537214"/>
                  <a:pt x="660232" y="519037"/>
                </a:cubicBezTo>
                <a:cubicBezTo>
                  <a:pt x="662495" y="500861"/>
                  <a:pt x="713780" y="473484"/>
                  <a:pt x="717174" y="459833"/>
                </a:cubicBezTo>
                <a:cubicBezTo>
                  <a:pt x="720568" y="446107"/>
                  <a:pt x="687534" y="393766"/>
                  <a:pt x="718305" y="347081"/>
                </a:cubicBezTo>
                <a:cubicBezTo>
                  <a:pt x="749076" y="300396"/>
                  <a:pt x="782110" y="298133"/>
                  <a:pt x="782110" y="271963"/>
                </a:cubicBezTo>
                <a:cubicBezTo>
                  <a:pt x="782110" y="247980"/>
                  <a:pt x="813937" y="239005"/>
                  <a:pt x="852703" y="234404"/>
                </a:cubicBezTo>
                <a:cubicBezTo>
                  <a:pt x="891393" y="229879"/>
                  <a:pt x="903988" y="203708"/>
                  <a:pt x="937022" y="190057"/>
                </a:cubicBezTo>
                <a:cubicBezTo>
                  <a:pt x="964625" y="178744"/>
                  <a:pt x="974506" y="158306"/>
                  <a:pt x="968924" y="125800"/>
                </a:cubicBezTo>
                <a:close/>
                <a:moveTo>
                  <a:pt x="975637" y="374685"/>
                </a:moveTo>
                <a:cubicBezTo>
                  <a:pt x="969905" y="335994"/>
                  <a:pt x="891695" y="386299"/>
                  <a:pt x="908438" y="397461"/>
                </a:cubicBezTo>
                <a:cubicBezTo>
                  <a:pt x="942603" y="420238"/>
                  <a:pt x="981293" y="413450"/>
                  <a:pt x="975637" y="374685"/>
                </a:cubicBezTo>
                <a:close/>
              </a:path>
            </a:pathLst>
          </a:custGeom>
          <a:solidFill>
            <a:srgbClr val="00A7E9"/>
          </a:solidFill>
          <a:ln w="7533" cap="flat">
            <a:solidFill>
              <a:srgbClr val="FFFFFF"/>
            </a:solidFill>
            <a:prstDash val="solid"/>
            <a:miter/>
          </a:ln>
        </p:spPr>
        <p:txBody>
          <a:bodyPr rtlCol="0" anchor="ctr"/>
          <a:lstStyle/>
          <a:p>
            <a:endParaRPr lang="en-GB"/>
          </a:p>
        </p:txBody>
      </p:sp>
      <p:sp>
        <p:nvSpPr>
          <p:cNvPr id="63" name="Freeform: Shape 62">
            <a:extLst>
              <a:ext uri="{FF2B5EF4-FFF2-40B4-BE49-F238E27FC236}">
                <a16:creationId xmlns:a16="http://schemas.microsoft.com/office/drawing/2014/main" id="{88ABD308-0E97-DAB0-FBCC-EC326B6F40A5}"/>
              </a:ext>
            </a:extLst>
          </p:cNvPr>
          <p:cNvSpPr/>
          <p:nvPr/>
        </p:nvSpPr>
        <p:spPr>
          <a:xfrm>
            <a:off x="6681370" y="3063197"/>
            <a:ext cx="259190" cy="142128"/>
          </a:xfrm>
          <a:custGeom>
            <a:avLst/>
            <a:gdLst>
              <a:gd name="connsiteX0" fmla="*/ 577 w 259190"/>
              <a:gd name="connsiteY0" fmla="*/ 125460 h 142128"/>
              <a:gd name="connsiteX1" fmla="*/ 49750 w 259190"/>
              <a:gd name="connsiteY1" fmla="*/ 119201 h 142128"/>
              <a:gd name="connsiteX2" fmla="*/ 63175 w 259190"/>
              <a:gd name="connsiteY2" fmla="*/ 142128 h 142128"/>
              <a:gd name="connsiteX3" fmla="*/ 117477 w 259190"/>
              <a:gd name="connsiteY3" fmla="*/ 131645 h 142128"/>
              <a:gd name="connsiteX4" fmla="*/ 165293 w 259190"/>
              <a:gd name="connsiteY4" fmla="*/ 133379 h 142128"/>
              <a:gd name="connsiteX5" fmla="*/ 192595 w 259190"/>
              <a:gd name="connsiteY5" fmla="*/ 99214 h 142128"/>
              <a:gd name="connsiteX6" fmla="*/ 211375 w 259190"/>
              <a:gd name="connsiteY6" fmla="*/ 61580 h 142128"/>
              <a:gd name="connsiteX7" fmla="*/ 259191 w 259190"/>
              <a:gd name="connsiteY7" fmla="*/ 29150 h 142128"/>
              <a:gd name="connsiteX8" fmla="*/ 240411 w 259190"/>
              <a:gd name="connsiteY8" fmla="*/ 113 h 142128"/>
              <a:gd name="connsiteX9" fmla="*/ 187466 w 259190"/>
              <a:gd name="connsiteY9" fmla="*/ 17158 h 142128"/>
              <a:gd name="connsiteX10" fmla="*/ 120947 w 259190"/>
              <a:gd name="connsiteY10" fmla="*/ 41066 h 142128"/>
              <a:gd name="connsiteX11" fmla="*/ 35572 w 259190"/>
              <a:gd name="connsiteY11" fmla="*/ 25680 h 142128"/>
              <a:gd name="connsiteX12" fmla="*/ 4725 w 259190"/>
              <a:gd name="connsiteY12" fmla="*/ 23192 h 142128"/>
              <a:gd name="connsiteX13" fmla="*/ 577 w 259190"/>
              <a:gd name="connsiteY13" fmla="*/ 125460 h 142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9190" h="142128">
                <a:moveTo>
                  <a:pt x="577" y="125460"/>
                </a:moveTo>
                <a:cubicBezTo>
                  <a:pt x="18979" y="118069"/>
                  <a:pt x="39644" y="115128"/>
                  <a:pt x="49750" y="119201"/>
                </a:cubicBezTo>
                <a:cubicBezTo>
                  <a:pt x="58650" y="122745"/>
                  <a:pt x="61591" y="132097"/>
                  <a:pt x="63175" y="142128"/>
                </a:cubicBezTo>
                <a:cubicBezTo>
                  <a:pt x="78862" y="139866"/>
                  <a:pt x="107673" y="135340"/>
                  <a:pt x="117477" y="131645"/>
                </a:cubicBezTo>
                <a:cubicBezTo>
                  <a:pt x="131204" y="126516"/>
                  <a:pt x="161899" y="143637"/>
                  <a:pt x="165293" y="133379"/>
                </a:cubicBezTo>
                <a:cubicBezTo>
                  <a:pt x="168687" y="123122"/>
                  <a:pt x="178944" y="99214"/>
                  <a:pt x="192595" y="99214"/>
                </a:cubicBezTo>
                <a:cubicBezTo>
                  <a:pt x="206321" y="99214"/>
                  <a:pt x="197724" y="63315"/>
                  <a:pt x="211375" y="61580"/>
                </a:cubicBezTo>
                <a:cubicBezTo>
                  <a:pt x="225025" y="59921"/>
                  <a:pt x="259191" y="29150"/>
                  <a:pt x="259191" y="29150"/>
                </a:cubicBezTo>
                <a:cubicBezTo>
                  <a:pt x="259191" y="29150"/>
                  <a:pt x="245540" y="1848"/>
                  <a:pt x="240411" y="113"/>
                </a:cubicBezTo>
                <a:cubicBezTo>
                  <a:pt x="235283" y="-1622"/>
                  <a:pt x="218162" y="17158"/>
                  <a:pt x="187466" y="17158"/>
                </a:cubicBezTo>
                <a:cubicBezTo>
                  <a:pt x="156771" y="17158"/>
                  <a:pt x="134597" y="41066"/>
                  <a:pt x="120947" y="41066"/>
                </a:cubicBezTo>
                <a:cubicBezTo>
                  <a:pt x="107220" y="41066"/>
                  <a:pt x="64533" y="27340"/>
                  <a:pt x="35572" y="25680"/>
                </a:cubicBezTo>
                <a:cubicBezTo>
                  <a:pt x="25314" y="25153"/>
                  <a:pt x="14680" y="24247"/>
                  <a:pt x="4725" y="23192"/>
                </a:cubicBezTo>
                <a:cubicBezTo>
                  <a:pt x="1784" y="49136"/>
                  <a:pt x="-1309" y="88957"/>
                  <a:pt x="577" y="125460"/>
                </a:cubicBezTo>
                <a:close/>
              </a:path>
            </a:pathLst>
          </a:custGeom>
          <a:solidFill>
            <a:schemeClr val="accent1"/>
          </a:solidFill>
          <a:ln w="7533" cap="flat">
            <a:solidFill>
              <a:srgbClr val="FFFFFF"/>
            </a:solidFill>
            <a:prstDash val="solid"/>
            <a:miter/>
          </a:ln>
        </p:spPr>
        <p:txBody>
          <a:bodyPr rtlCol="0" anchor="ctr"/>
          <a:lstStyle/>
          <a:p>
            <a:endParaRPr lang="en-GB"/>
          </a:p>
        </p:txBody>
      </p:sp>
      <p:sp>
        <p:nvSpPr>
          <p:cNvPr id="64" name="Freeform: Shape 63">
            <a:extLst>
              <a:ext uri="{FF2B5EF4-FFF2-40B4-BE49-F238E27FC236}">
                <a16:creationId xmlns:a16="http://schemas.microsoft.com/office/drawing/2014/main" id="{C2F0B705-341D-22D2-70A5-AFC57EC7840D}"/>
              </a:ext>
            </a:extLst>
          </p:cNvPr>
          <p:cNvSpPr/>
          <p:nvPr/>
        </p:nvSpPr>
        <p:spPr>
          <a:xfrm>
            <a:off x="6975254" y="2794288"/>
            <a:ext cx="431248" cy="173518"/>
          </a:xfrm>
          <a:custGeom>
            <a:avLst/>
            <a:gdLst>
              <a:gd name="connsiteX0" fmla="*/ 320081 w 431248"/>
              <a:gd name="connsiteY0" fmla="*/ 16743 h 173518"/>
              <a:gd name="connsiteX1" fmla="*/ 261630 w 431248"/>
              <a:gd name="connsiteY1" fmla="*/ 11615 h 173518"/>
              <a:gd name="connsiteX2" fmla="*/ 195487 w 431248"/>
              <a:gd name="connsiteY2" fmla="*/ 3997 h 173518"/>
              <a:gd name="connsiteX3" fmla="*/ 149632 w 431248"/>
              <a:gd name="connsiteY3" fmla="*/ 9050 h 173518"/>
              <a:gd name="connsiteX4" fmla="*/ 139526 w 431248"/>
              <a:gd name="connsiteY4" fmla="*/ 0 h 173518"/>
              <a:gd name="connsiteX5" fmla="*/ 94878 w 431248"/>
              <a:gd name="connsiteY5" fmla="*/ 36729 h 173518"/>
              <a:gd name="connsiteX6" fmla="*/ 21419 w 431248"/>
              <a:gd name="connsiteY6" fmla="*/ 73459 h 173518"/>
              <a:gd name="connsiteX7" fmla="*/ 0 w 431248"/>
              <a:gd name="connsiteY7" fmla="*/ 98347 h 173518"/>
              <a:gd name="connsiteX8" fmla="*/ 35146 w 431248"/>
              <a:gd name="connsiteY8" fmla="*/ 159135 h 173518"/>
              <a:gd name="connsiteX9" fmla="*/ 139375 w 431248"/>
              <a:gd name="connsiteY9" fmla="*/ 159135 h 173518"/>
              <a:gd name="connsiteX10" fmla="*/ 220753 w 431248"/>
              <a:gd name="connsiteY10" fmla="*/ 133719 h 173518"/>
              <a:gd name="connsiteX11" fmla="*/ 292025 w 431248"/>
              <a:gd name="connsiteY11" fmla="*/ 87939 h 173518"/>
              <a:gd name="connsiteX12" fmla="*/ 363221 w 431248"/>
              <a:gd name="connsiteY12" fmla="*/ 110867 h 173518"/>
              <a:gd name="connsiteX13" fmla="*/ 411640 w 431248"/>
              <a:gd name="connsiteY13" fmla="*/ 128213 h 173518"/>
              <a:gd name="connsiteX14" fmla="*/ 395575 w 431248"/>
              <a:gd name="connsiteY14" fmla="*/ 101666 h 173518"/>
              <a:gd name="connsiteX15" fmla="*/ 429741 w 431248"/>
              <a:gd name="connsiteY15" fmla="*/ 45327 h 173518"/>
              <a:gd name="connsiteX16" fmla="*/ 431249 w 431248"/>
              <a:gd name="connsiteY16" fmla="*/ 42914 h 173518"/>
              <a:gd name="connsiteX17" fmla="*/ 386073 w 431248"/>
              <a:gd name="connsiteY17" fmla="*/ 31978 h 173518"/>
              <a:gd name="connsiteX18" fmla="*/ 320081 w 431248"/>
              <a:gd name="connsiteY18" fmla="*/ 16743 h 173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1248" h="173518">
                <a:moveTo>
                  <a:pt x="320081" y="16743"/>
                </a:moveTo>
                <a:cubicBezTo>
                  <a:pt x="294664" y="19232"/>
                  <a:pt x="281918" y="3997"/>
                  <a:pt x="261630" y="11615"/>
                </a:cubicBezTo>
                <a:cubicBezTo>
                  <a:pt x="241267" y="19232"/>
                  <a:pt x="208158" y="11615"/>
                  <a:pt x="195487" y="3997"/>
                </a:cubicBezTo>
                <a:cubicBezTo>
                  <a:pt x="182666" y="-3620"/>
                  <a:pt x="167507" y="19232"/>
                  <a:pt x="149632" y="9050"/>
                </a:cubicBezTo>
                <a:cubicBezTo>
                  <a:pt x="145711" y="6788"/>
                  <a:pt x="142392" y="3620"/>
                  <a:pt x="139526" y="0"/>
                </a:cubicBezTo>
                <a:cubicBezTo>
                  <a:pt x="124292" y="8447"/>
                  <a:pt x="106040" y="20967"/>
                  <a:pt x="94878" y="36729"/>
                </a:cubicBezTo>
                <a:cubicBezTo>
                  <a:pt x="73459" y="67350"/>
                  <a:pt x="42914" y="70367"/>
                  <a:pt x="21419" y="73459"/>
                </a:cubicBezTo>
                <a:cubicBezTo>
                  <a:pt x="12670" y="74741"/>
                  <a:pt x="5506" y="85827"/>
                  <a:pt x="0" y="98347"/>
                </a:cubicBezTo>
                <a:cubicBezTo>
                  <a:pt x="7014" y="116372"/>
                  <a:pt x="19835" y="145560"/>
                  <a:pt x="35146" y="159135"/>
                </a:cubicBezTo>
                <a:cubicBezTo>
                  <a:pt x="58073" y="179574"/>
                  <a:pt x="139375" y="177010"/>
                  <a:pt x="139375" y="159135"/>
                </a:cubicBezTo>
                <a:cubicBezTo>
                  <a:pt x="139375" y="141336"/>
                  <a:pt x="205518" y="133719"/>
                  <a:pt x="220753" y="133719"/>
                </a:cubicBezTo>
                <a:cubicBezTo>
                  <a:pt x="236063" y="133719"/>
                  <a:pt x="284407" y="85375"/>
                  <a:pt x="292025" y="87939"/>
                </a:cubicBezTo>
                <a:cubicBezTo>
                  <a:pt x="299717" y="90503"/>
                  <a:pt x="350550" y="98121"/>
                  <a:pt x="363221" y="110867"/>
                </a:cubicBezTo>
                <a:cubicBezTo>
                  <a:pt x="369556" y="117202"/>
                  <a:pt x="390221" y="123462"/>
                  <a:pt x="411640" y="128213"/>
                </a:cubicBezTo>
                <a:cubicBezTo>
                  <a:pt x="402665" y="120294"/>
                  <a:pt x="395575" y="110037"/>
                  <a:pt x="395575" y="101666"/>
                </a:cubicBezTo>
                <a:cubicBezTo>
                  <a:pt x="395575" y="88015"/>
                  <a:pt x="421218" y="52190"/>
                  <a:pt x="429741" y="45327"/>
                </a:cubicBezTo>
                <a:cubicBezTo>
                  <a:pt x="430419" y="44799"/>
                  <a:pt x="430796" y="43819"/>
                  <a:pt x="431249" y="42914"/>
                </a:cubicBezTo>
                <a:cubicBezTo>
                  <a:pt x="411640" y="39973"/>
                  <a:pt x="390145" y="35975"/>
                  <a:pt x="386073" y="31978"/>
                </a:cubicBezTo>
                <a:cubicBezTo>
                  <a:pt x="378606" y="24285"/>
                  <a:pt x="345497" y="14179"/>
                  <a:pt x="320081" y="16743"/>
                </a:cubicBezTo>
                <a:close/>
              </a:path>
            </a:pathLst>
          </a:custGeom>
          <a:solidFill>
            <a:schemeClr val="accent1"/>
          </a:solidFill>
          <a:ln w="7533" cap="flat">
            <a:solidFill>
              <a:srgbClr val="FFFFFF"/>
            </a:solidFill>
            <a:prstDash val="solid"/>
            <a:miter/>
          </a:ln>
        </p:spPr>
        <p:txBody>
          <a:bodyPr rtlCol="0" anchor="ctr"/>
          <a:lstStyle/>
          <a:p>
            <a:endParaRPr lang="en-GB"/>
          </a:p>
        </p:txBody>
      </p:sp>
      <p:sp>
        <p:nvSpPr>
          <p:cNvPr id="65" name="Freeform: Shape 64">
            <a:extLst>
              <a:ext uri="{FF2B5EF4-FFF2-40B4-BE49-F238E27FC236}">
                <a16:creationId xmlns:a16="http://schemas.microsoft.com/office/drawing/2014/main" id="{559AE26A-70E4-6542-8A7A-341EEEA209D3}"/>
              </a:ext>
            </a:extLst>
          </p:cNvPr>
          <p:cNvSpPr/>
          <p:nvPr/>
        </p:nvSpPr>
        <p:spPr>
          <a:xfrm>
            <a:off x="7108294" y="3126587"/>
            <a:ext cx="308807" cy="384111"/>
          </a:xfrm>
          <a:custGeom>
            <a:avLst/>
            <a:gdLst>
              <a:gd name="connsiteX0" fmla="*/ 279731 w 308807"/>
              <a:gd name="connsiteY0" fmla="*/ 256200 h 384111"/>
              <a:gd name="connsiteX1" fmla="*/ 279731 w 308807"/>
              <a:gd name="connsiteY1" fmla="*/ 203256 h 384111"/>
              <a:gd name="connsiteX2" fmla="*/ 281390 w 308807"/>
              <a:gd name="connsiteY2" fmla="*/ 162303 h 384111"/>
              <a:gd name="connsiteX3" fmla="*/ 196016 w 308807"/>
              <a:gd name="connsiteY3" fmla="*/ 136660 h 384111"/>
              <a:gd name="connsiteX4" fmla="*/ 185834 w 308807"/>
              <a:gd name="connsiteY4" fmla="*/ 88844 h 384111"/>
              <a:gd name="connsiteX5" fmla="*/ 160191 w 308807"/>
              <a:gd name="connsiteY5" fmla="*/ 61542 h 384111"/>
              <a:gd name="connsiteX6" fmla="*/ 132814 w 308807"/>
              <a:gd name="connsiteY6" fmla="*/ 17120 h 384111"/>
              <a:gd name="connsiteX7" fmla="*/ 134926 w 308807"/>
              <a:gd name="connsiteY7" fmla="*/ 13651 h 384111"/>
              <a:gd name="connsiteX8" fmla="*/ 113280 w 308807"/>
              <a:gd name="connsiteY8" fmla="*/ 10106 h 384111"/>
              <a:gd name="connsiteX9" fmla="*/ 80247 w 308807"/>
              <a:gd name="connsiteY9" fmla="*/ 0 h 384111"/>
              <a:gd name="connsiteX10" fmla="*/ 0 w 308807"/>
              <a:gd name="connsiteY10" fmla="*/ 25341 h 384111"/>
              <a:gd name="connsiteX11" fmla="*/ 20062 w 308807"/>
              <a:gd name="connsiteY11" fmla="*/ 71950 h 384111"/>
              <a:gd name="connsiteX12" fmla="*/ 44498 w 308807"/>
              <a:gd name="connsiteY12" fmla="*/ 127006 h 384111"/>
              <a:gd name="connsiteX13" fmla="*/ 38389 w 308807"/>
              <a:gd name="connsiteY13" fmla="*/ 246320 h 384111"/>
              <a:gd name="connsiteX14" fmla="*/ 9729 w 308807"/>
              <a:gd name="connsiteY14" fmla="*/ 274904 h 384111"/>
              <a:gd name="connsiteX15" fmla="*/ 70216 w 308807"/>
              <a:gd name="connsiteY15" fmla="*/ 344064 h 384111"/>
              <a:gd name="connsiteX16" fmla="*/ 72554 w 308807"/>
              <a:gd name="connsiteY16" fmla="*/ 343385 h 384111"/>
              <a:gd name="connsiteX17" fmla="*/ 143825 w 308807"/>
              <a:gd name="connsiteY17" fmla="*/ 384112 h 384111"/>
              <a:gd name="connsiteX18" fmla="*/ 276488 w 308807"/>
              <a:gd name="connsiteY18" fmla="*/ 359902 h 384111"/>
              <a:gd name="connsiteX19" fmla="*/ 277997 w 308807"/>
              <a:gd name="connsiteY19" fmla="*/ 336522 h 384111"/>
              <a:gd name="connsiteX20" fmla="*/ 303639 w 308807"/>
              <a:gd name="connsiteY20" fmla="*/ 305826 h 384111"/>
              <a:gd name="connsiteX21" fmla="*/ 279731 w 308807"/>
              <a:gd name="connsiteY21" fmla="*/ 256200 h 384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8807" h="384111">
                <a:moveTo>
                  <a:pt x="279731" y="256200"/>
                </a:moveTo>
                <a:cubicBezTo>
                  <a:pt x="262611" y="240815"/>
                  <a:pt x="264346" y="213513"/>
                  <a:pt x="279731" y="203256"/>
                </a:cubicBezTo>
                <a:cubicBezTo>
                  <a:pt x="295117" y="192999"/>
                  <a:pt x="281390" y="179348"/>
                  <a:pt x="281390" y="162303"/>
                </a:cubicBezTo>
                <a:cubicBezTo>
                  <a:pt x="281390" y="145183"/>
                  <a:pt x="208007" y="140054"/>
                  <a:pt x="196016" y="136660"/>
                </a:cubicBezTo>
                <a:cubicBezTo>
                  <a:pt x="184099" y="133266"/>
                  <a:pt x="204613" y="88844"/>
                  <a:pt x="185834" y="88844"/>
                </a:cubicBezTo>
                <a:cubicBezTo>
                  <a:pt x="167055" y="88844"/>
                  <a:pt x="160191" y="75193"/>
                  <a:pt x="160191" y="61542"/>
                </a:cubicBezTo>
                <a:cubicBezTo>
                  <a:pt x="160191" y="47891"/>
                  <a:pt x="131155" y="25643"/>
                  <a:pt x="132814" y="17120"/>
                </a:cubicBezTo>
                <a:cubicBezTo>
                  <a:pt x="133040" y="15914"/>
                  <a:pt x="133870" y="14782"/>
                  <a:pt x="134926" y="13651"/>
                </a:cubicBezTo>
                <a:cubicBezTo>
                  <a:pt x="124367" y="12067"/>
                  <a:pt x="116222" y="10710"/>
                  <a:pt x="113280" y="10106"/>
                </a:cubicBezTo>
                <a:cubicBezTo>
                  <a:pt x="100610" y="7617"/>
                  <a:pt x="80247" y="0"/>
                  <a:pt x="80247" y="0"/>
                </a:cubicBezTo>
                <a:cubicBezTo>
                  <a:pt x="80247" y="0"/>
                  <a:pt x="32883" y="15310"/>
                  <a:pt x="0" y="25341"/>
                </a:cubicBezTo>
                <a:cubicBezTo>
                  <a:pt x="2187" y="45403"/>
                  <a:pt x="7467" y="67199"/>
                  <a:pt x="20062" y="71950"/>
                </a:cubicBezTo>
                <a:cubicBezTo>
                  <a:pt x="44498" y="81152"/>
                  <a:pt x="35372" y="105512"/>
                  <a:pt x="44498" y="127006"/>
                </a:cubicBezTo>
                <a:cubicBezTo>
                  <a:pt x="53699" y="148426"/>
                  <a:pt x="50607" y="246320"/>
                  <a:pt x="38389" y="246320"/>
                </a:cubicBezTo>
                <a:cubicBezTo>
                  <a:pt x="33185" y="246320"/>
                  <a:pt x="21344" y="259066"/>
                  <a:pt x="9729" y="274904"/>
                </a:cubicBezTo>
                <a:cubicBezTo>
                  <a:pt x="26472" y="291723"/>
                  <a:pt x="52492" y="322343"/>
                  <a:pt x="70216" y="344064"/>
                </a:cubicBezTo>
                <a:cubicBezTo>
                  <a:pt x="70970" y="343838"/>
                  <a:pt x="71800" y="343385"/>
                  <a:pt x="72554" y="343385"/>
                </a:cubicBezTo>
                <a:cubicBezTo>
                  <a:pt x="87788" y="343385"/>
                  <a:pt x="143825" y="384112"/>
                  <a:pt x="143825" y="384112"/>
                </a:cubicBezTo>
                <a:cubicBezTo>
                  <a:pt x="143825" y="384112"/>
                  <a:pt x="223091" y="367595"/>
                  <a:pt x="276488" y="359902"/>
                </a:cubicBezTo>
                <a:cubicBezTo>
                  <a:pt x="277242" y="351757"/>
                  <a:pt x="278977" y="342329"/>
                  <a:pt x="277997" y="336522"/>
                </a:cubicBezTo>
                <a:cubicBezTo>
                  <a:pt x="276262" y="326265"/>
                  <a:pt x="288254" y="305826"/>
                  <a:pt x="303639" y="305826"/>
                </a:cubicBezTo>
                <a:cubicBezTo>
                  <a:pt x="319025" y="305675"/>
                  <a:pt x="296776" y="271510"/>
                  <a:pt x="279731" y="256200"/>
                </a:cubicBezTo>
                <a:close/>
              </a:path>
            </a:pathLst>
          </a:custGeom>
          <a:solidFill>
            <a:schemeClr val="accent1"/>
          </a:solidFill>
          <a:ln w="7533" cap="flat">
            <a:solidFill>
              <a:srgbClr val="FFFFFF"/>
            </a:solidFill>
            <a:prstDash val="solid"/>
            <a:miter/>
          </a:ln>
        </p:spPr>
        <p:txBody>
          <a:bodyPr rtlCol="0" anchor="ctr"/>
          <a:lstStyle/>
          <a:p>
            <a:endParaRPr lang="en-GB"/>
          </a:p>
        </p:txBody>
      </p:sp>
      <p:sp>
        <p:nvSpPr>
          <p:cNvPr id="66" name="Freeform: Shape 65">
            <a:extLst>
              <a:ext uri="{FF2B5EF4-FFF2-40B4-BE49-F238E27FC236}">
                <a16:creationId xmlns:a16="http://schemas.microsoft.com/office/drawing/2014/main" id="{B46B3827-28AB-E31A-0DC8-E9095B39DAF8}"/>
              </a:ext>
            </a:extLst>
          </p:cNvPr>
          <p:cNvSpPr/>
          <p:nvPr/>
        </p:nvSpPr>
        <p:spPr>
          <a:xfrm>
            <a:off x="8316892" y="4414736"/>
            <a:ext cx="1621294" cy="1300325"/>
          </a:xfrm>
          <a:custGeom>
            <a:avLst/>
            <a:gdLst>
              <a:gd name="connsiteX0" fmla="*/ 969292 w 1621294"/>
              <a:gd name="connsiteY0" fmla="*/ 271980 h 1300325"/>
              <a:gd name="connsiteX1" fmla="*/ 832481 w 1621294"/>
              <a:gd name="connsiteY1" fmla="*/ 256821 h 1300325"/>
              <a:gd name="connsiteX2" fmla="*/ 741299 w 1621294"/>
              <a:gd name="connsiteY2" fmla="*/ 226351 h 1300325"/>
              <a:gd name="connsiteX3" fmla="*/ 555842 w 1621294"/>
              <a:gd name="connsiteY3" fmla="*/ 89540 h 1300325"/>
              <a:gd name="connsiteX4" fmla="*/ 403721 w 1621294"/>
              <a:gd name="connsiteY4" fmla="*/ 1374 h 1300325"/>
              <a:gd name="connsiteX5" fmla="*/ 339841 w 1621294"/>
              <a:gd name="connsiteY5" fmla="*/ 1374 h 1300325"/>
              <a:gd name="connsiteX6" fmla="*/ 260801 w 1621294"/>
              <a:gd name="connsiteY6" fmla="*/ 25660 h 1300325"/>
              <a:gd name="connsiteX7" fmla="*/ 184778 w 1621294"/>
              <a:gd name="connsiteY7" fmla="*/ 74305 h 1300325"/>
              <a:gd name="connsiteX8" fmla="*/ 242549 w 1621294"/>
              <a:gd name="connsiteY8" fmla="*/ 141127 h 1300325"/>
              <a:gd name="connsiteX9" fmla="*/ 196921 w 1621294"/>
              <a:gd name="connsiteY9" fmla="*/ 177630 h 1300325"/>
              <a:gd name="connsiteX10" fmla="*/ 148275 w 1621294"/>
              <a:gd name="connsiteY10" fmla="*/ 198974 h 1300325"/>
              <a:gd name="connsiteX11" fmla="*/ 87487 w 1621294"/>
              <a:gd name="connsiteY11" fmla="*/ 244602 h 1300325"/>
              <a:gd name="connsiteX12" fmla="*/ 10936 w 1621294"/>
              <a:gd name="connsiteY12" fmla="*/ 210588 h 1300325"/>
              <a:gd name="connsiteX13" fmla="*/ 2941 w 1621294"/>
              <a:gd name="connsiteY13" fmla="*/ 232686 h 1300325"/>
              <a:gd name="connsiteX14" fmla="*/ 0 w 1621294"/>
              <a:gd name="connsiteY14" fmla="*/ 253502 h 1300325"/>
              <a:gd name="connsiteX15" fmla="*/ 12897 w 1621294"/>
              <a:gd name="connsiteY15" fmla="*/ 341215 h 1300325"/>
              <a:gd name="connsiteX16" fmla="*/ 75495 w 1621294"/>
              <a:gd name="connsiteY16" fmla="*/ 417540 h 1300325"/>
              <a:gd name="connsiteX17" fmla="*/ 187116 w 1621294"/>
              <a:gd name="connsiteY17" fmla="*/ 590552 h 1300325"/>
              <a:gd name="connsiteX18" fmla="*/ 246320 w 1621294"/>
              <a:gd name="connsiteY18" fmla="*/ 675927 h 1300325"/>
              <a:gd name="connsiteX19" fmla="*/ 315782 w 1621294"/>
              <a:gd name="connsiteY19" fmla="*/ 762509 h 1300325"/>
              <a:gd name="connsiteX20" fmla="*/ 335165 w 1621294"/>
              <a:gd name="connsiteY20" fmla="*/ 847884 h 1300325"/>
              <a:gd name="connsiteX21" fmla="*/ 397838 w 1621294"/>
              <a:gd name="connsiteY21" fmla="*/ 977756 h 1300325"/>
              <a:gd name="connsiteX22" fmla="*/ 486683 w 1621294"/>
              <a:gd name="connsiteY22" fmla="*/ 1079044 h 1300325"/>
              <a:gd name="connsiteX23" fmla="*/ 557200 w 1621294"/>
              <a:gd name="connsiteY23" fmla="*/ 1196397 h 1300325"/>
              <a:gd name="connsiteX24" fmla="*/ 583371 w 1621294"/>
              <a:gd name="connsiteY24" fmla="*/ 1255602 h 1300325"/>
              <a:gd name="connsiteX25" fmla="*/ 608711 w 1621294"/>
              <a:gd name="connsiteY25" fmla="*/ 1300326 h 1300325"/>
              <a:gd name="connsiteX26" fmla="*/ 644309 w 1621294"/>
              <a:gd name="connsiteY26" fmla="*/ 1280943 h 1300325"/>
              <a:gd name="connsiteX27" fmla="*/ 642122 w 1621294"/>
              <a:gd name="connsiteY27" fmla="*/ 1239085 h 1300325"/>
              <a:gd name="connsiteX28" fmla="*/ 675081 w 1621294"/>
              <a:gd name="connsiteY28" fmla="*/ 1210501 h 1300325"/>
              <a:gd name="connsiteX29" fmla="*/ 732249 w 1621294"/>
              <a:gd name="connsiteY29" fmla="*/ 1219325 h 1300325"/>
              <a:gd name="connsiteX30" fmla="*/ 826900 w 1621294"/>
              <a:gd name="connsiteY30" fmla="*/ 1228149 h 1300325"/>
              <a:gd name="connsiteX31" fmla="*/ 934750 w 1621294"/>
              <a:gd name="connsiteY31" fmla="*/ 1245797 h 1300325"/>
              <a:gd name="connsiteX32" fmla="*/ 987544 w 1621294"/>
              <a:gd name="connsiteY32" fmla="*/ 1225962 h 1300325"/>
              <a:gd name="connsiteX33" fmla="*/ 1106330 w 1621294"/>
              <a:gd name="connsiteY33" fmla="*/ 1122486 h 1300325"/>
              <a:gd name="connsiteX34" fmla="*/ 1258225 w 1621294"/>
              <a:gd name="connsiteY34" fmla="*/ 1113662 h 1300325"/>
              <a:gd name="connsiteX35" fmla="*/ 1568501 w 1621294"/>
              <a:gd name="connsiteY35" fmla="*/ 1012449 h 1300325"/>
              <a:gd name="connsiteX36" fmla="*/ 1621294 w 1621294"/>
              <a:gd name="connsiteY36" fmla="*/ 851805 h 1300325"/>
              <a:gd name="connsiteX37" fmla="*/ 1581699 w 1621294"/>
              <a:gd name="connsiteY37" fmla="*/ 796824 h 1300325"/>
              <a:gd name="connsiteX38" fmla="*/ 1388022 w 1621294"/>
              <a:gd name="connsiteY38" fmla="*/ 774802 h 1300325"/>
              <a:gd name="connsiteX39" fmla="*/ 1329949 w 1621294"/>
              <a:gd name="connsiteY39" fmla="*/ 692067 h 1300325"/>
              <a:gd name="connsiteX40" fmla="*/ 1298046 w 1621294"/>
              <a:gd name="connsiteY40" fmla="*/ 642818 h 1300325"/>
              <a:gd name="connsiteX41" fmla="*/ 1233638 w 1621294"/>
              <a:gd name="connsiteY41" fmla="*/ 598547 h 1300325"/>
              <a:gd name="connsiteX42" fmla="*/ 1192459 w 1621294"/>
              <a:gd name="connsiteY42" fmla="*/ 515510 h 1300325"/>
              <a:gd name="connsiteX43" fmla="*/ 1158294 w 1621294"/>
              <a:gd name="connsiteY43" fmla="*/ 432397 h 1300325"/>
              <a:gd name="connsiteX44" fmla="*/ 1079707 w 1621294"/>
              <a:gd name="connsiteY44" fmla="*/ 341290 h 1300325"/>
              <a:gd name="connsiteX45" fmla="*/ 1070053 w 1621294"/>
              <a:gd name="connsiteY45" fmla="*/ 308558 h 1300325"/>
              <a:gd name="connsiteX46" fmla="*/ 1008812 w 1621294"/>
              <a:gd name="connsiteY46" fmla="*/ 305391 h 1300325"/>
              <a:gd name="connsiteX47" fmla="*/ 969292 w 1621294"/>
              <a:gd name="connsiteY47" fmla="*/ 271980 h 130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621294" h="1300325">
                <a:moveTo>
                  <a:pt x="969292" y="271980"/>
                </a:moveTo>
                <a:cubicBezTo>
                  <a:pt x="969292" y="271980"/>
                  <a:pt x="850733" y="256821"/>
                  <a:pt x="832481" y="256821"/>
                </a:cubicBezTo>
                <a:cubicBezTo>
                  <a:pt x="814230" y="256821"/>
                  <a:pt x="768676" y="250712"/>
                  <a:pt x="741299" y="226351"/>
                </a:cubicBezTo>
                <a:cubicBezTo>
                  <a:pt x="713846" y="201991"/>
                  <a:pt x="580127" y="101683"/>
                  <a:pt x="555842" y="89540"/>
                </a:cubicBezTo>
                <a:cubicBezTo>
                  <a:pt x="531482" y="77397"/>
                  <a:pt x="431173" y="4391"/>
                  <a:pt x="403721" y="1374"/>
                </a:cubicBezTo>
                <a:cubicBezTo>
                  <a:pt x="376344" y="-1718"/>
                  <a:pt x="373327" y="1374"/>
                  <a:pt x="339841" y="1374"/>
                </a:cubicBezTo>
                <a:cubicBezTo>
                  <a:pt x="306430" y="1374"/>
                  <a:pt x="321589" y="22643"/>
                  <a:pt x="260801" y="25660"/>
                </a:cubicBezTo>
                <a:cubicBezTo>
                  <a:pt x="199937" y="28752"/>
                  <a:pt x="166527" y="68272"/>
                  <a:pt x="184778" y="74305"/>
                </a:cubicBezTo>
                <a:cubicBezTo>
                  <a:pt x="203030" y="80339"/>
                  <a:pt x="260801" y="132001"/>
                  <a:pt x="242549" y="141127"/>
                </a:cubicBezTo>
                <a:cubicBezTo>
                  <a:pt x="224298" y="150253"/>
                  <a:pt x="221281" y="177630"/>
                  <a:pt x="196921" y="177630"/>
                </a:cubicBezTo>
                <a:cubicBezTo>
                  <a:pt x="172635" y="177630"/>
                  <a:pt x="148275" y="180722"/>
                  <a:pt x="148275" y="198974"/>
                </a:cubicBezTo>
                <a:cubicBezTo>
                  <a:pt x="148275" y="217225"/>
                  <a:pt x="114864" y="247544"/>
                  <a:pt x="87487" y="244602"/>
                </a:cubicBezTo>
                <a:cubicBezTo>
                  <a:pt x="71875" y="242868"/>
                  <a:pt x="37559" y="225370"/>
                  <a:pt x="10936" y="210588"/>
                </a:cubicBezTo>
                <a:lnTo>
                  <a:pt x="2941" y="232686"/>
                </a:lnTo>
                <a:lnTo>
                  <a:pt x="0" y="253502"/>
                </a:lnTo>
                <a:cubicBezTo>
                  <a:pt x="5355" y="269642"/>
                  <a:pt x="-2640" y="336011"/>
                  <a:pt x="12897" y="341215"/>
                </a:cubicBezTo>
                <a:cubicBezTo>
                  <a:pt x="29942" y="346872"/>
                  <a:pt x="39068" y="377642"/>
                  <a:pt x="75495" y="417540"/>
                </a:cubicBezTo>
                <a:cubicBezTo>
                  <a:pt x="111923" y="457361"/>
                  <a:pt x="185909" y="564381"/>
                  <a:pt x="187116" y="590552"/>
                </a:cubicBezTo>
                <a:cubicBezTo>
                  <a:pt x="188247" y="616798"/>
                  <a:pt x="200767" y="645231"/>
                  <a:pt x="246320" y="675927"/>
                </a:cubicBezTo>
                <a:cubicBezTo>
                  <a:pt x="291874" y="706698"/>
                  <a:pt x="291874" y="744257"/>
                  <a:pt x="315782" y="762509"/>
                </a:cubicBezTo>
                <a:cubicBezTo>
                  <a:pt x="339690" y="780685"/>
                  <a:pt x="334034" y="802330"/>
                  <a:pt x="335165" y="847884"/>
                </a:cubicBezTo>
                <a:cubicBezTo>
                  <a:pt x="336296" y="893437"/>
                  <a:pt x="356810" y="952566"/>
                  <a:pt x="397838" y="977756"/>
                </a:cubicBezTo>
                <a:cubicBezTo>
                  <a:pt x="438791" y="1002795"/>
                  <a:pt x="467300" y="1030022"/>
                  <a:pt x="486683" y="1079044"/>
                </a:cubicBezTo>
                <a:cubicBezTo>
                  <a:pt x="505990" y="1127992"/>
                  <a:pt x="531104" y="1170151"/>
                  <a:pt x="557200" y="1196397"/>
                </a:cubicBezTo>
                <a:cubicBezTo>
                  <a:pt x="583371" y="1222568"/>
                  <a:pt x="568588" y="1236219"/>
                  <a:pt x="583371" y="1255602"/>
                </a:cubicBezTo>
                <a:cubicBezTo>
                  <a:pt x="590988" y="1265482"/>
                  <a:pt x="601471" y="1282527"/>
                  <a:pt x="608711" y="1300326"/>
                </a:cubicBezTo>
                <a:cubicBezTo>
                  <a:pt x="628924" y="1290672"/>
                  <a:pt x="643103" y="1283130"/>
                  <a:pt x="644309" y="1280943"/>
                </a:cubicBezTo>
                <a:cubicBezTo>
                  <a:pt x="648684" y="1272119"/>
                  <a:pt x="635485" y="1247909"/>
                  <a:pt x="642122" y="1239085"/>
                </a:cubicBezTo>
                <a:cubicBezTo>
                  <a:pt x="648684" y="1230260"/>
                  <a:pt x="661882" y="1214875"/>
                  <a:pt x="675081" y="1210501"/>
                </a:cubicBezTo>
                <a:cubicBezTo>
                  <a:pt x="688279" y="1206051"/>
                  <a:pt x="703664" y="1223699"/>
                  <a:pt x="732249" y="1219325"/>
                </a:cubicBezTo>
                <a:cubicBezTo>
                  <a:pt x="760833" y="1214951"/>
                  <a:pt x="820263" y="1221512"/>
                  <a:pt x="826900" y="1228149"/>
                </a:cubicBezTo>
                <a:cubicBezTo>
                  <a:pt x="833462" y="1234786"/>
                  <a:pt x="914915" y="1230336"/>
                  <a:pt x="934750" y="1245797"/>
                </a:cubicBezTo>
                <a:cubicBezTo>
                  <a:pt x="954510" y="1261183"/>
                  <a:pt x="974345" y="1256733"/>
                  <a:pt x="987544" y="1225962"/>
                </a:cubicBezTo>
                <a:cubicBezTo>
                  <a:pt x="1000742" y="1195191"/>
                  <a:pt x="1093131" y="1129123"/>
                  <a:pt x="1106330" y="1122486"/>
                </a:cubicBezTo>
                <a:cubicBezTo>
                  <a:pt x="1119528" y="1115925"/>
                  <a:pt x="1218629" y="1122486"/>
                  <a:pt x="1258225" y="1113662"/>
                </a:cubicBezTo>
                <a:cubicBezTo>
                  <a:pt x="1297820" y="1104838"/>
                  <a:pt x="1557489" y="1021273"/>
                  <a:pt x="1568501" y="1012449"/>
                </a:cubicBezTo>
                <a:cubicBezTo>
                  <a:pt x="1579512" y="1003625"/>
                  <a:pt x="1621294" y="867191"/>
                  <a:pt x="1621294" y="851805"/>
                </a:cubicBezTo>
                <a:cubicBezTo>
                  <a:pt x="1621294" y="836420"/>
                  <a:pt x="1601535" y="794637"/>
                  <a:pt x="1581699" y="796824"/>
                </a:cubicBezTo>
                <a:cubicBezTo>
                  <a:pt x="1561864" y="799011"/>
                  <a:pt x="1399033" y="781439"/>
                  <a:pt x="1388022" y="774802"/>
                </a:cubicBezTo>
                <a:cubicBezTo>
                  <a:pt x="1379122" y="769447"/>
                  <a:pt x="1335982" y="736941"/>
                  <a:pt x="1329949" y="692067"/>
                </a:cubicBezTo>
                <a:cubicBezTo>
                  <a:pt x="1317127" y="682262"/>
                  <a:pt x="1302345" y="661145"/>
                  <a:pt x="1298046" y="642818"/>
                </a:cubicBezTo>
                <a:cubicBezTo>
                  <a:pt x="1279267" y="645231"/>
                  <a:pt x="1250004" y="640932"/>
                  <a:pt x="1233638" y="598547"/>
                </a:cubicBezTo>
                <a:cubicBezTo>
                  <a:pt x="1218554" y="588214"/>
                  <a:pt x="1178582" y="531348"/>
                  <a:pt x="1192459" y="515510"/>
                </a:cubicBezTo>
                <a:cubicBezTo>
                  <a:pt x="1209579" y="496202"/>
                  <a:pt x="1183333" y="455174"/>
                  <a:pt x="1158294" y="432397"/>
                </a:cubicBezTo>
                <a:cubicBezTo>
                  <a:pt x="1133254" y="409620"/>
                  <a:pt x="1082045" y="367461"/>
                  <a:pt x="1079707" y="341290"/>
                </a:cubicBezTo>
                <a:cubicBezTo>
                  <a:pt x="1079103" y="334050"/>
                  <a:pt x="1075181" y="322209"/>
                  <a:pt x="1070053" y="308558"/>
                </a:cubicBezTo>
                <a:lnTo>
                  <a:pt x="1008812" y="305391"/>
                </a:lnTo>
                <a:lnTo>
                  <a:pt x="969292" y="271980"/>
                </a:lnTo>
                <a:close/>
              </a:path>
            </a:pathLst>
          </a:custGeom>
          <a:solidFill>
            <a:srgbClr val="009132"/>
          </a:solidFill>
          <a:ln w="7533" cap="flat">
            <a:solidFill>
              <a:srgbClr val="FFFFFF"/>
            </a:solidFill>
            <a:prstDash val="solid"/>
            <a:miter/>
          </a:ln>
        </p:spPr>
        <p:txBody>
          <a:bodyPr rtlCol="0" anchor="ctr"/>
          <a:lstStyle/>
          <a:p>
            <a:endParaRPr lang="en-GB"/>
          </a:p>
        </p:txBody>
      </p:sp>
      <p:sp>
        <p:nvSpPr>
          <p:cNvPr id="67" name="Freeform: Shape 66">
            <a:extLst>
              <a:ext uri="{FF2B5EF4-FFF2-40B4-BE49-F238E27FC236}">
                <a16:creationId xmlns:a16="http://schemas.microsoft.com/office/drawing/2014/main" id="{790EA9E0-7327-684E-560B-8F7C54426F3B}"/>
              </a:ext>
            </a:extLst>
          </p:cNvPr>
          <p:cNvSpPr/>
          <p:nvPr/>
        </p:nvSpPr>
        <p:spPr>
          <a:xfrm>
            <a:off x="7241115" y="2913074"/>
            <a:ext cx="694013" cy="451989"/>
          </a:xfrm>
          <a:custGeom>
            <a:avLst/>
            <a:gdLst>
              <a:gd name="connsiteX0" fmla="*/ 622883 w 694013"/>
              <a:gd name="connsiteY0" fmla="*/ 302282 h 451989"/>
              <a:gd name="connsiteX1" fmla="*/ 593243 w 694013"/>
              <a:gd name="connsiteY1" fmla="*/ 284106 h 451989"/>
              <a:gd name="connsiteX2" fmla="*/ 595280 w 694013"/>
              <a:gd name="connsiteY2" fmla="*/ 281466 h 451989"/>
              <a:gd name="connsiteX3" fmla="*/ 581930 w 694013"/>
              <a:gd name="connsiteY3" fmla="*/ 194733 h 451989"/>
              <a:gd name="connsiteX4" fmla="*/ 533209 w 694013"/>
              <a:gd name="connsiteY4" fmla="*/ 86808 h 451989"/>
              <a:gd name="connsiteX5" fmla="*/ 482452 w 694013"/>
              <a:gd name="connsiteY5" fmla="*/ 0 h 451989"/>
              <a:gd name="connsiteX6" fmla="*/ 445270 w 694013"/>
              <a:gd name="connsiteY6" fmla="*/ 17648 h 451989"/>
              <a:gd name="connsiteX7" fmla="*/ 401979 w 694013"/>
              <a:gd name="connsiteY7" fmla="*/ 40425 h 451989"/>
              <a:gd name="connsiteX8" fmla="*/ 363289 w 694013"/>
              <a:gd name="connsiteY8" fmla="*/ 44950 h 451989"/>
              <a:gd name="connsiteX9" fmla="*/ 329124 w 694013"/>
              <a:gd name="connsiteY9" fmla="*/ 54076 h 451989"/>
              <a:gd name="connsiteX10" fmla="*/ 283571 w 694013"/>
              <a:gd name="connsiteY10" fmla="*/ 40425 h 451989"/>
              <a:gd name="connsiteX11" fmla="*/ 206190 w 694013"/>
              <a:gd name="connsiteY11" fmla="*/ 26699 h 451989"/>
              <a:gd name="connsiteX12" fmla="*/ 176550 w 694013"/>
              <a:gd name="connsiteY12" fmla="*/ 29263 h 451989"/>
              <a:gd name="connsiteX13" fmla="*/ 169159 w 694013"/>
              <a:gd name="connsiteY13" fmla="*/ 46081 h 451989"/>
              <a:gd name="connsiteX14" fmla="*/ 117949 w 694013"/>
              <a:gd name="connsiteY14" fmla="*/ 78587 h 451989"/>
              <a:gd name="connsiteX15" fmla="*/ 47884 w 694013"/>
              <a:gd name="connsiteY15" fmla="*/ 194733 h 451989"/>
              <a:gd name="connsiteX16" fmla="*/ 68 w 694013"/>
              <a:gd name="connsiteY16" fmla="*/ 230558 h 451989"/>
              <a:gd name="connsiteX17" fmla="*/ 27446 w 694013"/>
              <a:gd name="connsiteY17" fmla="*/ 274980 h 451989"/>
              <a:gd name="connsiteX18" fmla="*/ 53088 w 694013"/>
              <a:gd name="connsiteY18" fmla="*/ 302282 h 451989"/>
              <a:gd name="connsiteX19" fmla="*/ 63270 w 694013"/>
              <a:gd name="connsiteY19" fmla="*/ 350098 h 451989"/>
              <a:gd name="connsiteX20" fmla="*/ 148645 w 694013"/>
              <a:gd name="connsiteY20" fmla="*/ 375740 h 451989"/>
              <a:gd name="connsiteX21" fmla="*/ 153246 w 694013"/>
              <a:gd name="connsiteY21" fmla="*/ 409377 h 451989"/>
              <a:gd name="connsiteX22" fmla="*/ 197140 w 694013"/>
              <a:gd name="connsiteY22" fmla="*/ 438866 h 451989"/>
              <a:gd name="connsiteX23" fmla="*/ 279121 w 694013"/>
              <a:gd name="connsiteY23" fmla="*/ 447992 h 451989"/>
              <a:gd name="connsiteX24" fmla="*/ 361102 w 694013"/>
              <a:gd name="connsiteY24" fmla="*/ 450255 h 451989"/>
              <a:gd name="connsiteX25" fmla="*/ 415706 w 694013"/>
              <a:gd name="connsiteY25" fmla="*/ 427478 h 451989"/>
              <a:gd name="connsiteX26" fmla="*/ 506888 w 694013"/>
              <a:gd name="connsiteY26" fmla="*/ 411489 h 451989"/>
              <a:gd name="connsiteX27" fmla="*/ 568355 w 694013"/>
              <a:gd name="connsiteY27" fmla="*/ 429816 h 451989"/>
              <a:gd name="connsiteX28" fmla="*/ 615115 w 694013"/>
              <a:gd name="connsiteY28" fmla="*/ 451989 h 451989"/>
              <a:gd name="connsiteX29" fmla="*/ 615039 w 694013"/>
              <a:gd name="connsiteY29" fmla="*/ 411565 h 451989"/>
              <a:gd name="connsiteX30" fmla="*/ 653730 w 694013"/>
              <a:gd name="connsiteY30" fmla="*/ 348966 h 451989"/>
              <a:gd name="connsiteX31" fmla="*/ 693627 w 694013"/>
              <a:gd name="connsiteY31" fmla="*/ 306882 h 451989"/>
              <a:gd name="connsiteX32" fmla="*/ 693476 w 694013"/>
              <a:gd name="connsiteY32" fmla="*/ 303187 h 451989"/>
              <a:gd name="connsiteX33" fmla="*/ 666325 w 694013"/>
              <a:gd name="connsiteY33" fmla="*/ 284106 h 451989"/>
              <a:gd name="connsiteX34" fmla="*/ 622883 w 694013"/>
              <a:gd name="connsiteY34" fmla="*/ 302282 h 451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94013" h="451989">
                <a:moveTo>
                  <a:pt x="622883" y="302282"/>
                </a:moveTo>
                <a:cubicBezTo>
                  <a:pt x="606970" y="300019"/>
                  <a:pt x="586380" y="293231"/>
                  <a:pt x="593243" y="284106"/>
                </a:cubicBezTo>
                <a:cubicBezTo>
                  <a:pt x="593620" y="283502"/>
                  <a:pt x="594601" y="282371"/>
                  <a:pt x="595280" y="281466"/>
                </a:cubicBezTo>
                <a:cubicBezTo>
                  <a:pt x="573936" y="264195"/>
                  <a:pt x="568355" y="208384"/>
                  <a:pt x="581930" y="194733"/>
                </a:cubicBezTo>
                <a:cubicBezTo>
                  <a:pt x="599277" y="177311"/>
                  <a:pt x="554025" y="111169"/>
                  <a:pt x="533209" y="86808"/>
                </a:cubicBezTo>
                <a:cubicBezTo>
                  <a:pt x="523480" y="75344"/>
                  <a:pt x="502212" y="37333"/>
                  <a:pt x="482452" y="0"/>
                </a:cubicBezTo>
                <a:cubicBezTo>
                  <a:pt x="464351" y="5883"/>
                  <a:pt x="448362" y="12444"/>
                  <a:pt x="445270" y="17648"/>
                </a:cubicBezTo>
                <a:cubicBezTo>
                  <a:pt x="438407" y="28961"/>
                  <a:pt x="415630" y="40425"/>
                  <a:pt x="401979" y="40425"/>
                </a:cubicBezTo>
                <a:cubicBezTo>
                  <a:pt x="388328" y="40425"/>
                  <a:pt x="374602" y="33562"/>
                  <a:pt x="363289" y="44950"/>
                </a:cubicBezTo>
                <a:cubicBezTo>
                  <a:pt x="351901" y="56338"/>
                  <a:pt x="335987" y="60864"/>
                  <a:pt x="329124" y="54076"/>
                </a:cubicBezTo>
                <a:cubicBezTo>
                  <a:pt x="322336" y="47213"/>
                  <a:pt x="299559" y="40425"/>
                  <a:pt x="283571" y="40425"/>
                </a:cubicBezTo>
                <a:cubicBezTo>
                  <a:pt x="267732" y="40425"/>
                  <a:pt x="217578" y="26699"/>
                  <a:pt x="206190" y="26699"/>
                </a:cubicBezTo>
                <a:cubicBezTo>
                  <a:pt x="199402" y="26699"/>
                  <a:pt x="188466" y="27604"/>
                  <a:pt x="176550" y="29263"/>
                </a:cubicBezTo>
                <a:cubicBezTo>
                  <a:pt x="179114" y="34165"/>
                  <a:pt x="177078" y="40123"/>
                  <a:pt x="169159" y="46081"/>
                </a:cubicBezTo>
                <a:cubicBezTo>
                  <a:pt x="155508" y="56338"/>
                  <a:pt x="128131" y="71724"/>
                  <a:pt x="117949" y="78587"/>
                </a:cubicBezTo>
                <a:cubicBezTo>
                  <a:pt x="107692" y="85375"/>
                  <a:pt x="71792" y="170825"/>
                  <a:pt x="47884" y="194733"/>
                </a:cubicBezTo>
                <a:cubicBezTo>
                  <a:pt x="23976" y="218641"/>
                  <a:pt x="1728" y="222111"/>
                  <a:pt x="68" y="230558"/>
                </a:cubicBezTo>
                <a:cubicBezTo>
                  <a:pt x="-1591" y="239156"/>
                  <a:pt x="27446" y="261329"/>
                  <a:pt x="27446" y="274980"/>
                </a:cubicBezTo>
                <a:cubicBezTo>
                  <a:pt x="27446" y="288706"/>
                  <a:pt x="34234" y="302282"/>
                  <a:pt x="53088" y="302282"/>
                </a:cubicBezTo>
                <a:cubicBezTo>
                  <a:pt x="71868" y="302282"/>
                  <a:pt x="51354" y="346704"/>
                  <a:pt x="63270" y="350098"/>
                </a:cubicBezTo>
                <a:cubicBezTo>
                  <a:pt x="75262" y="353491"/>
                  <a:pt x="148645" y="358620"/>
                  <a:pt x="148645" y="375740"/>
                </a:cubicBezTo>
                <a:cubicBezTo>
                  <a:pt x="148645" y="389014"/>
                  <a:pt x="156790" y="400176"/>
                  <a:pt x="153246" y="409377"/>
                </a:cubicBezTo>
                <a:cubicBezTo>
                  <a:pt x="173910" y="412847"/>
                  <a:pt x="189070" y="440903"/>
                  <a:pt x="197140" y="438866"/>
                </a:cubicBezTo>
                <a:cubicBezTo>
                  <a:pt x="206266" y="436604"/>
                  <a:pt x="267732" y="450255"/>
                  <a:pt x="279121" y="447992"/>
                </a:cubicBezTo>
                <a:cubicBezTo>
                  <a:pt x="290509" y="445730"/>
                  <a:pt x="342926" y="447992"/>
                  <a:pt x="361102" y="450255"/>
                </a:cubicBezTo>
                <a:cubicBezTo>
                  <a:pt x="379353" y="452517"/>
                  <a:pt x="399792" y="443392"/>
                  <a:pt x="415706" y="427478"/>
                </a:cubicBezTo>
                <a:cubicBezTo>
                  <a:pt x="431694" y="411489"/>
                  <a:pt x="488636" y="409227"/>
                  <a:pt x="506888" y="411489"/>
                </a:cubicBezTo>
                <a:cubicBezTo>
                  <a:pt x="525064" y="413827"/>
                  <a:pt x="561491" y="418352"/>
                  <a:pt x="568355" y="429816"/>
                </a:cubicBezTo>
                <a:cubicBezTo>
                  <a:pt x="571975" y="435699"/>
                  <a:pt x="593394" y="444674"/>
                  <a:pt x="615115" y="451989"/>
                </a:cubicBezTo>
                <a:cubicBezTo>
                  <a:pt x="617679" y="440676"/>
                  <a:pt x="614361" y="425970"/>
                  <a:pt x="615039" y="411565"/>
                </a:cubicBezTo>
                <a:cubicBezTo>
                  <a:pt x="616171" y="387656"/>
                  <a:pt x="629822" y="351229"/>
                  <a:pt x="653730" y="348966"/>
                </a:cubicBezTo>
                <a:cubicBezTo>
                  <a:pt x="677638" y="346704"/>
                  <a:pt x="697020" y="346704"/>
                  <a:pt x="693627" y="306882"/>
                </a:cubicBezTo>
                <a:cubicBezTo>
                  <a:pt x="693551" y="305525"/>
                  <a:pt x="693551" y="304469"/>
                  <a:pt x="693476" y="303187"/>
                </a:cubicBezTo>
                <a:cubicBezTo>
                  <a:pt x="681409" y="292854"/>
                  <a:pt x="670020" y="284106"/>
                  <a:pt x="666325" y="284106"/>
                </a:cubicBezTo>
                <a:cubicBezTo>
                  <a:pt x="657048" y="284106"/>
                  <a:pt x="629671" y="303262"/>
                  <a:pt x="622883" y="302282"/>
                </a:cubicBezTo>
                <a:close/>
              </a:path>
            </a:pathLst>
          </a:custGeom>
          <a:solidFill>
            <a:schemeClr val="accent1"/>
          </a:solidFill>
          <a:ln w="7533" cap="flat">
            <a:solidFill>
              <a:srgbClr val="FFFFFF"/>
            </a:solidFill>
            <a:prstDash val="solid"/>
            <a:miter/>
          </a:ln>
        </p:spPr>
        <p:txBody>
          <a:bodyPr rtlCol="0" anchor="ctr"/>
          <a:lstStyle/>
          <a:p>
            <a:endParaRPr lang="en-GB"/>
          </a:p>
        </p:txBody>
      </p:sp>
      <p:sp>
        <p:nvSpPr>
          <p:cNvPr id="68" name="Freeform: Shape 67">
            <a:extLst>
              <a:ext uri="{FF2B5EF4-FFF2-40B4-BE49-F238E27FC236}">
                <a16:creationId xmlns:a16="http://schemas.microsoft.com/office/drawing/2014/main" id="{9D3626A8-433C-7885-091B-018DA2B44801}"/>
              </a:ext>
            </a:extLst>
          </p:cNvPr>
          <p:cNvSpPr/>
          <p:nvPr/>
        </p:nvSpPr>
        <p:spPr>
          <a:xfrm>
            <a:off x="4883988" y="2215630"/>
            <a:ext cx="324392" cy="382642"/>
          </a:xfrm>
          <a:custGeom>
            <a:avLst/>
            <a:gdLst>
              <a:gd name="connsiteX0" fmla="*/ 303973 w 324392"/>
              <a:gd name="connsiteY0" fmla="*/ 117920 h 382642"/>
              <a:gd name="connsiteX1" fmla="*/ 278481 w 324392"/>
              <a:gd name="connsiteY1" fmla="*/ 94766 h 382642"/>
              <a:gd name="connsiteX2" fmla="*/ 233757 w 324392"/>
              <a:gd name="connsiteY2" fmla="*/ 108568 h 382642"/>
              <a:gd name="connsiteX3" fmla="*/ 185564 w 324392"/>
              <a:gd name="connsiteY3" fmla="*/ 98311 h 382642"/>
              <a:gd name="connsiteX4" fmla="*/ 202760 w 324392"/>
              <a:gd name="connsiteY4" fmla="*/ 53512 h 382642"/>
              <a:gd name="connsiteX5" fmla="*/ 223727 w 324392"/>
              <a:gd name="connsiteY5" fmla="*/ 9618 h 382642"/>
              <a:gd name="connsiteX6" fmla="*/ 214224 w 324392"/>
              <a:gd name="connsiteY6" fmla="*/ 7958 h 382642"/>
              <a:gd name="connsiteX7" fmla="*/ 136768 w 324392"/>
              <a:gd name="connsiteY7" fmla="*/ 23947 h 382642"/>
              <a:gd name="connsiteX8" fmla="*/ 173196 w 324392"/>
              <a:gd name="connsiteY8" fmla="*/ 60375 h 382642"/>
              <a:gd name="connsiteX9" fmla="*/ 110522 w 324392"/>
              <a:gd name="connsiteY9" fmla="*/ 92277 h 382642"/>
              <a:gd name="connsiteX10" fmla="*/ 28541 w 324392"/>
              <a:gd name="connsiteY10" fmla="*/ 93409 h 382642"/>
              <a:gd name="connsiteX11" fmla="*/ 37667 w 324392"/>
              <a:gd name="connsiteY11" fmla="*/ 151482 h 382642"/>
              <a:gd name="connsiteX12" fmla="*/ 72963 w 324392"/>
              <a:gd name="connsiteY12" fmla="*/ 206161 h 382642"/>
              <a:gd name="connsiteX13" fmla="*/ 52449 w 324392"/>
              <a:gd name="connsiteY13" fmla="*/ 271097 h 382642"/>
              <a:gd name="connsiteX14" fmla="*/ 1164 w 324392"/>
              <a:gd name="connsiteY14" fmla="*/ 321176 h 382642"/>
              <a:gd name="connsiteX15" fmla="*/ 77488 w 324392"/>
              <a:gd name="connsiteY15" fmla="*/ 382643 h 382642"/>
              <a:gd name="connsiteX16" fmla="*/ 210679 w 324392"/>
              <a:gd name="connsiteY16" fmla="*/ 327964 h 382642"/>
              <a:gd name="connsiteX17" fmla="*/ 305180 w 324392"/>
              <a:gd name="connsiteY17" fmla="*/ 308656 h 382642"/>
              <a:gd name="connsiteX18" fmla="*/ 305180 w 324392"/>
              <a:gd name="connsiteY18" fmla="*/ 129912 h 382642"/>
              <a:gd name="connsiteX19" fmla="*/ 303973 w 324392"/>
              <a:gd name="connsiteY19" fmla="*/ 117920 h 382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24392" h="382642">
                <a:moveTo>
                  <a:pt x="303973" y="117920"/>
                </a:moveTo>
                <a:cubicBezTo>
                  <a:pt x="294395" y="110755"/>
                  <a:pt x="285420" y="103062"/>
                  <a:pt x="278481" y="94766"/>
                </a:cubicBezTo>
                <a:cubicBezTo>
                  <a:pt x="249218" y="60375"/>
                  <a:pt x="237151" y="87903"/>
                  <a:pt x="233757" y="108568"/>
                </a:cubicBezTo>
                <a:cubicBezTo>
                  <a:pt x="230288" y="129233"/>
                  <a:pt x="202760" y="101705"/>
                  <a:pt x="185564" y="98311"/>
                </a:cubicBezTo>
                <a:cubicBezTo>
                  <a:pt x="168369" y="94842"/>
                  <a:pt x="190693" y="62185"/>
                  <a:pt x="202760" y="53512"/>
                </a:cubicBezTo>
                <a:cubicBezTo>
                  <a:pt x="210830" y="47780"/>
                  <a:pt x="218749" y="31791"/>
                  <a:pt x="223727" y="9618"/>
                </a:cubicBezTo>
                <a:cubicBezTo>
                  <a:pt x="220484" y="9542"/>
                  <a:pt x="217241" y="9165"/>
                  <a:pt x="214224" y="7958"/>
                </a:cubicBezTo>
                <a:cubicBezTo>
                  <a:pt x="182321" y="-4486"/>
                  <a:pt x="137899" y="-4561"/>
                  <a:pt x="136768" y="23947"/>
                </a:cubicBezTo>
                <a:cubicBezTo>
                  <a:pt x="135637" y="52380"/>
                  <a:pt x="172064" y="42199"/>
                  <a:pt x="173196" y="60375"/>
                </a:cubicBezTo>
                <a:cubicBezTo>
                  <a:pt x="174327" y="78627"/>
                  <a:pt x="136768" y="74026"/>
                  <a:pt x="110522" y="92277"/>
                </a:cubicBezTo>
                <a:cubicBezTo>
                  <a:pt x="84351" y="110529"/>
                  <a:pt x="55843" y="79758"/>
                  <a:pt x="28541" y="93409"/>
                </a:cubicBezTo>
                <a:cubicBezTo>
                  <a:pt x="1164" y="107060"/>
                  <a:pt x="58105" y="123049"/>
                  <a:pt x="37667" y="151482"/>
                </a:cubicBezTo>
                <a:cubicBezTo>
                  <a:pt x="17152" y="179990"/>
                  <a:pt x="38798" y="178784"/>
                  <a:pt x="72963" y="206161"/>
                </a:cubicBezTo>
                <a:cubicBezTo>
                  <a:pt x="107128" y="233538"/>
                  <a:pt x="52449" y="240326"/>
                  <a:pt x="52449" y="271097"/>
                </a:cubicBezTo>
                <a:cubicBezTo>
                  <a:pt x="52449" y="301793"/>
                  <a:pt x="10289" y="300737"/>
                  <a:pt x="1164" y="321176"/>
                </a:cubicBezTo>
                <a:cubicBezTo>
                  <a:pt x="-7887" y="341690"/>
                  <a:pt x="37591" y="382643"/>
                  <a:pt x="77488" y="382643"/>
                </a:cubicBezTo>
                <a:cubicBezTo>
                  <a:pt x="105921" y="382643"/>
                  <a:pt x="171989" y="364391"/>
                  <a:pt x="210679" y="327964"/>
                </a:cubicBezTo>
                <a:cubicBezTo>
                  <a:pt x="249369" y="291536"/>
                  <a:pt x="269883" y="326757"/>
                  <a:pt x="305180" y="308656"/>
                </a:cubicBezTo>
                <a:cubicBezTo>
                  <a:pt x="340552" y="290405"/>
                  <a:pt x="318831" y="157214"/>
                  <a:pt x="305180" y="129912"/>
                </a:cubicBezTo>
                <a:cubicBezTo>
                  <a:pt x="302917" y="124934"/>
                  <a:pt x="302917" y="121239"/>
                  <a:pt x="303973" y="117920"/>
                </a:cubicBezTo>
                <a:close/>
              </a:path>
            </a:pathLst>
          </a:custGeom>
          <a:solidFill>
            <a:srgbClr val="00A7E9"/>
          </a:solidFill>
          <a:ln w="7533" cap="flat">
            <a:solidFill>
              <a:srgbClr val="FFFFFF"/>
            </a:solidFill>
            <a:prstDash val="solid"/>
            <a:miter/>
          </a:ln>
        </p:spPr>
        <p:txBody>
          <a:bodyPr rtlCol="0" anchor="ctr"/>
          <a:lstStyle/>
          <a:p>
            <a:endParaRPr lang="en-GB"/>
          </a:p>
        </p:txBody>
      </p:sp>
      <p:sp>
        <p:nvSpPr>
          <p:cNvPr id="69" name="Freeform: Shape 68">
            <a:extLst>
              <a:ext uri="{FF2B5EF4-FFF2-40B4-BE49-F238E27FC236}">
                <a16:creationId xmlns:a16="http://schemas.microsoft.com/office/drawing/2014/main" id="{145107D2-C754-B226-DAE0-59AA74181EAE}"/>
              </a:ext>
            </a:extLst>
          </p:cNvPr>
          <p:cNvSpPr/>
          <p:nvPr/>
        </p:nvSpPr>
        <p:spPr>
          <a:xfrm>
            <a:off x="9550454" y="4936097"/>
            <a:ext cx="79360" cy="121937"/>
          </a:xfrm>
          <a:custGeom>
            <a:avLst/>
            <a:gdLst>
              <a:gd name="connsiteX0" fmla="*/ 64409 w 79360"/>
              <a:gd name="connsiteY0" fmla="*/ 121381 h 121937"/>
              <a:gd name="connsiteX1" fmla="*/ 65992 w 79360"/>
              <a:gd name="connsiteY1" fmla="*/ 99961 h 121937"/>
              <a:gd name="connsiteX2" fmla="*/ 56867 w 79360"/>
              <a:gd name="connsiteY2" fmla="*/ 860 h 121937"/>
              <a:gd name="connsiteX3" fmla="*/ 5581 w 79360"/>
              <a:gd name="connsiteY3" fmla="*/ 76054 h 121937"/>
              <a:gd name="connsiteX4" fmla="*/ 0 w 79360"/>
              <a:gd name="connsiteY4" fmla="*/ 77110 h 121937"/>
              <a:gd name="connsiteX5" fmla="*/ 64409 w 79360"/>
              <a:gd name="connsiteY5" fmla="*/ 121381 h 12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360" h="121937">
                <a:moveTo>
                  <a:pt x="64409" y="121381"/>
                </a:moveTo>
                <a:cubicBezTo>
                  <a:pt x="62523" y="113311"/>
                  <a:pt x="62598" y="105693"/>
                  <a:pt x="65992" y="99961"/>
                </a:cubicBezTo>
                <a:cubicBezTo>
                  <a:pt x="80775" y="74922"/>
                  <a:pt x="89900" y="9986"/>
                  <a:pt x="56867" y="860"/>
                </a:cubicBezTo>
                <a:cubicBezTo>
                  <a:pt x="23833" y="-8265"/>
                  <a:pt x="5581" y="57802"/>
                  <a:pt x="5581" y="76054"/>
                </a:cubicBezTo>
                <a:cubicBezTo>
                  <a:pt x="5581" y="79447"/>
                  <a:pt x="3469" y="79372"/>
                  <a:pt x="0" y="77110"/>
                </a:cubicBezTo>
                <a:cubicBezTo>
                  <a:pt x="16366" y="119495"/>
                  <a:pt x="45629" y="123870"/>
                  <a:pt x="64409" y="121381"/>
                </a:cubicBezTo>
                <a:close/>
              </a:path>
            </a:pathLst>
          </a:custGeom>
          <a:solidFill>
            <a:srgbClr val="4E4E4E"/>
          </a:solidFill>
          <a:ln w="7533" cap="flat">
            <a:solidFill>
              <a:srgbClr val="FFFFFF"/>
            </a:solidFill>
            <a:prstDash val="solid"/>
            <a:miter/>
          </a:ln>
        </p:spPr>
        <p:txBody>
          <a:bodyPr rtlCol="0" anchor="ctr"/>
          <a:lstStyle/>
          <a:p>
            <a:endParaRPr lang="en-GB"/>
          </a:p>
        </p:txBody>
      </p:sp>
      <p:sp>
        <p:nvSpPr>
          <p:cNvPr id="70" name="Freeform: Shape 69">
            <a:extLst>
              <a:ext uri="{FF2B5EF4-FFF2-40B4-BE49-F238E27FC236}">
                <a16:creationId xmlns:a16="http://schemas.microsoft.com/office/drawing/2014/main" id="{A1E514CB-C9E2-486E-8EFA-53B21D5552A4}"/>
              </a:ext>
            </a:extLst>
          </p:cNvPr>
          <p:cNvSpPr/>
          <p:nvPr/>
        </p:nvSpPr>
        <p:spPr>
          <a:xfrm>
            <a:off x="4946879" y="3517939"/>
            <a:ext cx="256947" cy="470299"/>
          </a:xfrm>
          <a:custGeom>
            <a:avLst/>
            <a:gdLst>
              <a:gd name="connsiteX0" fmla="*/ 192286 w 256947"/>
              <a:gd name="connsiteY0" fmla="*/ 385168 h 470299"/>
              <a:gd name="connsiteX1" fmla="*/ 175618 w 256947"/>
              <a:gd name="connsiteY1" fmla="*/ 346402 h 470299"/>
              <a:gd name="connsiteX2" fmla="*/ 195001 w 256947"/>
              <a:gd name="connsiteY2" fmla="*/ 304846 h 470299"/>
              <a:gd name="connsiteX3" fmla="*/ 172828 w 256947"/>
              <a:gd name="connsiteY3" fmla="*/ 263214 h 470299"/>
              <a:gd name="connsiteX4" fmla="*/ 192286 w 256947"/>
              <a:gd name="connsiteY4" fmla="*/ 232745 h 470299"/>
              <a:gd name="connsiteX5" fmla="*/ 206088 w 256947"/>
              <a:gd name="connsiteY5" fmla="*/ 180102 h 470299"/>
              <a:gd name="connsiteX6" fmla="*/ 200507 w 256947"/>
              <a:gd name="connsiteY6" fmla="*/ 108076 h 470299"/>
              <a:gd name="connsiteX7" fmla="*/ 250434 w 256947"/>
              <a:gd name="connsiteY7" fmla="*/ 63805 h 470299"/>
              <a:gd name="connsiteX8" fmla="*/ 231051 w 256947"/>
              <a:gd name="connsiteY8" fmla="*/ 33336 h 470299"/>
              <a:gd name="connsiteX9" fmla="*/ 183990 w 256947"/>
              <a:gd name="connsiteY9" fmla="*/ 25040 h 470299"/>
              <a:gd name="connsiteX10" fmla="*/ 153520 w 256947"/>
              <a:gd name="connsiteY10" fmla="*/ 25040 h 470299"/>
              <a:gd name="connsiteX11" fmla="*/ 106383 w 256947"/>
              <a:gd name="connsiteY11" fmla="*/ 13953 h 470299"/>
              <a:gd name="connsiteX12" fmla="*/ 78704 w 256947"/>
              <a:gd name="connsiteY12" fmla="*/ 11162 h 470299"/>
              <a:gd name="connsiteX13" fmla="*/ 58190 w 256947"/>
              <a:gd name="connsiteY13" fmla="*/ 19911 h 470299"/>
              <a:gd name="connsiteX14" fmla="*/ 60302 w 256947"/>
              <a:gd name="connsiteY14" fmla="*/ 72177 h 470299"/>
              <a:gd name="connsiteX15" fmla="*/ 12486 w 256947"/>
              <a:gd name="connsiteY15" fmla="*/ 256653 h 470299"/>
              <a:gd name="connsiteX16" fmla="*/ 42125 w 256947"/>
              <a:gd name="connsiteY16" fmla="*/ 323852 h 470299"/>
              <a:gd name="connsiteX17" fmla="*/ 52383 w 256947"/>
              <a:gd name="connsiteY17" fmla="*/ 454780 h 470299"/>
              <a:gd name="connsiteX18" fmla="*/ 111587 w 256947"/>
              <a:gd name="connsiteY18" fmla="*/ 469562 h 470299"/>
              <a:gd name="connsiteX19" fmla="*/ 173054 w 256947"/>
              <a:gd name="connsiteY19" fmla="*/ 457420 h 470299"/>
              <a:gd name="connsiteX20" fmla="*/ 161892 w 256947"/>
              <a:gd name="connsiteY20" fmla="*/ 432380 h 470299"/>
              <a:gd name="connsiteX21" fmla="*/ 192286 w 256947"/>
              <a:gd name="connsiteY21" fmla="*/ 385168 h 470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6947" h="470299">
                <a:moveTo>
                  <a:pt x="192286" y="385168"/>
                </a:moveTo>
                <a:cubicBezTo>
                  <a:pt x="222755" y="379662"/>
                  <a:pt x="183990" y="354698"/>
                  <a:pt x="175618" y="346402"/>
                </a:cubicBezTo>
                <a:cubicBezTo>
                  <a:pt x="167322" y="338106"/>
                  <a:pt x="178409" y="304846"/>
                  <a:pt x="195001" y="304846"/>
                </a:cubicBezTo>
                <a:cubicBezTo>
                  <a:pt x="211593" y="304846"/>
                  <a:pt x="195001" y="285463"/>
                  <a:pt x="172828" y="263214"/>
                </a:cubicBezTo>
                <a:cubicBezTo>
                  <a:pt x="150654" y="241041"/>
                  <a:pt x="172828" y="232745"/>
                  <a:pt x="192286" y="232745"/>
                </a:cubicBezTo>
                <a:cubicBezTo>
                  <a:pt x="211669" y="232745"/>
                  <a:pt x="186705" y="199485"/>
                  <a:pt x="206088" y="180102"/>
                </a:cubicBezTo>
                <a:cubicBezTo>
                  <a:pt x="225470" y="160644"/>
                  <a:pt x="200507" y="124669"/>
                  <a:pt x="200507" y="108076"/>
                </a:cubicBezTo>
                <a:cubicBezTo>
                  <a:pt x="200507" y="91484"/>
                  <a:pt x="228261" y="85903"/>
                  <a:pt x="250434" y="63805"/>
                </a:cubicBezTo>
                <a:cubicBezTo>
                  <a:pt x="272608" y="41557"/>
                  <a:pt x="231051" y="49928"/>
                  <a:pt x="231051" y="33336"/>
                </a:cubicBezTo>
                <a:cubicBezTo>
                  <a:pt x="231051" y="16668"/>
                  <a:pt x="203297" y="11087"/>
                  <a:pt x="183990" y="25040"/>
                </a:cubicBezTo>
                <a:cubicBezTo>
                  <a:pt x="164531" y="38917"/>
                  <a:pt x="170112" y="25040"/>
                  <a:pt x="153520" y="25040"/>
                </a:cubicBezTo>
                <a:cubicBezTo>
                  <a:pt x="136852" y="25040"/>
                  <a:pt x="106383" y="30545"/>
                  <a:pt x="106383" y="13953"/>
                </a:cubicBezTo>
                <a:cubicBezTo>
                  <a:pt x="106383" y="-2715"/>
                  <a:pt x="92581" y="-5430"/>
                  <a:pt x="78704" y="11162"/>
                </a:cubicBezTo>
                <a:cubicBezTo>
                  <a:pt x="74631" y="16065"/>
                  <a:pt x="67617" y="18704"/>
                  <a:pt x="58190" y="19911"/>
                </a:cubicBezTo>
                <a:cubicBezTo>
                  <a:pt x="56154" y="41632"/>
                  <a:pt x="53966" y="61920"/>
                  <a:pt x="60302" y="72177"/>
                </a:cubicBezTo>
                <a:cubicBezTo>
                  <a:pt x="75084" y="96085"/>
                  <a:pt x="42050" y="222488"/>
                  <a:pt x="12486" y="256653"/>
                </a:cubicBezTo>
                <a:cubicBezTo>
                  <a:pt x="-17154" y="290818"/>
                  <a:pt x="11354" y="299944"/>
                  <a:pt x="42125" y="323852"/>
                </a:cubicBezTo>
                <a:cubicBezTo>
                  <a:pt x="72897" y="347760"/>
                  <a:pt x="52383" y="434266"/>
                  <a:pt x="52383" y="454780"/>
                </a:cubicBezTo>
                <a:cubicBezTo>
                  <a:pt x="52383" y="475294"/>
                  <a:pt x="79684" y="469562"/>
                  <a:pt x="111587" y="469562"/>
                </a:cubicBezTo>
                <a:cubicBezTo>
                  <a:pt x="130593" y="469562"/>
                  <a:pt x="152012" y="461115"/>
                  <a:pt x="173054" y="457420"/>
                </a:cubicBezTo>
                <a:cubicBezTo>
                  <a:pt x="166794" y="447917"/>
                  <a:pt x="161892" y="438489"/>
                  <a:pt x="161892" y="432380"/>
                </a:cubicBezTo>
                <a:cubicBezTo>
                  <a:pt x="161816" y="415637"/>
                  <a:pt x="161816" y="390749"/>
                  <a:pt x="192286" y="385168"/>
                </a:cubicBezTo>
                <a:close/>
              </a:path>
            </a:pathLst>
          </a:custGeom>
          <a:solidFill>
            <a:schemeClr val="accent1"/>
          </a:solidFill>
          <a:ln w="7533" cap="flat">
            <a:solidFill>
              <a:srgbClr val="FFFFFF"/>
            </a:solidFill>
            <a:prstDash val="solid"/>
            <a:miter/>
          </a:ln>
        </p:spPr>
        <p:txBody>
          <a:bodyPr rtlCol="0" anchor="ctr"/>
          <a:lstStyle/>
          <a:p>
            <a:endParaRPr lang="en-GB"/>
          </a:p>
        </p:txBody>
      </p:sp>
      <p:sp>
        <p:nvSpPr>
          <p:cNvPr id="71" name="Freeform: Shape 70">
            <a:extLst>
              <a:ext uri="{FF2B5EF4-FFF2-40B4-BE49-F238E27FC236}">
                <a16:creationId xmlns:a16="http://schemas.microsoft.com/office/drawing/2014/main" id="{AF1A5761-A494-6BB6-C012-04B96EAAAFE0}"/>
              </a:ext>
            </a:extLst>
          </p:cNvPr>
          <p:cNvSpPr/>
          <p:nvPr/>
        </p:nvSpPr>
        <p:spPr>
          <a:xfrm>
            <a:off x="6778422" y="2240152"/>
            <a:ext cx="732465" cy="597125"/>
          </a:xfrm>
          <a:custGeom>
            <a:avLst/>
            <a:gdLst>
              <a:gd name="connsiteX0" fmla="*/ 8434 w 732465"/>
              <a:gd name="connsiteY0" fmla="*/ 119494 h 597125"/>
              <a:gd name="connsiteX1" fmla="*/ 6775 w 732465"/>
              <a:gd name="connsiteY1" fmla="*/ 199740 h 597125"/>
              <a:gd name="connsiteX2" fmla="*/ 11903 w 732465"/>
              <a:gd name="connsiteY2" fmla="*/ 230436 h 597125"/>
              <a:gd name="connsiteX3" fmla="*/ 29024 w 732465"/>
              <a:gd name="connsiteY3" fmla="*/ 268070 h 597125"/>
              <a:gd name="connsiteX4" fmla="*/ 39281 w 732465"/>
              <a:gd name="connsiteY4" fmla="*/ 309099 h 597125"/>
              <a:gd name="connsiteX5" fmla="*/ 58060 w 732465"/>
              <a:gd name="connsiteY5" fmla="*/ 370566 h 597125"/>
              <a:gd name="connsiteX6" fmla="*/ 60398 w 732465"/>
              <a:gd name="connsiteY6" fmla="*/ 405032 h 597125"/>
              <a:gd name="connsiteX7" fmla="*/ 104971 w 732465"/>
              <a:gd name="connsiteY7" fmla="*/ 430901 h 597125"/>
              <a:gd name="connsiteX8" fmla="*/ 155804 w 732465"/>
              <a:gd name="connsiteY8" fmla="*/ 466575 h 597125"/>
              <a:gd name="connsiteX9" fmla="*/ 196606 w 732465"/>
              <a:gd name="connsiteY9" fmla="*/ 484374 h 597125"/>
              <a:gd name="connsiteX10" fmla="*/ 239821 w 732465"/>
              <a:gd name="connsiteY10" fmla="*/ 476756 h 597125"/>
              <a:gd name="connsiteX11" fmla="*/ 260109 w 732465"/>
              <a:gd name="connsiteY11" fmla="*/ 504737 h 597125"/>
              <a:gd name="connsiteX12" fmla="*/ 311093 w 732465"/>
              <a:gd name="connsiteY12" fmla="*/ 517483 h 597125"/>
              <a:gd name="connsiteX13" fmla="*/ 346691 w 732465"/>
              <a:gd name="connsiteY13" fmla="*/ 563263 h 597125"/>
              <a:gd name="connsiteX14" fmla="*/ 392546 w 732465"/>
              <a:gd name="connsiteY14" fmla="*/ 558209 h 597125"/>
              <a:gd name="connsiteX15" fmla="*/ 458689 w 732465"/>
              <a:gd name="connsiteY15" fmla="*/ 565827 h 597125"/>
              <a:gd name="connsiteX16" fmla="*/ 517139 w 732465"/>
              <a:gd name="connsiteY16" fmla="*/ 570955 h 597125"/>
              <a:gd name="connsiteX17" fmla="*/ 583207 w 732465"/>
              <a:gd name="connsiteY17" fmla="*/ 586190 h 597125"/>
              <a:gd name="connsiteX18" fmla="*/ 628383 w 732465"/>
              <a:gd name="connsiteY18" fmla="*/ 597126 h 597125"/>
              <a:gd name="connsiteX19" fmla="*/ 625140 w 732465"/>
              <a:gd name="connsiteY19" fmla="*/ 546520 h 597125"/>
              <a:gd name="connsiteX20" fmla="*/ 696864 w 732465"/>
              <a:gd name="connsiteY20" fmla="*/ 473061 h 597125"/>
              <a:gd name="connsiteX21" fmla="*/ 731029 w 732465"/>
              <a:gd name="connsiteY21" fmla="*/ 445759 h 597125"/>
              <a:gd name="connsiteX22" fmla="*/ 700333 w 732465"/>
              <a:gd name="connsiteY22" fmla="*/ 370641 h 597125"/>
              <a:gd name="connsiteX23" fmla="*/ 695204 w 732465"/>
              <a:gd name="connsiteY23" fmla="*/ 302311 h 597125"/>
              <a:gd name="connsiteX24" fmla="*/ 669562 w 732465"/>
              <a:gd name="connsiteY24" fmla="*/ 263093 h 597125"/>
              <a:gd name="connsiteX25" fmla="*/ 713984 w 732465"/>
              <a:gd name="connsiteY25" fmla="*/ 223799 h 597125"/>
              <a:gd name="connsiteX26" fmla="*/ 710590 w 732465"/>
              <a:gd name="connsiteY26" fmla="*/ 157204 h 597125"/>
              <a:gd name="connsiteX27" fmla="*/ 698598 w 732465"/>
              <a:gd name="connsiteY27" fmla="*/ 99131 h 597125"/>
              <a:gd name="connsiteX28" fmla="*/ 638791 w 732465"/>
              <a:gd name="connsiteY28" fmla="*/ 56443 h 597125"/>
              <a:gd name="connsiteX29" fmla="*/ 635925 w 732465"/>
              <a:gd name="connsiteY29" fmla="*/ 52898 h 597125"/>
              <a:gd name="connsiteX30" fmla="*/ 435686 w 732465"/>
              <a:gd name="connsiteY30" fmla="*/ 44451 h 597125"/>
              <a:gd name="connsiteX31" fmla="*/ 396769 w 732465"/>
              <a:gd name="connsiteY31" fmla="*/ 30273 h 597125"/>
              <a:gd name="connsiteX32" fmla="*/ 354610 w 732465"/>
              <a:gd name="connsiteY32" fmla="*/ 51918 h 597125"/>
              <a:gd name="connsiteX33" fmla="*/ 318182 w 732465"/>
              <a:gd name="connsiteY33" fmla="*/ 4102 h 597125"/>
              <a:gd name="connsiteX34" fmla="*/ 149619 w 732465"/>
              <a:gd name="connsiteY34" fmla="*/ 51918 h 597125"/>
              <a:gd name="connsiteX35" fmla="*/ 30155 w 732465"/>
              <a:gd name="connsiteY35" fmla="*/ 92871 h 597125"/>
              <a:gd name="connsiteX36" fmla="*/ 8133 w 732465"/>
              <a:gd name="connsiteY36" fmla="*/ 110293 h 597125"/>
              <a:gd name="connsiteX37" fmla="*/ 8434 w 732465"/>
              <a:gd name="connsiteY37" fmla="*/ 119494 h 597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32465" h="597125">
                <a:moveTo>
                  <a:pt x="8434" y="119494"/>
                </a:moveTo>
                <a:cubicBezTo>
                  <a:pt x="13562" y="133145"/>
                  <a:pt x="18691" y="180961"/>
                  <a:pt x="6775" y="199740"/>
                </a:cubicBezTo>
                <a:cubicBezTo>
                  <a:pt x="-5141" y="218520"/>
                  <a:pt x="-13" y="223648"/>
                  <a:pt x="11903" y="230436"/>
                </a:cubicBezTo>
                <a:cubicBezTo>
                  <a:pt x="23895" y="237299"/>
                  <a:pt x="29024" y="254344"/>
                  <a:pt x="29024" y="268070"/>
                </a:cubicBezTo>
                <a:cubicBezTo>
                  <a:pt x="29024" y="281721"/>
                  <a:pt x="37546" y="280062"/>
                  <a:pt x="39281" y="309099"/>
                </a:cubicBezTo>
                <a:cubicBezTo>
                  <a:pt x="40940" y="338135"/>
                  <a:pt x="47803" y="358574"/>
                  <a:pt x="58060" y="370566"/>
                </a:cubicBezTo>
                <a:cubicBezTo>
                  <a:pt x="66055" y="379917"/>
                  <a:pt x="64622" y="394247"/>
                  <a:pt x="60398" y="405032"/>
                </a:cubicBezTo>
                <a:cubicBezTo>
                  <a:pt x="74728" y="415591"/>
                  <a:pt x="90792" y="425848"/>
                  <a:pt x="104971" y="430901"/>
                </a:cubicBezTo>
                <a:cubicBezTo>
                  <a:pt x="140569" y="443647"/>
                  <a:pt x="153315" y="453829"/>
                  <a:pt x="155804" y="466575"/>
                </a:cubicBezTo>
                <a:cubicBezTo>
                  <a:pt x="158368" y="479321"/>
                  <a:pt x="188913" y="502173"/>
                  <a:pt x="196606" y="484374"/>
                </a:cubicBezTo>
                <a:cubicBezTo>
                  <a:pt x="204223" y="466575"/>
                  <a:pt x="224586" y="476756"/>
                  <a:pt x="239821" y="476756"/>
                </a:cubicBezTo>
                <a:cubicBezTo>
                  <a:pt x="255132" y="476756"/>
                  <a:pt x="257696" y="494555"/>
                  <a:pt x="260109" y="504737"/>
                </a:cubicBezTo>
                <a:cubicBezTo>
                  <a:pt x="262674" y="514919"/>
                  <a:pt x="298271" y="509865"/>
                  <a:pt x="311093" y="517483"/>
                </a:cubicBezTo>
                <a:cubicBezTo>
                  <a:pt x="323763" y="525100"/>
                  <a:pt x="328892" y="553081"/>
                  <a:pt x="346691" y="563263"/>
                </a:cubicBezTo>
                <a:cubicBezTo>
                  <a:pt x="364565" y="573369"/>
                  <a:pt x="379725" y="550517"/>
                  <a:pt x="392546" y="558209"/>
                </a:cubicBezTo>
                <a:cubicBezTo>
                  <a:pt x="405216" y="565827"/>
                  <a:pt x="438325" y="573444"/>
                  <a:pt x="458689" y="565827"/>
                </a:cubicBezTo>
                <a:cubicBezTo>
                  <a:pt x="478977" y="558209"/>
                  <a:pt x="491723" y="573444"/>
                  <a:pt x="517139" y="570955"/>
                </a:cubicBezTo>
                <a:cubicBezTo>
                  <a:pt x="542555" y="568391"/>
                  <a:pt x="575665" y="578497"/>
                  <a:pt x="583207" y="586190"/>
                </a:cubicBezTo>
                <a:cubicBezTo>
                  <a:pt x="587279" y="590187"/>
                  <a:pt x="608774" y="594184"/>
                  <a:pt x="628383" y="597126"/>
                </a:cubicBezTo>
                <a:cubicBezTo>
                  <a:pt x="633436" y="586718"/>
                  <a:pt x="623631" y="554514"/>
                  <a:pt x="625140" y="546520"/>
                </a:cubicBezTo>
                <a:cubicBezTo>
                  <a:pt x="626799" y="537997"/>
                  <a:pt x="686607" y="485052"/>
                  <a:pt x="696864" y="473061"/>
                </a:cubicBezTo>
                <a:cubicBezTo>
                  <a:pt x="707121" y="461145"/>
                  <a:pt x="722506" y="461145"/>
                  <a:pt x="731029" y="445759"/>
                </a:cubicBezTo>
                <a:cubicBezTo>
                  <a:pt x="739627" y="430373"/>
                  <a:pt x="707121" y="380823"/>
                  <a:pt x="700333" y="370641"/>
                </a:cubicBezTo>
                <a:cubicBezTo>
                  <a:pt x="693470" y="360384"/>
                  <a:pt x="690076" y="319431"/>
                  <a:pt x="695204" y="302311"/>
                </a:cubicBezTo>
                <a:cubicBezTo>
                  <a:pt x="700333" y="285266"/>
                  <a:pt x="669562" y="275009"/>
                  <a:pt x="669562" y="263093"/>
                </a:cubicBezTo>
                <a:cubicBezTo>
                  <a:pt x="669562" y="251101"/>
                  <a:pt x="698598" y="230587"/>
                  <a:pt x="713984" y="223799"/>
                </a:cubicBezTo>
                <a:cubicBezTo>
                  <a:pt x="729370" y="216936"/>
                  <a:pt x="724241" y="169120"/>
                  <a:pt x="710590" y="157204"/>
                </a:cubicBezTo>
                <a:cubicBezTo>
                  <a:pt x="696864" y="145212"/>
                  <a:pt x="690076" y="123039"/>
                  <a:pt x="698598" y="99131"/>
                </a:cubicBezTo>
                <a:cubicBezTo>
                  <a:pt x="707121" y="75223"/>
                  <a:pt x="647389" y="56443"/>
                  <a:pt x="638791" y="56443"/>
                </a:cubicBezTo>
                <a:cubicBezTo>
                  <a:pt x="637358" y="56443"/>
                  <a:pt x="636528" y="54935"/>
                  <a:pt x="635925" y="52898"/>
                </a:cubicBezTo>
                <a:cubicBezTo>
                  <a:pt x="582603" y="62778"/>
                  <a:pt x="446018" y="48524"/>
                  <a:pt x="435686" y="44451"/>
                </a:cubicBezTo>
                <a:cubicBezTo>
                  <a:pt x="428898" y="41736"/>
                  <a:pt x="411627" y="35552"/>
                  <a:pt x="396769" y="30273"/>
                </a:cubicBezTo>
                <a:cubicBezTo>
                  <a:pt x="389982" y="41585"/>
                  <a:pt x="375878" y="51918"/>
                  <a:pt x="354610" y="51918"/>
                </a:cubicBezTo>
                <a:cubicBezTo>
                  <a:pt x="321651" y="51918"/>
                  <a:pt x="319313" y="18884"/>
                  <a:pt x="318182" y="4102"/>
                </a:cubicBezTo>
                <a:cubicBezTo>
                  <a:pt x="317126" y="-10680"/>
                  <a:pt x="184991" y="16622"/>
                  <a:pt x="149619" y="51918"/>
                </a:cubicBezTo>
                <a:cubicBezTo>
                  <a:pt x="114399" y="87214"/>
                  <a:pt x="32342" y="73563"/>
                  <a:pt x="30155" y="92871"/>
                </a:cubicBezTo>
                <a:cubicBezTo>
                  <a:pt x="28496" y="106899"/>
                  <a:pt x="16127" y="114215"/>
                  <a:pt x="8133" y="110293"/>
                </a:cubicBezTo>
                <a:cubicBezTo>
                  <a:pt x="7529" y="113611"/>
                  <a:pt x="7378" y="116854"/>
                  <a:pt x="8434" y="119494"/>
                </a:cubicBezTo>
                <a:close/>
              </a:path>
            </a:pathLst>
          </a:custGeom>
          <a:solidFill>
            <a:srgbClr val="00A7E9"/>
          </a:solidFill>
          <a:ln w="7533" cap="flat">
            <a:solidFill>
              <a:srgbClr val="FFFFFF"/>
            </a:solidFill>
            <a:prstDash val="solid"/>
            <a:miter/>
          </a:ln>
        </p:spPr>
        <p:txBody>
          <a:bodyPr rtlCol="0" anchor="ctr"/>
          <a:lstStyle/>
          <a:p>
            <a:endParaRPr lang="en-GB"/>
          </a:p>
        </p:txBody>
      </p:sp>
      <p:sp>
        <p:nvSpPr>
          <p:cNvPr id="72" name="Freeform: Shape 71">
            <a:extLst>
              <a:ext uri="{FF2B5EF4-FFF2-40B4-BE49-F238E27FC236}">
                <a16:creationId xmlns:a16="http://schemas.microsoft.com/office/drawing/2014/main" id="{048F0056-206B-BB04-57C8-ACAB46CCBA49}"/>
              </a:ext>
            </a:extLst>
          </p:cNvPr>
          <p:cNvSpPr/>
          <p:nvPr/>
        </p:nvSpPr>
        <p:spPr>
          <a:xfrm>
            <a:off x="8341781" y="4374978"/>
            <a:ext cx="39595" cy="105616"/>
          </a:xfrm>
          <a:custGeom>
            <a:avLst/>
            <a:gdLst>
              <a:gd name="connsiteX0" fmla="*/ 16215 w 39595"/>
              <a:gd name="connsiteY0" fmla="*/ 1009 h 105616"/>
              <a:gd name="connsiteX1" fmla="*/ 0 w 39595"/>
              <a:gd name="connsiteY1" fmla="*/ 56744 h 105616"/>
              <a:gd name="connsiteX2" fmla="*/ 28509 w 39595"/>
              <a:gd name="connsiteY2" fmla="*/ 105616 h 105616"/>
              <a:gd name="connsiteX3" fmla="*/ 36956 w 39595"/>
              <a:gd name="connsiteY3" fmla="*/ 15490 h 105616"/>
              <a:gd name="connsiteX4" fmla="*/ 39595 w 39595"/>
              <a:gd name="connsiteY4" fmla="*/ 481 h 105616"/>
              <a:gd name="connsiteX5" fmla="*/ 16215 w 39595"/>
              <a:gd name="connsiteY5" fmla="*/ 1009 h 105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595" h="105616">
                <a:moveTo>
                  <a:pt x="16215" y="1009"/>
                </a:moveTo>
                <a:cubicBezTo>
                  <a:pt x="4600" y="5685"/>
                  <a:pt x="0" y="49806"/>
                  <a:pt x="0" y="56744"/>
                </a:cubicBezTo>
                <a:cubicBezTo>
                  <a:pt x="0" y="61722"/>
                  <a:pt x="7240" y="83971"/>
                  <a:pt x="28509" y="105616"/>
                </a:cubicBezTo>
                <a:cubicBezTo>
                  <a:pt x="32883" y="71904"/>
                  <a:pt x="33939" y="27557"/>
                  <a:pt x="36956" y="15490"/>
                </a:cubicBezTo>
                <a:cubicBezTo>
                  <a:pt x="37710" y="12397"/>
                  <a:pt x="38615" y="7043"/>
                  <a:pt x="39595" y="481"/>
                </a:cubicBezTo>
                <a:cubicBezTo>
                  <a:pt x="28131" y="-197"/>
                  <a:pt x="19534" y="-273"/>
                  <a:pt x="16215" y="1009"/>
                </a:cubicBezTo>
                <a:close/>
              </a:path>
            </a:pathLst>
          </a:custGeom>
          <a:solidFill>
            <a:srgbClr val="4E4E4E"/>
          </a:solidFill>
          <a:ln w="7533" cap="flat">
            <a:solidFill>
              <a:srgbClr val="FFFFFF"/>
            </a:solidFill>
            <a:prstDash val="solid"/>
            <a:miter/>
          </a:ln>
        </p:spPr>
        <p:txBody>
          <a:bodyPr rtlCol="0" anchor="ctr"/>
          <a:lstStyle/>
          <a:p>
            <a:endParaRPr lang="en-GB"/>
          </a:p>
        </p:txBody>
      </p:sp>
      <p:sp>
        <p:nvSpPr>
          <p:cNvPr id="73" name="Freeform: Shape 72">
            <a:extLst>
              <a:ext uri="{FF2B5EF4-FFF2-40B4-BE49-F238E27FC236}">
                <a16:creationId xmlns:a16="http://schemas.microsoft.com/office/drawing/2014/main" id="{02710D88-90D2-23B3-DD58-04B74176B919}"/>
              </a:ext>
            </a:extLst>
          </p:cNvPr>
          <p:cNvSpPr/>
          <p:nvPr/>
        </p:nvSpPr>
        <p:spPr>
          <a:xfrm>
            <a:off x="10369284" y="3989009"/>
            <a:ext cx="1273836" cy="1150298"/>
          </a:xfrm>
          <a:custGeom>
            <a:avLst/>
            <a:gdLst>
              <a:gd name="connsiteX0" fmla="*/ 1213576 w 1273836"/>
              <a:gd name="connsiteY0" fmla="*/ 119616 h 1150298"/>
              <a:gd name="connsiteX1" fmla="*/ 1174283 w 1273836"/>
              <a:gd name="connsiteY1" fmla="*/ 61542 h 1150298"/>
              <a:gd name="connsiteX2" fmla="*/ 1104067 w 1273836"/>
              <a:gd name="connsiteY2" fmla="*/ 4601 h 1150298"/>
              <a:gd name="connsiteX3" fmla="*/ 1080687 w 1273836"/>
              <a:gd name="connsiteY3" fmla="*/ 9126 h 1150298"/>
              <a:gd name="connsiteX4" fmla="*/ 1066659 w 1273836"/>
              <a:gd name="connsiteY4" fmla="*/ 0 h 1150298"/>
              <a:gd name="connsiteX5" fmla="*/ 988524 w 1273836"/>
              <a:gd name="connsiteY5" fmla="*/ 23606 h 1150298"/>
              <a:gd name="connsiteX6" fmla="*/ 884596 w 1273836"/>
              <a:gd name="connsiteY6" fmla="*/ 54528 h 1150298"/>
              <a:gd name="connsiteX7" fmla="*/ 844775 w 1273836"/>
              <a:gd name="connsiteY7" fmla="*/ 68481 h 1150298"/>
              <a:gd name="connsiteX8" fmla="*/ 833311 w 1273836"/>
              <a:gd name="connsiteY8" fmla="*/ 73383 h 1150298"/>
              <a:gd name="connsiteX9" fmla="*/ 821922 w 1273836"/>
              <a:gd name="connsiteY9" fmla="*/ 112149 h 1150298"/>
              <a:gd name="connsiteX10" fmla="*/ 835649 w 1273836"/>
              <a:gd name="connsiteY10" fmla="*/ 157702 h 1150298"/>
              <a:gd name="connsiteX11" fmla="*/ 799146 w 1273836"/>
              <a:gd name="connsiteY11" fmla="*/ 212381 h 1150298"/>
              <a:gd name="connsiteX12" fmla="*/ 792358 w 1273836"/>
              <a:gd name="connsiteY12" fmla="*/ 273849 h 1150298"/>
              <a:gd name="connsiteX13" fmla="*/ 705852 w 1273836"/>
              <a:gd name="connsiteY13" fmla="*/ 271586 h 1150298"/>
              <a:gd name="connsiteX14" fmla="*/ 730891 w 1273836"/>
              <a:gd name="connsiteY14" fmla="*/ 321664 h 1150298"/>
              <a:gd name="connsiteX15" fmla="*/ 678550 w 1273836"/>
              <a:gd name="connsiteY15" fmla="*/ 353567 h 1150298"/>
              <a:gd name="connsiteX16" fmla="*/ 653511 w 1273836"/>
              <a:gd name="connsiteY16" fmla="*/ 435548 h 1150298"/>
              <a:gd name="connsiteX17" fmla="*/ 617083 w 1273836"/>
              <a:gd name="connsiteY17" fmla="*/ 469713 h 1150298"/>
              <a:gd name="connsiteX18" fmla="*/ 535102 w 1273836"/>
              <a:gd name="connsiteY18" fmla="*/ 497090 h 1150298"/>
              <a:gd name="connsiteX19" fmla="*/ 482761 w 1273836"/>
              <a:gd name="connsiteY19" fmla="*/ 510741 h 1150298"/>
              <a:gd name="connsiteX20" fmla="*/ 421294 w 1273836"/>
              <a:gd name="connsiteY20" fmla="*/ 547244 h 1150298"/>
              <a:gd name="connsiteX21" fmla="*/ 428081 w 1273836"/>
              <a:gd name="connsiteY21" fmla="*/ 624700 h 1150298"/>
              <a:gd name="connsiteX22" fmla="*/ 118409 w 1273836"/>
              <a:gd name="connsiteY22" fmla="*/ 663390 h 1150298"/>
              <a:gd name="connsiteX23" fmla="*/ 0 w 1273836"/>
              <a:gd name="connsiteY23" fmla="*/ 650343 h 1150298"/>
              <a:gd name="connsiteX24" fmla="*/ 36126 w 1273836"/>
              <a:gd name="connsiteY24" fmla="*/ 691673 h 1150298"/>
              <a:gd name="connsiteX25" fmla="*/ 115241 w 1273836"/>
              <a:gd name="connsiteY25" fmla="*/ 758494 h 1150298"/>
              <a:gd name="connsiteX26" fmla="*/ 151669 w 1273836"/>
              <a:gd name="connsiteY26" fmla="*/ 843643 h 1150298"/>
              <a:gd name="connsiteX27" fmla="*/ 169920 w 1273836"/>
              <a:gd name="connsiteY27" fmla="*/ 901414 h 1150298"/>
              <a:gd name="connsiteX28" fmla="*/ 100006 w 1273836"/>
              <a:gd name="connsiteY28" fmla="*/ 922758 h 1150298"/>
              <a:gd name="connsiteX29" fmla="*/ 51285 w 1273836"/>
              <a:gd name="connsiteY29" fmla="*/ 1001798 h 1150298"/>
              <a:gd name="connsiteX30" fmla="*/ 53246 w 1273836"/>
              <a:gd name="connsiteY30" fmla="*/ 1020955 h 1150298"/>
              <a:gd name="connsiteX31" fmla="*/ 196920 w 1273836"/>
              <a:gd name="connsiteY31" fmla="*/ 1010622 h 1150298"/>
              <a:gd name="connsiteX32" fmla="*/ 256125 w 1273836"/>
              <a:gd name="connsiteY32" fmla="*/ 1001496 h 1150298"/>
              <a:gd name="connsiteX33" fmla="*/ 380265 w 1273836"/>
              <a:gd name="connsiteY33" fmla="*/ 1000365 h 1150298"/>
              <a:gd name="connsiteX34" fmla="*/ 441732 w 1273836"/>
              <a:gd name="connsiteY34" fmla="*/ 1018617 h 1150298"/>
              <a:gd name="connsiteX35" fmla="*/ 477029 w 1273836"/>
              <a:gd name="connsiteY35" fmla="*/ 1060700 h 1150298"/>
              <a:gd name="connsiteX36" fmla="*/ 493018 w 1273836"/>
              <a:gd name="connsiteY36" fmla="*/ 1113117 h 1150298"/>
              <a:gd name="connsiteX37" fmla="*/ 560217 w 1273836"/>
              <a:gd name="connsiteY37" fmla="*/ 1142682 h 1150298"/>
              <a:gd name="connsiteX38" fmla="*/ 572510 w 1273836"/>
              <a:gd name="connsiteY38" fmla="*/ 1150299 h 1150298"/>
              <a:gd name="connsiteX39" fmla="*/ 577412 w 1273836"/>
              <a:gd name="connsiteY39" fmla="*/ 1144718 h 1150298"/>
              <a:gd name="connsiteX40" fmla="*/ 647402 w 1273836"/>
              <a:gd name="connsiteY40" fmla="*/ 1096072 h 1150298"/>
              <a:gd name="connsiteX41" fmla="*/ 720408 w 1273836"/>
              <a:gd name="connsiteY41" fmla="*/ 1093056 h 1150298"/>
              <a:gd name="connsiteX42" fmla="*/ 778103 w 1273836"/>
              <a:gd name="connsiteY42" fmla="*/ 1077896 h 1150298"/>
              <a:gd name="connsiteX43" fmla="*/ 750802 w 1273836"/>
              <a:gd name="connsiteY43" fmla="*/ 1007907 h 1150298"/>
              <a:gd name="connsiteX44" fmla="*/ 717315 w 1273836"/>
              <a:gd name="connsiteY44" fmla="*/ 928867 h 1150298"/>
              <a:gd name="connsiteX45" fmla="*/ 668595 w 1273836"/>
              <a:gd name="connsiteY45" fmla="*/ 874037 h 1150298"/>
              <a:gd name="connsiteX46" fmla="*/ 726441 w 1273836"/>
              <a:gd name="connsiteY46" fmla="*/ 801107 h 1150298"/>
              <a:gd name="connsiteX47" fmla="*/ 784137 w 1273836"/>
              <a:gd name="connsiteY47" fmla="*/ 807215 h 1150298"/>
              <a:gd name="connsiteX48" fmla="*/ 835875 w 1273836"/>
              <a:gd name="connsiteY48" fmla="*/ 804123 h 1150298"/>
              <a:gd name="connsiteX49" fmla="*/ 878412 w 1273836"/>
              <a:gd name="connsiteY49" fmla="*/ 746352 h 1150298"/>
              <a:gd name="connsiteX50" fmla="*/ 942292 w 1273836"/>
              <a:gd name="connsiteY50" fmla="*/ 706832 h 1150298"/>
              <a:gd name="connsiteX51" fmla="*/ 972686 w 1273836"/>
              <a:gd name="connsiteY51" fmla="*/ 624700 h 1150298"/>
              <a:gd name="connsiteX52" fmla="*/ 1018315 w 1273836"/>
              <a:gd name="connsiteY52" fmla="*/ 588197 h 1150298"/>
              <a:gd name="connsiteX53" fmla="*/ 1054818 w 1273836"/>
              <a:gd name="connsiteY53" fmla="*/ 545585 h 1150298"/>
              <a:gd name="connsiteX54" fmla="*/ 1069977 w 1273836"/>
              <a:gd name="connsiteY54" fmla="*/ 487889 h 1150298"/>
              <a:gd name="connsiteX55" fmla="*/ 1109497 w 1273836"/>
              <a:gd name="connsiteY55" fmla="*/ 430042 h 1150298"/>
              <a:gd name="connsiteX56" fmla="*/ 1072994 w 1273836"/>
              <a:gd name="connsiteY56" fmla="*/ 396631 h 1150298"/>
              <a:gd name="connsiteX57" fmla="*/ 1027365 w 1273836"/>
              <a:gd name="connsiteY57" fmla="*/ 323625 h 1150298"/>
              <a:gd name="connsiteX58" fmla="*/ 1015148 w 1273836"/>
              <a:gd name="connsiteY58" fmla="*/ 250695 h 1150298"/>
              <a:gd name="connsiteX59" fmla="*/ 1054743 w 1273836"/>
              <a:gd name="connsiteY59" fmla="*/ 208158 h 1150298"/>
              <a:gd name="connsiteX60" fmla="*/ 1170285 w 1273836"/>
              <a:gd name="connsiteY60" fmla="*/ 229426 h 1150298"/>
              <a:gd name="connsiteX61" fmla="*/ 1246308 w 1273836"/>
              <a:gd name="connsiteY61" fmla="*/ 199032 h 1150298"/>
              <a:gd name="connsiteX62" fmla="*/ 1273837 w 1273836"/>
              <a:gd name="connsiteY62" fmla="*/ 151593 h 1150298"/>
              <a:gd name="connsiteX63" fmla="*/ 1213576 w 1273836"/>
              <a:gd name="connsiteY63" fmla="*/ 119616 h 1150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273836" h="1150298">
                <a:moveTo>
                  <a:pt x="1213576" y="119616"/>
                </a:moveTo>
                <a:cubicBezTo>
                  <a:pt x="1177752" y="102495"/>
                  <a:pt x="1174283" y="71799"/>
                  <a:pt x="1174283" y="61542"/>
                </a:cubicBezTo>
                <a:cubicBezTo>
                  <a:pt x="1174283" y="52567"/>
                  <a:pt x="1133707" y="27830"/>
                  <a:pt x="1104067" y="4601"/>
                </a:cubicBezTo>
                <a:cubicBezTo>
                  <a:pt x="1100145" y="5128"/>
                  <a:pt x="1091020" y="6637"/>
                  <a:pt x="1080687" y="9126"/>
                </a:cubicBezTo>
                <a:cubicBezTo>
                  <a:pt x="1076916" y="5430"/>
                  <a:pt x="1071938" y="2564"/>
                  <a:pt x="1066659" y="0"/>
                </a:cubicBezTo>
                <a:cubicBezTo>
                  <a:pt x="1043505" y="24662"/>
                  <a:pt x="1005645" y="29866"/>
                  <a:pt x="988524" y="23606"/>
                </a:cubicBezTo>
                <a:cubicBezTo>
                  <a:pt x="967557" y="15989"/>
                  <a:pt x="913029" y="33411"/>
                  <a:pt x="884596" y="54528"/>
                </a:cubicBezTo>
                <a:cubicBezTo>
                  <a:pt x="874188" y="62221"/>
                  <a:pt x="860612" y="65313"/>
                  <a:pt x="844775" y="68481"/>
                </a:cubicBezTo>
                <a:cubicBezTo>
                  <a:pt x="840777" y="71121"/>
                  <a:pt x="836856" y="73006"/>
                  <a:pt x="833311" y="73383"/>
                </a:cubicBezTo>
                <a:cubicBezTo>
                  <a:pt x="812797" y="75646"/>
                  <a:pt x="805933" y="96160"/>
                  <a:pt x="821922" y="112149"/>
                </a:cubicBezTo>
                <a:cubicBezTo>
                  <a:pt x="837836" y="128062"/>
                  <a:pt x="833311" y="139451"/>
                  <a:pt x="835649" y="157702"/>
                </a:cubicBezTo>
                <a:cubicBezTo>
                  <a:pt x="837912" y="175954"/>
                  <a:pt x="810609" y="194130"/>
                  <a:pt x="799146" y="212381"/>
                </a:cubicBezTo>
                <a:cubicBezTo>
                  <a:pt x="787757" y="230557"/>
                  <a:pt x="801484" y="253334"/>
                  <a:pt x="792358" y="273849"/>
                </a:cubicBezTo>
                <a:cubicBezTo>
                  <a:pt x="783232" y="294363"/>
                  <a:pt x="714902" y="262460"/>
                  <a:pt x="705852" y="271586"/>
                </a:cubicBezTo>
                <a:cubicBezTo>
                  <a:pt x="696726" y="280712"/>
                  <a:pt x="728553" y="308089"/>
                  <a:pt x="730891" y="321664"/>
                </a:cubicBezTo>
                <a:cubicBezTo>
                  <a:pt x="733229" y="335391"/>
                  <a:pt x="705852" y="351304"/>
                  <a:pt x="678550" y="353567"/>
                </a:cubicBezTo>
                <a:cubicBezTo>
                  <a:pt x="651248" y="355830"/>
                  <a:pt x="655773" y="389994"/>
                  <a:pt x="653511" y="435548"/>
                </a:cubicBezTo>
                <a:cubicBezTo>
                  <a:pt x="651248" y="481177"/>
                  <a:pt x="623946" y="487964"/>
                  <a:pt x="617083" y="469713"/>
                </a:cubicBezTo>
                <a:cubicBezTo>
                  <a:pt x="610220" y="451537"/>
                  <a:pt x="535102" y="476576"/>
                  <a:pt x="535102" y="497090"/>
                </a:cubicBezTo>
                <a:cubicBezTo>
                  <a:pt x="535102" y="517529"/>
                  <a:pt x="510063" y="513079"/>
                  <a:pt x="482761" y="510741"/>
                </a:cubicBezTo>
                <a:cubicBezTo>
                  <a:pt x="455383" y="508479"/>
                  <a:pt x="423556" y="535856"/>
                  <a:pt x="421294" y="547244"/>
                </a:cubicBezTo>
                <a:cubicBezTo>
                  <a:pt x="419031" y="558557"/>
                  <a:pt x="432682" y="615575"/>
                  <a:pt x="428081" y="624700"/>
                </a:cubicBezTo>
                <a:cubicBezTo>
                  <a:pt x="423556" y="633826"/>
                  <a:pt x="168487" y="672516"/>
                  <a:pt x="118409" y="663390"/>
                </a:cubicBezTo>
                <a:cubicBezTo>
                  <a:pt x="78587" y="656150"/>
                  <a:pt x="34618" y="651851"/>
                  <a:pt x="0" y="650343"/>
                </a:cubicBezTo>
                <a:cubicBezTo>
                  <a:pt x="13198" y="663315"/>
                  <a:pt x="30847" y="677494"/>
                  <a:pt x="36126" y="691673"/>
                </a:cubicBezTo>
                <a:cubicBezTo>
                  <a:pt x="46232" y="718673"/>
                  <a:pt x="78663" y="743335"/>
                  <a:pt x="115241" y="758494"/>
                </a:cubicBezTo>
                <a:cubicBezTo>
                  <a:pt x="151669" y="773729"/>
                  <a:pt x="133417" y="837610"/>
                  <a:pt x="151669" y="843643"/>
                </a:cubicBezTo>
                <a:cubicBezTo>
                  <a:pt x="169920" y="849752"/>
                  <a:pt x="194281" y="898398"/>
                  <a:pt x="169920" y="901414"/>
                </a:cubicBezTo>
                <a:cubicBezTo>
                  <a:pt x="145560" y="904507"/>
                  <a:pt x="124291" y="910540"/>
                  <a:pt x="100006" y="922758"/>
                </a:cubicBezTo>
                <a:cubicBezTo>
                  <a:pt x="75646" y="934901"/>
                  <a:pt x="48269" y="965220"/>
                  <a:pt x="51285" y="1001798"/>
                </a:cubicBezTo>
                <a:cubicBezTo>
                  <a:pt x="51738" y="1006625"/>
                  <a:pt x="52417" y="1013262"/>
                  <a:pt x="53246" y="1020955"/>
                </a:cubicBezTo>
                <a:cubicBezTo>
                  <a:pt x="115316" y="1022388"/>
                  <a:pt x="189001" y="1019295"/>
                  <a:pt x="196920" y="1010622"/>
                </a:cubicBezTo>
                <a:cubicBezTo>
                  <a:pt x="209440" y="996971"/>
                  <a:pt x="239080" y="990108"/>
                  <a:pt x="256125" y="1001496"/>
                </a:cubicBezTo>
                <a:cubicBezTo>
                  <a:pt x="273245" y="1012885"/>
                  <a:pt x="349494" y="1017485"/>
                  <a:pt x="380265" y="1000365"/>
                </a:cubicBezTo>
                <a:cubicBezTo>
                  <a:pt x="417674" y="979549"/>
                  <a:pt x="440676" y="1000365"/>
                  <a:pt x="441732" y="1018617"/>
                </a:cubicBezTo>
                <a:cubicBezTo>
                  <a:pt x="442864" y="1036793"/>
                  <a:pt x="459984" y="1044787"/>
                  <a:pt x="477029" y="1060700"/>
                </a:cubicBezTo>
                <a:cubicBezTo>
                  <a:pt x="494149" y="1076689"/>
                  <a:pt x="481629" y="1094866"/>
                  <a:pt x="493018" y="1113117"/>
                </a:cubicBezTo>
                <a:cubicBezTo>
                  <a:pt x="504406" y="1131294"/>
                  <a:pt x="527183" y="1127900"/>
                  <a:pt x="560217" y="1142682"/>
                </a:cubicBezTo>
                <a:cubicBezTo>
                  <a:pt x="564893" y="1144718"/>
                  <a:pt x="568814" y="1147357"/>
                  <a:pt x="572510" y="1150299"/>
                </a:cubicBezTo>
                <a:cubicBezTo>
                  <a:pt x="574546" y="1147885"/>
                  <a:pt x="576281" y="1146000"/>
                  <a:pt x="577412" y="1144718"/>
                </a:cubicBezTo>
                <a:cubicBezTo>
                  <a:pt x="595664" y="1123450"/>
                  <a:pt x="598680" y="1086947"/>
                  <a:pt x="647402" y="1096072"/>
                </a:cubicBezTo>
                <a:cubicBezTo>
                  <a:pt x="696047" y="1105198"/>
                  <a:pt x="693030" y="1086947"/>
                  <a:pt x="720408" y="1093056"/>
                </a:cubicBezTo>
                <a:cubicBezTo>
                  <a:pt x="747785" y="1099089"/>
                  <a:pt x="765961" y="1096072"/>
                  <a:pt x="778103" y="1077896"/>
                </a:cubicBezTo>
                <a:cubicBezTo>
                  <a:pt x="790321" y="1059569"/>
                  <a:pt x="765961" y="1023142"/>
                  <a:pt x="750802" y="1007907"/>
                </a:cubicBezTo>
                <a:cubicBezTo>
                  <a:pt x="735567" y="992747"/>
                  <a:pt x="714223" y="959262"/>
                  <a:pt x="717315" y="928867"/>
                </a:cubicBezTo>
                <a:cubicBezTo>
                  <a:pt x="720332" y="898398"/>
                  <a:pt x="668595" y="898398"/>
                  <a:pt x="668595" y="874037"/>
                </a:cubicBezTo>
                <a:cubicBezTo>
                  <a:pt x="668595" y="849752"/>
                  <a:pt x="717315" y="810232"/>
                  <a:pt x="726441" y="801107"/>
                </a:cubicBezTo>
                <a:cubicBezTo>
                  <a:pt x="735567" y="791981"/>
                  <a:pt x="775011" y="825467"/>
                  <a:pt x="784137" y="807215"/>
                </a:cubicBezTo>
                <a:cubicBezTo>
                  <a:pt x="793263" y="788889"/>
                  <a:pt x="820640" y="801107"/>
                  <a:pt x="835875" y="804123"/>
                </a:cubicBezTo>
                <a:cubicBezTo>
                  <a:pt x="851110" y="807215"/>
                  <a:pt x="875319" y="773729"/>
                  <a:pt x="878412" y="746352"/>
                </a:cubicBezTo>
                <a:cubicBezTo>
                  <a:pt x="881428" y="718975"/>
                  <a:pt x="933166" y="715958"/>
                  <a:pt x="942292" y="706832"/>
                </a:cubicBezTo>
                <a:cubicBezTo>
                  <a:pt x="951418" y="697706"/>
                  <a:pt x="966577" y="636918"/>
                  <a:pt x="972686" y="624700"/>
                </a:cubicBezTo>
                <a:cubicBezTo>
                  <a:pt x="978795" y="612558"/>
                  <a:pt x="1018315" y="621684"/>
                  <a:pt x="1018315" y="588197"/>
                </a:cubicBezTo>
                <a:cubicBezTo>
                  <a:pt x="1018315" y="554711"/>
                  <a:pt x="1036566" y="548602"/>
                  <a:pt x="1054818" y="545585"/>
                </a:cubicBezTo>
                <a:cubicBezTo>
                  <a:pt x="1073070" y="542569"/>
                  <a:pt x="1066961" y="512174"/>
                  <a:pt x="1069977" y="487889"/>
                </a:cubicBezTo>
                <a:cubicBezTo>
                  <a:pt x="1072994" y="463529"/>
                  <a:pt x="1085137" y="436151"/>
                  <a:pt x="1109497" y="430042"/>
                </a:cubicBezTo>
                <a:cubicBezTo>
                  <a:pt x="1133858" y="423933"/>
                  <a:pt x="1100372" y="390598"/>
                  <a:pt x="1072994" y="396631"/>
                </a:cubicBezTo>
                <a:cubicBezTo>
                  <a:pt x="1045617" y="402665"/>
                  <a:pt x="1027365" y="323625"/>
                  <a:pt x="1027365" y="323625"/>
                </a:cubicBezTo>
                <a:cubicBezTo>
                  <a:pt x="1027365" y="323625"/>
                  <a:pt x="1030382" y="259820"/>
                  <a:pt x="1015148" y="250695"/>
                </a:cubicBezTo>
                <a:cubicBezTo>
                  <a:pt x="999913" y="241569"/>
                  <a:pt x="1021256" y="208158"/>
                  <a:pt x="1054743" y="208158"/>
                </a:cubicBezTo>
                <a:cubicBezTo>
                  <a:pt x="1088154" y="208158"/>
                  <a:pt x="1149017" y="244661"/>
                  <a:pt x="1170285" y="229426"/>
                </a:cubicBezTo>
                <a:cubicBezTo>
                  <a:pt x="1191554" y="214267"/>
                  <a:pt x="1234166" y="205141"/>
                  <a:pt x="1246308" y="199032"/>
                </a:cubicBezTo>
                <a:cubicBezTo>
                  <a:pt x="1255510" y="194356"/>
                  <a:pt x="1268256" y="165244"/>
                  <a:pt x="1273837" y="151593"/>
                </a:cubicBezTo>
                <a:cubicBezTo>
                  <a:pt x="1259658" y="141939"/>
                  <a:pt x="1236277" y="130476"/>
                  <a:pt x="1213576" y="119616"/>
                </a:cubicBezTo>
                <a:close/>
              </a:path>
            </a:pathLst>
          </a:custGeom>
          <a:solidFill>
            <a:srgbClr val="4E4E4E"/>
          </a:solidFill>
          <a:ln w="7533" cap="flat">
            <a:solidFill>
              <a:srgbClr val="FFFFFF"/>
            </a:solidFill>
            <a:prstDash val="solid"/>
            <a:miter/>
          </a:ln>
        </p:spPr>
        <p:txBody>
          <a:bodyPr rtlCol="0" anchor="ctr"/>
          <a:lstStyle/>
          <a:p>
            <a:endParaRPr lang="en-GB"/>
          </a:p>
        </p:txBody>
      </p:sp>
      <p:sp>
        <p:nvSpPr>
          <p:cNvPr id="74" name="Freeform: Shape 73">
            <a:extLst>
              <a:ext uri="{FF2B5EF4-FFF2-40B4-BE49-F238E27FC236}">
                <a16:creationId xmlns:a16="http://schemas.microsoft.com/office/drawing/2014/main" id="{5AAF1827-39D5-5FB9-D3DF-671A08ADC9B7}"/>
              </a:ext>
            </a:extLst>
          </p:cNvPr>
          <p:cNvSpPr/>
          <p:nvPr/>
        </p:nvSpPr>
        <p:spPr>
          <a:xfrm>
            <a:off x="9649405" y="5011095"/>
            <a:ext cx="615522" cy="690239"/>
          </a:xfrm>
          <a:custGeom>
            <a:avLst/>
            <a:gdLst>
              <a:gd name="connsiteX0" fmla="*/ 308014 w 615522"/>
              <a:gd name="connsiteY0" fmla="*/ 15386 h 690239"/>
              <a:gd name="connsiteX1" fmla="*/ 308014 w 615522"/>
              <a:gd name="connsiteY1" fmla="*/ 73761 h 690239"/>
              <a:gd name="connsiteX2" fmla="*/ 259368 w 615522"/>
              <a:gd name="connsiteY2" fmla="*/ 135378 h 690239"/>
              <a:gd name="connsiteX3" fmla="*/ 233424 w 615522"/>
              <a:gd name="connsiteY3" fmla="*/ 200239 h 690239"/>
              <a:gd name="connsiteX4" fmla="*/ 249187 w 615522"/>
              <a:gd name="connsiteY4" fmla="*/ 200390 h 690239"/>
              <a:gd name="connsiteX5" fmla="*/ 288782 w 615522"/>
              <a:gd name="connsiteY5" fmla="*/ 255370 h 690239"/>
              <a:gd name="connsiteX6" fmla="*/ 235988 w 615522"/>
              <a:gd name="connsiteY6" fmla="*/ 416015 h 690239"/>
              <a:gd name="connsiteX7" fmla="*/ 0 w 615522"/>
              <a:gd name="connsiteY7" fmla="*/ 495658 h 690239"/>
              <a:gd name="connsiteX8" fmla="*/ 94350 w 615522"/>
              <a:gd name="connsiteY8" fmla="*/ 690240 h 690239"/>
              <a:gd name="connsiteX9" fmla="*/ 113808 w 615522"/>
              <a:gd name="connsiteY9" fmla="*/ 680812 h 690239"/>
              <a:gd name="connsiteX10" fmla="*/ 239080 w 615522"/>
              <a:gd name="connsiteY10" fmla="*/ 659243 h 690239"/>
              <a:gd name="connsiteX11" fmla="*/ 268720 w 615522"/>
              <a:gd name="connsiteY11" fmla="*/ 598831 h 690239"/>
              <a:gd name="connsiteX12" fmla="*/ 352964 w 615522"/>
              <a:gd name="connsiteY12" fmla="*/ 585105 h 690239"/>
              <a:gd name="connsiteX13" fmla="*/ 403118 w 615522"/>
              <a:gd name="connsiteY13" fmla="*/ 514588 h 690239"/>
              <a:gd name="connsiteX14" fmla="*/ 452065 w 615522"/>
              <a:gd name="connsiteY14" fmla="*/ 489473 h 690239"/>
              <a:gd name="connsiteX15" fmla="*/ 478311 w 615522"/>
              <a:gd name="connsiteY15" fmla="*/ 385847 h 690239"/>
              <a:gd name="connsiteX16" fmla="*/ 540909 w 615522"/>
              <a:gd name="connsiteY16" fmla="*/ 342556 h 690239"/>
              <a:gd name="connsiteX17" fmla="*/ 604639 w 615522"/>
              <a:gd name="connsiteY17" fmla="*/ 252656 h 690239"/>
              <a:gd name="connsiteX18" fmla="*/ 598982 w 615522"/>
              <a:gd name="connsiteY18" fmla="*/ 210496 h 690239"/>
              <a:gd name="connsiteX19" fmla="*/ 534121 w 615522"/>
              <a:gd name="connsiteY19" fmla="*/ 129646 h 690239"/>
              <a:gd name="connsiteX20" fmla="*/ 405456 w 615522"/>
              <a:gd name="connsiteY20" fmla="*/ 81830 h 690239"/>
              <a:gd name="connsiteX21" fmla="*/ 363975 w 615522"/>
              <a:gd name="connsiteY21" fmla="*/ 0 h 690239"/>
              <a:gd name="connsiteX22" fmla="*/ 337201 w 615522"/>
              <a:gd name="connsiteY22" fmla="*/ 15235 h 690239"/>
              <a:gd name="connsiteX23" fmla="*/ 308014 w 615522"/>
              <a:gd name="connsiteY23" fmla="*/ 15235 h 69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15522" h="690239">
                <a:moveTo>
                  <a:pt x="308014" y="15386"/>
                </a:moveTo>
                <a:lnTo>
                  <a:pt x="308014" y="73761"/>
                </a:lnTo>
                <a:lnTo>
                  <a:pt x="259368" y="135378"/>
                </a:lnTo>
                <a:lnTo>
                  <a:pt x="233424" y="200239"/>
                </a:lnTo>
                <a:cubicBezTo>
                  <a:pt x="240815" y="200616"/>
                  <a:pt x="246471" y="200767"/>
                  <a:pt x="249187" y="200390"/>
                </a:cubicBezTo>
                <a:cubicBezTo>
                  <a:pt x="269022" y="198203"/>
                  <a:pt x="288782" y="239985"/>
                  <a:pt x="288782" y="255370"/>
                </a:cubicBezTo>
                <a:cubicBezTo>
                  <a:pt x="288782" y="270832"/>
                  <a:pt x="246924" y="407266"/>
                  <a:pt x="235988" y="416015"/>
                </a:cubicBezTo>
                <a:cubicBezTo>
                  <a:pt x="227994" y="422349"/>
                  <a:pt x="90730" y="467601"/>
                  <a:pt x="0" y="495658"/>
                </a:cubicBezTo>
                <a:cubicBezTo>
                  <a:pt x="19685" y="536459"/>
                  <a:pt x="58978" y="617686"/>
                  <a:pt x="94350" y="690240"/>
                </a:cubicBezTo>
                <a:cubicBezTo>
                  <a:pt x="100383" y="687826"/>
                  <a:pt x="106794" y="684960"/>
                  <a:pt x="113808" y="680812"/>
                </a:cubicBezTo>
                <a:cubicBezTo>
                  <a:pt x="157099" y="655773"/>
                  <a:pt x="206046" y="668368"/>
                  <a:pt x="239080" y="659243"/>
                </a:cubicBezTo>
                <a:cubicBezTo>
                  <a:pt x="272114" y="650117"/>
                  <a:pt x="240212" y="622739"/>
                  <a:pt x="268720" y="598831"/>
                </a:cubicBezTo>
                <a:cubicBezTo>
                  <a:pt x="297153" y="574924"/>
                  <a:pt x="338182" y="593175"/>
                  <a:pt x="352964" y="585105"/>
                </a:cubicBezTo>
                <a:cubicBezTo>
                  <a:pt x="367821" y="577186"/>
                  <a:pt x="378078" y="524845"/>
                  <a:pt x="403118" y="514588"/>
                </a:cubicBezTo>
                <a:cubicBezTo>
                  <a:pt x="428157" y="504331"/>
                  <a:pt x="455459" y="511118"/>
                  <a:pt x="452065" y="489473"/>
                </a:cubicBezTo>
                <a:cubicBezTo>
                  <a:pt x="448671" y="467828"/>
                  <a:pt x="454403" y="390447"/>
                  <a:pt x="478311" y="385847"/>
                </a:cubicBezTo>
                <a:cubicBezTo>
                  <a:pt x="502219" y="381397"/>
                  <a:pt x="539778" y="356207"/>
                  <a:pt x="540909" y="342556"/>
                </a:cubicBezTo>
                <a:cubicBezTo>
                  <a:pt x="542040" y="328905"/>
                  <a:pt x="589857" y="277695"/>
                  <a:pt x="604639" y="252656"/>
                </a:cubicBezTo>
                <a:cubicBezTo>
                  <a:pt x="619421" y="227616"/>
                  <a:pt x="620628" y="213965"/>
                  <a:pt x="598982" y="210496"/>
                </a:cubicBezTo>
                <a:cubicBezTo>
                  <a:pt x="577337" y="207027"/>
                  <a:pt x="543172" y="146691"/>
                  <a:pt x="534121" y="129646"/>
                </a:cubicBezTo>
                <a:cubicBezTo>
                  <a:pt x="524996" y="112526"/>
                  <a:pt x="458928" y="123914"/>
                  <a:pt x="405456" y="81830"/>
                </a:cubicBezTo>
                <a:cubicBezTo>
                  <a:pt x="383659" y="64710"/>
                  <a:pt x="371668" y="32355"/>
                  <a:pt x="363975" y="0"/>
                </a:cubicBezTo>
                <a:lnTo>
                  <a:pt x="337201" y="15235"/>
                </a:lnTo>
                <a:lnTo>
                  <a:pt x="308014" y="15235"/>
                </a:lnTo>
                <a:close/>
              </a:path>
            </a:pathLst>
          </a:custGeom>
          <a:solidFill>
            <a:srgbClr val="009132"/>
          </a:solidFill>
          <a:ln w="7533" cap="flat">
            <a:solidFill>
              <a:srgbClr val="FFFFFF"/>
            </a:solidFill>
            <a:prstDash val="solid"/>
            <a:miter/>
          </a:ln>
        </p:spPr>
        <p:txBody>
          <a:bodyPr rtlCol="0" anchor="ctr"/>
          <a:lstStyle/>
          <a:p>
            <a:endParaRPr lang="en-GB"/>
          </a:p>
        </p:txBody>
      </p:sp>
      <p:sp>
        <p:nvSpPr>
          <p:cNvPr id="75" name="Freeform: Shape 74">
            <a:extLst>
              <a:ext uri="{FF2B5EF4-FFF2-40B4-BE49-F238E27FC236}">
                <a16:creationId xmlns:a16="http://schemas.microsoft.com/office/drawing/2014/main" id="{DBD2BEF9-0652-FC23-000A-45E3A90C2D00}"/>
              </a:ext>
            </a:extLst>
          </p:cNvPr>
          <p:cNvSpPr/>
          <p:nvPr/>
        </p:nvSpPr>
        <p:spPr>
          <a:xfrm>
            <a:off x="6075731" y="233363"/>
            <a:ext cx="1980893" cy="1654559"/>
          </a:xfrm>
          <a:custGeom>
            <a:avLst/>
            <a:gdLst>
              <a:gd name="connsiteX0" fmla="*/ 1922664 w 1980893"/>
              <a:gd name="connsiteY0" fmla="*/ 192299 h 1654559"/>
              <a:gd name="connsiteX1" fmla="*/ 1888499 w 1980893"/>
              <a:gd name="connsiteY1" fmla="*/ 188905 h 1654559"/>
              <a:gd name="connsiteX2" fmla="*/ 1838345 w 1980893"/>
              <a:gd name="connsiteY2" fmla="*/ 150139 h 1654559"/>
              <a:gd name="connsiteX3" fmla="*/ 1877111 w 1980893"/>
              <a:gd name="connsiteY3" fmla="*/ 153533 h 1654559"/>
              <a:gd name="connsiteX4" fmla="*/ 1928321 w 1980893"/>
              <a:gd name="connsiteY4" fmla="*/ 137619 h 1654559"/>
              <a:gd name="connsiteX5" fmla="*/ 1980662 w 1980893"/>
              <a:gd name="connsiteY5" fmla="*/ 117105 h 1654559"/>
              <a:gd name="connsiteX6" fmla="*/ 1940841 w 1980893"/>
              <a:gd name="connsiteY6" fmla="*/ 78340 h 1654559"/>
              <a:gd name="connsiteX7" fmla="*/ 1882767 w 1980893"/>
              <a:gd name="connsiteY7" fmla="*/ 59032 h 1654559"/>
              <a:gd name="connsiteX8" fmla="*/ 1841739 w 1980893"/>
              <a:gd name="connsiteY8" fmla="*/ 39649 h 1654559"/>
              <a:gd name="connsiteX9" fmla="*/ 1781479 w 1980893"/>
              <a:gd name="connsiteY9" fmla="*/ 80602 h 1654559"/>
              <a:gd name="connsiteX10" fmla="*/ 1763152 w 1980893"/>
              <a:gd name="connsiteY10" fmla="*/ 87465 h 1654559"/>
              <a:gd name="connsiteX11" fmla="*/ 1772278 w 1980893"/>
              <a:gd name="connsiteY11" fmla="*/ 44175 h 1654559"/>
              <a:gd name="connsiteX12" fmla="*/ 1740375 w 1980893"/>
              <a:gd name="connsiteY12" fmla="*/ 959 h 1654559"/>
              <a:gd name="connsiteX13" fmla="*/ 1692559 w 1980893"/>
              <a:gd name="connsiteY13" fmla="*/ 44175 h 1654559"/>
              <a:gd name="connsiteX14" fmla="*/ 1646931 w 1980893"/>
              <a:gd name="connsiteY14" fmla="*/ 104510 h 1654559"/>
              <a:gd name="connsiteX15" fmla="*/ 1648137 w 1980893"/>
              <a:gd name="connsiteY15" fmla="*/ 39649 h 1654559"/>
              <a:gd name="connsiteX16" fmla="*/ 1599115 w 1980893"/>
              <a:gd name="connsiteY16" fmla="*/ 65820 h 1654559"/>
              <a:gd name="connsiteX17" fmla="*/ 1525128 w 1980893"/>
              <a:gd name="connsiteY17" fmla="*/ 138675 h 1654559"/>
              <a:gd name="connsiteX18" fmla="*/ 1538779 w 1980893"/>
              <a:gd name="connsiteY18" fmla="*/ 89728 h 1654559"/>
              <a:gd name="connsiteX19" fmla="*/ 1588857 w 1980893"/>
              <a:gd name="connsiteY19" fmla="*/ 30524 h 1654559"/>
              <a:gd name="connsiteX20" fmla="*/ 1579732 w 1980893"/>
              <a:gd name="connsiteY20" fmla="*/ 959 h 1654559"/>
              <a:gd name="connsiteX21" fmla="*/ 1537572 w 1980893"/>
              <a:gd name="connsiteY21" fmla="*/ 35124 h 1654559"/>
              <a:gd name="connsiteX22" fmla="*/ 1482968 w 1980893"/>
              <a:gd name="connsiteY22" fmla="*/ 28261 h 1654559"/>
              <a:gd name="connsiteX23" fmla="*/ 1469242 w 1980893"/>
              <a:gd name="connsiteY23" fmla="*/ 57826 h 1654559"/>
              <a:gd name="connsiteX24" fmla="*/ 1452197 w 1980893"/>
              <a:gd name="connsiteY24" fmla="*/ 69289 h 1654559"/>
              <a:gd name="connsiteX25" fmla="*/ 1398725 w 1980893"/>
              <a:gd name="connsiteY25" fmla="*/ 87465 h 1654559"/>
              <a:gd name="connsiteX26" fmla="*/ 1380473 w 1980893"/>
              <a:gd name="connsiteY26" fmla="*/ 117105 h 1654559"/>
              <a:gd name="connsiteX27" fmla="*/ 1372554 w 1980893"/>
              <a:gd name="connsiteY27" fmla="*/ 161527 h 1654559"/>
              <a:gd name="connsiteX28" fmla="*/ 1344121 w 1980893"/>
              <a:gd name="connsiteY28" fmla="*/ 111449 h 1654559"/>
              <a:gd name="connsiteX29" fmla="*/ 1360035 w 1980893"/>
              <a:gd name="connsiteY29" fmla="*/ 81809 h 1654559"/>
              <a:gd name="connsiteX30" fmla="*/ 1401063 w 1980893"/>
              <a:gd name="connsiteY30" fmla="*/ 41987 h 1654559"/>
              <a:gd name="connsiteX31" fmla="*/ 1373761 w 1980893"/>
              <a:gd name="connsiteY31" fmla="*/ 48851 h 1654559"/>
              <a:gd name="connsiteX32" fmla="*/ 1311163 w 1980893"/>
              <a:gd name="connsiteY32" fmla="*/ 61370 h 1654559"/>
              <a:gd name="connsiteX33" fmla="*/ 1315688 w 1980893"/>
              <a:gd name="connsiteY33" fmla="*/ 112580 h 1654559"/>
              <a:gd name="connsiteX34" fmla="*/ 1294042 w 1980893"/>
              <a:gd name="connsiteY34" fmla="*/ 128569 h 1654559"/>
              <a:gd name="connsiteX35" fmla="*/ 1235969 w 1980893"/>
              <a:gd name="connsiteY35" fmla="*/ 129700 h 1654559"/>
              <a:gd name="connsiteX36" fmla="*/ 1279260 w 1980893"/>
              <a:gd name="connsiteY36" fmla="*/ 168466 h 1654559"/>
              <a:gd name="connsiteX37" fmla="*/ 1242757 w 1980893"/>
              <a:gd name="connsiteY37" fmla="*/ 163941 h 1654559"/>
              <a:gd name="connsiteX38" fmla="*/ 1201804 w 1980893"/>
              <a:gd name="connsiteY38" fmla="*/ 138902 h 1654559"/>
              <a:gd name="connsiteX39" fmla="*/ 1176765 w 1980893"/>
              <a:gd name="connsiteY39" fmla="*/ 153684 h 1654559"/>
              <a:gd name="connsiteX40" fmla="*/ 1194941 w 1980893"/>
              <a:gd name="connsiteY40" fmla="*/ 203838 h 1654559"/>
              <a:gd name="connsiteX41" fmla="*/ 1168770 w 1980893"/>
              <a:gd name="connsiteY41" fmla="*/ 187924 h 1654559"/>
              <a:gd name="connsiteX42" fmla="*/ 1125555 w 1980893"/>
              <a:gd name="connsiteY42" fmla="*/ 184455 h 1654559"/>
              <a:gd name="connsiteX43" fmla="*/ 1119899 w 1980893"/>
              <a:gd name="connsiteY43" fmla="*/ 140033 h 1654559"/>
              <a:gd name="connsiteX44" fmla="*/ 1066351 w 1980893"/>
              <a:gd name="connsiteY44" fmla="*/ 144633 h 1654559"/>
              <a:gd name="connsiteX45" fmla="*/ 1044781 w 1980893"/>
              <a:gd name="connsiteY45" fmla="*/ 166279 h 1654559"/>
              <a:gd name="connsiteX46" fmla="*/ 1037918 w 1980893"/>
              <a:gd name="connsiteY46" fmla="*/ 201575 h 1654559"/>
              <a:gd name="connsiteX47" fmla="*/ 1012878 w 1980893"/>
              <a:gd name="connsiteY47" fmla="*/ 219827 h 1654559"/>
              <a:gd name="connsiteX48" fmla="*/ 985576 w 1980893"/>
              <a:gd name="connsiteY48" fmla="*/ 223221 h 1654559"/>
              <a:gd name="connsiteX49" fmla="*/ 933235 w 1980893"/>
              <a:gd name="connsiteY49" fmla="*/ 230084 h 1654559"/>
              <a:gd name="connsiteX50" fmla="*/ 893414 w 1980893"/>
              <a:gd name="connsiteY50" fmla="*/ 282425 h 1654559"/>
              <a:gd name="connsiteX51" fmla="*/ 942361 w 1980893"/>
              <a:gd name="connsiteY51" fmla="*/ 278956 h 1654559"/>
              <a:gd name="connsiteX52" fmla="*/ 952618 w 1980893"/>
              <a:gd name="connsiteY52" fmla="*/ 306258 h 1654559"/>
              <a:gd name="connsiteX53" fmla="*/ 945755 w 1980893"/>
              <a:gd name="connsiteY53" fmla="*/ 326772 h 1654559"/>
              <a:gd name="connsiteX54" fmla="*/ 905858 w 1980893"/>
              <a:gd name="connsiteY54" fmla="*/ 331297 h 1654559"/>
              <a:gd name="connsiteX55" fmla="*/ 871693 w 1980893"/>
              <a:gd name="connsiteY55" fmla="*/ 310783 h 1654559"/>
              <a:gd name="connsiteX56" fmla="*/ 829609 w 1980893"/>
              <a:gd name="connsiteY56" fmla="*/ 331297 h 1654559"/>
              <a:gd name="connsiteX57" fmla="*/ 847785 w 1980893"/>
              <a:gd name="connsiteY57" fmla="*/ 267567 h 1654559"/>
              <a:gd name="connsiteX58" fmla="*/ 802232 w 1980893"/>
              <a:gd name="connsiteY58" fmla="*/ 303995 h 1654559"/>
              <a:gd name="connsiteX59" fmla="*/ 753360 w 1980893"/>
              <a:gd name="connsiteY59" fmla="*/ 341554 h 1654559"/>
              <a:gd name="connsiteX60" fmla="*/ 720326 w 1980893"/>
              <a:gd name="connsiteY60" fmla="*/ 382507 h 1654559"/>
              <a:gd name="connsiteX61" fmla="*/ 625750 w 1980893"/>
              <a:gd name="connsiteY61" fmla="*/ 434923 h 1654559"/>
              <a:gd name="connsiteX62" fmla="*/ 651996 w 1980893"/>
              <a:gd name="connsiteY62" fmla="*/ 437186 h 1654559"/>
              <a:gd name="connsiteX63" fmla="*/ 708938 w 1980893"/>
              <a:gd name="connsiteY63" fmla="*/ 408753 h 1654559"/>
              <a:gd name="connsiteX64" fmla="*/ 784131 w 1980893"/>
              <a:gd name="connsiteY64" fmla="*/ 381375 h 1654559"/>
              <a:gd name="connsiteX65" fmla="*/ 829684 w 1980893"/>
              <a:gd name="connsiteY65" fmla="*/ 374588 h 1654559"/>
              <a:gd name="connsiteX66" fmla="*/ 877500 w 1980893"/>
              <a:gd name="connsiteY66" fmla="*/ 371194 h 1654559"/>
              <a:gd name="connsiteX67" fmla="*/ 870637 w 1980893"/>
              <a:gd name="connsiteY67" fmla="*/ 412222 h 1654559"/>
              <a:gd name="connsiteX68" fmla="*/ 849067 w 1980893"/>
              <a:gd name="connsiteY68" fmla="*/ 424742 h 1654559"/>
              <a:gd name="connsiteX69" fmla="*/ 818296 w 1980893"/>
              <a:gd name="connsiteY69" fmla="*/ 409960 h 1654559"/>
              <a:gd name="connsiteX70" fmla="*/ 781868 w 1980893"/>
              <a:gd name="connsiteY70" fmla="*/ 441862 h 1654559"/>
              <a:gd name="connsiteX71" fmla="*/ 751097 w 1980893"/>
              <a:gd name="connsiteY71" fmla="*/ 497672 h 1654559"/>
              <a:gd name="connsiteX72" fmla="*/ 722664 w 1980893"/>
              <a:gd name="connsiteY72" fmla="*/ 521580 h 1654559"/>
              <a:gd name="connsiteX73" fmla="*/ 651996 w 1980893"/>
              <a:gd name="connsiteY73" fmla="*/ 618344 h 1654559"/>
              <a:gd name="connsiteX74" fmla="*/ 639476 w 1980893"/>
              <a:gd name="connsiteY74" fmla="*/ 675286 h 1654559"/>
              <a:gd name="connsiteX75" fmla="*/ 579140 w 1980893"/>
              <a:gd name="connsiteY75" fmla="*/ 685467 h 1654559"/>
              <a:gd name="connsiteX76" fmla="*/ 568883 w 1980893"/>
              <a:gd name="connsiteY76" fmla="*/ 756060 h 1654559"/>
              <a:gd name="connsiteX77" fmla="*/ 568883 w 1980893"/>
              <a:gd name="connsiteY77" fmla="*/ 808401 h 1654559"/>
              <a:gd name="connsiteX78" fmla="*/ 521067 w 1980893"/>
              <a:gd name="connsiteY78" fmla="*/ 815189 h 1654559"/>
              <a:gd name="connsiteX79" fmla="*/ 467520 w 1980893"/>
              <a:gd name="connsiteY79" fmla="*/ 832309 h 1654559"/>
              <a:gd name="connsiteX80" fmla="*/ 510810 w 1980893"/>
              <a:gd name="connsiteY80" fmla="*/ 880125 h 1654559"/>
              <a:gd name="connsiteX81" fmla="*/ 486902 w 1980893"/>
              <a:gd name="connsiteY81" fmla="*/ 890382 h 1654559"/>
              <a:gd name="connsiteX82" fmla="*/ 418572 w 1980893"/>
              <a:gd name="connsiteY82" fmla="*/ 917759 h 1654559"/>
              <a:gd name="connsiteX83" fmla="*/ 370756 w 1980893"/>
              <a:gd name="connsiteY83" fmla="*/ 966707 h 1654559"/>
              <a:gd name="connsiteX84" fmla="*/ 333197 w 1980893"/>
              <a:gd name="connsiteY84" fmla="*/ 1024780 h 1654559"/>
              <a:gd name="connsiteX85" fmla="*/ 291038 w 1980893"/>
              <a:gd name="connsiteY85" fmla="*/ 991821 h 1654559"/>
              <a:gd name="connsiteX86" fmla="*/ 281912 w 1980893"/>
              <a:gd name="connsiteY86" fmla="*/ 1035037 h 1654559"/>
              <a:gd name="connsiteX87" fmla="*/ 239828 w 1980893"/>
              <a:gd name="connsiteY87" fmla="*/ 1061283 h 1654559"/>
              <a:gd name="connsiteX88" fmla="*/ 165766 w 1980893"/>
              <a:gd name="connsiteY88" fmla="*/ 1088660 h 1654559"/>
              <a:gd name="connsiteX89" fmla="*/ 206719 w 1980893"/>
              <a:gd name="connsiteY89" fmla="*/ 1119356 h 1654559"/>
              <a:gd name="connsiteX90" fmla="*/ 140651 w 1980893"/>
              <a:gd name="connsiteY90" fmla="*/ 1120487 h 1654559"/>
              <a:gd name="connsiteX91" fmla="*/ 99698 w 1980893"/>
              <a:gd name="connsiteY91" fmla="*/ 1147864 h 1654559"/>
              <a:gd name="connsiteX92" fmla="*/ 64402 w 1980893"/>
              <a:gd name="connsiteY92" fmla="*/ 1183236 h 1654559"/>
              <a:gd name="connsiteX93" fmla="*/ 35893 w 1980893"/>
              <a:gd name="connsiteY93" fmla="*/ 1191155 h 1654559"/>
              <a:gd name="connsiteX94" fmla="*/ 597 w 1980893"/>
              <a:gd name="connsiteY94" fmla="*/ 1225320 h 1654559"/>
              <a:gd name="connsiteX95" fmla="*/ 30237 w 1980893"/>
              <a:gd name="connsiteY95" fmla="*/ 1264011 h 1654559"/>
              <a:gd name="connsiteX96" fmla="*/ 21111 w 1980893"/>
              <a:gd name="connsiteY96" fmla="*/ 1292519 h 1654559"/>
              <a:gd name="connsiteX97" fmla="*/ 13192 w 1980893"/>
              <a:gd name="connsiteY97" fmla="*/ 1320877 h 1654559"/>
              <a:gd name="connsiteX98" fmla="*/ 13192 w 1980893"/>
              <a:gd name="connsiteY98" fmla="*/ 1357380 h 1654559"/>
              <a:gd name="connsiteX99" fmla="*/ 7460 w 1980893"/>
              <a:gd name="connsiteY99" fmla="*/ 1404065 h 1654559"/>
              <a:gd name="connsiteX100" fmla="*/ 47282 w 1980893"/>
              <a:gd name="connsiteY100" fmla="*/ 1416584 h 1654559"/>
              <a:gd name="connsiteX101" fmla="*/ 101961 w 1980893"/>
              <a:gd name="connsiteY101" fmla="*/ 1396070 h 1654559"/>
              <a:gd name="connsiteX102" fmla="*/ 115612 w 1980893"/>
              <a:gd name="connsiteY102" fmla="*/ 1419978 h 1654559"/>
              <a:gd name="connsiteX103" fmla="*/ 75715 w 1980893"/>
              <a:gd name="connsiteY103" fmla="*/ 1451881 h 1654559"/>
              <a:gd name="connsiteX104" fmla="*/ 44944 w 1980893"/>
              <a:gd name="connsiteY104" fmla="*/ 1443886 h 1654559"/>
              <a:gd name="connsiteX105" fmla="*/ 18773 w 1980893"/>
              <a:gd name="connsiteY105" fmla="*/ 1466663 h 1654559"/>
              <a:gd name="connsiteX106" fmla="*/ 13117 w 1980893"/>
              <a:gd name="connsiteY106" fmla="*/ 1512216 h 1654559"/>
              <a:gd name="connsiteX107" fmla="*/ 56332 w 1980893"/>
              <a:gd name="connsiteY107" fmla="*/ 1506484 h 1654559"/>
              <a:gd name="connsiteX108" fmla="*/ 97285 w 1980893"/>
              <a:gd name="connsiteY108" fmla="*/ 1511085 h 1654559"/>
              <a:gd name="connsiteX109" fmla="*/ 77977 w 1980893"/>
              <a:gd name="connsiteY109" fmla="*/ 1541781 h 1654559"/>
              <a:gd name="connsiteX110" fmla="*/ 46075 w 1980893"/>
              <a:gd name="connsiteY110" fmla="*/ 1565689 h 1654559"/>
              <a:gd name="connsiteX111" fmla="*/ 126925 w 1980893"/>
              <a:gd name="connsiteY111" fmla="*/ 1629494 h 1654559"/>
              <a:gd name="connsiteX112" fmla="*/ 216825 w 1980893"/>
              <a:gd name="connsiteY112" fmla="*/ 1653402 h 1654559"/>
              <a:gd name="connsiteX113" fmla="*/ 360273 w 1980893"/>
              <a:gd name="connsiteY113" fmla="*/ 1547513 h 1654559"/>
              <a:gd name="connsiteX114" fmla="*/ 413821 w 1980893"/>
              <a:gd name="connsiteY114" fmla="*/ 1536124 h 1654559"/>
              <a:gd name="connsiteX115" fmla="*/ 433204 w 1980893"/>
              <a:gd name="connsiteY115" fmla="*/ 1480389 h 1654559"/>
              <a:gd name="connsiteX116" fmla="*/ 463975 w 1980893"/>
              <a:gd name="connsiteY116" fmla="*/ 1522473 h 1654559"/>
              <a:gd name="connsiteX117" fmla="*/ 482151 w 1980893"/>
              <a:gd name="connsiteY117" fmla="*/ 1557393 h 1654559"/>
              <a:gd name="connsiteX118" fmla="*/ 506210 w 1980893"/>
              <a:gd name="connsiteY118" fmla="*/ 1560787 h 1654559"/>
              <a:gd name="connsiteX119" fmla="*/ 524537 w 1980893"/>
              <a:gd name="connsiteY119" fmla="*/ 1509577 h 1654559"/>
              <a:gd name="connsiteX120" fmla="*/ 535548 w 1980893"/>
              <a:gd name="connsiteY120" fmla="*/ 1447355 h 1654559"/>
              <a:gd name="connsiteX121" fmla="*/ 586758 w 1980893"/>
              <a:gd name="connsiteY121" fmla="*/ 1429104 h 1654559"/>
              <a:gd name="connsiteX122" fmla="*/ 583138 w 1980893"/>
              <a:gd name="connsiteY122" fmla="*/ 1355871 h 1654559"/>
              <a:gd name="connsiteX123" fmla="*/ 579442 w 1980893"/>
              <a:gd name="connsiteY123" fmla="*/ 1319293 h 1654559"/>
              <a:gd name="connsiteX124" fmla="*/ 608705 w 1980893"/>
              <a:gd name="connsiteY124" fmla="*/ 1279019 h 1654559"/>
              <a:gd name="connsiteX125" fmla="*/ 557495 w 1980893"/>
              <a:gd name="connsiteY125" fmla="*/ 1224189 h 1654559"/>
              <a:gd name="connsiteX126" fmla="*/ 561115 w 1980893"/>
              <a:gd name="connsiteY126" fmla="*/ 1151032 h 1654559"/>
              <a:gd name="connsiteX127" fmla="*/ 561115 w 1980893"/>
              <a:gd name="connsiteY127" fmla="*/ 1074180 h 1654559"/>
              <a:gd name="connsiteX128" fmla="*/ 568431 w 1980893"/>
              <a:gd name="connsiteY128" fmla="*/ 997327 h 1654559"/>
              <a:gd name="connsiteX129" fmla="*/ 645284 w 1980893"/>
              <a:gd name="connsiteY129" fmla="*/ 946117 h 1654559"/>
              <a:gd name="connsiteX130" fmla="*/ 696569 w 1980893"/>
              <a:gd name="connsiteY130" fmla="*/ 942346 h 1654559"/>
              <a:gd name="connsiteX131" fmla="*/ 696569 w 1980893"/>
              <a:gd name="connsiteY131" fmla="*/ 898452 h 1654559"/>
              <a:gd name="connsiteX132" fmla="*/ 678242 w 1980893"/>
              <a:gd name="connsiteY132" fmla="*/ 858253 h 1654559"/>
              <a:gd name="connsiteX133" fmla="*/ 729527 w 1980893"/>
              <a:gd name="connsiteY133" fmla="*/ 759529 h 1654559"/>
              <a:gd name="connsiteX134" fmla="*/ 733147 w 1980893"/>
              <a:gd name="connsiteY134" fmla="*/ 689917 h 1654559"/>
              <a:gd name="connsiteX135" fmla="*/ 791673 w 1980893"/>
              <a:gd name="connsiteY135" fmla="*/ 675361 h 1654559"/>
              <a:gd name="connsiteX136" fmla="*/ 806304 w 1980893"/>
              <a:gd name="connsiteY136" fmla="*/ 631467 h 1654559"/>
              <a:gd name="connsiteX137" fmla="*/ 846578 w 1980893"/>
              <a:gd name="connsiteY137" fmla="*/ 572941 h 1654559"/>
              <a:gd name="connsiteX138" fmla="*/ 864905 w 1980893"/>
              <a:gd name="connsiteY138" fmla="*/ 532667 h 1654559"/>
              <a:gd name="connsiteX139" fmla="*/ 886852 w 1980893"/>
              <a:gd name="connsiteY139" fmla="*/ 477762 h 1654559"/>
              <a:gd name="connsiteX140" fmla="*/ 945378 w 1980893"/>
              <a:gd name="connsiteY140" fmla="*/ 433867 h 1654559"/>
              <a:gd name="connsiteX141" fmla="*/ 1003903 w 1980893"/>
              <a:gd name="connsiteY141" fmla="*/ 411920 h 1654559"/>
              <a:gd name="connsiteX142" fmla="*/ 1022155 w 1980893"/>
              <a:gd name="connsiteY142" fmla="*/ 357090 h 1654559"/>
              <a:gd name="connsiteX143" fmla="*/ 1102628 w 1980893"/>
              <a:gd name="connsiteY143" fmla="*/ 371646 h 1654559"/>
              <a:gd name="connsiteX144" fmla="*/ 1153838 w 1980893"/>
              <a:gd name="connsiteY144" fmla="*/ 357090 h 1654559"/>
              <a:gd name="connsiteX145" fmla="*/ 1197732 w 1980893"/>
              <a:gd name="connsiteY145" fmla="*/ 298565 h 1654559"/>
              <a:gd name="connsiteX146" fmla="*/ 1205198 w 1980893"/>
              <a:gd name="connsiteY146" fmla="*/ 303165 h 1654559"/>
              <a:gd name="connsiteX147" fmla="*/ 1256257 w 1980893"/>
              <a:gd name="connsiteY147" fmla="*/ 265606 h 1654559"/>
              <a:gd name="connsiteX148" fmla="*/ 1340425 w 1980893"/>
              <a:gd name="connsiteY148" fmla="*/ 327752 h 1654559"/>
              <a:gd name="connsiteX149" fmla="*/ 1424594 w 1980893"/>
              <a:gd name="connsiteY149" fmla="*/ 331448 h 1654559"/>
              <a:gd name="connsiteX150" fmla="*/ 1483119 w 1980893"/>
              <a:gd name="connsiteY150" fmla="*/ 335143 h 1654559"/>
              <a:gd name="connsiteX151" fmla="*/ 1527013 w 1980893"/>
              <a:gd name="connsiteY151" fmla="*/ 346155 h 1654559"/>
              <a:gd name="connsiteX152" fmla="*/ 1559972 w 1980893"/>
              <a:gd name="connsiteY152" fmla="*/ 302260 h 1654559"/>
              <a:gd name="connsiteX153" fmla="*/ 1574603 w 1980893"/>
              <a:gd name="connsiteY153" fmla="*/ 236419 h 1654559"/>
              <a:gd name="connsiteX154" fmla="*/ 1622118 w 1980893"/>
              <a:gd name="connsiteY154" fmla="*/ 185209 h 1654559"/>
              <a:gd name="connsiteX155" fmla="*/ 1698970 w 1980893"/>
              <a:gd name="connsiteY155" fmla="*/ 166882 h 1654559"/>
              <a:gd name="connsiteX156" fmla="*/ 1761191 w 1980893"/>
              <a:gd name="connsiteY156" fmla="*/ 166882 h 1654559"/>
              <a:gd name="connsiteX157" fmla="*/ 1841664 w 1980893"/>
              <a:gd name="connsiteY157" fmla="*/ 221788 h 1654559"/>
              <a:gd name="connsiteX158" fmla="*/ 1841664 w 1980893"/>
              <a:gd name="connsiteY158" fmla="*/ 264701 h 1654559"/>
              <a:gd name="connsiteX159" fmla="*/ 1877036 w 1980893"/>
              <a:gd name="connsiteY159" fmla="*/ 247204 h 1654559"/>
              <a:gd name="connsiteX160" fmla="*/ 1940765 w 1980893"/>
              <a:gd name="connsiteY160" fmla="*/ 217640 h 1654559"/>
              <a:gd name="connsiteX161" fmla="*/ 1979908 w 1980893"/>
              <a:gd name="connsiteY161" fmla="*/ 190036 h 1654559"/>
              <a:gd name="connsiteX162" fmla="*/ 1922664 w 1980893"/>
              <a:gd name="connsiteY162" fmla="*/ 192299 h 1654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Lst>
            <a:rect l="l" t="t" r="r" b="b"/>
            <a:pathLst>
              <a:path w="1980893" h="1654559">
                <a:moveTo>
                  <a:pt x="1922664" y="192299"/>
                </a:moveTo>
                <a:cubicBezTo>
                  <a:pt x="1918064" y="209419"/>
                  <a:pt x="1887368" y="206025"/>
                  <a:pt x="1888499" y="188905"/>
                </a:cubicBezTo>
                <a:cubicBezTo>
                  <a:pt x="1889631" y="171860"/>
                  <a:pt x="1840683" y="158134"/>
                  <a:pt x="1838345" y="150139"/>
                </a:cubicBezTo>
                <a:cubicBezTo>
                  <a:pt x="1836083" y="142220"/>
                  <a:pt x="1858859" y="143351"/>
                  <a:pt x="1877111" y="153533"/>
                </a:cubicBezTo>
                <a:cubicBezTo>
                  <a:pt x="1895287" y="163790"/>
                  <a:pt x="1907882" y="157002"/>
                  <a:pt x="1928321" y="137619"/>
                </a:cubicBezTo>
                <a:cubicBezTo>
                  <a:pt x="1948835" y="118237"/>
                  <a:pt x="1977268" y="134226"/>
                  <a:pt x="1980662" y="117105"/>
                </a:cubicBezTo>
                <a:cubicBezTo>
                  <a:pt x="1984131" y="100061"/>
                  <a:pt x="1947628" y="88597"/>
                  <a:pt x="1940841" y="78340"/>
                </a:cubicBezTo>
                <a:cubicBezTo>
                  <a:pt x="1933977" y="68083"/>
                  <a:pt x="1907807" y="54432"/>
                  <a:pt x="1882767" y="59032"/>
                </a:cubicBezTo>
                <a:cubicBezTo>
                  <a:pt x="1857728" y="63557"/>
                  <a:pt x="1856597" y="53300"/>
                  <a:pt x="1841739" y="39649"/>
                </a:cubicBezTo>
                <a:cubicBezTo>
                  <a:pt x="1826957" y="25999"/>
                  <a:pt x="1781479" y="48775"/>
                  <a:pt x="1781479" y="80602"/>
                </a:cubicBezTo>
                <a:cubicBezTo>
                  <a:pt x="1781479" y="112505"/>
                  <a:pt x="1752970" y="104510"/>
                  <a:pt x="1763152" y="87465"/>
                </a:cubicBezTo>
                <a:cubicBezTo>
                  <a:pt x="1773409" y="70421"/>
                  <a:pt x="1749501" y="49907"/>
                  <a:pt x="1772278" y="44175"/>
                </a:cubicBezTo>
                <a:cubicBezTo>
                  <a:pt x="1795055" y="38518"/>
                  <a:pt x="1782460" y="4353"/>
                  <a:pt x="1740375" y="959"/>
                </a:cubicBezTo>
                <a:cubicBezTo>
                  <a:pt x="1698216" y="-2435"/>
                  <a:pt x="1682302" y="32786"/>
                  <a:pt x="1692559" y="44175"/>
                </a:cubicBezTo>
                <a:cubicBezTo>
                  <a:pt x="1702817" y="55638"/>
                  <a:pt x="1664051" y="104510"/>
                  <a:pt x="1646931" y="104510"/>
                </a:cubicBezTo>
                <a:cubicBezTo>
                  <a:pt x="1629886" y="104510"/>
                  <a:pt x="1649269" y="62426"/>
                  <a:pt x="1648137" y="39649"/>
                </a:cubicBezTo>
                <a:cubicBezTo>
                  <a:pt x="1646931" y="16873"/>
                  <a:pt x="1631017" y="29392"/>
                  <a:pt x="1599115" y="65820"/>
                </a:cubicBezTo>
                <a:cubicBezTo>
                  <a:pt x="1567288" y="102248"/>
                  <a:pt x="1543379" y="135281"/>
                  <a:pt x="1525128" y="138675"/>
                </a:cubicBezTo>
                <a:cubicBezTo>
                  <a:pt x="1506876" y="142145"/>
                  <a:pt x="1509139" y="105642"/>
                  <a:pt x="1538779" y="89728"/>
                </a:cubicBezTo>
                <a:cubicBezTo>
                  <a:pt x="1568343" y="73739"/>
                  <a:pt x="1569550" y="30524"/>
                  <a:pt x="1588857" y="30524"/>
                </a:cubicBezTo>
                <a:cubicBezTo>
                  <a:pt x="1608240" y="30524"/>
                  <a:pt x="1608240" y="7747"/>
                  <a:pt x="1579732" y="959"/>
                </a:cubicBezTo>
                <a:cubicBezTo>
                  <a:pt x="1551298" y="-5904"/>
                  <a:pt x="1546698" y="25999"/>
                  <a:pt x="1537572" y="35124"/>
                </a:cubicBezTo>
                <a:cubicBezTo>
                  <a:pt x="1528446" y="44175"/>
                  <a:pt x="1481837" y="19135"/>
                  <a:pt x="1482968" y="28261"/>
                </a:cubicBezTo>
                <a:cubicBezTo>
                  <a:pt x="1484100" y="37387"/>
                  <a:pt x="1457929" y="40781"/>
                  <a:pt x="1469242" y="57826"/>
                </a:cubicBezTo>
                <a:cubicBezTo>
                  <a:pt x="1480630" y="74870"/>
                  <a:pt x="1463586" y="89728"/>
                  <a:pt x="1452197" y="69289"/>
                </a:cubicBezTo>
                <a:cubicBezTo>
                  <a:pt x="1440809" y="48775"/>
                  <a:pt x="1412376" y="64689"/>
                  <a:pt x="1398725" y="87465"/>
                </a:cubicBezTo>
                <a:cubicBezTo>
                  <a:pt x="1384998" y="110242"/>
                  <a:pt x="1366822" y="109111"/>
                  <a:pt x="1380473" y="117105"/>
                </a:cubicBezTo>
                <a:cubicBezTo>
                  <a:pt x="1394124" y="125024"/>
                  <a:pt x="1393068" y="155796"/>
                  <a:pt x="1372554" y="161527"/>
                </a:cubicBezTo>
                <a:cubicBezTo>
                  <a:pt x="1352040" y="167259"/>
                  <a:pt x="1359959" y="105717"/>
                  <a:pt x="1344121" y="111449"/>
                </a:cubicBezTo>
                <a:cubicBezTo>
                  <a:pt x="1328132" y="117181"/>
                  <a:pt x="1338389" y="81809"/>
                  <a:pt x="1360035" y="81809"/>
                </a:cubicBezTo>
                <a:cubicBezTo>
                  <a:pt x="1381680" y="81809"/>
                  <a:pt x="1403325" y="49907"/>
                  <a:pt x="1401063" y="41987"/>
                </a:cubicBezTo>
                <a:cubicBezTo>
                  <a:pt x="1397216" y="28638"/>
                  <a:pt x="1373761" y="31730"/>
                  <a:pt x="1373761" y="48851"/>
                </a:cubicBezTo>
                <a:cubicBezTo>
                  <a:pt x="1373761" y="65895"/>
                  <a:pt x="1339596" y="62502"/>
                  <a:pt x="1311163" y="61370"/>
                </a:cubicBezTo>
                <a:cubicBezTo>
                  <a:pt x="1282730" y="60239"/>
                  <a:pt x="1283785" y="94404"/>
                  <a:pt x="1315688" y="112580"/>
                </a:cubicBezTo>
                <a:cubicBezTo>
                  <a:pt x="1347515" y="130832"/>
                  <a:pt x="1310031" y="142220"/>
                  <a:pt x="1294042" y="128569"/>
                </a:cubicBezTo>
                <a:cubicBezTo>
                  <a:pt x="1278129" y="114918"/>
                  <a:pt x="1253090" y="121706"/>
                  <a:pt x="1235969" y="129700"/>
                </a:cubicBezTo>
                <a:cubicBezTo>
                  <a:pt x="1218849" y="137695"/>
                  <a:pt x="1276998" y="158209"/>
                  <a:pt x="1279260" y="168466"/>
                </a:cubicBezTo>
                <a:cubicBezTo>
                  <a:pt x="1281523" y="178723"/>
                  <a:pt x="1249620" y="155946"/>
                  <a:pt x="1242757" y="163941"/>
                </a:cubicBezTo>
                <a:cubicBezTo>
                  <a:pt x="1235969" y="171935"/>
                  <a:pt x="1204067" y="158284"/>
                  <a:pt x="1201804" y="138902"/>
                </a:cubicBezTo>
                <a:cubicBezTo>
                  <a:pt x="1199466" y="119519"/>
                  <a:pt x="1148257" y="146896"/>
                  <a:pt x="1176765" y="153684"/>
                </a:cubicBezTo>
                <a:cubicBezTo>
                  <a:pt x="1205198" y="160547"/>
                  <a:pt x="1194941" y="178799"/>
                  <a:pt x="1194941" y="203838"/>
                </a:cubicBezTo>
                <a:cubicBezTo>
                  <a:pt x="1194941" y="228877"/>
                  <a:pt x="1161907" y="209570"/>
                  <a:pt x="1168770" y="187924"/>
                </a:cubicBezTo>
                <a:cubicBezTo>
                  <a:pt x="1175558" y="166279"/>
                  <a:pt x="1148257" y="170804"/>
                  <a:pt x="1125555" y="184455"/>
                </a:cubicBezTo>
                <a:cubicBezTo>
                  <a:pt x="1102778" y="198181"/>
                  <a:pt x="1129024" y="159416"/>
                  <a:pt x="1119899" y="140033"/>
                </a:cubicBezTo>
                <a:cubicBezTo>
                  <a:pt x="1110773" y="120725"/>
                  <a:pt x="1090259" y="140033"/>
                  <a:pt x="1066351" y="144633"/>
                </a:cubicBezTo>
                <a:cubicBezTo>
                  <a:pt x="1042443" y="149159"/>
                  <a:pt x="1029923" y="150290"/>
                  <a:pt x="1044781" y="166279"/>
                </a:cubicBezTo>
                <a:cubicBezTo>
                  <a:pt x="1059563" y="182192"/>
                  <a:pt x="1057300" y="204969"/>
                  <a:pt x="1037918" y="201575"/>
                </a:cubicBezTo>
                <a:cubicBezTo>
                  <a:pt x="1018610" y="198181"/>
                  <a:pt x="1010616" y="201575"/>
                  <a:pt x="1012878" y="219827"/>
                </a:cubicBezTo>
                <a:cubicBezTo>
                  <a:pt x="1015216" y="238003"/>
                  <a:pt x="987839" y="239134"/>
                  <a:pt x="985576" y="223221"/>
                </a:cubicBezTo>
                <a:cubicBezTo>
                  <a:pt x="983314" y="207307"/>
                  <a:pt x="944624" y="211832"/>
                  <a:pt x="933235" y="230084"/>
                </a:cubicBezTo>
                <a:cubicBezTo>
                  <a:pt x="921847" y="248260"/>
                  <a:pt x="889945" y="261986"/>
                  <a:pt x="893414" y="282425"/>
                </a:cubicBezTo>
                <a:cubicBezTo>
                  <a:pt x="896808" y="302864"/>
                  <a:pt x="921847" y="272168"/>
                  <a:pt x="942361" y="278956"/>
                </a:cubicBezTo>
                <a:cubicBezTo>
                  <a:pt x="962875" y="285819"/>
                  <a:pt x="941230" y="296076"/>
                  <a:pt x="952618" y="306258"/>
                </a:cubicBezTo>
                <a:cubicBezTo>
                  <a:pt x="963931" y="316515"/>
                  <a:pt x="961668" y="341554"/>
                  <a:pt x="945755" y="326772"/>
                </a:cubicBezTo>
                <a:cubicBezTo>
                  <a:pt x="929841" y="311990"/>
                  <a:pt x="909327" y="307389"/>
                  <a:pt x="905858" y="331297"/>
                </a:cubicBezTo>
                <a:cubicBezTo>
                  <a:pt x="902464" y="355205"/>
                  <a:pt x="885419" y="327903"/>
                  <a:pt x="871693" y="310783"/>
                </a:cubicBezTo>
                <a:cubicBezTo>
                  <a:pt x="858042" y="293663"/>
                  <a:pt x="844391" y="342685"/>
                  <a:pt x="829609" y="331297"/>
                </a:cubicBezTo>
                <a:cubicBezTo>
                  <a:pt x="814827" y="319909"/>
                  <a:pt x="859173" y="284612"/>
                  <a:pt x="847785" y="267567"/>
                </a:cubicBezTo>
                <a:cubicBezTo>
                  <a:pt x="836397" y="250523"/>
                  <a:pt x="828402" y="277824"/>
                  <a:pt x="802232" y="303995"/>
                </a:cubicBezTo>
                <a:cubicBezTo>
                  <a:pt x="776061" y="330166"/>
                  <a:pt x="740764" y="329034"/>
                  <a:pt x="753360" y="341554"/>
                </a:cubicBezTo>
                <a:cubicBezTo>
                  <a:pt x="765879" y="354074"/>
                  <a:pt x="727114" y="360937"/>
                  <a:pt x="720326" y="382507"/>
                </a:cubicBezTo>
                <a:cubicBezTo>
                  <a:pt x="713463" y="404228"/>
                  <a:pt x="659915" y="412147"/>
                  <a:pt x="625750" y="434923"/>
                </a:cubicBezTo>
                <a:cubicBezTo>
                  <a:pt x="591585" y="457625"/>
                  <a:pt x="632613" y="458831"/>
                  <a:pt x="651996" y="437186"/>
                </a:cubicBezTo>
                <a:cubicBezTo>
                  <a:pt x="671379" y="415541"/>
                  <a:pt x="678242" y="428060"/>
                  <a:pt x="708938" y="408753"/>
                </a:cubicBezTo>
                <a:cubicBezTo>
                  <a:pt x="739709" y="389445"/>
                  <a:pt x="772667" y="373456"/>
                  <a:pt x="784131" y="381375"/>
                </a:cubicBezTo>
                <a:cubicBezTo>
                  <a:pt x="795444" y="389370"/>
                  <a:pt x="814902" y="395102"/>
                  <a:pt x="829684" y="374588"/>
                </a:cubicBezTo>
                <a:cubicBezTo>
                  <a:pt x="844466" y="354074"/>
                  <a:pt x="862718" y="358599"/>
                  <a:pt x="877500" y="371194"/>
                </a:cubicBezTo>
                <a:cubicBezTo>
                  <a:pt x="892283" y="383713"/>
                  <a:pt x="852461" y="393971"/>
                  <a:pt x="870637" y="412222"/>
                </a:cubicBezTo>
                <a:cubicBezTo>
                  <a:pt x="888889" y="430474"/>
                  <a:pt x="849067" y="440580"/>
                  <a:pt x="849067" y="424742"/>
                </a:cubicBezTo>
                <a:cubicBezTo>
                  <a:pt x="849067" y="408828"/>
                  <a:pt x="826290" y="395177"/>
                  <a:pt x="818296" y="409960"/>
                </a:cubicBezTo>
                <a:cubicBezTo>
                  <a:pt x="810301" y="424742"/>
                  <a:pt x="796650" y="440655"/>
                  <a:pt x="781868" y="441862"/>
                </a:cubicBezTo>
                <a:cubicBezTo>
                  <a:pt x="767086" y="442993"/>
                  <a:pt x="751097" y="470295"/>
                  <a:pt x="751097" y="497672"/>
                </a:cubicBezTo>
                <a:cubicBezTo>
                  <a:pt x="751097" y="524974"/>
                  <a:pt x="724851" y="497672"/>
                  <a:pt x="722664" y="521580"/>
                </a:cubicBezTo>
                <a:cubicBezTo>
                  <a:pt x="720401" y="545488"/>
                  <a:pt x="683898" y="587573"/>
                  <a:pt x="651996" y="618344"/>
                </a:cubicBezTo>
                <a:cubicBezTo>
                  <a:pt x="620169" y="649115"/>
                  <a:pt x="649733" y="655903"/>
                  <a:pt x="639476" y="675286"/>
                </a:cubicBezTo>
                <a:cubicBezTo>
                  <a:pt x="629219" y="694593"/>
                  <a:pt x="591660" y="677548"/>
                  <a:pt x="579140" y="685467"/>
                </a:cubicBezTo>
                <a:cubicBezTo>
                  <a:pt x="566545" y="693537"/>
                  <a:pt x="585928" y="741278"/>
                  <a:pt x="568883" y="756060"/>
                </a:cubicBezTo>
                <a:cubicBezTo>
                  <a:pt x="551763" y="770842"/>
                  <a:pt x="568883" y="791356"/>
                  <a:pt x="568883" y="808401"/>
                </a:cubicBezTo>
                <a:cubicBezTo>
                  <a:pt x="568883" y="825446"/>
                  <a:pt x="524461" y="798144"/>
                  <a:pt x="521067" y="815189"/>
                </a:cubicBezTo>
                <a:cubicBezTo>
                  <a:pt x="517598" y="832309"/>
                  <a:pt x="478908" y="827784"/>
                  <a:pt x="467520" y="832309"/>
                </a:cubicBezTo>
                <a:cubicBezTo>
                  <a:pt x="456131" y="836910"/>
                  <a:pt x="490296" y="864136"/>
                  <a:pt x="510810" y="880125"/>
                </a:cubicBezTo>
                <a:cubicBezTo>
                  <a:pt x="531249" y="896114"/>
                  <a:pt x="491428" y="908558"/>
                  <a:pt x="486902" y="890382"/>
                </a:cubicBezTo>
                <a:cubicBezTo>
                  <a:pt x="482302" y="872131"/>
                  <a:pt x="453869" y="901770"/>
                  <a:pt x="418572" y="917759"/>
                </a:cubicBezTo>
                <a:cubicBezTo>
                  <a:pt x="383276" y="933673"/>
                  <a:pt x="398058" y="965575"/>
                  <a:pt x="370756" y="966707"/>
                </a:cubicBezTo>
                <a:cubicBezTo>
                  <a:pt x="343454" y="967838"/>
                  <a:pt x="351373" y="1011129"/>
                  <a:pt x="333197" y="1024780"/>
                </a:cubicBezTo>
                <a:cubicBezTo>
                  <a:pt x="314946" y="1038506"/>
                  <a:pt x="319546" y="992953"/>
                  <a:pt x="291038" y="991821"/>
                </a:cubicBezTo>
                <a:cubicBezTo>
                  <a:pt x="262605" y="990690"/>
                  <a:pt x="264867" y="1011129"/>
                  <a:pt x="281912" y="1035037"/>
                </a:cubicBezTo>
                <a:cubicBezTo>
                  <a:pt x="299032" y="1058945"/>
                  <a:pt x="255741" y="1040769"/>
                  <a:pt x="239828" y="1061283"/>
                </a:cubicBezTo>
                <a:cubicBezTo>
                  <a:pt x="223839" y="1081797"/>
                  <a:pt x="178361" y="1071540"/>
                  <a:pt x="165766" y="1088660"/>
                </a:cubicBezTo>
                <a:cubicBezTo>
                  <a:pt x="153246" y="1105705"/>
                  <a:pt x="199931" y="1105705"/>
                  <a:pt x="206719" y="1119356"/>
                </a:cubicBezTo>
                <a:cubicBezTo>
                  <a:pt x="213582" y="1133082"/>
                  <a:pt x="165766" y="1126144"/>
                  <a:pt x="140651" y="1120487"/>
                </a:cubicBezTo>
                <a:cubicBezTo>
                  <a:pt x="115612" y="1114831"/>
                  <a:pt x="122475" y="1152390"/>
                  <a:pt x="99698" y="1147864"/>
                </a:cubicBezTo>
                <a:cubicBezTo>
                  <a:pt x="76922" y="1143339"/>
                  <a:pt x="48488" y="1167172"/>
                  <a:pt x="64402" y="1183236"/>
                </a:cubicBezTo>
                <a:cubicBezTo>
                  <a:pt x="80391" y="1199150"/>
                  <a:pt x="51882" y="1201412"/>
                  <a:pt x="35893" y="1191155"/>
                </a:cubicBezTo>
                <a:cubicBezTo>
                  <a:pt x="19980" y="1180898"/>
                  <a:pt x="6329" y="1205938"/>
                  <a:pt x="597" y="1225320"/>
                </a:cubicBezTo>
                <a:cubicBezTo>
                  <a:pt x="-5059" y="1244628"/>
                  <a:pt x="31368" y="1254960"/>
                  <a:pt x="30237" y="1264011"/>
                </a:cubicBezTo>
                <a:cubicBezTo>
                  <a:pt x="29106" y="1273136"/>
                  <a:pt x="597" y="1287919"/>
                  <a:pt x="21111" y="1292519"/>
                </a:cubicBezTo>
                <a:cubicBezTo>
                  <a:pt x="41625" y="1297044"/>
                  <a:pt x="26843" y="1315220"/>
                  <a:pt x="13192" y="1320877"/>
                </a:cubicBezTo>
                <a:cubicBezTo>
                  <a:pt x="-459" y="1326609"/>
                  <a:pt x="-459" y="1340260"/>
                  <a:pt x="13192" y="1357380"/>
                </a:cubicBezTo>
                <a:cubicBezTo>
                  <a:pt x="26843" y="1374500"/>
                  <a:pt x="-10716" y="1377894"/>
                  <a:pt x="7460" y="1404065"/>
                </a:cubicBezTo>
                <a:cubicBezTo>
                  <a:pt x="25636" y="1430235"/>
                  <a:pt x="39287" y="1397201"/>
                  <a:pt x="47282" y="1416584"/>
                </a:cubicBezTo>
                <a:cubicBezTo>
                  <a:pt x="55276" y="1435967"/>
                  <a:pt x="76846" y="1418922"/>
                  <a:pt x="101961" y="1396070"/>
                </a:cubicBezTo>
                <a:cubicBezTo>
                  <a:pt x="127000" y="1373369"/>
                  <a:pt x="136126" y="1421109"/>
                  <a:pt x="115612" y="1419978"/>
                </a:cubicBezTo>
                <a:cubicBezTo>
                  <a:pt x="95098" y="1418847"/>
                  <a:pt x="71190" y="1431291"/>
                  <a:pt x="75715" y="1451881"/>
                </a:cubicBezTo>
                <a:cubicBezTo>
                  <a:pt x="80240" y="1472319"/>
                  <a:pt x="43888" y="1468925"/>
                  <a:pt x="44944" y="1443886"/>
                </a:cubicBezTo>
                <a:cubicBezTo>
                  <a:pt x="46075" y="1418847"/>
                  <a:pt x="2860" y="1448411"/>
                  <a:pt x="18773" y="1466663"/>
                </a:cubicBezTo>
                <a:cubicBezTo>
                  <a:pt x="34762" y="1484839"/>
                  <a:pt x="13117" y="1495096"/>
                  <a:pt x="13117" y="1512216"/>
                </a:cubicBezTo>
                <a:cubicBezTo>
                  <a:pt x="13117" y="1529336"/>
                  <a:pt x="43888" y="1525867"/>
                  <a:pt x="56332" y="1506484"/>
                </a:cubicBezTo>
                <a:cubicBezTo>
                  <a:pt x="68852" y="1487177"/>
                  <a:pt x="89366" y="1491702"/>
                  <a:pt x="97285" y="1511085"/>
                </a:cubicBezTo>
                <a:cubicBezTo>
                  <a:pt x="105279" y="1530392"/>
                  <a:pt x="77977" y="1515610"/>
                  <a:pt x="77977" y="1541781"/>
                </a:cubicBezTo>
                <a:cubicBezTo>
                  <a:pt x="77977" y="1567951"/>
                  <a:pt x="60933" y="1545250"/>
                  <a:pt x="46075" y="1565689"/>
                </a:cubicBezTo>
                <a:cubicBezTo>
                  <a:pt x="31293" y="1586203"/>
                  <a:pt x="104148" y="1623762"/>
                  <a:pt x="126925" y="1629494"/>
                </a:cubicBezTo>
                <a:cubicBezTo>
                  <a:pt x="149702" y="1635150"/>
                  <a:pt x="171347" y="1660189"/>
                  <a:pt x="216825" y="1653402"/>
                </a:cubicBezTo>
                <a:cubicBezTo>
                  <a:pt x="262378" y="1646538"/>
                  <a:pt x="348960" y="1562370"/>
                  <a:pt x="360273" y="1547513"/>
                </a:cubicBezTo>
                <a:cubicBezTo>
                  <a:pt x="371737" y="1532730"/>
                  <a:pt x="396776" y="1549775"/>
                  <a:pt x="413821" y="1536124"/>
                </a:cubicBezTo>
                <a:cubicBezTo>
                  <a:pt x="430941" y="1522473"/>
                  <a:pt x="420684" y="1487177"/>
                  <a:pt x="433204" y="1480389"/>
                </a:cubicBezTo>
                <a:cubicBezTo>
                  <a:pt x="445723" y="1473526"/>
                  <a:pt x="452511" y="1517948"/>
                  <a:pt x="463975" y="1522473"/>
                </a:cubicBezTo>
                <a:cubicBezTo>
                  <a:pt x="474307" y="1526546"/>
                  <a:pt x="481774" y="1534616"/>
                  <a:pt x="482151" y="1557393"/>
                </a:cubicBezTo>
                <a:cubicBezTo>
                  <a:pt x="491201" y="1556186"/>
                  <a:pt x="500478" y="1556488"/>
                  <a:pt x="506210" y="1560787"/>
                </a:cubicBezTo>
                <a:cubicBezTo>
                  <a:pt x="520841" y="1571798"/>
                  <a:pt x="524537" y="1524208"/>
                  <a:pt x="524537" y="1509577"/>
                </a:cubicBezTo>
                <a:cubicBezTo>
                  <a:pt x="524537" y="1494945"/>
                  <a:pt x="539168" y="1465682"/>
                  <a:pt x="535548" y="1447355"/>
                </a:cubicBezTo>
                <a:cubicBezTo>
                  <a:pt x="531852" y="1429104"/>
                  <a:pt x="579442" y="1443735"/>
                  <a:pt x="586758" y="1429104"/>
                </a:cubicBezTo>
                <a:cubicBezTo>
                  <a:pt x="594074" y="1414397"/>
                  <a:pt x="597694" y="1363263"/>
                  <a:pt x="583138" y="1355871"/>
                </a:cubicBezTo>
                <a:cubicBezTo>
                  <a:pt x="568506" y="1348556"/>
                  <a:pt x="564811" y="1319293"/>
                  <a:pt x="579442" y="1319293"/>
                </a:cubicBezTo>
                <a:cubicBezTo>
                  <a:pt x="594074" y="1319293"/>
                  <a:pt x="612400" y="1308282"/>
                  <a:pt x="608705" y="1279019"/>
                </a:cubicBezTo>
                <a:cubicBezTo>
                  <a:pt x="605009" y="1249756"/>
                  <a:pt x="561115" y="1253452"/>
                  <a:pt x="557495" y="1224189"/>
                </a:cubicBezTo>
                <a:cubicBezTo>
                  <a:pt x="553800" y="1194926"/>
                  <a:pt x="579442" y="1187610"/>
                  <a:pt x="561115" y="1151032"/>
                </a:cubicBezTo>
                <a:cubicBezTo>
                  <a:pt x="542864" y="1114454"/>
                  <a:pt x="568431" y="1092431"/>
                  <a:pt x="561115" y="1074180"/>
                </a:cubicBezTo>
                <a:cubicBezTo>
                  <a:pt x="553800" y="1055853"/>
                  <a:pt x="546484" y="1033905"/>
                  <a:pt x="568431" y="997327"/>
                </a:cubicBezTo>
                <a:cubicBezTo>
                  <a:pt x="590378" y="960748"/>
                  <a:pt x="630652" y="942422"/>
                  <a:pt x="645284" y="946117"/>
                </a:cubicBezTo>
                <a:cubicBezTo>
                  <a:pt x="659915" y="949737"/>
                  <a:pt x="685558" y="964444"/>
                  <a:pt x="696569" y="942346"/>
                </a:cubicBezTo>
                <a:cubicBezTo>
                  <a:pt x="707505" y="920399"/>
                  <a:pt x="707505" y="902148"/>
                  <a:pt x="696569" y="898452"/>
                </a:cubicBezTo>
                <a:cubicBezTo>
                  <a:pt x="685558" y="894832"/>
                  <a:pt x="656295" y="887516"/>
                  <a:pt x="678242" y="858253"/>
                </a:cubicBezTo>
                <a:cubicBezTo>
                  <a:pt x="700189" y="828991"/>
                  <a:pt x="725756" y="792412"/>
                  <a:pt x="729527" y="759529"/>
                </a:cubicBezTo>
                <a:cubicBezTo>
                  <a:pt x="733147" y="726571"/>
                  <a:pt x="722211" y="700928"/>
                  <a:pt x="733147" y="689917"/>
                </a:cubicBezTo>
                <a:cubicBezTo>
                  <a:pt x="744083" y="678906"/>
                  <a:pt x="769801" y="689917"/>
                  <a:pt x="791673" y="675361"/>
                </a:cubicBezTo>
                <a:cubicBezTo>
                  <a:pt x="813620" y="660730"/>
                  <a:pt x="795368" y="642403"/>
                  <a:pt x="806304" y="631467"/>
                </a:cubicBezTo>
                <a:cubicBezTo>
                  <a:pt x="817315" y="620455"/>
                  <a:pt x="831947" y="583877"/>
                  <a:pt x="846578" y="572941"/>
                </a:cubicBezTo>
                <a:cubicBezTo>
                  <a:pt x="861209" y="561930"/>
                  <a:pt x="875841" y="547299"/>
                  <a:pt x="864905" y="532667"/>
                </a:cubicBezTo>
                <a:cubicBezTo>
                  <a:pt x="853969" y="518036"/>
                  <a:pt x="886852" y="503329"/>
                  <a:pt x="886852" y="477762"/>
                </a:cubicBezTo>
                <a:cubicBezTo>
                  <a:pt x="886852" y="452194"/>
                  <a:pt x="923431" y="433867"/>
                  <a:pt x="945378" y="433867"/>
                </a:cubicBezTo>
                <a:cubicBezTo>
                  <a:pt x="967325" y="433867"/>
                  <a:pt x="1003903" y="433867"/>
                  <a:pt x="1003903" y="411920"/>
                </a:cubicBezTo>
                <a:cubicBezTo>
                  <a:pt x="1003903" y="389973"/>
                  <a:pt x="989272" y="342384"/>
                  <a:pt x="1022155" y="357090"/>
                </a:cubicBezTo>
                <a:cubicBezTo>
                  <a:pt x="1055113" y="371646"/>
                  <a:pt x="1080680" y="353395"/>
                  <a:pt x="1102628" y="371646"/>
                </a:cubicBezTo>
                <a:cubicBezTo>
                  <a:pt x="1124575" y="389973"/>
                  <a:pt x="1153838" y="386278"/>
                  <a:pt x="1153838" y="357090"/>
                </a:cubicBezTo>
                <a:cubicBezTo>
                  <a:pt x="1153838" y="327752"/>
                  <a:pt x="1164849" y="280238"/>
                  <a:pt x="1197732" y="298565"/>
                </a:cubicBezTo>
                <a:cubicBezTo>
                  <a:pt x="1200296" y="299998"/>
                  <a:pt x="1202709" y="301582"/>
                  <a:pt x="1205198" y="303165"/>
                </a:cubicBezTo>
                <a:cubicBezTo>
                  <a:pt x="1216059" y="278729"/>
                  <a:pt x="1236875" y="263193"/>
                  <a:pt x="1256257" y="265606"/>
                </a:cubicBezTo>
                <a:cubicBezTo>
                  <a:pt x="1285596" y="269302"/>
                  <a:pt x="1303772" y="320512"/>
                  <a:pt x="1340425" y="327752"/>
                </a:cubicBezTo>
                <a:cubicBezTo>
                  <a:pt x="1377004" y="335068"/>
                  <a:pt x="1413583" y="349775"/>
                  <a:pt x="1424594" y="331448"/>
                </a:cubicBezTo>
                <a:cubicBezTo>
                  <a:pt x="1435605" y="313121"/>
                  <a:pt x="1461248" y="342384"/>
                  <a:pt x="1483119" y="335143"/>
                </a:cubicBezTo>
                <a:cubicBezTo>
                  <a:pt x="1505066" y="327828"/>
                  <a:pt x="1505066" y="375417"/>
                  <a:pt x="1527013" y="346155"/>
                </a:cubicBezTo>
                <a:cubicBezTo>
                  <a:pt x="1548960" y="316892"/>
                  <a:pt x="1523318" y="298640"/>
                  <a:pt x="1559972" y="302260"/>
                </a:cubicBezTo>
                <a:cubicBezTo>
                  <a:pt x="1596550" y="305881"/>
                  <a:pt x="1574603" y="261986"/>
                  <a:pt x="1574603" y="236419"/>
                </a:cubicBezTo>
                <a:cubicBezTo>
                  <a:pt x="1574603" y="210852"/>
                  <a:pt x="1622118" y="207156"/>
                  <a:pt x="1622118" y="185209"/>
                </a:cubicBezTo>
                <a:cubicBezTo>
                  <a:pt x="1622118" y="163262"/>
                  <a:pt x="1688034" y="181514"/>
                  <a:pt x="1698970" y="166882"/>
                </a:cubicBezTo>
                <a:cubicBezTo>
                  <a:pt x="1709981" y="152251"/>
                  <a:pt x="1746484" y="141315"/>
                  <a:pt x="1761191" y="166882"/>
                </a:cubicBezTo>
                <a:cubicBezTo>
                  <a:pt x="1775747" y="192525"/>
                  <a:pt x="1837968" y="199841"/>
                  <a:pt x="1841664" y="221788"/>
                </a:cubicBezTo>
                <a:cubicBezTo>
                  <a:pt x="1843398" y="232422"/>
                  <a:pt x="1841739" y="249165"/>
                  <a:pt x="1841664" y="264701"/>
                </a:cubicBezTo>
                <a:cubicBezTo>
                  <a:pt x="1851770" y="254671"/>
                  <a:pt x="1864667" y="247204"/>
                  <a:pt x="1877036" y="247204"/>
                </a:cubicBezTo>
                <a:cubicBezTo>
                  <a:pt x="1899812" y="247204"/>
                  <a:pt x="1920251" y="213039"/>
                  <a:pt x="1940765" y="217640"/>
                </a:cubicBezTo>
                <a:cubicBezTo>
                  <a:pt x="1957810" y="221411"/>
                  <a:pt x="1974704" y="218545"/>
                  <a:pt x="1979908" y="190036"/>
                </a:cubicBezTo>
                <a:cubicBezTo>
                  <a:pt x="1961656" y="178271"/>
                  <a:pt x="1926812" y="176762"/>
                  <a:pt x="1922664" y="192299"/>
                </a:cubicBezTo>
                <a:close/>
              </a:path>
            </a:pathLst>
          </a:custGeom>
          <a:solidFill>
            <a:srgbClr val="00A7E9"/>
          </a:solidFill>
          <a:ln w="7533" cap="flat">
            <a:solidFill>
              <a:srgbClr val="FFFFFF"/>
            </a:solidFill>
            <a:prstDash val="solid"/>
            <a:miter/>
          </a:ln>
        </p:spPr>
        <p:txBody>
          <a:bodyPr rtlCol="0" anchor="ctr"/>
          <a:lstStyle/>
          <a:p>
            <a:endParaRPr lang="en-GB"/>
          </a:p>
        </p:txBody>
      </p:sp>
      <p:sp>
        <p:nvSpPr>
          <p:cNvPr id="76" name="Freeform: Shape 75">
            <a:extLst>
              <a:ext uri="{FF2B5EF4-FFF2-40B4-BE49-F238E27FC236}">
                <a16:creationId xmlns:a16="http://schemas.microsoft.com/office/drawing/2014/main" id="{7231ADB2-618E-8482-1B23-C269311C856B}"/>
              </a:ext>
            </a:extLst>
          </p:cNvPr>
          <p:cNvSpPr/>
          <p:nvPr/>
        </p:nvSpPr>
        <p:spPr>
          <a:xfrm>
            <a:off x="5933332" y="2395771"/>
            <a:ext cx="315356" cy="270605"/>
          </a:xfrm>
          <a:custGeom>
            <a:avLst/>
            <a:gdLst>
              <a:gd name="connsiteX0" fmla="*/ 100534 w 315356"/>
              <a:gd name="connsiteY0" fmla="*/ 210798 h 270605"/>
              <a:gd name="connsiteX1" fmla="*/ 152725 w 315356"/>
              <a:gd name="connsiteY1" fmla="*/ 217812 h 270605"/>
              <a:gd name="connsiteX2" fmla="*/ 208460 w 315356"/>
              <a:gd name="connsiteY2" fmla="*/ 256049 h 270605"/>
              <a:gd name="connsiteX3" fmla="*/ 225278 w 315356"/>
              <a:gd name="connsiteY3" fmla="*/ 270605 h 270605"/>
              <a:gd name="connsiteX4" fmla="*/ 234102 w 315356"/>
              <a:gd name="connsiteY4" fmla="*/ 211552 h 270605"/>
              <a:gd name="connsiteX5" fmla="*/ 238627 w 315356"/>
              <a:gd name="connsiteY5" fmla="*/ 175124 h 270605"/>
              <a:gd name="connsiteX6" fmla="*/ 281918 w 315356"/>
              <a:gd name="connsiteY6" fmla="*/ 154686 h 270605"/>
              <a:gd name="connsiteX7" fmla="*/ 297907 w 315356"/>
              <a:gd name="connsiteY7" fmla="*/ 129571 h 270605"/>
              <a:gd name="connsiteX8" fmla="*/ 272793 w 315356"/>
              <a:gd name="connsiteY8" fmla="*/ 88542 h 270605"/>
              <a:gd name="connsiteX9" fmla="*/ 311558 w 315356"/>
              <a:gd name="connsiteY9" fmla="*/ 52190 h 270605"/>
              <a:gd name="connsiteX10" fmla="*/ 309296 w 315356"/>
              <a:gd name="connsiteY10" fmla="*/ 0 h 270605"/>
              <a:gd name="connsiteX11" fmla="*/ 289837 w 315356"/>
              <a:gd name="connsiteY11" fmla="*/ 7768 h 270605"/>
              <a:gd name="connsiteX12" fmla="*/ 212457 w 315356"/>
              <a:gd name="connsiteY12" fmla="*/ 10031 h 270605"/>
              <a:gd name="connsiteX13" fmla="*/ 180554 w 315356"/>
              <a:gd name="connsiteY13" fmla="*/ 63503 h 270605"/>
              <a:gd name="connsiteX14" fmla="*/ 144202 w 315356"/>
              <a:gd name="connsiteY14" fmla="*/ 65841 h 270605"/>
              <a:gd name="connsiteX15" fmla="*/ 108830 w 315356"/>
              <a:gd name="connsiteY15" fmla="*/ 84017 h 270605"/>
              <a:gd name="connsiteX16" fmla="*/ 73534 w 315356"/>
              <a:gd name="connsiteY16" fmla="*/ 146616 h 270605"/>
              <a:gd name="connsiteX17" fmla="*/ 12067 w 315356"/>
              <a:gd name="connsiteY17" fmla="*/ 218340 h 270605"/>
              <a:gd name="connsiteX18" fmla="*/ 0 w 315356"/>
              <a:gd name="connsiteY18" fmla="*/ 225429 h 270605"/>
              <a:gd name="connsiteX19" fmla="*/ 27453 w 315356"/>
              <a:gd name="connsiteY19" fmla="*/ 235158 h 270605"/>
              <a:gd name="connsiteX20" fmla="*/ 100534 w 315356"/>
              <a:gd name="connsiteY20" fmla="*/ 210798 h 270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15356" h="270605">
                <a:moveTo>
                  <a:pt x="100534" y="210798"/>
                </a:moveTo>
                <a:cubicBezTo>
                  <a:pt x="114487" y="196845"/>
                  <a:pt x="138772" y="203859"/>
                  <a:pt x="152725" y="217812"/>
                </a:cubicBezTo>
                <a:cubicBezTo>
                  <a:pt x="166677" y="231764"/>
                  <a:pt x="187569" y="235158"/>
                  <a:pt x="208460" y="256049"/>
                </a:cubicBezTo>
                <a:cubicBezTo>
                  <a:pt x="213814" y="261404"/>
                  <a:pt x="219622" y="266306"/>
                  <a:pt x="225278" y="270605"/>
                </a:cubicBezTo>
                <a:cubicBezTo>
                  <a:pt x="227239" y="255974"/>
                  <a:pt x="227616" y="226711"/>
                  <a:pt x="234102" y="211552"/>
                </a:cubicBezTo>
                <a:cubicBezTo>
                  <a:pt x="240966" y="195638"/>
                  <a:pt x="227239" y="175124"/>
                  <a:pt x="238627" y="175124"/>
                </a:cubicBezTo>
                <a:cubicBezTo>
                  <a:pt x="250016" y="175124"/>
                  <a:pt x="281918" y="175124"/>
                  <a:pt x="281918" y="154686"/>
                </a:cubicBezTo>
                <a:cubicBezTo>
                  <a:pt x="281918" y="134171"/>
                  <a:pt x="291044" y="140959"/>
                  <a:pt x="297907" y="129571"/>
                </a:cubicBezTo>
                <a:cubicBezTo>
                  <a:pt x="304770" y="118183"/>
                  <a:pt x="277393" y="95406"/>
                  <a:pt x="272793" y="88542"/>
                </a:cubicBezTo>
                <a:cubicBezTo>
                  <a:pt x="268267" y="81755"/>
                  <a:pt x="293307" y="79417"/>
                  <a:pt x="311558" y="52190"/>
                </a:cubicBezTo>
                <a:cubicBezTo>
                  <a:pt x="318120" y="42235"/>
                  <a:pt x="315405" y="21947"/>
                  <a:pt x="309296" y="0"/>
                </a:cubicBezTo>
                <a:cubicBezTo>
                  <a:pt x="306279" y="8145"/>
                  <a:pt x="300170" y="13953"/>
                  <a:pt x="289837" y="7768"/>
                </a:cubicBezTo>
                <a:cubicBezTo>
                  <a:pt x="272793" y="-2489"/>
                  <a:pt x="246622" y="3243"/>
                  <a:pt x="212457" y="10031"/>
                </a:cubicBezTo>
                <a:cubicBezTo>
                  <a:pt x="178292" y="16819"/>
                  <a:pt x="168035" y="49852"/>
                  <a:pt x="180554" y="63503"/>
                </a:cubicBezTo>
                <a:cubicBezTo>
                  <a:pt x="193074" y="77230"/>
                  <a:pt x="147596" y="84017"/>
                  <a:pt x="144202" y="65841"/>
                </a:cubicBezTo>
                <a:cubicBezTo>
                  <a:pt x="140808" y="47514"/>
                  <a:pt x="106643" y="60109"/>
                  <a:pt x="108830" y="84017"/>
                </a:cubicBezTo>
                <a:cubicBezTo>
                  <a:pt x="111168" y="107925"/>
                  <a:pt x="71272" y="117051"/>
                  <a:pt x="73534" y="146616"/>
                </a:cubicBezTo>
                <a:cubicBezTo>
                  <a:pt x="75797" y="176255"/>
                  <a:pt x="37031" y="203557"/>
                  <a:pt x="12067" y="218340"/>
                </a:cubicBezTo>
                <a:cubicBezTo>
                  <a:pt x="8145" y="220678"/>
                  <a:pt x="4148" y="223016"/>
                  <a:pt x="0" y="225429"/>
                </a:cubicBezTo>
                <a:cubicBezTo>
                  <a:pt x="12595" y="231236"/>
                  <a:pt x="22701" y="235158"/>
                  <a:pt x="27453" y="235158"/>
                </a:cubicBezTo>
                <a:cubicBezTo>
                  <a:pt x="48344" y="235158"/>
                  <a:pt x="86657" y="224750"/>
                  <a:pt x="100534" y="210798"/>
                </a:cubicBezTo>
                <a:close/>
              </a:path>
            </a:pathLst>
          </a:custGeom>
          <a:solidFill>
            <a:srgbClr val="00A7E9"/>
          </a:solidFill>
          <a:ln w="7533" cap="flat">
            <a:solidFill>
              <a:srgbClr val="FFFFFF"/>
            </a:solidFill>
            <a:prstDash val="solid"/>
            <a:miter/>
          </a:ln>
        </p:spPr>
        <p:txBody>
          <a:bodyPr rtlCol="0" anchor="ctr"/>
          <a:lstStyle/>
          <a:p>
            <a:endParaRPr lang="en-GB"/>
          </a:p>
        </p:txBody>
      </p:sp>
      <p:sp>
        <p:nvSpPr>
          <p:cNvPr id="77" name="Freeform: Shape 76">
            <a:extLst>
              <a:ext uri="{FF2B5EF4-FFF2-40B4-BE49-F238E27FC236}">
                <a16:creationId xmlns:a16="http://schemas.microsoft.com/office/drawing/2014/main" id="{2CC20392-F550-8FF4-C518-0E109BCB8A3B}"/>
              </a:ext>
            </a:extLst>
          </p:cNvPr>
          <p:cNvSpPr/>
          <p:nvPr/>
        </p:nvSpPr>
        <p:spPr>
          <a:xfrm>
            <a:off x="7085366" y="3401416"/>
            <a:ext cx="93142" cy="123612"/>
          </a:xfrm>
          <a:custGeom>
            <a:avLst/>
            <a:gdLst>
              <a:gd name="connsiteX0" fmla="*/ 32657 w 93142"/>
              <a:gd name="connsiteY0" fmla="*/ 0 h 123612"/>
              <a:gd name="connsiteX1" fmla="*/ 3167 w 93142"/>
              <a:gd name="connsiteY1" fmla="*/ 57168 h 123612"/>
              <a:gd name="connsiteX2" fmla="*/ 0 w 93142"/>
              <a:gd name="connsiteY2" fmla="*/ 81001 h 123612"/>
              <a:gd name="connsiteX3" fmla="*/ 54453 w 93142"/>
              <a:gd name="connsiteY3" fmla="*/ 121426 h 123612"/>
              <a:gd name="connsiteX4" fmla="*/ 58525 w 93142"/>
              <a:gd name="connsiteY4" fmla="*/ 123613 h 123612"/>
              <a:gd name="connsiteX5" fmla="*/ 93143 w 93142"/>
              <a:gd name="connsiteY5" fmla="*/ 69160 h 123612"/>
              <a:gd name="connsiteX6" fmla="*/ 32657 w 93142"/>
              <a:gd name="connsiteY6" fmla="*/ 0 h 123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142" h="123612">
                <a:moveTo>
                  <a:pt x="32657" y="0"/>
                </a:moveTo>
                <a:cubicBezTo>
                  <a:pt x="16894" y="21344"/>
                  <a:pt x="1433" y="48344"/>
                  <a:pt x="3167" y="57168"/>
                </a:cubicBezTo>
                <a:cubicBezTo>
                  <a:pt x="3922" y="61090"/>
                  <a:pt x="2640" y="69839"/>
                  <a:pt x="0" y="81001"/>
                </a:cubicBezTo>
                <a:cubicBezTo>
                  <a:pt x="20288" y="97367"/>
                  <a:pt x="39972" y="113884"/>
                  <a:pt x="54453" y="121426"/>
                </a:cubicBezTo>
                <a:cubicBezTo>
                  <a:pt x="55886" y="122180"/>
                  <a:pt x="57168" y="122859"/>
                  <a:pt x="58525" y="123613"/>
                </a:cubicBezTo>
                <a:cubicBezTo>
                  <a:pt x="63051" y="98272"/>
                  <a:pt x="80473" y="72177"/>
                  <a:pt x="93143" y="69160"/>
                </a:cubicBezTo>
                <a:cubicBezTo>
                  <a:pt x="75420" y="47363"/>
                  <a:pt x="49475" y="16743"/>
                  <a:pt x="32657" y="0"/>
                </a:cubicBezTo>
                <a:close/>
              </a:path>
            </a:pathLst>
          </a:custGeom>
          <a:solidFill>
            <a:schemeClr val="accent1"/>
          </a:solidFill>
          <a:ln w="7533" cap="flat">
            <a:solidFill>
              <a:srgbClr val="FFFFFF"/>
            </a:solidFill>
            <a:prstDash val="solid"/>
            <a:miter/>
          </a:ln>
        </p:spPr>
        <p:txBody>
          <a:bodyPr rtlCol="0" anchor="ctr"/>
          <a:lstStyle/>
          <a:p>
            <a:endParaRPr lang="en-GB"/>
          </a:p>
        </p:txBody>
      </p:sp>
      <p:sp>
        <p:nvSpPr>
          <p:cNvPr id="78" name="Freeform: Shape 77">
            <a:extLst>
              <a:ext uri="{FF2B5EF4-FFF2-40B4-BE49-F238E27FC236}">
                <a16:creationId xmlns:a16="http://schemas.microsoft.com/office/drawing/2014/main" id="{25C02569-0D9F-576B-FF10-E5BB105B44BE}"/>
              </a:ext>
            </a:extLst>
          </p:cNvPr>
          <p:cNvSpPr/>
          <p:nvPr/>
        </p:nvSpPr>
        <p:spPr>
          <a:xfrm>
            <a:off x="7723567" y="2898643"/>
            <a:ext cx="238250" cy="295821"/>
          </a:xfrm>
          <a:custGeom>
            <a:avLst/>
            <a:gdLst>
              <a:gd name="connsiteX0" fmla="*/ 172334 w 238250"/>
              <a:gd name="connsiteY0" fmla="*/ 75294 h 295821"/>
              <a:gd name="connsiteX1" fmla="*/ 117655 w 238250"/>
              <a:gd name="connsiteY1" fmla="*/ 34266 h 295821"/>
              <a:gd name="connsiteX2" fmla="*/ 56187 w 238250"/>
              <a:gd name="connsiteY2" fmla="*/ 101 h 295821"/>
              <a:gd name="connsiteX3" fmla="*/ 0 w 238250"/>
              <a:gd name="connsiteY3" fmla="*/ 14356 h 295821"/>
              <a:gd name="connsiteX4" fmla="*/ 50757 w 238250"/>
              <a:gd name="connsiteY4" fmla="*/ 101163 h 295821"/>
              <a:gd name="connsiteX5" fmla="*/ 99478 w 238250"/>
              <a:gd name="connsiteY5" fmla="*/ 209089 h 295821"/>
              <a:gd name="connsiteX6" fmla="*/ 112828 w 238250"/>
              <a:gd name="connsiteY6" fmla="*/ 295821 h 295821"/>
              <a:gd name="connsiteX7" fmla="*/ 156345 w 238250"/>
              <a:gd name="connsiteY7" fmla="*/ 227793 h 295821"/>
              <a:gd name="connsiteX8" fmla="*/ 185909 w 238250"/>
              <a:gd name="connsiteY8" fmla="*/ 193628 h 295821"/>
              <a:gd name="connsiteX9" fmla="*/ 238250 w 238250"/>
              <a:gd name="connsiteY9" fmla="*/ 202753 h 295821"/>
              <a:gd name="connsiteX10" fmla="*/ 220074 w 238250"/>
              <a:gd name="connsiteY10" fmla="*/ 152600 h 295821"/>
              <a:gd name="connsiteX11" fmla="*/ 172334 w 238250"/>
              <a:gd name="connsiteY11" fmla="*/ 75294 h 295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8250" h="295821">
                <a:moveTo>
                  <a:pt x="172334" y="75294"/>
                </a:moveTo>
                <a:cubicBezTo>
                  <a:pt x="163133" y="45730"/>
                  <a:pt x="133643" y="34266"/>
                  <a:pt x="117655" y="34266"/>
                </a:cubicBezTo>
                <a:cubicBezTo>
                  <a:pt x="101741" y="34266"/>
                  <a:pt x="74439" y="-2161"/>
                  <a:pt x="56187" y="101"/>
                </a:cubicBezTo>
                <a:cubicBezTo>
                  <a:pt x="46307" y="1308"/>
                  <a:pt x="21645" y="7341"/>
                  <a:pt x="0" y="14356"/>
                </a:cubicBezTo>
                <a:cubicBezTo>
                  <a:pt x="19760" y="51688"/>
                  <a:pt x="41028" y="89700"/>
                  <a:pt x="50757" y="101163"/>
                </a:cubicBezTo>
                <a:cubicBezTo>
                  <a:pt x="71573" y="125524"/>
                  <a:pt x="116825" y="191667"/>
                  <a:pt x="99478" y="209089"/>
                </a:cubicBezTo>
                <a:cubicBezTo>
                  <a:pt x="85827" y="222740"/>
                  <a:pt x="91484" y="278626"/>
                  <a:pt x="112828" y="295821"/>
                </a:cubicBezTo>
                <a:cubicBezTo>
                  <a:pt x="122708" y="282925"/>
                  <a:pt x="156345" y="240614"/>
                  <a:pt x="156345" y="227793"/>
                </a:cubicBezTo>
                <a:cubicBezTo>
                  <a:pt x="156345" y="214142"/>
                  <a:pt x="158683" y="186765"/>
                  <a:pt x="185909" y="193628"/>
                </a:cubicBezTo>
                <a:cubicBezTo>
                  <a:pt x="213286" y="200491"/>
                  <a:pt x="238250" y="211879"/>
                  <a:pt x="238250" y="202753"/>
                </a:cubicBezTo>
                <a:cubicBezTo>
                  <a:pt x="238250" y="193628"/>
                  <a:pt x="231463" y="164063"/>
                  <a:pt x="220074" y="152600"/>
                </a:cubicBezTo>
                <a:cubicBezTo>
                  <a:pt x="208761" y="141362"/>
                  <a:pt x="181459" y="104934"/>
                  <a:pt x="172334" y="75294"/>
                </a:cubicBezTo>
                <a:close/>
              </a:path>
            </a:pathLst>
          </a:custGeom>
          <a:solidFill>
            <a:schemeClr val="accent1"/>
          </a:solidFill>
          <a:ln w="7533" cap="flat">
            <a:solidFill>
              <a:srgbClr val="FFFFFF"/>
            </a:solidFill>
            <a:prstDash val="solid"/>
            <a:miter/>
          </a:ln>
        </p:spPr>
        <p:txBody>
          <a:bodyPr rtlCol="0" anchor="ctr"/>
          <a:lstStyle/>
          <a:p>
            <a:endParaRPr lang="en-GB"/>
          </a:p>
        </p:txBody>
      </p:sp>
      <p:sp>
        <p:nvSpPr>
          <p:cNvPr id="79" name="Freeform: Shape 78">
            <a:extLst>
              <a:ext uri="{FF2B5EF4-FFF2-40B4-BE49-F238E27FC236}">
                <a16:creationId xmlns:a16="http://schemas.microsoft.com/office/drawing/2014/main" id="{29403DF1-E846-164E-38F4-797165596236}"/>
              </a:ext>
            </a:extLst>
          </p:cNvPr>
          <p:cNvSpPr/>
          <p:nvPr/>
        </p:nvSpPr>
        <p:spPr>
          <a:xfrm>
            <a:off x="7237177" y="3486338"/>
            <a:ext cx="206939" cy="148802"/>
          </a:xfrm>
          <a:custGeom>
            <a:avLst/>
            <a:gdLst>
              <a:gd name="connsiteX0" fmla="*/ 46619 w 206939"/>
              <a:gd name="connsiteY0" fmla="*/ 148803 h 148802"/>
              <a:gd name="connsiteX1" fmla="*/ 46619 w 206939"/>
              <a:gd name="connsiteY1" fmla="*/ 148803 h 148802"/>
              <a:gd name="connsiteX2" fmla="*/ 49560 w 206939"/>
              <a:gd name="connsiteY2" fmla="*/ 147521 h 148802"/>
              <a:gd name="connsiteX3" fmla="*/ 50163 w 206939"/>
              <a:gd name="connsiteY3" fmla="*/ 147294 h 148802"/>
              <a:gd name="connsiteX4" fmla="*/ 54462 w 206939"/>
              <a:gd name="connsiteY4" fmla="*/ 146691 h 148802"/>
              <a:gd name="connsiteX5" fmla="*/ 55065 w 206939"/>
              <a:gd name="connsiteY5" fmla="*/ 146616 h 148802"/>
              <a:gd name="connsiteX6" fmla="*/ 79728 w 206939"/>
              <a:gd name="connsiteY6" fmla="*/ 146163 h 148802"/>
              <a:gd name="connsiteX7" fmla="*/ 81613 w 206939"/>
              <a:gd name="connsiteY7" fmla="*/ 146088 h 148802"/>
              <a:gd name="connsiteX8" fmla="*/ 87722 w 206939"/>
              <a:gd name="connsiteY8" fmla="*/ 145711 h 148802"/>
              <a:gd name="connsiteX9" fmla="*/ 90136 w 206939"/>
              <a:gd name="connsiteY9" fmla="*/ 145484 h 148802"/>
              <a:gd name="connsiteX10" fmla="*/ 97904 w 206939"/>
              <a:gd name="connsiteY10" fmla="*/ 144127 h 148802"/>
              <a:gd name="connsiteX11" fmla="*/ 133728 w 206939"/>
              <a:gd name="connsiteY11" fmla="*/ 121878 h 148802"/>
              <a:gd name="connsiteX12" fmla="*/ 205452 w 206939"/>
              <a:gd name="connsiteY12" fmla="*/ 88844 h 148802"/>
              <a:gd name="connsiteX13" fmla="*/ 206885 w 206939"/>
              <a:gd name="connsiteY13" fmla="*/ 85375 h 148802"/>
              <a:gd name="connsiteX14" fmla="*/ 191801 w 206939"/>
              <a:gd name="connsiteY14" fmla="*/ 63805 h 148802"/>
              <a:gd name="connsiteX15" fmla="*/ 149114 w 206939"/>
              <a:gd name="connsiteY15" fmla="*/ 14254 h 148802"/>
              <a:gd name="connsiteX16" fmla="*/ 147379 w 206939"/>
              <a:gd name="connsiteY16" fmla="*/ 8975 h 148802"/>
              <a:gd name="connsiteX17" fmla="*/ 147304 w 206939"/>
              <a:gd name="connsiteY17" fmla="*/ 8371 h 148802"/>
              <a:gd name="connsiteX18" fmla="*/ 147605 w 206939"/>
              <a:gd name="connsiteY18" fmla="*/ 0 h 148802"/>
              <a:gd name="connsiteX19" fmla="*/ 14942 w 206939"/>
              <a:gd name="connsiteY19" fmla="*/ 24210 h 148802"/>
              <a:gd name="connsiteX20" fmla="*/ 10417 w 206939"/>
              <a:gd name="connsiteY20" fmla="*/ 20967 h 148802"/>
              <a:gd name="connsiteX21" fmla="*/ 2046 w 206939"/>
              <a:gd name="connsiteY21" fmla="*/ 100911 h 148802"/>
              <a:gd name="connsiteX22" fmla="*/ 46619 w 206939"/>
              <a:gd name="connsiteY22" fmla="*/ 148803 h 148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06939" h="148802">
                <a:moveTo>
                  <a:pt x="46619" y="148803"/>
                </a:moveTo>
                <a:lnTo>
                  <a:pt x="46619" y="148803"/>
                </a:lnTo>
                <a:cubicBezTo>
                  <a:pt x="47297" y="148275"/>
                  <a:pt x="48353" y="147822"/>
                  <a:pt x="49560" y="147521"/>
                </a:cubicBezTo>
                <a:cubicBezTo>
                  <a:pt x="49786" y="147445"/>
                  <a:pt x="49937" y="147370"/>
                  <a:pt x="50163" y="147294"/>
                </a:cubicBezTo>
                <a:cubicBezTo>
                  <a:pt x="51370" y="146993"/>
                  <a:pt x="52878" y="146842"/>
                  <a:pt x="54462" y="146691"/>
                </a:cubicBezTo>
                <a:cubicBezTo>
                  <a:pt x="54688" y="146616"/>
                  <a:pt x="54915" y="146616"/>
                  <a:pt x="55065" y="146616"/>
                </a:cubicBezTo>
                <a:cubicBezTo>
                  <a:pt x="61702" y="146088"/>
                  <a:pt x="70602" y="146465"/>
                  <a:pt x="79728" y="146163"/>
                </a:cubicBezTo>
                <a:cubicBezTo>
                  <a:pt x="80256" y="146088"/>
                  <a:pt x="80934" y="146088"/>
                  <a:pt x="81613" y="146088"/>
                </a:cubicBezTo>
                <a:cubicBezTo>
                  <a:pt x="83650" y="146012"/>
                  <a:pt x="85686" y="145786"/>
                  <a:pt x="87722" y="145711"/>
                </a:cubicBezTo>
                <a:cubicBezTo>
                  <a:pt x="88476" y="145635"/>
                  <a:pt x="89306" y="145635"/>
                  <a:pt x="90136" y="145484"/>
                </a:cubicBezTo>
                <a:cubicBezTo>
                  <a:pt x="92775" y="145183"/>
                  <a:pt x="95415" y="144730"/>
                  <a:pt x="97904" y="144127"/>
                </a:cubicBezTo>
                <a:cubicBezTo>
                  <a:pt x="118342" y="138998"/>
                  <a:pt x="123471" y="116825"/>
                  <a:pt x="133728" y="121878"/>
                </a:cubicBezTo>
                <a:cubicBezTo>
                  <a:pt x="143985" y="127006"/>
                  <a:pt x="198664" y="99101"/>
                  <a:pt x="205452" y="88844"/>
                </a:cubicBezTo>
                <a:cubicBezTo>
                  <a:pt x="206282" y="87637"/>
                  <a:pt x="206734" y="86506"/>
                  <a:pt x="206885" y="85375"/>
                </a:cubicBezTo>
                <a:cubicBezTo>
                  <a:pt x="207941" y="77456"/>
                  <a:pt x="193309" y="72780"/>
                  <a:pt x="191801" y="63805"/>
                </a:cubicBezTo>
                <a:cubicBezTo>
                  <a:pt x="190142" y="53623"/>
                  <a:pt x="154242" y="19383"/>
                  <a:pt x="149114" y="14254"/>
                </a:cubicBezTo>
                <a:cubicBezTo>
                  <a:pt x="148058" y="13198"/>
                  <a:pt x="147605" y="11237"/>
                  <a:pt x="147379" y="8975"/>
                </a:cubicBezTo>
                <a:cubicBezTo>
                  <a:pt x="147379" y="8749"/>
                  <a:pt x="147304" y="8598"/>
                  <a:pt x="147304" y="8371"/>
                </a:cubicBezTo>
                <a:cubicBezTo>
                  <a:pt x="147153" y="5958"/>
                  <a:pt x="147304" y="3092"/>
                  <a:pt x="147605" y="0"/>
                </a:cubicBezTo>
                <a:cubicBezTo>
                  <a:pt x="94208" y="7768"/>
                  <a:pt x="14942" y="24210"/>
                  <a:pt x="14942" y="24210"/>
                </a:cubicBezTo>
                <a:cubicBezTo>
                  <a:pt x="14942" y="24210"/>
                  <a:pt x="12981" y="22852"/>
                  <a:pt x="10417" y="20967"/>
                </a:cubicBezTo>
                <a:cubicBezTo>
                  <a:pt x="2272" y="46986"/>
                  <a:pt x="-3158" y="82660"/>
                  <a:pt x="2046" y="100911"/>
                </a:cubicBezTo>
                <a:cubicBezTo>
                  <a:pt x="7174" y="118861"/>
                  <a:pt x="23465" y="131381"/>
                  <a:pt x="46619" y="148803"/>
                </a:cubicBezTo>
                <a:close/>
              </a:path>
            </a:pathLst>
          </a:custGeom>
          <a:solidFill>
            <a:schemeClr val="accent1"/>
          </a:solidFill>
          <a:ln w="7533" cap="flat">
            <a:solidFill>
              <a:srgbClr val="FFFFFF"/>
            </a:solidFill>
            <a:prstDash val="solid"/>
            <a:miter/>
          </a:ln>
        </p:spPr>
        <p:txBody>
          <a:bodyPr rtlCol="0" anchor="ctr"/>
          <a:lstStyle/>
          <a:p>
            <a:endParaRPr lang="en-GB"/>
          </a:p>
        </p:txBody>
      </p:sp>
      <p:sp>
        <p:nvSpPr>
          <p:cNvPr id="80" name="Freeform: Shape 79">
            <a:extLst>
              <a:ext uri="{FF2B5EF4-FFF2-40B4-BE49-F238E27FC236}">
                <a16:creationId xmlns:a16="http://schemas.microsoft.com/office/drawing/2014/main" id="{1B2BCFA5-99BB-8EF6-A4B3-4383B5C6A1DB}"/>
              </a:ext>
            </a:extLst>
          </p:cNvPr>
          <p:cNvSpPr/>
          <p:nvPr/>
        </p:nvSpPr>
        <p:spPr>
          <a:xfrm>
            <a:off x="6136224" y="2738930"/>
            <a:ext cx="51046" cy="71120"/>
          </a:xfrm>
          <a:custGeom>
            <a:avLst/>
            <a:gdLst>
              <a:gd name="connsiteX0" fmla="*/ 27138 w 51046"/>
              <a:gd name="connsiteY0" fmla="*/ 0 h 71120"/>
              <a:gd name="connsiteX1" fmla="*/ 214 w 51046"/>
              <a:gd name="connsiteY1" fmla="*/ 65389 h 71120"/>
              <a:gd name="connsiteX2" fmla="*/ 51046 w 51046"/>
              <a:gd name="connsiteY2" fmla="*/ 71121 h 71120"/>
              <a:gd name="connsiteX3" fmla="*/ 26686 w 51046"/>
              <a:gd name="connsiteY3" fmla="*/ 7316 h 71120"/>
              <a:gd name="connsiteX4" fmla="*/ 27138 w 51046"/>
              <a:gd name="connsiteY4" fmla="*/ 0 h 71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46" h="71120">
                <a:moveTo>
                  <a:pt x="27138" y="0"/>
                </a:moveTo>
                <a:cubicBezTo>
                  <a:pt x="11979" y="8522"/>
                  <a:pt x="-1898" y="26774"/>
                  <a:pt x="214" y="65389"/>
                </a:cubicBezTo>
                <a:cubicBezTo>
                  <a:pt x="14996" y="64936"/>
                  <a:pt x="35887" y="66671"/>
                  <a:pt x="51046" y="71121"/>
                </a:cubicBezTo>
                <a:cubicBezTo>
                  <a:pt x="47351" y="29037"/>
                  <a:pt x="30909" y="15989"/>
                  <a:pt x="26686" y="7316"/>
                </a:cubicBezTo>
                <a:cubicBezTo>
                  <a:pt x="25479" y="4902"/>
                  <a:pt x="25856" y="2489"/>
                  <a:pt x="27138" y="0"/>
                </a:cubicBezTo>
                <a:close/>
              </a:path>
            </a:pathLst>
          </a:custGeom>
          <a:solidFill>
            <a:schemeClr val="accent1"/>
          </a:solidFill>
          <a:ln w="7533" cap="flat">
            <a:solidFill>
              <a:srgbClr val="FFFFFF"/>
            </a:solidFill>
            <a:prstDash val="solid"/>
            <a:miter/>
          </a:ln>
        </p:spPr>
        <p:txBody>
          <a:bodyPr rtlCol="0" anchor="ctr"/>
          <a:lstStyle/>
          <a:p>
            <a:endParaRPr lang="en-GB"/>
          </a:p>
        </p:txBody>
      </p:sp>
      <p:sp>
        <p:nvSpPr>
          <p:cNvPr id="81" name="Freeform: Shape 80">
            <a:extLst>
              <a:ext uri="{FF2B5EF4-FFF2-40B4-BE49-F238E27FC236}">
                <a16:creationId xmlns:a16="http://schemas.microsoft.com/office/drawing/2014/main" id="{DB9E6FB1-D7AA-7C33-1158-0C7574F33B86}"/>
              </a:ext>
            </a:extLst>
          </p:cNvPr>
          <p:cNvSpPr/>
          <p:nvPr/>
        </p:nvSpPr>
        <p:spPr>
          <a:xfrm>
            <a:off x="7270899" y="2066138"/>
            <a:ext cx="441505" cy="271148"/>
          </a:xfrm>
          <a:custGeom>
            <a:avLst/>
            <a:gdLst>
              <a:gd name="connsiteX0" fmla="*/ 57318 w 441505"/>
              <a:gd name="connsiteY0" fmla="*/ 132940 h 271148"/>
              <a:gd name="connsiteX1" fmla="*/ 103475 w 441505"/>
              <a:gd name="connsiteY1" fmla="*/ 150060 h 271148"/>
              <a:gd name="connsiteX2" fmla="*/ 146162 w 441505"/>
              <a:gd name="connsiteY2" fmla="*/ 175627 h 271148"/>
              <a:gd name="connsiteX3" fmla="*/ 146162 w 441505"/>
              <a:gd name="connsiteY3" fmla="*/ 230306 h 271148"/>
              <a:gd name="connsiteX4" fmla="*/ 206498 w 441505"/>
              <a:gd name="connsiteY4" fmla="*/ 266131 h 271148"/>
              <a:gd name="connsiteX5" fmla="*/ 262912 w 441505"/>
              <a:gd name="connsiteY5" fmla="*/ 270128 h 271148"/>
              <a:gd name="connsiteX6" fmla="*/ 301602 w 441505"/>
              <a:gd name="connsiteY6" fmla="*/ 251876 h 271148"/>
              <a:gd name="connsiteX7" fmla="*/ 351680 w 441505"/>
              <a:gd name="connsiteY7" fmla="*/ 235963 h 271148"/>
              <a:gd name="connsiteX8" fmla="*/ 363069 w 441505"/>
              <a:gd name="connsiteY8" fmla="*/ 199459 h 271148"/>
              <a:gd name="connsiteX9" fmla="*/ 401835 w 441505"/>
              <a:gd name="connsiteY9" fmla="*/ 163107 h 271148"/>
              <a:gd name="connsiteX10" fmla="*/ 426874 w 441505"/>
              <a:gd name="connsiteY10" fmla="*/ 142593 h 271148"/>
              <a:gd name="connsiteX11" fmla="*/ 436000 w 441505"/>
              <a:gd name="connsiteY11" fmla="*/ 112953 h 271148"/>
              <a:gd name="connsiteX12" fmla="*/ 441505 w 441505"/>
              <a:gd name="connsiteY12" fmla="*/ 88668 h 271148"/>
              <a:gd name="connsiteX13" fmla="*/ 402513 w 441505"/>
              <a:gd name="connsiteY13" fmla="*/ 63478 h 271148"/>
              <a:gd name="connsiteX14" fmla="*/ 329432 w 441505"/>
              <a:gd name="connsiteY14" fmla="*/ 25165 h 271148"/>
              <a:gd name="connsiteX15" fmla="*/ 284180 w 441505"/>
              <a:gd name="connsiteY15" fmla="*/ 7743 h 271148"/>
              <a:gd name="connsiteX16" fmla="*/ 186662 w 441505"/>
              <a:gd name="connsiteY16" fmla="*/ 7743 h 271148"/>
              <a:gd name="connsiteX17" fmla="*/ 75268 w 441505"/>
              <a:gd name="connsiteY17" fmla="*/ 7743 h 271148"/>
              <a:gd name="connsiteX18" fmla="*/ 14253 w 441505"/>
              <a:gd name="connsiteY18" fmla="*/ 23656 h 271148"/>
              <a:gd name="connsiteX19" fmla="*/ 6636 w 441505"/>
              <a:gd name="connsiteY19" fmla="*/ 107297 h 271148"/>
              <a:gd name="connsiteX20" fmla="*/ 10558 w 441505"/>
              <a:gd name="connsiteY20" fmla="*/ 128716 h 271148"/>
              <a:gd name="connsiteX21" fmla="*/ 57318 w 441505"/>
              <a:gd name="connsiteY21" fmla="*/ 132940 h 271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1505" h="271148">
                <a:moveTo>
                  <a:pt x="57318" y="132940"/>
                </a:moveTo>
                <a:cubicBezTo>
                  <a:pt x="65840" y="144931"/>
                  <a:pt x="93218" y="155188"/>
                  <a:pt x="103475" y="150060"/>
                </a:cubicBezTo>
                <a:cubicBezTo>
                  <a:pt x="113656" y="144931"/>
                  <a:pt x="146162" y="161976"/>
                  <a:pt x="146162" y="175627"/>
                </a:cubicBezTo>
                <a:cubicBezTo>
                  <a:pt x="146162" y="189278"/>
                  <a:pt x="137640" y="230306"/>
                  <a:pt x="146162" y="230306"/>
                </a:cubicBezTo>
                <a:cubicBezTo>
                  <a:pt x="153930" y="230306"/>
                  <a:pt x="203104" y="245541"/>
                  <a:pt x="206498" y="266131"/>
                </a:cubicBezTo>
                <a:cubicBezTo>
                  <a:pt x="228520" y="266658"/>
                  <a:pt x="253560" y="267790"/>
                  <a:pt x="262912" y="270128"/>
                </a:cubicBezTo>
                <a:cubicBezTo>
                  <a:pt x="281163" y="274653"/>
                  <a:pt x="292476" y="263340"/>
                  <a:pt x="301602" y="251876"/>
                </a:cubicBezTo>
                <a:cubicBezTo>
                  <a:pt x="310728" y="240488"/>
                  <a:pt x="342555" y="235963"/>
                  <a:pt x="351680" y="235963"/>
                </a:cubicBezTo>
                <a:cubicBezTo>
                  <a:pt x="360806" y="235963"/>
                  <a:pt x="360806" y="210923"/>
                  <a:pt x="363069" y="199459"/>
                </a:cubicBezTo>
                <a:cubicBezTo>
                  <a:pt x="365407" y="188147"/>
                  <a:pt x="388183" y="167632"/>
                  <a:pt x="401835" y="163107"/>
                </a:cubicBezTo>
                <a:cubicBezTo>
                  <a:pt x="415561" y="158582"/>
                  <a:pt x="413223" y="142593"/>
                  <a:pt x="426874" y="142593"/>
                </a:cubicBezTo>
                <a:cubicBezTo>
                  <a:pt x="440600" y="142593"/>
                  <a:pt x="438262" y="124342"/>
                  <a:pt x="436000" y="112953"/>
                </a:cubicBezTo>
                <a:cubicBezTo>
                  <a:pt x="434642" y="106015"/>
                  <a:pt x="436226" y="97417"/>
                  <a:pt x="441505" y="88668"/>
                </a:cubicBezTo>
                <a:cubicBezTo>
                  <a:pt x="426874" y="80146"/>
                  <a:pt x="413600" y="72755"/>
                  <a:pt x="402513" y="63478"/>
                </a:cubicBezTo>
                <a:cubicBezTo>
                  <a:pt x="381622" y="46056"/>
                  <a:pt x="346778" y="21620"/>
                  <a:pt x="329432" y="25165"/>
                </a:cubicBezTo>
                <a:cubicBezTo>
                  <a:pt x="312010" y="28710"/>
                  <a:pt x="312010" y="-2665"/>
                  <a:pt x="284180" y="7743"/>
                </a:cubicBezTo>
                <a:cubicBezTo>
                  <a:pt x="256350" y="18226"/>
                  <a:pt x="207554" y="7743"/>
                  <a:pt x="186662" y="7743"/>
                </a:cubicBezTo>
                <a:cubicBezTo>
                  <a:pt x="165847" y="7743"/>
                  <a:pt x="99628" y="-9679"/>
                  <a:pt x="75268" y="7743"/>
                </a:cubicBezTo>
                <a:cubicBezTo>
                  <a:pt x="61240" y="17699"/>
                  <a:pt x="37030" y="21846"/>
                  <a:pt x="14253" y="23656"/>
                </a:cubicBezTo>
                <a:cubicBezTo>
                  <a:pt x="29790" y="55484"/>
                  <a:pt x="24133" y="87612"/>
                  <a:pt x="6636" y="107297"/>
                </a:cubicBezTo>
                <a:cubicBezTo>
                  <a:pt x="-5808" y="121325"/>
                  <a:pt x="1432" y="123210"/>
                  <a:pt x="10558" y="128716"/>
                </a:cubicBezTo>
                <a:cubicBezTo>
                  <a:pt x="29262" y="126981"/>
                  <a:pt x="50530" y="123361"/>
                  <a:pt x="57318" y="132940"/>
                </a:cubicBezTo>
                <a:close/>
              </a:path>
            </a:pathLst>
          </a:custGeom>
          <a:solidFill>
            <a:schemeClr val="accent1"/>
          </a:solidFill>
          <a:ln w="7533" cap="flat">
            <a:solidFill>
              <a:srgbClr val="FFFFFF"/>
            </a:solidFill>
            <a:prstDash val="solid"/>
            <a:miter/>
          </a:ln>
        </p:spPr>
        <p:txBody>
          <a:bodyPr rtlCol="0" anchor="ctr"/>
          <a:lstStyle/>
          <a:p>
            <a:endParaRPr lang="en-GB"/>
          </a:p>
        </p:txBody>
      </p:sp>
      <p:sp>
        <p:nvSpPr>
          <p:cNvPr id="82" name="Freeform: Shape 81">
            <a:extLst>
              <a:ext uri="{FF2B5EF4-FFF2-40B4-BE49-F238E27FC236}">
                <a16:creationId xmlns:a16="http://schemas.microsoft.com/office/drawing/2014/main" id="{ACFFDDFA-F3E6-9AFF-E706-CA6897F2683E}"/>
              </a:ext>
            </a:extLst>
          </p:cNvPr>
          <p:cNvSpPr/>
          <p:nvPr/>
        </p:nvSpPr>
        <p:spPr>
          <a:xfrm>
            <a:off x="8348870" y="4182058"/>
            <a:ext cx="105774" cy="141060"/>
          </a:xfrm>
          <a:custGeom>
            <a:avLst/>
            <a:gdLst>
              <a:gd name="connsiteX0" fmla="*/ 95255 w 105774"/>
              <a:gd name="connsiteY0" fmla="*/ 60060 h 141060"/>
              <a:gd name="connsiteX1" fmla="*/ 57998 w 105774"/>
              <a:gd name="connsiteY1" fmla="*/ 101 h 141060"/>
              <a:gd name="connsiteX2" fmla="*/ 57168 w 105774"/>
              <a:gd name="connsiteY2" fmla="*/ 10207 h 141060"/>
              <a:gd name="connsiteX3" fmla="*/ 0 w 105774"/>
              <a:gd name="connsiteY3" fmla="*/ 125599 h 141060"/>
              <a:gd name="connsiteX4" fmla="*/ 36352 w 105774"/>
              <a:gd name="connsiteY4" fmla="*/ 141060 h 141060"/>
              <a:gd name="connsiteX5" fmla="*/ 95255 w 105774"/>
              <a:gd name="connsiteY5" fmla="*/ 60060 h 141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774" h="141060">
                <a:moveTo>
                  <a:pt x="95255" y="60060"/>
                </a:moveTo>
                <a:cubicBezTo>
                  <a:pt x="109735" y="47314"/>
                  <a:pt x="118333" y="-2539"/>
                  <a:pt x="57998" y="101"/>
                </a:cubicBezTo>
                <a:cubicBezTo>
                  <a:pt x="57470" y="3344"/>
                  <a:pt x="57168" y="6738"/>
                  <a:pt x="57168" y="10207"/>
                </a:cubicBezTo>
                <a:cubicBezTo>
                  <a:pt x="57168" y="33285"/>
                  <a:pt x="20212" y="81630"/>
                  <a:pt x="0" y="125599"/>
                </a:cubicBezTo>
                <a:lnTo>
                  <a:pt x="36352" y="141060"/>
                </a:lnTo>
                <a:cubicBezTo>
                  <a:pt x="55207" y="107423"/>
                  <a:pt x="83716" y="70166"/>
                  <a:pt x="95255" y="60060"/>
                </a:cubicBezTo>
                <a:close/>
              </a:path>
            </a:pathLst>
          </a:custGeom>
          <a:solidFill>
            <a:srgbClr val="4E4E4E"/>
          </a:solidFill>
          <a:ln w="7533" cap="flat">
            <a:solidFill>
              <a:srgbClr val="FFFFFF"/>
            </a:solidFill>
            <a:prstDash val="solid"/>
            <a:miter/>
          </a:ln>
        </p:spPr>
        <p:txBody>
          <a:bodyPr rtlCol="0" anchor="ctr"/>
          <a:lstStyle/>
          <a:p>
            <a:endParaRPr lang="en-GB"/>
          </a:p>
        </p:txBody>
      </p:sp>
      <p:sp>
        <p:nvSpPr>
          <p:cNvPr id="83" name="Freeform: Shape 82">
            <a:extLst>
              <a:ext uri="{FF2B5EF4-FFF2-40B4-BE49-F238E27FC236}">
                <a16:creationId xmlns:a16="http://schemas.microsoft.com/office/drawing/2014/main" id="{636C4ECD-18E3-BE6C-5BB3-CB433E01EBAF}"/>
              </a:ext>
            </a:extLst>
          </p:cNvPr>
          <p:cNvSpPr/>
          <p:nvPr/>
        </p:nvSpPr>
        <p:spPr>
          <a:xfrm>
            <a:off x="7273842" y="1887559"/>
            <a:ext cx="559384" cy="267322"/>
          </a:xfrm>
          <a:custGeom>
            <a:avLst/>
            <a:gdLst>
              <a:gd name="connsiteX0" fmla="*/ 183720 w 559384"/>
              <a:gd name="connsiteY0" fmla="*/ 186397 h 267322"/>
              <a:gd name="connsiteX1" fmla="*/ 281237 w 559384"/>
              <a:gd name="connsiteY1" fmla="*/ 186397 h 267322"/>
              <a:gd name="connsiteX2" fmla="*/ 326489 w 559384"/>
              <a:gd name="connsiteY2" fmla="*/ 203819 h 267322"/>
              <a:gd name="connsiteX3" fmla="*/ 399571 w 559384"/>
              <a:gd name="connsiteY3" fmla="*/ 242132 h 267322"/>
              <a:gd name="connsiteX4" fmla="*/ 438563 w 559384"/>
              <a:gd name="connsiteY4" fmla="*/ 267323 h 267322"/>
              <a:gd name="connsiteX5" fmla="*/ 453496 w 559384"/>
              <a:gd name="connsiteY5" fmla="*/ 250655 h 267322"/>
              <a:gd name="connsiteX6" fmla="*/ 505837 w 559384"/>
              <a:gd name="connsiteY6" fmla="*/ 243792 h 267322"/>
              <a:gd name="connsiteX7" fmla="*/ 535477 w 559384"/>
              <a:gd name="connsiteY7" fmla="*/ 216414 h 267322"/>
              <a:gd name="connsiteX8" fmla="*/ 559385 w 559384"/>
              <a:gd name="connsiteY8" fmla="*/ 206836 h 267322"/>
              <a:gd name="connsiteX9" fmla="*/ 542792 w 559384"/>
              <a:gd name="connsiteY9" fmla="*/ 159548 h 267322"/>
              <a:gd name="connsiteX10" fmla="*/ 518884 w 559384"/>
              <a:gd name="connsiteY10" fmla="*/ 115126 h 267322"/>
              <a:gd name="connsiteX11" fmla="*/ 510287 w 559384"/>
              <a:gd name="connsiteY11" fmla="*/ 72438 h 267322"/>
              <a:gd name="connsiteX12" fmla="*/ 497239 w 559384"/>
              <a:gd name="connsiteY12" fmla="*/ 52754 h 267322"/>
              <a:gd name="connsiteX13" fmla="*/ 423705 w 559384"/>
              <a:gd name="connsiteY13" fmla="*/ 48003 h 267322"/>
              <a:gd name="connsiteX14" fmla="*/ 346325 w 559384"/>
              <a:gd name="connsiteY14" fmla="*/ 2449 h 267322"/>
              <a:gd name="connsiteX15" fmla="*/ 263363 w 559384"/>
              <a:gd name="connsiteY15" fmla="*/ 3731 h 267322"/>
              <a:gd name="connsiteX16" fmla="*/ 256349 w 559384"/>
              <a:gd name="connsiteY16" fmla="*/ 79905 h 267322"/>
              <a:gd name="connsiteX17" fmla="*/ 193751 w 559384"/>
              <a:gd name="connsiteY17" fmla="*/ 109545 h 267322"/>
              <a:gd name="connsiteX18" fmla="*/ 125421 w 559384"/>
              <a:gd name="connsiteY18" fmla="*/ 29751 h 267322"/>
              <a:gd name="connsiteX19" fmla="*/ 51359 w 559384"/>
              <a:gd name="connsiteY19" fmla="*/ 63916 h 267322"/>
              <a:gd name="connsiteX20" fmla="*/ 20588 w 559384"/>
              <a:gd name="connsiteY20" fmla="*/ 125383 h 267322"/>
              <a:gd name="connsiteX21" fmla="*/ 9199 w 559384"/>
              <a:gd name="connsiteY21" fmla="*/ 198314 h 267322"/>
              <a:gd name="connsiteX22" fmla="*/ 11160 w 559384"/>
              <a:gd name="connsiteY22" fmla="*/ 202386 h 267322"/>
              <a:gd name="connsiteX23" fmla="*/ 72174 w 559384"/>
              <a:gd name="connsiteY23" fmla="*/ 186473 h 267322"/>
              <a:gd name="connsiteX24" fmla="*/ 183720 w 559384"/>
              <a:gd name="connsiteY24" fmla="*/ 186397 h 267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59384" h="267322">
                <a:moveTo>
                  <a:pt x="183720" y="186397"/>
                </a:moveTo>
                <a:cubicBezTo>
                  <a:pt x="204611" y="186397"/>
                  <a:pt x="253408" y="196881"/>
                  <a:pt x="281237" y="186397"/>
                </a:cubicBezTo>
                <a:cubicBezTo>
                  <a:pt x="309067" y="175989"/>
                  <a:pt x="309067" y="207364"/>
                  <a:pt x="326489" y="203819"/>
                </a:cubicBezTo>
                <a:cubicBezTo>
                  <a:pt x="343836" y="200350"/>
                  <a:pt x="378679" y="224711"/>
                  <a:pt x="399571" y="242132"/>
                </a:cubicBezTo>
                <a:cubicBezTo>
                  <a:pt x="410657" y="251409"/>
                  <a:pt x="423856" y="258800"/>
                  <a:pt x="438563" y="267323"/>
                </a:cubicBezTo>
                <a:cubicBezTo>
                  <a:pt x="441881" y="261666"/>
                  <a:pt x="446406" y="256010"/>
                  <a:pt x="453496" y="250655"/>
                </a:cubicBezTo>
                <a:cubicBezTo>
                  <a:pt x="471747" y="237004"/>
                  <a:pt x="489923" y="243792"/>
                  <a:pt x="505837" y="243792"/>
                </a:cubicBezTo>
                <a:cubicBezTo>
                  <a:pt x="521826" y="243792"/>
                  <a:pt x="524088" y="225540"/>
                  <a:pt x="535477" y="216414"/>
                </a:cubicBezTo>
                <a:cubicBezTo>
                  <a:pt x="541887" y="211286"/>
                  <a:pt x="551843" y="208344"/>
                  <a:pt x="559385" y="206836"/>
                </a:cubicBezTo>
                <a:cubicBezTo>
                  <a:pt x="553276" y="194241"/>
                  <a:pt x="552974" y="169654"/>
                  <a:pt x="542792" y="159548"/>
                </a:cubicBezTo>
                <a:cubicBezTo>
                  <a:pt x="530801" y="147632"/>
                  <a:pt x="513756" y="127042"/>
                  <a:pt x="518884" y="115126"/>
                </a:cubicBezTo>
                <a:cubicBezTo>
                  <a:pt x="524013" y="103134"/>
                  <a:pt x="524013" y="86089"/>
                  <a:pt x="510287" y="72438"/>
                </a:cubicBezTo>
                <a:cubicBezTo>
                  <a:pt x="504328" y="66480"/>
                  <a:pt x="499728" y="59466"/>
                  <a:pt x="497239" y="52754"/>
                </a:cubicBezTo>
                <a:cubicBezTo>
                  <a:pt x="469485" y="49209"/>
                  <a:pt x="432077" y="45137"/>
                  <a:pt x="423705" y="48003"/>
                </a:cubicBezTo>
                <a:cubicBezTo>
                  <a:pt x="410054" y="52603"/>
                  <a:pt x="355450" y="9312"/>
                  <a:pt x="346325" y="2449"/>
                </a:cubicBezTo>
                <a:cubicBezTo>
                  <a:pt x="340366" y="-2001"/>
                  <a:pt x="299791" y="337"/>
                  <a:pt x="263363" y="3731"/>
                </a:cubicBezTo>
                <a:cubicBezTo>
                  <a:pt x="242321" y="27036"/>
                  <a:pt x="257480" y="44156"/>
                  <a:pt x="256349" y="79905"/>
                </a:cubicBezTo>
                <a:cubicBezTo>
                  <a:pt x="255218" y="116408"/>
                  <a:pt x="215321" y="109545"/>
                  <a:pt x="193751" y="109545"/>
                </a:cubicBezTo>
                <a:cubicBezTo>
                  <a:pt x="172030" y="109545"/>
                  <a:pt x="136809" y="44609"/>
                  <a:pt x="125421" y="29751"/>
                </a:cubicBezTo>
                <a:cubicBezTo>
                  <a:pt x="113957" y="14969"/>
                  <a:pt x="77529" y="48003"/>
                  <a:pt x="51359" y="63916"/>
                </a:cubicBezTo>
                <a:cubicBezTo>
                  <a:pt x="25188" y="79905"/>
                  <a:pt x="38839" y="110676"/>
                  <a:pt x="20588" y="125383"/>
                </a:cubicBezTo>
                <a:cubicBezTo>
                  <a:pt x="2411" y="140165"/>
                  <a:pt x="-8977" y="165280"/>
                  <a:pt x="9199" y="198314"/>
                </a:cubicBezTo>
                <a:cubicBezTo>
                  <a:pt x="9953" y="199671"/>
                  <a:pt x="10406" y="201029"/>
                  <a:pt x="11160" y="202386"/>
                </a:cubicBezTo>
                <a:cubicBezTo>
                  <a:pt x="33937" y="200576"/>
                  <a:pt x="58146" y="196428"/>
                  <a:pt x="72174" y="186473"/>
                </a:cubicBezTo>
                <a:cubicBezTo>
                  <a:pt x="96686" y="168975"/>
                  <a:pt x="162904" y="186397"/>
                  <a:pt x="183720" y="186397"/>
                </a:cubicBezTo>
                <a:close/>
              </a:path>
            </a:pathLst>
          </a:custGeom>
          <a:solidFill>
            <a:schemeClr val="accent1"/>
          </a:solidFill>
          <a:ln w="7533" cap="flat">
            <a:solidFill>
              <a:srgbClr val="FFFFFF"/>
            </a:solidFill>
            <a:prstDash val="solid"/>
            <a:miter/>
          </a:ln>
        </p:spPr>
        <p:txBody>
          <a:bodyPr rtlCol="0" anchor="ctr"/>
          <a:lstStyle/>
          <a:p>
            <a:endParaRPr lang="en-GB"/>
          </a:p>
        </p:txBody>
      </p:sp>
      <p:sp>
        <p:nvSpPr>
          <p:cNvPr id="84" name="Freeform: Shape 83">
            <a:extLst>
              <a:ext uri="{FF2B5EF4-FFF2-40B4-BE49-F238E27FC236}">
                <a16:creationId xmlns:a16="http://schemas.microsoft.com/office/drawing/2014/main" id="{1E21B78B-EB44-F6E3-8495-0592F020A099}"/>
              </a:ext>
            </a:extLst>
          </p:cNvPr>
          <p:cNvSpPr/>
          <p:nvPr/>
        </p:nvSpPr>
        <p:spPr>
          <a:xfrm>
            <a:off x="11028426" y="3428380"/>
            <a:ext cx="839900" cy="353866"/>
          </a:xfrm>
          <a:custGeom>
            <a:avLst/>
            <a:gdLst>
              <a:gd name="connsiteX0" fmla="*/ 775338 w 839900"/>
              <a:gd name="connsiteY0" fmla="*/ 64822 h 353866"/>
              <a:gd name="connsiteX1" fmla="*/ 702483 w 839900"/>
              <a:gd name="connsiteY1" fmla="*/ 44383 h 353866"/>
              <a:gd name="connsiteX2" fmla="*/ 504356 w 839900"/>
              <a:gd name="connsiteY2" fmla="*/ 32919 h 353866"/>
              <a:gd name="connsiteX3" fmla="*/ 401860 w 839900"/>
              <a:gd name="connsiteY3" fmla="*/ 3355 h 353866"/>
              <a:gd name="connsiteX4" fmla="*/ 322142 w 839900"/>
              <a:gd name="connsiteY4" fmla="*/ 35257 h 353866"/>
              <a:gd name="connsiteX5" fmla="*/ 253812 w 839900"/>
              <a:gd name="connsiteY5" fmla="*/ 46570 h 353866"/>
              <a:gd name="connsiteX6" fmla="*/ 149129 w 839900"/>
              <a:gd name="connsiteY6" fmla="*/ 48908 h 353866"/>
              <a:gd name="connsiteX7" fmla="*/ 101314 w 839900"/>
              <a:gd name="connsiteY7" fmla="*/ 101249 h 353866"/>
              <a:gd name="connsiteX8" fmla="*/ 78009 w 839900"/>
              <a:gd name="connsiteY8" fmla="*/ 144163 h 353866"/>
              <a:gd name="connsiteX9" fmla="*/ 106593 w 839900"/>
              <a:gd name="connsiteY9" fmla="*/ 169730 h 353866"/>
              <a:gd name="connsiteX10" fmla="*/ 167457 w 839900"/>
              <a:gd name="connsiteY10" fmla="*/ 166713 h 353866"/>
              <a:gd name="connsiteX11" fmla="*/ 273874 w 839900"/>
              <a:gd name="connsiteY11" fmla="*/ 215283 h 353866"/>
              <a:gd name="connsiteX12" fmla="*/ 240387 w 839900"/>
              <a:gd name="connsiteY12" fmla="*/ 254879 h 353866"/>
              <a:gd name="connsiteX13" fmla="*/ 167457 w 839900"/>
              <a:gd name="connsiteY13" fmla="*/ 267021 h 353866"/>
              <a:gd name="connsiteX14" fmla="*/ 54931 w 839900"/>
              <a:gd name="connsiteY14" fmla="*/ 282181 h 353866"/>
              <a:gd name="connsiteX15" fmla="*/ 176 w 839900"/>
              <a:gd name="connsiteY15" fmla="*/ 327809 h 353866"/>
              <a:gd name="connsiteX16" fmla="*/ 109685 w 839900"/>
              <a:gd name="connsiteY16" fmla="*/ 336935 h 353866"/>
              <a:gd name="connsiteX17" fmla="*/ 179675 w 839900"/>
              <a:gd name="connsiteY17" fmla="*/ 339952 h 353866"/>
              <a:gd name="connsiteX18" fmla="*/ 243479 w 839900"/>
              <a:gd name="connsiteY18" fmla="*/ 352170 h 353866"/>
              <a:gd name="connsiteX19" fmla="*/ 343712 w 839900"/>
              <a:gd name="connsiteY19" fmla="*/ 346061 h 353866"/>
              <a:gd name="connsiteX20" fmla="*/ 356307 w 839900"/>
              <a:gd name="connsiteY20" fmla="*/ 307899 h 353866"/>
              <a:gd name="connsiteX21" fmla="*/ 390472 w 839900"/>
              <a:gd name="connsiteY21" fmla="*/ 287384 h 353866"/>
              <a:gd name="connsiteX22" fmla="*/ 433160 w 839900"/>
              <a:gd name="connsiteY22" fmla="*/ 260007 h 353866"/>
              <a:gd name="connsiteX23" fmla="*/ 479241 w 839900"/>
              <a:gd name="connsiteY23" fmla="*/ 244697 h 353866"/>
              <a:gd name="connsiteX24" fmla="*/ 527057 w 839900"/>
              <a:gd name="connsiteY24" fmla="*/ 260007 h 353866"/>
              <a:gd name="connsiteX25" fmla="*/ 573214 w 839900"/>
              <a:gd name="connsiteY25" fmla="*/ 229236 h 353866"/>
              <a:gd name="connsiteX26" fmla="*/ 643279 w 839900"/>
              <a:gd name="connsiteY26" fmla="*/ 208797 h 353866"/>
              <a:gd name="connsiteX27" fmla="*/ 704746 w 839900"/>
              <a:gd name="connsiteY27" fmla="*/ 174632 h 353866"/>
              <a:gd name="connsiteX28" fmla="*/ 764553 w 839900"/>
              <a:gd name="connsiteY28" fmla="*/ 140467 h 353866"/>
              <a:gd name="connsiteX29" fmla="*/ 832883 w 839900"/>
              <a:gd name="connsiteY29" fmla="*/ 106302 h 353866"/>
              <a:gd name="connsiteX30" fmla="*/ 839897 w 839900"/>
              <a:gd name="connsiteY30" fmla="*/ 89710 h 353866"/>
              <a:gd name="connsiteX31" fmla="*/ 775338 w 839900"/>
              <a:gd name="connsiteY31" fmla="*/ 64822 h 353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39900" h="353866">
                <a:moveTo>
                  <a:pt x="775338" y="64822"/>
                </a:moveTo>
                <a:cubicBezTo>
                  <a:pt x="745774" y="30656"/>
                  <a:pt x="736648" y="53358"/>
                  <a:pt x="702483" y="44383"/>
                </a:cubicBezTo>
                <a:cubicBezTo>
                  <a:pt x="668318" y="35257"/>
                  <a:pt x="531658" y="21531"/>
                  <a:pt x="504356" y="32919"/>
                </a:cubicBezTo>
                <a:cubicBezTo>
                  <a:pt x="476979" y="44383"/>
                  <a:pt x="420037" y="12405"/>
                  <a:pt x="401860" y="3355"/>
                </a:cubicBezTo>
                <a:cubicBezTo>
                  <a:pt x="383534" y="-5771"/>
                  <a:pt x="324405" y="3355"/>
                  <a:pt x="322142" y="35257"/>
                </a:cubicBezTo>
                <a:cubicBezTo>
                  <a:pt x="319879" y="67160"/>
                  <a:pt x="294765" y="67084"/>
                  <a:pt x="253812" y="46570"/>
                </a:cubicBezTo>
                <a:cubicBezTo>
                  <a:pt x="212859" y="26131"/>
                  <a:pt x="151317" y="26131"/>
                  <a:pt x="149129" y="48908"/>
                </a:cubicBezTo>
                <a:cubicBezTo>
                  <a:pt x="146791" y="71685"/>
                  <a:pt x="117152" y="94461"/>
                  <a:pt x="101314" y="101249"/>
                </a:cubicBezTo>
                <a:cubicBezTo>
                  <a:pt x="95280" y="103889"/>
                  <a:pt x="86531" y="122367"/>
                  <a:pt x="78009" y="144163"/>
                </a:cubicBezTo>
                <a:cubicBezTo>
                  <a:pt x="90604" y="148914"/>
                  <a:pt x="98221" y="159699"/>
                  <a:pt x="106593" y="169730"/>
                </a:cubicBezTo>
                <a:cubicBezTo>
                  <a:pt x="121752" y="187906"/>
                  <a:pt x="161347" y="184889"/>
                  <a:pt x="167457" y="166713"/>
                </a:cubicBezTo>
                <a:cubicBezTo>
                  <a:pt x="173566" y="148462"/>
                  <a:pt x="237370" y="184965"/>
                  <a:pt x="273874" y="215283"/>
                </a:cubicBezTo>
                <a:cubicBezTo>
                  <a:pt x="310377" y="245753"/>
                  <a:pt x="255622" y="224409"/>
                  <a:pt x="240387" y="254879"/>
                </a:cubicBezTo>
                <a:cubicBezTo>
                  <a:pt x="225153" y="285273"/>
                  <a:pt x="179599" y="254879"/>
                  <a:pt x="167457" y="267021"/>
                </a:cubicBezTo>
                <a:cubicBezTo>
                  <a:pt x="155314" y="279164"/>
                  <a:pt x="76274" y="285273"/>
                  <a:pt x="54931" y="282181"/>
                </a:cubicBezTo>
                <a:cubicBezTo>
                  <a:pt x="33662" y="279164"/>
                  <a:pt x="-2841" y="312575"/>
                  <a:pt x="176" y="327809"/>
                </a:cubicBezTo>
                <a:cubicBezTo>
                  <a:pt x="3268" y="343044"/>
                  <a:pt x="82308" y="318684"/>
                  <a:pt x="109685" y="336935"/>
                </a:cubicBezTo>
                <a:cubicBezTo>
                  <a:pt x="137063" y="355187"/>
                  <a:pt x="164440" y="318684"/>
                  <a:pt x="179675" y="339952"/>
                </a:cubicBezTo>
                <a:cubicBezTo>
                  <a:pt x="194834" y="361296"/>
                  <a:pt x="228320" y="346061"/>
                  <a:pt x="243479" y="352170"/>
                </a:cubicBezTo>
                <a:cubicBezTo>
                  <a:pt x="258639" y="358204"/>
                  <a:pt x="343033" y="346212"/>
                  <a:pt x="343712" y="346061"/>
                </a:cubicBezTo>
                <a:cubicBezTo>
                  <a:pt x="353064" y="335125"/>
                  <a:pt x="356307" y="320494"/>
                  <a:pt x="356307" y="307899"/>
                </a:cubicBezTo>
                <a:cubicBezTo>
                  <a:pt x="356307" y="287384"/>
                  <a:pt x="373352" y="292513"/>
                  <a:pt x="390472" y="287384"/>
                </a:cubicBezTo>
                <a:cubicBezTo>
                  <a:pt x="407517" y="282256"/>
                  <a:pt x="419509" y="260007"/>
                  <a:pt x="433160" y="260007"/>
                </a:cubicBezTo>
                <a:cubicBezTo>
                  <a:pt x="446811" y="260007"/>
                  <a:pt x="465666" y="239493"/>
                  <a:pt x="479241" y="244697"/>
                </a:cubicBezTo>
                <a:cubicBezTo>
                  <a:pt x="492892" y="249826"/>
                  <a:pt x="510012" y="273734"/>
                  <a:pt x="527057" y="260007"/>
                </a:cubicBezTo>
                <a:cubicBezTo>
                  <a:pt x="544177" y="246356"/>
                  <a:pt x="549306" y="258273"/>
                  <a:pt x="573214" y="229236"/>
                </a:cubicBezTo>
                <a:cubicBezTo>
                  <a:pt x="597122" y="200199"/>
                  <a:pt x="612507" y="205328"/>
                  <a:pt x="643279" y="208797"/>
                </a:cubicBezTo>
                <a:cubicBezTo>
                  <a:pt x="679103" y="212795"/>
                  <a:pt x="694488" y="195071"/>
                  <a:pt x="704746" y="174632"/>
                </a:cubicBezTo>
                <a:cubicBezTo>
                  <a:pt x="715003" y="154118"/>
                  <a:pt x="745774" y="154118"/>
                  <a:pt x="764553" y="140467"/>
                </a:cubicBezTo>
                <a:cubicBezTo>
                  <a:pt x="783333" y="126741"/>
                  <a:pt x="820892" y="111431"/>
                  <a:pt x="832883" y="106302"/>
                </a:cubicBezTo>
                <a:cubicBezTo>
                  <a:pt x="838615" y="103813"/>
                  <a:pt x="839973" y="97780"/>
                  <a:pt x="839897" y="89710"/>
                </a:cubicBezTo>
                <a:cubicBezTo>
                  <a:pt x="812294" y="67687"/>
                  <a:pt x="800227" y="93556"/>
                  <a:pt x="775338" y="64822"/>
                </a:cubicBezTo>
                <a:close/>
              </a:path>
            </a:pathLst>
          </a:custGeom>
          <a:solidFill>
            <a:srgbClr val="4E4E4E"/>
          </a:solidFill>
          <a:ln w="7533" cap="flat">
            <a:solidFill>
              <a:srgbClr val="FFFFFF"/>
            </a:solidFill>
            <a:prstDash val="solid"/>
            <a:miter/>
          </a:ln>
        </p:spPr>
        <p:txBody>
          <a:bodyPr rtlCol="0" anchor="ctr"/>
          <a:lstStyle/>
          <a:p>
            <a:endParaRPr lang="en-GB"/>
          </a:p>
        </p:txBody>
      </p:sp>
      <p:sp>
        <p:nvSpPr>
          <p:cNvPr id="85" name="Freeform: Shape 84">
            <a:extLst>
              <a:ext uri="{FF2B5EF4-FFF2-40B4-BE49-F238E27FC236}">
                <a16:creationId xmlns:a16="http://schemas.microsoft.com/office/drawing/2014/main" id="{7F3F31B9-E6EC-9127-B05C-C6F9827F842E}"/>
              </a:ext>
            </a:extLst>
          </p:cNvPr>
          <p:cNvSpPr/>
          <p:nvPr/>
        </p:nvSpPr>
        <p:spPr>
          <a:xfrm>
            <a:off x="9238519" y="4584277"/>
            <a:ext cx="148425" cy="139017"/>
          </a:xfrm>
          <a:custGeom>
            <a:avLst/>
            <a:gdLst>
              <a:gd name="connsiteX0" fmla="*/ 47665 w 148425"/>
              <a:gd name="connsiteY0" fmla="*/ 102438 h 139017"/>
              <a:gd name="connsiteX1" fmla="*/ 87185 w 148425"/>
              <a:gd name="connsiteY1" fmla="*/ 135850 h 139017"/>
              <a:gd name="connsiteX2" fmla="*/ 148426 w 148425"/>
              <a:gd name="connsiteY2" fmla="*/ 139017 h 139017"/>
              <a:gd name="connsiteX3" fmla="*/ 111395 w 148425"/>
              <a:gd name="connsiteY3" fmla="*/ 41877 h 139017"/>
              <a:gd name="connsiteX4" fmla="*/ 118182 w 148425"/>
              <a:gd name="connsiteY4" fmla="*/ 28980 h 139017"/>
              <a:gd name="connsiteX5" fmla="*/ 67199 w 148425"/>
              <a:gd name="connsiteY5" fmla="*/ 396 h 139017"/>
              <a:gd name="connsiteX6" fmla="*/ 32053 w 148425"/>
              <a:gd name="connsiteY6" fmla="*/ 28678 h 139017"/>
              <a:gd name="connsiteX7" fmla="*/ 0 w 148425"/>
              <a:gd name="connsiteY7" fmla="*/ 96556 h 139017"/>
              <a:gd name="connsiteX8" fmla="*/ 47665 w 148425"/>
              <a:gd name="connsiteY8" fmla="*/ 102438 h 139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8425" h="139017">
                <a:moveTo>
                  <a:pt x="47665" y="102438"/>
                </a:moveTo>
                <a:lnTo>
                  <a:pt x="87185" y="135850"/>
                </a:lnTo>
                <a:lnTo>
                  <a:pt x="148426" y="139017"/>
                </a:lnTo>
                <a:cubicBezTo>
                  <a:pt x="134699" y="103117"/>
                  <a:pt x="111395" y="54321"/>
                  <a:pt x="111395" y="41877"/>
                </a:cubicBezTo>
                <a:cubicBezTo>
                  <a:pt x="111395" y="37427"/>
                  <a:pt x="114034" y="33128"/>
                  <a:pt x="118182" y="28980"/>
                </a:cubicBezTo>
                <a:cubicBezTo>
                  <a:pt x="97593" y="9823"/>
                  <a:pt x="85903" y="-2395"/>
                  <a:pt x="67199" y="396"/>
                </a:cubicBezTo>
                <a:cubicBezTo>
                  <a:pt x="43593" y="3865"/>
                  <a:pt x="41858" y="18270"/>
                  <a:pt x="32053" y="28678"/>
                </a:cubicBezTo>
                <a:cubicBezTo>
                  <a:pt x="25944" y="35164"/>
                  <a:pt x="10709" y="70611"/>
                  <a:pt x="0" y="96556"/>
                </a:cubicBezTo>
                <a:cubicBezTo>
                  <a:pt x="26170" y="99723"/>
                  <a:pt x="47665" y="102438"/>
                  <a:pt x="47665" y="102438"/>
                </a:cubicBezTo>
                <a:close/>
              </a:path>
            </a:pathLst>
          </a:custGeom>
          <a:solidFill>
            <a:srgbClr val="4E4E4E"/>
          </a:solidFill>
          <a:ln w="7533" cap="flat">
            <a:solidFill>
              <a:srgbClr val="FFFFFF"/>
            </a:solidFill>
            <a:prstDash val="solid"/>
            <a:miter/>
          </a:ln>
        </p:spPr>
        <p:txBody>
          <a:bodyPr rtlCol="0" anchor="ctr"/>
          <a:lstStyle/>
          <a:p>
            <a:endParaRPr lang="en-GB"/>
          </a:p>
        </p:txBody>
      </p:sp>
      <p:sp>
        <p:nvSpPr>
          <p:cNvPr id="86" name="Freeform: Shape 85">
            <a:extLst>
              <a:ext uri="{FF2B5EF4-FFF2-40B4-BE49-F238E27FC236}">
                <a16:creationId xmlns:a16="http://schemas.microsoft.com/office/drawing/2014/main" id="{57D1ECD3-4E99-E0B4-0925-31633E27F0DB}"/>
              </a:ext>
            </a:extLst>
          </p:cNvPr>
          <p:cNvSpPr/>
          <p:nvPr/>
        </p:nvSpPr>
        <p:spPr>
          <a:xfrm>
            <a:off x="8335747" y="4302679"/>
            <a:ext cx="325133" cy="356867"/>
          </a:xfrm>
          <a:custGeom>
            <a:avLst/>
            <a:gdLst>
              <a:gd name="connsiteX0" fmla="*/ 300924 w 325133"/>
              <a:gd name="connsiteY0" fmla="*/ 0 h 356867"/>
              <a:gd name="connsiteX1" fmla="*/ 202351 w 325133"/>
              <a:gd name="connsiteY1" fmla="*/ 46534 h 356867"/>
              <a:gd name="connsiteX2" fmla="*/ 129345 w 325133"/>
              <a:gd name="connsiteY2" fmla="*/ 86054 h 356867"/>
              <a:gd name="connsiteX3" fmla="*/ 59431 w 325133"/>
              <a:gd name="connsiteY3" fmla="*/ 49551 h 356867"/>
              <a:gd name="connsiteX4" fmla="*/ 53322 w 325133"/>
              <a:gd name="connsiteY4" fmla="*/ 22173 h 356867"/>
              <a:gd name="connsiteX5" fmla="*/ 51964 w 325133"/>
              <a:gd name="connsiteY5" fmla="*/ 21645 h 356867"/>
              <a:gd name="connsiteX6" fmla="*/ 42914 w 325133"/>
              <a:gd name="connsiteY6" fmla="*/ 87788 h 356867"/>
              <a:gd name="connsiteX7" fmla="*/ 24662 w 325133"/>
              <a:gd name="connsiteY7" fmla="*/ 215323 h 356867"/>
              <a:gd name="connsiteX8" fmla="*/ 0 w 325133"/>
              <a:gd name="connsiteY8" fmla="*/ 327019 h 356867"/>
              <a:gd name="connsiteX9" fmla="*/ 68557 w 325133"/>
              <a:gd name="connsiteY9" fmla="*/ 356659 h 356867"/>
              <a:gd name="connsiteX10" fmla="*/ 129345 w 325133"/>
              <a:gd name="connsiteY10" fmla="*/ 311030 h 356867"/>
              <a:gd name="connsiteX11" fmla="*/ 177990 w 325133"/>
              <a:gd name="connsiteY11" fmla="*/ 289687 h 356867"/>
              <a:gd name="connsiteX12" fmla="*/ 223619 w 325133"/>
              <a:gd name="connsiteY12" fmla="*/ 253183 h 356867"/>
              <a:gd name="connsiteX13" fmla="*/ 165848 w 325133"/>
              <a:gd name="connsiteY13" fmla="*/ 186362 h 356867"/>
              <a:gd name="connsiteX14" fmla="*/ 241871 w 325133"/>
              <a:gd name="connsiteY14" fmla="*/ 137716 h 356867"/>
              <a:gd name="connsiteX15" fmla="*/ 320910 w 325133"/>
              <a:gd name="connsiteY15" fmla="*/ 113431 h 356867"/>
              <a:gd name="connsiteX16" fmla="*/ 325134 w 325133"/>
              <a:gd name="connsiteY16" fmla="*/ 113356 h 356867"/>
              <a:gd name="connsiteX17" fmla="*/ 307109 w 325133"/>
              <a:gd name="connsiteY17" fmla="*/ 37710 h 356867"/>
              <a:gd name="connsiteX18" fmla="*/ 300924 w 325133"/>
              <a:gd name="connsiteY18" fmla="*/ 0 h 356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25133" h="356867">
                <a:moveTo>
                  <a:pt x="300924" y="0"/>
                </a:moveTo>
                <a:cubicBezTo>
                  <a:pt x="252731" y="24738"/>
                  <a:pt x="210647" y="45327"/>
                  <a:pt x="202351" y="46534"/>
                </a:cubicBezTo>
                <a:cubicBezTo>
                  <a:pt x="181007" y="49551"/>
                  <a:pt x="129345" y="86054"/>
                  <a:pt x="129345" y="86054"/>
                </a:cubicBezTo>
                <a:lnTo>
                  <a:pt x="59431" y="49551"/>
                </a:lnTo>
                <a:lnTo>
                  <a:pt x="53322" y="22173"/>
                </a:lnTo>
                <a:lnTo>
                  <a:pt x="51964" y="21645"/>
                </a:lnTo>
                <a:cubicBezTo>
                  <a:pt x="49023" y="47892"/>
                  <a:pt x="45327" y="78135"/>
                  <a:pt x="42914" y="87788"/>
                </a:cubicBezTo>
                <a:cubicBezTo>
                  <a:pt x="38389" y="106040"/>
                  <a:pt x="38389" y="197147"/>
                  <a:pt x="24662" y="215323"/>
                </a:cubicBezTo>
                <a:cubicBezTo>
                  <a:pt x="16366" y="226334"/>
                  <a:pt x="6411" y="280712"/>
                  <a:pt x="0" y="327019"/>
                </a:cubicBezTo>
                <a:cubicBezTo>
                  <a:pt x="25190" y="340670"/>
                  <a:pt x="54453" y="355151"/>
                  <a:pt x="68557" y="356659"/>
                </a:cubicBezTo>
                <a:cubicBezTo>
                  <a:pt x="95934" y="359676"/>
                  <a:pt x="129345" y="329282"/>
                  <a:pt x="129345" y="311030"/>
                </a:cubicBezTo>
                <a:cubicBezTo>
                  <a:pt x="129345" y="292779"/>
                  <a:pt x="153705" y="289687"/>
                  <a:pt x="177990" y="289687"/>
                </a:cubicBezTo>
                <a:cubicBezTo>
                  <a:pt x="202351" y="289687"/>
                  <a:pt x="205368" y="262309"/>
                  <a:pt x="223619" y="253183"/>
                </a:cubicBezTo>
                <a:cubicBezTo>
                  <a:pt x="241871" y="244058"/>
                  <a:pt x="184099" y="192395"/>
                  <a:pt x="165848" y="186362"/>
                </a:cubicBezTo>
                <a:cubicBezTo>
                  <a:pt x="147596" y="180328"/>
                  <a:pt x="181007" y="140733"/>
                  <a:pt x="241871" y="137716"/>
                </a:cubicBezTo>
                <a:cubicBezTo>
                  <a:pt x="302659" y="134699"/>
                  <a:pt x="287500" y="113431"/>
                  <a:pt x="320910" y="113431"/>
                </a:cubicBezTo>
                <a:cubicBezTo>
                  <a:pt x="322494" y="113431"/>
                  <a:pt x="323701" y="113356"/>
                  <a:pt x="325134" y="113356"/>
                </a:cubicBezTo>
                <a:cubicBezTo>
                  <a:pt x="319251" y="86732"/>
                  <a:pt x="311860" y="54604"/>
                  <a:pt x="307109" y="37710"/>
                </a:cubicBezTo>
                <a:cubicBezTo>
                  <a:pt x="304243" y="27679"/>
                  <a:pt x="302282" y="14028"/>
                  <a:pt x="300924" y="0"/>
                </a:cubicBezTo>
                <a:close/>
              </a:path>
            </a:pathLst>
          </a:custGeom>
          <a:solidFill>
            <a:srgbClr val="009132"/>
          </a:solidFill>
          <a:ln w="7533" cap="flat">
            <a:solidFill>
              <a:srgbClr val="FFFFFF"/>
            </a:solidFill>
            <a:prstDash val="solid"/>
            <a:miter/>
          </a:ln>
        </p:spPr>
        <p:txBody>
          <a:bodyPr rtlCol="0" anchor="ctr"/>
          <a:lstStyle/>
          <a:p>
            <a:endParaRPr lang="en-GB"/>
          </a:p>
        </p:txBody>
      </p:sp>
      <p:sp>
        <p:nvSpPr>
          <p:cNvPr id="87" name="Freeform: Shape 86">
            <a:extLst>
              <a:ext uri="{FF2B5EF4-FFF2-40B4-BE49-F238E27FC236}">
                <a16:creationId xmlns:a16="http://schemas.microsoft.com/office/drawing/2014/main" id="{386EFC3C-D6C1-7452-E384-29D979C3D59F}"/>
              </a:ext>
            </a:extLst>
          </p:cNvPr>
          <p:cNvSpPr/>
          <p:nvPr/>
        </p:nvSpPr>
        <p:spPr>
          <a:xfrm>
            <a:off x="6205525" y="3046265"/>
            <a:ext cx="878516" cy="966240"/>
          </a:xfrm>
          <a:custGeom>
            <a:avLst/>
            <a:gdLst>
              <a:gd name="connsiteX0" fmla="*/ 608633 w 878516"/>
              <a:gd name="connsiteY0" fmla="*/ 837534 h 966240"/>
              <a:gd name="connsiteX1" fmla="*/ 515264 w 878516"/>
              <a:gd name="connsiteY1" fmla="*/ 837534 h 966240"/>
              <a:gd name="connsiteX2" fmla="*/ 450327 w 878516"/>
              <a:gd name="connsiteY2" fmla="*/ 868230 h 966240"/>
              <a:gd name="connsiteX3" fmla="*/ 530046 w 878516"/>
              <a:gd name="connsiteY3" fmla="*/ 911521 h 966240"/>
              <a:gd name="connsiteX4" fmla="*/ 617759 w 878516"/>
              <a:gd name="connsiteY4" fmla="*/ 966200 h 966240"/>
              <a:gd name="connsiteX5" fmla="*/ 638273 w 878516"/>
              <a:gd name="connsiteY5" fmla="*/ 913783 h 966240"/>
              <a:gd name="connsiteX6" fmla="*/ 670100 w 878516"/>
              <a:gd name="connsiteY6" fmla="*/ 842059 h 966240"/>
              <a:gd name="connsiteX7" fmla="*/ 608633 w 878516"/>
              <a:gd name="connsiteY7" fmla="*/ 837534 h 966240"/>
              <a:gd name="connsiteX8" fmla="*/ 167956 w 878516"/>
              <a:gd name="connsiteY8" fmla="*/ 578996 h 966240"/>
              <a:gd name="connsiteX9" fmla="*/ 112146 w 878516"/>
              <a:gd name="connsiteY9" fmla="*/ 592647 h 966240"/>
              <a:gd name="connsiteX10" fmla="*/ 140579 w 878516"/>
              <a:gd name="connsiteY10" fmla="*/ 691673 h 966240"/>
              <a:gd name="connsiteX11" fmla="*/ 172482 w 878516"/>
              <a:gd name="connsiteY11" fmla="*/ 765735 h 966240"/>
              <a:gd name="connsiteX12" fmla="*/ 226029 w 878516"/>
              <a:gd name="connsiteY12" fmla="*/ 732701 h 966240"/>
              <a:gd name="connsiteX13" fmla="*/ 238549 w 878516"/>
              <a:gd name="connsiteY13" fmla="*/ 607505 h 966240"/>
              <a:gd name="connsiteX14" fmla="*/ 167956 w 878516"/>
              <a:gd name="connsiteY14" fmla="*/ 578996 h 966240"/>
              <a:gd name="connsiteX15" fmla="*/ 725910 w 878516"/>
              <a:gd name="connsiteY15" fmla="*/ 542644 h 966240"/>
              <a:gd name="connsiteX16" fmla="*/ 668968 w 878516"/>
              <a:gd name="connsiteY16" fmla="*/ 497015 h 966240"/>
              <a:gd name="connsiteX17" fmla="*/ 549429 w 878516"/>
              <a:gd name="connsiteY17" fmla="*/ 374081 h 966240"/>
              <a:gd name="connsiteX18" fmla="*/ 441277 w 878516"/>
              <a:gd name="connsiteY18" fmla="*/ 263667 h 966240"/>
              <a:gd name="connsiteX19" fmla="*/ 442484 w 878516"/>
              <a:gd name="connsiteY19" fmla="*/ 186211 h 966240"/>
              <a:gd name="connsiteX20" fmla="*/ 476422 w 878516"/>
              <a:gd name="connsiteY20" fmla="*/ 142392 h 966240"/>
              <a:gd name="connsiteX21" fmla="*/ 480495 w 878516"/>
              <a:gd name="connsiteY21" fmla="*/ 40274 h 966240"/>
              <a:gd name="connsiteX22" fmla="*/ 441352 w 878516"/>
              <a:gd name="connsiteY22" fmla="*/ 32506 h 966240"/>
              <a:gd name="connsiteX23" fmla="*/ 425967 w 878516"/>
              <a:gd name="connsiteY23" fmla="*/ 0 h 966240"/>
              <a:gd name="connsiteX24" fmla="*/ 364500 w 878516"/>
              <a:gd name="connsiteY24" fmla="*/ 8598 h 966240"/>
              <a:gd name="connsiteX25" fmla="*/ 316684 w 878516"/>
              <a:gd name="connsiteY25" fmla="*/ 23983 h 966240"/>
              <a:gd name="connsiteX26" fmla="*/ 307105 w 878516"/>
              <a:gd name="connsiteY26" fmla="*/ 18704 h 966240"/>
              <a:gd name="connsiteX27" fmla="*/ 292248 w 878516"/>
              <a:gd name="connsiteY27" fmla="*/ 32581 h 966240"/>
              <a:gd name="connsiteX28" fmla="*/ 280784 w 878516"/>
              <a:gd name="connsiteY28" fmla="*/ 50833 h 966240"/>
              <a:gd name="connsiteX29" fmla="*/ 258083 w 878516"/>
              <a:gd name="connsiteY29" fmla="*/ 59883 h 966240"/>
              <a:gd name="connsiteX30" fmla="*/ 221580 w 878516"/>
              <a:gd name="connsiteY30" fmla="*/ 69009 h 966240"/>
              <a:gd name="connsiteX31" fmla="*/ 194278 w 878516"/>
              <a:gd name="connsiteY31" fmla="*/ 84922 h 966240"/>
              <a:gd name="connsiteX32" fmla="*/ 173764 w 878516"/>
              <a:gd name="connsiteY32" fmla="*/ 112300 h 966240"/>
              <a:gd name="connsiteX33" fmla="*/ 130473 w 878516"/>
              <a:gd name="connsiteY33" fmla="*/ 59883 h 966240"/>
              <a:gd name="connsiteX34" fmla="*/ 91783 w 878516"/>
              <a:gd name="connsiteY34" fmla="*/ 114562 h 966240"/>
              <a:gd name="connsiteX35" fmla="*/ 26092 w 878516"/>
              <a:gd name="connsiteY35" fmla="*/ 119238 h 966240"/>
              <a:gd name="connsiteX36" fmla="*/ 34841 w 878516"/>
              <a:gd name="connsiteY36" fmla="*/ 155591 h 966240"/>
              <a:gd name="connsiteX37" fmla="*/ 19455 w 878516"/>
              <a:gd name="connsiteY37" fmla="*/ 186286 h 966240"/>
              <a:gd name="connsiteX38" fmla="*/ 4070 w 878516"/>
              <a:gd name="connsiteY38" fmla="*/ 205066 h 966240"/>
              <a:gd name="connsiteX39" fmla="*/ 26243 w 878516"/>
              <a:gd name="connsiteY39" fmla="*/ 244359 h 966240"/>
              <a:gd name="connsiteX40" fmla="*/ 43363 w 878516"/>
              <a:gd name="connsiteY40" fmla="*/ 281918 h 966240"/>
              <a:gd name="connsiteX41" fmla="*/ 79188 w 878516"/>
              <a:gd name="connsiteY41" fmla="*/ 293910 h 966240"/>
              <a:gd name="connsiteX42" fmla="*/ 70514 w 878516"/>
              <a:gd name="connsiteY42" fmla="*/ 320005 h 966240"/>
              <a:gd name="connsiteX43" fmla="*/ 107696 w 878516"/>
              <a:gd name="connsiteY43" fmla="*/ 309296 h 966240"/>
              <a:gd name="connsiteX44" fmla="*/ 161169 w 878516"/>
              <a:gd name="connsiteY44" fmla="*/ 263742 h 966240"/>
              <a:gd name="connsiteX45" fmla="*/ 269320 w 878516"/>
              <a:gd name="connsiteY45" fmla="*/ 309296 h 966240"/>
              <a:gd name="connsiteX46" fmla="*/ 293228 w 878516"/>
              <a:gd name="connsiteY46" fmla="*/ 354924 h 966240"/>
              <a:gd name="connsiteX47" fmla="*/ 366084 w 878516"/>
              <a:gd name="connsiteY47" fmla="*/ 448294 h 966240"/>
              <a:gd name="connsiteX48" fmla="*/ 470841 w 878516"/>
              <a:gd name="connsiteY48" fmla="*/ 538194 h 966240"/>
              <a:gd name="connsiteX49" fmla="*/ 544903 w 878516"/>
              <a:gd name="connsiteY49" fmla="*/ 570096 h 966240"/>
              <a:gd name="connsiteX50" fmla="*/ 612102 w 878516"/>
              <a:gd name="connsiteY50" fmla="*/ 614519 h 966240"/>
              <a:gd name="connsiteX51" fmla="*/ 666706 w 878516"/>
              <a:gd name="connsiteY51" fmla="*/ 660072 h 966240"/>
              <a:gd name="connsiteX52" fmla="*/ 691745 w 878516"/>
              <a:gd name="connsiteY52" fmla="*/ 705625 h 966240"/>
              <a:gd name="connsiteX53" fmla="*/ 695214 w 878516"/>
              <a:gd name="connsiteY53" fmla="*/ 788813 h 966240"/>
              <a:gd name="connsiteX54" fmla="*/ 698608 w 878516"/>
              <a:gd name="connsiteY54" fmla="*/ 850280 h 966240"/>
              <a:gd name="connsiteX55" fmla="*/ 737298 w 878516"/>
              <a:gd name="connsiteY55" fmla="*/ 786475 h 966240"/>
              <a:gd name="connsiteX56" fmla="*/ 781645 w 878516"/>
              <a:gd name="connsiteY56" fmla="*/ 740922 h 966240"/>
              <a:gd name="connsiteX57" fmla="*/ 746424 w 878516"/>
              <a:gd name="connsiteY57" fmla="*/ 680511 h 966240"/>
              <a:gd name="connsiteX58" fmla="*/ 820411 w 878516"/>
              <a:gd name="connsiteY58" fmla="*/ 647477 h 966240"/>
              <a:gd name="connsiteX59" fmla="*/ 878484 w 878516"/>
              <a:gd name="connsiteY59" fmla="*/ 650946 h 966240"/>
              <a:gd name="connsiteX60" fmla="*/ 725910 w 878516"/>
              <a:gd name="connsiteY60" fmla="*/ 542644 h 96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878516" h="966240">
                <a:moveTo>
                  <a:pt x="608633" y="837534"/>
                </a:moveTo>
                <a:cubicBezTo>
                  <a:pt x="561873" y="847791"/>
                  <a:pt x="542641" y="851185"/>
                  <a:pt x="515264" y="837534"/>
                </a:cubicBezTo>
                <a:cubicBezTo>
                  <a:pt x="487886" y="823883"/>
                  <a:pt x="443690" y="849978"/>
                  <a:pt x="450327" y="868230"/>
                </a:cubicBezTo>
                <a:cubicBezTo>
                  <a:pt x="454852" y="880825"/>
                  <a:pt x="473104" y="896663"/>
                  <a:pt x="530046" y="911521"/>
                </a:cubicBezTo>
                <a:cubicBezTo>
                  <a:pt x="586987" y="926303"/>
                  <a:pt x="593851" y="964993"/>
                  <a:pt x="617759" y="966200"/>
                </a:cubicBezTo>
                <a:cubicBezTo>
                  <a:pt x="641667" y="967331"/>
                  <a:pt x="643929" y="944479"/>
                  <a:pt x="638273" y="913783"/>
                </a:cubicBezTo>
                <a:cubicBezTo>
                  <a:pt x="632541" y="883012"/>
                  <a:pt x="666706" y="847791"/>
                  <a:pt x="670100" y="842059"/>
                </a:cubicBezTo>
                <a:cubicBezTo>
                  <a:pt x="673494" y="836403"/>
                  <a:pt x="655317" y="827277"/>
                  <a:pt x="608633" y="837534"/>
                </a:cubicBezTo>
                <a:close/>
                <a:moveTo>
                  <a:pt x="167956" y="578996"/>
                </a:moveTo>
                <a:cubicBezTo>
                  <a:pt x="142917" y="600641"/>
                  <a:pt x="122252" y="575225"/>
                  <a:pt x="112146" y="592647"/>
                </a:cubicBezTo>
                <a:cubicBezTo>
                  <a:pt x="99626" y="614292"/>
                  <a:pt x="150836" y="647326"/>
                  <a:pt x="140579" y="691673"/>
                </a:cubicBezTo>
                <a:cubicBezTo>
                  <a:pt x="130322" y="736095"/>
                  <a:pt x="146311" y="791905"/>
                  <a:pt x="172482" y="765735"/>
                </a:cubicBezTo>
                <a:cubicBezTo>
                  <a:pt x="198652" y="739564"/>
                  <a:pt x="211247" y="752084"/>
                  <a:pt x="226029" y="732701"/>
                </a:cubicBezTo>
                <a:cubicBezTo>
                  <a:pt x="240812" y="713394"/>
                  <a:pt x="228367" y="641670"/>
                  <a:pt x="238549" y="607505"/>
                </a:cubicBezTo>
                <a:cubicBezTo>
                  <a:pt x="248882" y="573339"/>
                  <a:pt x="192996" y="557426"/>
                  <a:pt x="167956" y="578996"/>
                </a:cubicBezTo>
                <a:close/>
                <a:moveTo>
                  <a:pt x="725910" y="542644"/>
                </a:moveTo>
                <a:cubicBezTo>
                  <a:pt x="696346" y="524468"/>
                  <a:pt x="715653" y="494828"/>
                  <a:pt x="668968" y="497015"/>
                </a:cubicBezTo>
                <a:cubicBezTo>
                  <a:pt x="622284" y="499353"/>
                  <a:pt x="566473" y="441280"/>
                  <a:pt x="549429" y="374081"/>
                </a:cubicBezTo>
                <a:cubicBezTo>
                  <a:pt x="532308" y="306958"/>
                  <a:pt x="459528" y="303564"/>
                  <a:pt x="441277" y="263667"/>
                </a:cubicBezTo>
                <a:cubicBezTo>
                  <a:pt x="423025" y="223770"/>
                  <a:pt x="458397" y="219245"/>
                  <a:pt x="442484" y="186211"/>
                </a:cubicBezTo>
                <a:cubicBezTo>
                  <a:pt x="433584" y="167809"/>
                  <a:pt x="453193" y="151593"/>
                  <a:pt x="476422" y="142392"/>
                </a:cubicBezTo>
                <a:cubicBezTo>
                  <a:pt x="474537" y="105889"/>
                  <a:pt x="477629" y="66068"/>
                  <a:pt x="480495" y="40274"/>
                </a:cubicBezTo>
                <a:cubicBezTo>
                  <a:pt x="462394" y="38389"/>
                  <a:pt x="446858" y="35749"/>
                  <a:pt x="441352" y="32506"/>
                </a:cubicBezTo>
                <a:cubicBezTo>
                  <a:pt x="432754" y="27377"/>
                  <a:pt x="431095" y="0"/>
                  <a:pt x="425967" y="0"/>
                </a:cubicBezTo>
                <a:cubicBezTo>
                  <a:pt x="420838" y="0"/>
                  <a:pt x="373022" y="0"/>
                  <a:pt x="364500" y="8598"/>
                </a:cubicBezTo>
                <a:cubicBezTo>
                  <a:pt x="355977" y="17120"/>
                  <a:pt x="330335" y="32506"/>
                  <a:pt x="316684" y="23983"/>
                </a:cubicBezTo>
                <a:cubicBezTo>
                  <a:pt x="313742" y="22173"/>
                  <a:pt x="310499" y="20288"/>
                  <a:pt x="307105" y="18704"/>
                </a:cubicBezTo>
                <a:lnTo>
                  <a:pt x="292248" y="32581"/>
                </a:lnTo>
                <a:cubicBezTo>
                  <a:pt x="292248" y="32581"/>
                  <a:pt x="289910" y="50833"/>
                  <a:pt x="280784" y="50833"/>
                </a:cubicBezTo>
                <a:cubicBezTo>
                  <a:pt x="271734" y="50833"/>
                  <a:pt x="258083" y="44045"/>
                  <a:pt x="258083" y="59883"/>
                </a:cubicBezTo>
                <a:cubicBezTo>
                  <a:pt x="258083" y="75872"/>
                  <a:pt x="232968" y="71272"/>
                  <a:pt x="221580" y="69009"/>
                </a:cubicBezTo>
                <a:cubicBezTo>
                  <a:pt x="210267" y="66671"/>
                  <a:pt x="194278" y="71272"/>
                  <a:pt x="194278" y="84922"/>
                </a:cubicBezTo>
                <a:cubicBezTo>
                  <a:pt x="194278" y="98573"/>
                  <a:pt x="191940" y="128213"/>
                  <a:pt x="173764" y="112300"/>
                </a:cubicBezTo>
                <a:cubicBezTo>
                  <a:pt x="155588" y="96311"/>
                  <a:pt x="137261" y="55358"/>
                  <a:pt x="130473" y="59883"/>
                </a:cubicBezTo>
                <a:cubicBezTo>
                  <a:pt x="123610" y="64484"/>
                  <a:pt x="107696" y="114562"/>
                  <a:pt x="91783" y="114562"/>
                </a:cubicBezTo>
                <a:cubicBezTo>
                  <a:pt x="81903" y="114562"/>
                  <a:pt x="49397" y="117202"/>
                  <a:pt x="26092" y="119238"/>
                </a:cubicBezTo>
                <a:cubicBezTo>
                  <a:pt x="19983" y="138847"/>
                  <a:pt x="26545" y="150537"/>
                  <a:pt x="34841" y="155591"/>
                </a:cubicBezTo>
                <a:cubicBezTo>
                  <a:pt x="43439" y="160644"/>
                  <a:pt x="29712" y="181158"/>
                  <a:pt x="19455" y="186286"/>
                </a:cubicBezTo>
                <a:cubicBezTo>
                  <a:pt x="9198" y="191415"/>
                  <a:pt x="-7847" y="186286"/>
                  <a:pt x="4070" y="205066"/>
                </a:cubicBezTo>
                <a:cubicBezTo>
                  <a:pt x="16061" y="223845"/>
                  <a:pt x="38235" y="225580"/>
                  <a:pt x="26243" y="244359"/>
                </a:cubicBezTo>
                <a:cubicBezTo>
                  <a:pt x="14327" y="263139"/>
                  <a:pt x="26243" y="280259"/>
                  <a:pt x="43363" y="281918"/>
                </a:cubicBezTo>
                <a:cubicBezTo>
                  <a:pt x="60408" y="283578"/>
                  <a:pt x="84316" y="280184"/>
                  <a:pt x="79188" y="293910"/>
                </a:cubicBezTo>
                <a:cubicBezTo>
                  <a:pt x="76171" y="301904"/>
                  <a:pt x="71570" y="311030"/>
                  <a:pt x="70514" y="320005"/>
                </a:cubicBezTo>
                <a:cubicBezTo>
                  <a:pt x="83939" y="316083"/>
                  <a:pt x="95855" y="315480"/>
                  <a:pt x="107696" y="309296"/>
                </a:cubicBezTo>
                <a:cubicBezTo>
                  <a:pt x="131604" y="296851"/>
                  <a:pt x="121347" y="275131"/>
                  <a:pt x="161169" y="263742"/>
                </a:cubicBezTo>
                <a:cubicBezTo>
                  <a:pt x="201065" y="252354"/>
                  <a:pt x="253407" y="285388"/>
                  <a:pt x="269320" y="309296"/>
                </a:cubicBezTo>
                <a:cubicBezTo>
                  <a:pt x="285309" y="333204"/>
                  <a:pt x="289834" y="335542"/>
                  <a:pt x="293228" y="354924"/>
                </a:cubicBezTo>
                <a:cubicBezTo>
                  <a:pt x="296698" y="374232"/>
                  <a:pt x="311480" y="412998"/>
                  <a:pt x="366084" y="448294"/>
                </a:cubicBezTo>
                <a:cubicBezTo>
                  <a:pt x="420763" y="483666"/>
                  <a:pt x="442408" y="523412"/>
                  <a:pt x="470841" y="538194"/>
                </a:cubicBezTo>
                <a:cubicBezTo>
                  <a:pt x="499274" y="553052"/>
                  <a:pt x="527783" y="549658"/>
                  <a:pt x="544903" y="570096"/>
                </a:cubicBezTo>
                <a:cubicBezTo>
                  <a:pt x="562024" y="590611"/>
                  <a:pt x="584725" y="601999"/>
                  <a:pt x="612102" y="614519"/>
                </a:cubicBezTo>
                <a:cubicBezTo>
                  <a:pt x="639404" y="627114"/>
                  <a:pt x="640535" y="656678"/>
                  <a:pt x="666706" y="660072"/>
                </a:cubicBezTo>
                <a:cubicBezTo>
                  <a:pt x="692876" y="663466"/>
                  <a:pt x="675832" y="686242"/>
                  <a:pt x="691745" y="705625"/>
                </a:cubicBezTo>
                <a:cubicBezTo>
                  <a:pt x="707659" y="724933"/>
                  <a:pt x="712259" y="765961"/>
                  <a:pt x="695214" y="788813"/>
                </a:cubicBezTo>
                <a:cubicBezTo>
                  <a:pt x="678094" y="811590"/>
                  <a:pt x="687220" y="850280"/>
                  <a:pt x="698608" y="850280"/>
                </a:cubicBezTo>
                <a:cubicBezTo>
                  <a:pt x="709997" y="850280"/>
                  <a:pt x="733905" y="809252"/>
                  <a:pt x="737298" y="786475"/>
                </a:cubicBezTo>
                <a:cubicBezTo>
                  <a:pt x="740692" y="763698"/>
                  <a:pt x="763469" y="764905"/>
                  <a:pt x="781645" y="740922"/>
                </a:cubicBezTo>
                <a:cubicBezTo>
                  <a:pt x="799897" y="717014"/>
                  <a:pt x="754343" y="711282"/>
                  <a:pt x="746424" y="680511"/>
                </a:cubicBezTo>
                <a:cubicBezTo>
                  <a:pt x="738430" y="649739"/>
                  <a:pt x="780589" y="622438"/>
                  <a:pt x="820411" y="647477"/>
                </a:cubicBezTo>
                <a:cubicBezTo>
                  <a:pt x="860232" y="672516"/>
                  <a:pt x="876221" y="689636"/>
                  <a:pt x="878484" y="650946"/>
                </a:cubicBezTo>
                <a:cubicBezTo>
                  <a:pt x="880822" y="612105"/>
                  <a:pt x="755550" y="560820"/>
                  <a:pt x="725910" y="542644"/>
                </a:cubicBezTo>
                <a:close/>
              </a:path>
            </a:pathLst>
          </a:custGeom>
          <a:solidFill>
            <a:schemeClr val="accent1"/>
          </a:solidFill>
          <a:ln w="7533" cap="flat">
            <a:solidFill>
              <a:srgbClr val="FFFFFF"/>
            </a:solidFill>
            <a:prstDash val="solid"/>
            <a:miter/>
          </a:ln>
        </p:spPr>
        <p:txBody>
          <a:bodyPr rtlCol="0" anchor="ctr"/>
          <a:lstStyle/>
          <a:p>
            <a:endParaRPr lang="en-GB"/>
          </a:p>
        </p:txBody>
      </p:sp>
      <p:sp>
        <p:nvSpPr>
          <p:cNvPr id="88" name="Freeform: Shape 87">
            <a:extLst>
              <a:ext uri="{FF2B5EF4-FFF2-40B4-BE49-F238E27FC236}">
                <a16:creationId xmlns:a16="http://schemas.microsoft.com/office/drawing/2014/main" id="{152BB6BF-E697-3C7A-BBEA-C9D39983DB20}"/>
              </a:ext>
            </a:extLst>
          </p:cNvPr>
          <p:cNvSpPr/>
          <p:nvPr/>
        </p:nvSpPr>
        <p:spPr>
          <a:xfrm>
            <a:off x="8275789" y="4307657"/>
            <a:ext cx="111998" cy="322041"/>
          </a:xfrm>
          <a:custGeom>
            <a:avLst/>
            <a:gdLst>
              <a:gd name="connsiteX0" fmla="*/ 52039 w 111998"/>
              <a:gd name="connsiteY0" fmla="*/ 317667 h 322041"/>
              <a:gd name="connsiteX1" fmla="*/ 60034 w 111998"/>
              <a:gd name="connsiteY1" fmla="*/ 322041 h 322041"/>
              <a:gd name="connsiteX2" fmla="*/ 84696 w 111998"/>
              <a:gd name="connsiteY2" fmla="*/ 210345 h 322041"/>
              <a:gd name="connsiteX3" fmla="*/ 94501 w 111998"/>
              <a:gd name="connsiteY3" fmla="*/ 172937 h 322041"/>
              <a:gd name="connsiteX4" fmla="*/ 65992 w 111998"/>
              <a:gd name="connsiteY4" fmla="*/ 124065 h 322041"/>
              <a:gd name="connsiteX5" fmla="*/ 82207 w 111998"/>
              <a:gd name="connsiteY5" fmla="*/ 68330 h 322041"/>
              <a:gd name="connsiteX6" fmla="*/ 105587 w 111998"/>
              <a:gd name="connsiteY6" fmla="*/ 67802 h 322041"/>
              <a:gd name="connsiteX7" fmla="*/ 111998 w 111998"/>
              <a:gd name="connsiteY7" fmla="*/ 16592 h 322041"/>
              <a:gd name="connsiteX8" fmla="*/ 73082 w 111998"/>
              <a:gd name="connsiteY8" fmla="*/ 0 h 322041"/>
              <a:gd name="connsiteX9" fmla="*/ 60788 w 111998"/>
              <a:gd name="connsiteY9" fmla="*/ 36126 h 322041"/>
              <a:gd name="connsiteX10" fmla="*/ 0 w 111998"/>
              <a:gd name="connsiteY10" fmla="*/ 173163 h 322041"/>
              <a:gd name="connsiteX11" fmla="*/ 55282 w 111998"/>
              <a:gd name="connsiteY11" fmla="*/ 308768 h 322041"/>
              <a:gd name="connsiteX12" fmla="*/ 52039 w 111998"/>
              <a:gd name="connsiteY12" fmla="*/ 317667 h 322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998" h="322041">
                <a:moveTo>
                  <a:pt x="52039" y="317667"/>
                </a:moveTo>
                <a:cubicBezTo>
                  <a:pt x="54604" y="319100"/>
                  <a:pt x="57243" y="320533"/>
                  <a:pt x="60034" y="322041"/>
                </a:cubicBezTo>
                <a:cubicBezTo>
                  <a:pt x="66520" y="275734"/>
                  <a:pt x="76475" y="221356"/>
                  <a:pt x="84696" y="210345"/>
                </a:cubicBezTo>
                <a:cubicBezTo>
                  <a:pt x="89297" y="204236"/>
                  <a:pt x="92313" y="189906"/>
                  <a:pt x="94501" y="172937"/>
                </a:cubicBezTo>
                <a:cubicBezTo>
                  <a:pt x="73232" y="151292"/>
                  <a:pt x="65992" y="129043"/>
                  <a:pt x="65992" y="124065"/>
                </a:cubicBezTo>
                <a:cubicBezTo>
                  <a:pt x="65992" y="117126"/>
                  <a:pt x="70593" y="73006"/>
                  <a:pt x="82207" y="68330"/>
                </a:cubicBezTo>
                <a:cubicBezTo>
                  <a:pt x="85526" y="67048"/>
                  <a:pt x="94123" y="67123"/>
                  <a:pt x="105587" y="67802"/>
                </a:cubicBezTo>
                <a:cubicBezTo>
                  <a:pt x="107699" y="54000"/>
                  <a:pt x="110037" y="34466"/>
                  <a:pt x="111998" y="16592"/>
                </a:cubicBezTo>
                <a:lnTo>
                  <a:pt x="73082" y="0"/>
                </a:lnTo>
                <a:cubicBezTo>
                  <a:pt x="67274" y="12595"/>
                  <a:pt x="62598" y="24964"/>
                  <a:pt x="60788" y="36126"/>
                </a:cubicBezTo>
                <a:cubicBezTo>
                  <a:pt x="54302" y="77230"/>
                  <a:pt x="17874" y="145032"/>
                  <a:pt x="0" y="173163"/>
                </a:cubicBezTo>
                <a:lnTo>
                  <a:pt x="55282" y="308768"/>
                </a:lnTo>
                <a:lnTo>
                  <a:pt x="52039" y="317667"/>
                </a:lnTo>
                <a:close/>
              </a:path>
            </a:pathLst>
          </a:custGeom>
          <a:solidFill>
            <a:srgbClr val="4E4E4E"/>
          </a:solidFill>
          <a:ln w="7533" cap="flat">
            <a:solidFill>
              <a:srgbClr val="FFFFFF"/>
            </a:solidFill>
            <a:prstDash val="solid"/>
            <a:miter/>
          </a:ln>
        </p:spPr>
        <p:txBody>
          <a:bodyPr rtlCol="0" anchor="ctr"/>
          <a:lstStyle/>
          <a:p>
            <a:endParaRPr lang="en-GB"/>
          </a:p>
        </p:txBody>
      </p:sp>
      <p:sp>
        <p:nvSpPr>
          <p:cNvPr id="89" name="Freeform: Shape 88">
            <a:extLst>
              <a:ext uri="{FF2B5EF4-FFF2-40B4-BE49-F238E27FC236}">
                <a16:creationId xmlns:a16="http://schemas.microsoft.com/office/drawing/2014/main" id="{BCC5F93A-C90C-23A7-E8B7-0F2A81D3A022}"/>
              </a:ext>
            </a:extLst>
          </p:cNvPr>
          <p:cNvSpPr/>
          <p:nvPr/>
        </p:nvSpPr>
        <p:spPr>
          <a:xfrm>
            <a:off x="8636596" y="3947864"/>
            <a:ext cx="753818" cy="732591"/>
          </a:xfrm>
          <a:custGeom>
            <a:avLst/>
            <a:gdLst>
              <a:gd name="connsiteX0" fmla="*/ 634052 w 753818"/>
              <a:gd name="connsiteY0" fmla="*/ 665091 h 732591"/>
              <a:gd name="connsiteX1" fmla="*/ 669198 w 753818"/>
              <a:gd name="connsiteY1" fmla="*/ 636809 h 732591"/>
              <a:gd name="connsiteX2" fmla="*/ 720181 w 753818"/>
              <a:gd name="connsiteY2" fmla="*/ 665393 h 732591"/>
              <a:gd name="connsiteX3" fmla="*/ 753819 w 753818"/>
              <a:gd name="connsiteY3" fmla="*/ 647368 h 732591"/>
              <a:gd name="connsiteX4" fmla="*/ 710377 w 753818"/>
              <a:gd name="connsiteY4" fmla="*/ 586730 h 732591"/>
              <a:gd name="connsiteX5" fmla="*/ 683000 w 753818"/>
              <a:gd name="connsiteY5" fmla="*/ 535068 h 732591"/>
              <a:gd name="connsiteX6" fmla="*/ 689108 w 753818"/>
              <a:gd name="connsiteY6" fmla="*/ 483405 h 732591"/>
              <a:gd name="connsiteX7" fmla="*/ 652681 w 753818"/>
              <a:gd name="connsiteY7" fmla="*/ 437777 h 732591"/>
              <a:gd name="connsiteX8" fmla="*/ 567457 w 753818"/>
              <a:gd name="connsiteY8" fmla="*/ 380006 h 732591"/>
              <a:gd name="connsiteX9" fmla="*/ 531029 w 753818"/>
              <a:gd name="connsiteY9" fmla="*/ 337393 h 732591"/>
              <a:gd name="connsiteX10" fmla="*/ 521903 w 753818"/>
              <a:gd name="connsiteY10" fmla="*/ 267404 h 732591"/>
              <a:gd name="connsiteX11" fmla="*/ 552297 w 753818"/>
              <a:gd name="connsiteY11" fmla="*/ 206541 h 732591"/>
              <a:gd name="connsiteX12" fmla="*/ 561423 w 753818"/>
              <a:gd name="connsiteY12" fmla="*/ 160911 h 732591"/>
              <a:gd name="connsiteX13" fmla="*/ 531029 w 753818"/>
              <a:gd name="connsiteY13" fmla="*/ 133535 h 732591"/>
              <a:gd name="connsiteX14" fmla="*/ 488417 w 753818"/>
              <a:gd name="connsiteY14" fmla="*/ 87830 h 732591"/>
              <a:gd name="connsiteX15" fmla="*/ 461040 w 753818"/>
              <a:gd name="connsiteY15" fmla="*/ 27042 h 732591"/>
              <a:gd name="connsiteX16" fmla="*/ 379737 w 753818"/>
              <a:gd name="connsiteY16" fmla="*/ 14221 h 732591"/>
              <a:gd name="connsiteX17" fmla="*/ 311407 w 753818"/>
              <a:gd name="connsiteY17" fmla="*/ 494 h 732591"/>
              <a:gd name="connsiteX18" fmla="*/ 277091 w 753818"/>
              <a:gd name="connsiteY18" fmla="*/ 26589 h 732591"/>
              <a:gd name="connsiteX19" fmla="*/ 278524 w 753818"/>
              <a:gd name="connsiteY19" fmla="*/ 27042 h 732591"/>
              <a:gd name="connsiteX20" fmla="*/ 232896 w 753818"/>
              <a:gd name="connsiteY20" fmla="*/ 60453 h 732591"/>
              <a:gd name="connsiteX21" fmla="*/ 184250 w 753818"/>
              <a:gd name="connsiteY21" fmla="*/ 96880 h 732591"/>
              <a:gd name="connsiteX22" fmla="*/ 190283 w 753818"/>
              <a:gd name="connsiteY22" fmla="*/ 160761 h 732591"/>
              <a:gd name="connsiteX23" fmla="*/ 184250 w 753818"/>
              <a:gd name="connsiteY23" fmla="*/ 221549 h 732591"/>
              <a:gd name="connsiteX24" fmla="*/ 165923 w 753818"/>
              <a:gd name="connsiteY24" fmla="*/ 267178 h 732591"/>
              <a:gd name="connsiteX25" fmla="*/ 0 w 753818"/>
              <a:gd name="connsiteY25" fmla="*/ 354438 h 732591"/>
              <a:gd name="connsiteX26" fmla="*/ 6184 w 753818"/>
              <a:gd name="connsiteY26" fmla="*/ 392148 h 732591"/>
              <a:gd name="connsiteX27" fmla="*/ 24210 w 753818"/>
              <a:gd name="connsiteY27" fmla="*/ 467794 h 732591"/>
              <a:gd name="connsiteX28" fmla="*/ 83867 w 753818"/>
              <a:gd name="connsiteY28" fmla="*/ 467869 h 732591"/>
              <a:gd name="connsiteX29" fmla="*/ 235988 w 753818"/>
              <a:gd name="connsiteY29" fmla="*/ 556035 h 732591"/>
              <a:gd name="connsiteX30" fmla="*/ 421445 w 753818"/>
              <a:gd name="connsiteY30" fmla="*/ 692846 h 732591"/>
              <a:gd name="connsiteX31" fmla="*/ 512627 w 753818"/>
              <a:gd name="connsiteY31" fmla="*/ 723315 h 732591"/>
              <a:gd name="connsiteX32" fmla="*/ 601923 w 753818"/>
              <a:gd name="connsiteY32" fmla="*/ 732592 h 732591"/>
              <a:gd name="connsiteX33" fmla="*/ 634052 w 753818"/>
              <a:gd name="connsiteY33" fmla="*/ 665091 h 732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53818" h="732591">
                <a:moveTo>
                  <a:pt x="634052" y="665091"/>
                </a:moveTo>
                <a:cubicBezTo>
                  <a:pt x="643857" y="654683"/>
                  <a:pt x="645591" y="640279"/>
                  <a:pt x="669198" y="636809"/>
                </a:cubicBezTo>
                <a:cubicBezTo>
                  <a:pt x="687902" y="634019"/>
                  <a:pt x="699592" y="646312"/>
                  <a:pt x="720181" y="665393"/>
                </a:cubicBezTo>
                <a:cubicBezTo>
                  <a:pt x="728025" y="657700"/>
                  <a:pt x="741223" y="651063"/>
                  <a:pt x="753819" y="647368"/>
                </a:cubicBezTo>
                <a:cubicBezTo>
                  <a:pt x="733229" y="626024"/>
                  <a:pt x="708567" y="601437"/>
                  <a:pt x="710377" y="586730"/>
                </a:cubicBezTo>
                <a:cubicBezTo>
                  <a:pt x="713394" y="562446"/>
                  <a:pt x="686016" y="550228"/>
                  <a:pt x="683000" y="535068"/>
                </a:cubicBezTo>
                <a:cubicBezTo>
                  <a:pt x="679983" y="519909"/>
                  <a:pt x="701251" y="495548"/>
                  <a:pt x="689108" y="483405"/>
                </a:cubicBezTo>
                <a:cubicBezTo>
                  <a:pt x="676891" y="471263"/>
                  <a:pt x="673874" y="440869"/>
                  <a:pt x="652681" y="437777"/>
                </a:cubicBezTo>
                <a:cubicBezTo>
                  <a:pt x="631337" y="434685"/>
                  <a:pt x="564365" y="401274"/>
                  <a:pt x="567457" y="380006"/>
                </a:cubicBezTo>
                <a:cubicBezTo>
                  <a:pt x="570474" y="358737"/>
                  <a:pt x="543172" y="343502"/>
                  <a:pt x="531029" y="337393"/>
                </a:cubicBezTo>
                <a:cubicBezTo>
                  <a:pt x="518886" y="331284"/>
                  <a:pt x="506669" y="276530"/>
                  <a:pt x="521903" y="267404"/>
                </a:cubicBezTo>
                <a:cubicBezTo>
                  <a:pt x="537063" y="258278"/>
                  <a:pt x="534046" y="206541"/>
                  <a:pt x="552297" y="206541"/>
                </a:cubicBezTo>
                <a:cubicBezTo>
                  <a:pt x="570549" y="206541"/>
                  <a:pt x="555314" y="179163"/>
                  <a:pt x="561423" y="160911"/>
                </a:cubicBezTo>
                <a:cubicBezTo>
                  <a:pt x="567457" y="142660"/>
                  <a:pt x="546264" y="133535"/>
                  <a:pt x="531029" y="133535"/>
                </a:cubicBezTo>
                <a:cubicBezTo>
                  <a:pt x="515794" y="133535"/>
                  <a:pt x="488417" y="109174"/>
                  <a:pt x="488417" y="87830"/>
                </a:cubicBezTo>
                <a:cubicBezTo>
                  <a:pt x="488417" y="66562"/>
                  <a:pt x="458023" y="36168"/>
                  <a:pt x="461040" y="27042"/>
                </a:cubicBezTo>
                <a:cubicBezTo>
                  <a:pt x="455836" y="67165"/>
                  <a:pt x="397914" y="5095"/>
                  <a:pt x="379737" y="14221"/>
                </a:cubicBezTo>
                <a:cubicBezTo>
                  <a:pt x="361561" y="23346"/>
                  <a:pt x="347835" y="-3956"/>
                  <a:pt x="311407" y="494"/>
                </a:cubicBezTo>
                <a:cubicBezTo>
                  <a:pt x="288103" y="3436"/>
                  <a:pt x="288932" y="15654"/>
                  <a:pt x="277091" y="26589"/>
                </a:cubicBezTo>
                <a:lnTo>
                  <a:pt x="278524" y="27042"/>
                </a:lnTo>
                <a:lnTo>
                  <a:pt x="232896" y="60453"/>
                </a:lnTo>
                <a:cubicBezTo>
                  <a:pt x="232896" y="60453"/>
                  <a:pt x="193376" y="72520"/>
                  <a:pt x="184250" y="96880"/>
                </a:cubicBezTo>
                <a:cubicBezTo>
                  <a:pt x="175124" y="121241"/>
                  <a:pt x="202501" y="145601"/>
                  <a:pt x="190283" y="160761"/>
                </a:cubicBezTo>
                <a:cubicBezTo>
                  <a:pt x="178141" y="175920"/>
                  <a:pt x="181158" y="209407"/>
                  <a:pt x="184250" y="221549"/>
                </a:cubicBezTo>
                <a:cubicBezTo>
                  <a:pt x="187267" y="233767"/>
                  <a:pt x="165923" y="267178"/>
                  <a:pt x="165923" y="267178"/>
                </a:cubicBezTo>
                <a:cubicBezTo>
                  <a:pt x="165923" y="267178"/>
                  <a:pt x="75420" y="315823"/>
                  <a:pt x="0" y="354438"/>
                </a:cubicBezTo>
                <a:cubicBezTo>
                  <a:pt x="1357" y="368542"/>
                  <a:pt x="3318" y="382193"/>
                  <a:pt x="6184" y="392148"/>
                </a:cubicBezTo>
                <a:cubicBezTo>
                  <a:pt x="10936" y="409042"/>
                  <a:pt x="18327" y="441171"/>
                  <a:pt x="24210" y="467794"/>
                </a:cubicBezTo>
                <a:cubicBezTo>
                  <a:pt x="53473" y="467568"/>
                  <a:pt x="57771" y="464928"/>
                  <a:pt x="83867" y="467869"/>
                </a:cubicBezTo>
                <a:cubicBezTo>
                  <a:pt x="111319" y="470886"/>
                  <a:pt x="211627" y="543892"/>
                  <a:pt x="235988" y="556035"/>
                </a:cubicBezTo>
                <a:cubicBezTo>
                  <a:pt x="260273" y="568177"/>
                  <a:pt x="394067" y="668561"/>
                  <a:pt x="421445" y="692846"/>
                </a:cubicBezTo>
                <a:cubicBezTo>
                  <a:pt x="448822" y="717206"/>
                  <a:pt x="494375" y="723315"/>
                  <a:pt x="512627" y="723315"/>
                </a:cubicBezTo>
                <a:cubicBezTo>
                  <a:pt x="523110" y="723315"/>
                  <a:pt x="566703" y="728293"/>
                  <a:pt x="601923" y="732592"/>
                </a:cubicBezTo>
                <a:cubicBezTo>
                  <a:pt x="612708" y="707025"/>
                  <a:pt x="627943" y="671577"/>
                  <a:pt x="634052" y="665091"/>
                </a:cubicBezTo>
                <a:close/>
              </a:path>
            </a:pathLst>
          </a:custGeom>
          <a:solidFill>
            <a:srgbClr val="4E4E4E"/>
          </a:solidFill>
          <a:ln w="7533" cap="flat">
            <a:solidFill>
              <a:srgbClr val="FFFFFF"/>
            </a:solidFill>
            <a:prstDash val="solid"/>
            <a:miter/>
          </a:ln>
        </p:spPr>
        <p:txBody>
          <a:bodyPr rtlCol="0" anchor="ctr"/>
          <a:lstStyle/>
          <a:p>
            <a:endParaRPr lang="en-GB"/>
          </a:p>
        </p:txBody>
      </p:sp>
      <p:sp>
        <p:nvSpPr>
          <p:cNvPr id="90" name="Freeform: Shape 89">
            <a:extLst>
              <a:ext uri="{FF2B5EF4-FFF2-40B4-BE49-F238E27FC236}">
                <a16:creationId xmlns:a16="http://schemas.microsoft.com/office/drawing/2014/main" id="{7DB86C55-C453-7219-8962-6D15B8E3A190}"/>
              </a:ext>
            </a:extLst>
          </p:cNvPr>
          <p:cNvSpPr/>
          <p:nvPr/>
        </p:nvSpPr>
        <p:spPr>
          <a:xfrm>
            <a:off x="9049225" y="3728400"/>
            <a:ext cx="1499952" cy="1281941"/>
          </a:xfrm>
          <a:custGeom>
            <a:avLst/>
            <a:gdLst>
              <a:gd name="connsiteX0" fmla="*/ 1471502 w 1499952"/>
              <a:gd name="connsiteY0" fmla="*/ 1104328 h 1281941"/>
              <a:gd name="connsiteX1" fmla="*/ 1435074 w 1499952"/>
              <a:gd name="connsiteY1" fmla="*/ 1019179 h 1281941"/>
              <a:gd name="connsiteX2" fmla="*/ 1355959 w 1499952"/>
              <a:gd name="connsiteY2" fmla="*/ 952358 h 1281941"/>
              <a:gd name="connsiteX3" fmla="*/ 1304297 w 1499952"/>
              <a:gd name="connsiteY3" fmla="*/ 885461 h 1281941"/>
              <a:gd name="connsiteX4" fmla="*/ 1383337 w 1499952"/>
              <a:gd name="connsiteY4" fmla="*/ 775951 h 1281941"/>
              <a:gd name="connsiteX5" fmla="*/ 1307314 w 1499952"/>
              <a:gd name="connsiteY5" fmla="*/ 736432 h 1281941"/>
              <a:gd name="connsiteX6" fmla="*/ 1295171 w 1499952"/>
              <a:gd name="connsiteY6" fmla="*/ 648266 h 1281941"/>
              <a:gd name="connsiteX7" fmla="*/ 1295171 w 1499952"/>
              <a:gd name="connsiteY7" fmla="*/ 566134 h 1281941"/>
              <a:gd name="connsiteX8" fmla="*/ 1304297 w 1499952"/>
              <a:gd name="connsiteY8" fmla="*/ 499237 h 1281941"/>
              <a:gd name="connsiteX9" fmla="*/ 1334691 w 1499952"/>
              <a:gd name="connsiteY9" fmla="*/ 438449 h 1281941"/>
              <a:gd name="connsiteX10" fmla="*/ 1351811 w 1499952"/>
              <a:gd name="connsiteY10" fmla="*/ 403454 h 1281941"/>
              <a:gd name="connsiteX11" fmla="*/ 1338009 w 1499952"/>
              <a:gd name="connsiteY11" fmla="*/ 309180 h 1281941"/>
              <a:gd name="connsiteX12" fmla="*/ 1283406 w 1499952"/>
              <a:gd name="connsiteY12" fmla="*/ 300054 h 1281941"/>
              <a:gd name="connsiteX13" fmla="*/ 1231065 w 1499952"/>
              <a:gd name="connsiteY13" fmla="*/ 256839 h 1281941"/>
              <a:gd name="connsiteX14" fmla="*/ 1196899 w 1499952"/>
              <a:gd name="connsiteY14" fmla="*/ 229537 h 1281941"/>
              <a:gd name="connsiteX15" fmla="*/ 1130832 w 1499952"/>
              <a:gd name="connsiteY15" fmla="*/ 209023 h 1281941"/>
              <a:gd name="connsiteX16" fmla="*/ 1094329 w 1499952"/>
              <a:gd name="connsiteY16" fmla="*/ 190771 h 1281941"/>
              <a:gd name="connsiteX17" fmla="*/ 1037387 w 1499952"/>
              <a:gd name="connsiteY17" fmla="*/ 165732 h 1281941"/>
              <a:gd name="connsiteX18" fmla="*/ 948618 w 1499952"/>
              <a:gd name="connsiteY18" fmla="*/ 163394 h 1281941"/>
              <a:gd name="connsiteX19" fmla="*/ 893939 w 1499952"/>
              <a:gd name="connsiteY19" fmla="*/ 170257 h 1281941"/>
              <a:gd name="connsiteX20" fmla="*/ 825609 w 1499952"/>
              <a:gd name="connsiteY20" fmla="*/ 218073 h 1281941"/>
              <a:gd name="connsiteX21" fmla="*/ 761955 w 1499952"/>
              <a:gd name="connsiteY21" fmla="*/ 230140 h 1281941"/>
              <a:gd name="connsiteX22" fmla="*/ 759541 w 1499952"/>
              <a:gd name="connsiteY22" fmla="*/ 270490 h 1281941"/>
              <a:gd name="connsiteX23" fmla="*/ 593241 w 1499952"/>
              <a:gd name="connsiteY23" fmla="*/ 306917 h 1281941"/>
              <a:gd name="connsiteX24" fmla="*/ 452056 w 1499952"/>
              <a:gd name="connsiteY24" fmla="*/ 222674 h 1281941"/>
              <a:gd name="connsiteX25" fmla="*/ 358837 w 1499952"/>
              <a:gd name="connsiteY25" fmla="*/ 131718 h 1281941"/>
              <a:gd name="connsiteX26" fmla="*/ 303705 w 1499952"/>
              <a:gd name="connsiteY26" fmla="*/ 91821 h 1281941"/>
              <a:gd name="connsiteX27" fmla="*/ 288471 w 1499952"/>
              <a:gd name="connsiteY27" fmla="*/ 21831 h 1281941"/>
              <a:gd name="connsiteX28" fmla="*/ 133408 w 1499952"/>
              <a:gd name="connsiteY28" fmla="*/ 88728 h 1281941"/>
              <a:gd name="connsiteX29" fmla="*/ 81670 w 1499952"/>
              <a:gd name="connsiteY29" fmla="*/ 58334 h 1281941"/>
              <a:gd name="connsiteX30" fmla="*/ 36042 w 1499952"/>
              <a:gd name="connsiteY30" fmla="*/ 563 h 1281941"/>
              <a:gd name="connsiteX31" fmla="*/ 8740 w 1499952"/>
              <a:gd name="connsiteY31" fmla="*/ 40083 h 1281941"/>
              <a:gd name="connsiteX32" fmla="*/ 11757 w 1499952"/>
              <a:gd name="connsiteY32" fmla="*/ 103888 h 1281941"/>
              <a:gd name="connsiteX33" fmla="*/ 11757 w 1499952"/>
              <a:gd name="connsiteY33" fmla="*/ 185944 h 1281941"/>
              <a:gd name="connsiteX34" fmla="*/ 48259 w 1499952"/>
              <a:gd name="connsiteY34" fmla="*/ 246883 h 1281941"/>
              <a:gd name="connsiteX35" fmla="*/ 75637 w 1499952"/>
              <a:gd name="connsiteY35" fmla="*/ 307672 h 1281941"/>
              <a:gd name="connsiteX36" fmla="*/ 118249 w 1499952"/>
              <a:gd name="connsiteY36" fmla="*/ 353376 h 1281941"/>
              <a:gd name="connsiteX37" fmla="*/ 148643 w 1499952"/>
              <a:gd name="connsiteY37" fmla="*/ 380753 h 1281941"/>
              <a:gd name="connsiteX38" fmla="*/ 139517 w 1499952"/>
              <a:gd name="connsiteY38" fmla="*/ 426382 h 1281941"/>
              <a:gd name="connsiteX39" fmla="*/ 109123 w 1499952"/>
              <a:gd name="connsiteY39" fmla="*/ 487245 h 1281941"/>
              <a:gd name="connsiteX40" fmla="*/ 118249 w 1499952"/>
              <a:gd name="connsiteY40" fmla="*/ 557235 h 1281941"/>
              <a:gd name="connsiteX41" fmla="*/ 154676 w 1499952"/>
              <a:gd name="connsiteY41" fmla="*/ 599847 h 1281941"/>
              <a:gd name="connsiteX42" fmla="*/ 239901 w 1499952"/>
              <a:gd name="connsiteY42" fmla="*/ 657618 h 1281941"/>
              <a:gd name="connsiteX43" fmla="*/ 276328 w 1499952"/>
              <a:gd name="connsiteY43" fmla="*/ 703247 h 1281941"/>
              <a:gd name="connsiteX44" fmla="*/ 270219 w 1499952"/>
              <a:gd name="connsiteY44" fmla="*/ 754909 h 1281941"/>
              <a:gd name="connsiteX45" fmla="*/ 297596 w 1499952"/>
              <a:gd name="connsiteY45" fmla="*/ 806572 h 1281941"/>
              <a:gd name="connsiteX46" fmla="*/ 341038 w 1499952"/>
              <a:gd name="connsiteY46" fmla="*/ 867209 h 1281941"/>
              <a:gd name="connsiteX47" fmla="*/ 359742 w 1499952"/>
              <a:gd name="connsiteY47" fmla="*/ 863891 h 1281941"/>
              <a:gd name="connsiteX48" fmla="*/ 395039 w 1499952"/>
              <a:gd name="connsiteY48" fmla="*/ 854840 h 1281941"/>
              <a:gd name="connsiteX49" fmla="*/ 448587 w 1499952"/>
              <a:gd name="connsiteY49" fmla="*/ 852502 h 1281941"/>
              <a:gd name="connsiteX50" fmla="*/ 527098 w 1499952"/>
              <a:gd name="connsiteY50" fmla="*/ 973174 h 1281941"/>
              <a:gd name="connsiteX51" fmla="*/ 571520 w 1499952"/>
              <a:gd name="connsiteY51" fmla="*/ 1043842 h 1281941"/>
              <a:gd name="connsiteX52" fmla="*/ 664890 w 1499952"/>
              <a:gd name="connsiteY52" fmla="*/ 1090526 h 1281941"/>
              <a:gd name="connsiteX53" fmla="*/ 840240 w 1499952"/>
              <a:gd name="connsiteY53" fmla="*/ 1157650 h 1281941"/>
              <a:gd name="connsiteX54" fmla="*/ 964381 w 1499952"/>
              <a:gd name="connsiteY54" fmla="*/ 1123485 h 1281941"/>
              <a:gd name="connsiteX55" fmla="*/ 1023585 w 1499952"/>
              <a:gd name="connsiteY55" fmla="*/ 1224849 h 1281941"/>
              <a:gd name="connsiteX56" fmla="*/ 1292305 w 1499952"/>
              <a:gd name="connsiteY56" fmla="*/ 1275003 h 1281941"/>
              <a:gd name="connsiteX57" fmla="*/ 1372929 w 1499952"/>
              <a:gd name="connsiteY57" fmla="*/ 1281941 h 1281941"/>
              <a:gd name="connsiteX58" fmla="*/ 1370968 w 1499952"/>
              <a:gd name="connsiteY58" fmla="*/ 1262784 h 1281941"/>
              <a:gd name="connsiteX59" fmla="*/ 1419689 w 1499952"/>
              <a:gd name="connsiteY59" fmla="*/ 1183745 h 1281941"/>
              <a:gd name="connsiteX60" fmla="*/ 1489603 w 1499952"/>
              <a:gd name="connsiteY60" fmla="*/ 1162401 h 1281941"/>
              <a:gd name="connsiteX61" fmla="*/ 1471502 w 1499952"/>
              <a:gd name="connsiteY61" fmla="*/ 1104328 h 1281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499952" h="1281941">
                <a:moveTo>
                  <a:pt x="1471502" y="1104328"/>
                </a:moveTo>
                <a:cubicBezTo>
                  <a:pt x="1453251" y="1098219"/>
                  <a:pt x="1471502" y="1034339"/>
                  <a:pt x="1435074" y="1019179"/>
                </a:cubicBezTo>
                <a:cubicBezTo>
                  <a:pt x="1398572" y="1003945"/>
                  <a:pt x="1366141" y="979283"/>
                  <a:pt x="1355959" y="952358"/>
                </a:cubicBezTo>
                <a:cubicBezTo>
                  <a:pt x="1346833" y="927997"/>
                  <a:pt x="1301205" y="903637"/>
                  <a:pt x="1304297" y="885461"/>
                </a:cubicBezTo>
                <a:cubicBezTo>
                  <a:pt x="1307314" y="867209"/>
                  <a:pt x="1395479" y="809438"/>
                  <a:pt x="1383337" y="775951"/>
                </a:cubicBezTo>
                <a:cubicBezTo>
                  <a:pt x="1371119" y="742541"/>
                  <a:pt x="1313347" y="748649"/>
                  <a:pt x="1307314" y="736432"/>
                </a:cubicBezTo>
                <a:cubicBezTo>
                  <a:pt x="1301280" y="724289"/>
                  <a:pt x="1310406" y="681677"/>
                  <a:pt x="1295171" y="648266"/>
                </a:cubicBezTo>
                <a:cubicBezTo>
                  <a:pt x="1279936" y="614780"/>
                  <a:pt x="1307314" y="584386"/>
                  <a:pt x="1295171" y="566134"/>
                </a:cubicBezTo>
                <a:cubicBezTo>
                  <a:pt x="1283029" y="547883"/>
                  <a:pt x="1301280" y="511380"/>
                  <a:pt x="1304297" y="499237"/>
                </a:cubicBezTo>
                <a:cubicBezTo>
                  <a:pt x="1307314" y="487095"/>
                  <a:pt x="1337708" y="468843"/>
                  <a:pt x="1334691" y="438449"/>
                </a:cubicBezTo>
                <a:cubicBezTo>
                  <a:pt x="1332881" y="420046"/>
                  <a:pt x="1342157" y="408432"/>
                  <a:pt x="1351811" y="403454"/>
                </a:cubicBezTo>
                <a:cubicBezTo>
                  <a:pt x="1341403" y="372608"/>
                  <a:pt x="1338009" y="318758"/>
                  <a:pt x="1338009" y="309180"/>
                </a:cubicBezTo>
                <a:cubicBezTo>
                  <a:pt x="1338009" y="297792"/>
                  <a:pt x="1301657" y="297792"/>
                  <a:pt x="1283406" y="300054"/>
                </a:cubicBezTo>
                <a:cubicBezTo>
                  <a:pt x="1265154" y="302392"/>
                  <a:pt x="1249240" y="256839"/>
                  <a:pt x="1231065" y="256839"/>
                </a:cubicBezTo>
                <a:cubicBezTo>
                  <a:pt x="1212813" y="256839"/>
                  <a:pt x="1196899" y="243188"/>
                  <a:pt x="1196899" y="229537"/>
                </a:cubicBezTo>
                <a:cubicBezTo>
                  <a:pt x="1196899" y="215886"/>
                  <a:pt x="1153608" y="206760"/>
                  <a:pt x="1130832" y="209023"/>
                </a:cubicBezTo>
                <a:cubicBezTo>
                  <a:pt x="1108055" y="211210"/>
                  <a:pt x="1103455" y="190771"/>
                  <a:pt x="1094329" y="190771"/>
                </a:cubicBezTo>
                <a:cubicBezTo>
                  <a:pt x="1085203" y="190771"/>
                  <a:pt x="1048851" y="179383"/>
                  <a:pt x="1037387" y="165732"/>
                </a:cubicBezTo>
                <a:cubicBezTo>
                  <a:pt x="1025999" y="152005"/>
                  <a:pt x="960007" y="147480"/>
                  <a:pt x="948618" y="163394"/>
                </a:cubicBezTo>
                <a:cubicBezTo>
                  <a:pt x="937230" y="179383"/>
                  <a:pt x="914453" y="170257"/>
                  <a:pt x="893939" y="170257"/>
                </a:cubicBezTo>
                <a:cubicBezTo>
                  <a:pt x="873425" y="170257"/>
                  <a:pt x="837073" y="202159"/>
                  <a:pt x="825609" y="218073"/>
                </a:cubicBezTo>
                <a:cubicBezTo>
                  <a:pt x="818670" y="227878"/>
                  <a:pt x="786165" y="229914"/>
                  <a:pt x="761955" y="230140"/>
                </a:cubicBezTo>
                <a:cubicBezTo>
                  <a:pt x="762860" y="249749"/>
                  <a:pt x="762860" y="265512"/>
                  <a:pt x="759541" y="270490"/>
                </a:cubicBezTo>
                <a:cubicBezTo>
                  <a:pt x="747625" y="288440"/>
                  <a:pt x="659309" y="304655"/>
                  <a:pt x="593241" y="306917"/>
                </a:cubicBezTo>
                <a:cubicBezTo>
                  <a:pt x="527174" y="309180"/>
                  <a:pt x="522724" y="222674"/>
                  <a:pt x="452056" y="222674"/>
                </a:cubicBezTo>
                <a:cubicBezTo>
                  <a:pt x="400695" y="222674"/>
                  <a:pt x="361553" y="175687"/>
                  <a:pt x="358837" y="131718"/>
                </a:cubicBezTo>
                <a:cubicBezTo>
                  <a:pt x="328443" y="120103"/>
                  <a:pt x="299482" y="100192"/>
                  <a:pt x="303705" y="91821"/>
                </a:cubicBezTo>
                <a:cubicBezTo>
                  <a:pt x="309739" y="79678"/>
                  <a:pt x="324974" y="3580"/>
                  <a:pt x="288471" y="21831"/>
                </a:cubicBezTo>
                <a:cubicBezTo>
                  <a:pt x="251968" y="40083"/>
                  <a:pt x="200306" y="97854"/>
                  <a:pt x="133408" y="88728"/>
                </a:cubicBezTo>
                <a:cubicBezTo>
                  <a:pt x="66436" y="79603"/>
                  <a:pt x="115081" y="73569"/>
                  <a:pt x="81670" y="58334"/>
                </a:cubicBezTo>
                <a:cubicBezTo>
                  <a:pt x="48259" y="43175"/>
                  <a:pt x="69452" y="6597"/>
                  <a:pt x="36042" y="563"/>
                </a:cubicBezTo>
                <a:cubicBezTo>
                  <a:pt x="2631" y="-5546"/>
                  <a:pt x="26916" y="40083"/>
                  <a:pt x="8740" y="40083"/>
                </a:cubicBezTo>
                <a:cubicBezTo>
                  <a:pt x="-9587" y="40083"/>
                  <a:pt x="5648" y="91745"/>
                  <a:pt x="11757" y="103888"/>
                </a:cubicBezTo>
                <a:cubicBezTo>
                  <a:pt x="17866" y="116106"/>
                  <a:pt x="-461" y="183003"/>
                  <a:pt x="11757" y="185944"/>
                </a:cubicBezTo>
                <a:cubicBezTo>
                  <a:pt x="23899" y="189037"/>
                  <a:pt x="51201" y="237757"/>
                  <a:pt x="48259" y="246883"/>
                </a:cubicBezTo>
                <a:cubicBezTo>
                  <a:pt x="45167" y="256009"/>
                  <a:pt x="75637" y="286403"/>
                  <a:pt x="75637" y="307672"/>
                </a:cubicBezTo>
                <a:cubicBezTo>
                  <a:pt x="75637" y="329015"/>
                  <a:pt x="103014" y="353376"/>
                  <a:pt x="118249" y="353376"/>
                </a:cubicBezTo>
                <a:cubicBezTo>
                  <a:pt x="133483" y="353376"/>
                  <a:pt x="154676" y="362501"/>
                  <a:pt x="148643" y="380753"/>
                </a:cubicBezTo>
                <a:cubicBezTo>
                  <a:pt x="142534" y="399005"/>
                  <a:pt x="157769" y="426382"/>
                  <a:pt x="139517" y="426382"/>
                </a:cubicBezTo>
                <a:cubicBezTo>
                  <a:pt x="121266" y="426382"/>
                  <a:pt x="124282" y="478120"/>
                  <a:pt x="109123" y="487245"/>
                </a:cubicBezTo>
                <a:cubicBezTo>
                  <a:pt x="93888" y="496371"/>
                  <a:pt x="106106" y="551126"/>
                  <a:pt x="118249" y="557235"/>
                </a:cubicBezTo>
                <a:cubicBezTo>
                  <a:pt x="130391" y="563268"/>
                  <a:pt x="157693" y="578503"/>
                  <a:pt x="154676" y="599847"/>
                </a:cubicBezTo>
                <a:cubicBezTo>
                  <a:pt x="151584" y="621115"/>
                  <a:pt x="218557" y="654526"/>
                  <a:pt x="239901" y="657618"/>
                </a:cubicBezTo>
                <a:cubicBezTo>
                  <a:pt x="261094" y="660635"/>
                  <a:pt x="264110" y="691029"/>
                  <a:pt x="276328" y="703247"/>
                </a:cubicBezTo>
                <a:cubicBezTo>
                  <a:pt x="288471" y="715465"/>
                  <a:pt x="267203" y="739750"/>
                  <a:pt x="270219" y="754909"/>
                </a:cubicBezTo>
                <a:cubicBezTo>
                  <a:pt x="273236" y="770144"/>
                  <a:pt x="300613" y="782287"/>
                  <a:pt x="297596" y="806572"/>
                </a:cubicBezTo>
                <a:cubicBezTo>
                  <a:pt x="295787" y="821279"/>
                  <a:pt x="320524" y="845865"/>
                  <a:pt x="341038" y="867209"/>
                </a:cubicBezTo>
                <a:cubicBezTo>
                  <a:pt x="347826" y="865173"/>
                  <a:pt x="354388" y="863891"/>
                  <a:pt x="359742" y="863891"/>
                </a:cubicBezTo>
                <a:cubicBezTo>
                  <a:pt x="380256" y="863891"/>
                  <a:pt x="379125" y="841189"/>
                  <a:pt x="395039" y="854840"/>
                </a:cubicBezTo>
                <a:cubicBezTo>
                  <a:pt x="411028" y="868567"/>
                  <a:pt x="432598" y="853633"/>
                  <a:pt x="448587" y="852502"/>
                </a:cubicBezTo>
                <a:cubicBezTo>
                  <a:pt x="464500" y="851446"/>
                  <a:pt x="507791" y="933352"/>
                  <a:pt x="527098" y="973174"/>
                </a:cubicBezTo>
                <a:cubicBezTo>
                  <a:pt x="546481" y="1013070"/>
                  <a:pt x="545350" y="1026721"/>
                  <a:pt x="571520" y="1043842"/>
                </a:cubicBezTo>
                <a:cubicBezTo>
                  <a:pt x="597691" y="1060962"/>
                  <a:pt x="627331" y="1051836"/>
                  <a:pt x="664890" y="1090526"/>
                </a:cubicBezTo>
                <a:cubicBezTo>
                  <a:pt x="702524" y="1129217"/>
                  <a:pt x="799212" y="1155463"/>
                  <a:pt x="840240" y="1157650"/>
                </a:cubicBezTo>
                <a:cubicBezTo>
                  <a:pt x="881193" y="1159988"/>
                  <a:pt x="911964" y="1113303"/>
                  <a:pt x="964381" y="1123485"/>
                </a:cubicBezTo>
                <a:cubicBezTo>
                  <a:pt x="1016722" y="1133742"/>
                  <a:pt x="1004202" y="1200941"/>
                  <a:pt x="1023585" y="1224849"/>
                </a:cubicBezTo>
                <a:cubicBezTo>
                  <a:pt x="1042968" y="1248757"/>
                  <a:pt x="1255877" y="1264745"/>
                  <a:pt x="1292305" y="1275003"/>
                </a:cubicBezTo>
                <a:cubicBezTo>
                  <a:pt x="1305579" y="1278774"/>
                  <a:pt x="1337406" y="1281036"/>
                  <a:pt x="1372929" y="1281941"/>
                </a:cubicBezTo>
                <a:cubicBezTo>
                  <a:pt x="1372099" y="1274324"/>
                  <a:pt x="1371420" y="1267536"/>
                  <a:pt x="1370968" y="1262784"/>
                </a:cubicBezTo>
                <a:cubicBezTo>
                  <a:pt x="1367951" y="1226206"/>
                  <a:pt x="1395328" y="1195887"/>
                  <a:pt x="1419689" y="1183745"/>
                </a:cubicBezTo>
                <a:cubicBezTo>
                  <a:pt x="1443974" y="1171527"/>
                  <a:pt x="1465242" y="1165494"/>
                  <a:pt x="1489603" y="1162401"/>
                </a:cubicBezTo>
                <a:cubicBezTo>
                  <a:pt x="1514114" y="1159008"/>
                  <a:pt x="1489754" y="1110437"/>
                  <a:pt x="1471502" y="1104328"/>
                </a:cubicBezTo>
                <a:close/>
              </a:path>
            </a:pathLst>
          </a:custGeom>
          <a:solidFill>
            <a:srgbClr val="4E4E4E"/>
          </a:solidFill>
          <a:ln w="7533" cap="flat">
            <a:solidFill>
              <a:srgbClr val="FFFFFF"/>
            </a:solidFill>
            <a:prstDash val="solid"/>
            <a:miter/>
          </a:ln>
        </p:spPr>
        <p:txBody>
          <a:bodyPr rtlCol="0" anchor="ctr"/>
          <a:lstStyle/>
          <a:p>
            <a:endParaRPr lang="en-GB"/>
          </a:p>
        </p:txBody>
      </p:sp>
      <p:sp>
        <p:nvSpPr>
          <p:cNvPr id="91" name="Freeform: Shape 90">
            <a:extLst>
              <a:ext uri="{FF2B5EF4-FFF2-40B4-BE49-F238E27FC236}">
                <a16:creationId xmlns:a16="http://schemas.microsoft.com/office/drawing/2014/main" id="{4326B1A7-FD42-FE94-85BA-B62A0886E31F}"/>
              </a:ext>
            </a:extLst>
          </p:cNvPr>
          <p:cNvSpPr/>
          <p:nvPr/>
        </p:nvSpPr>
        <p:spPr>
          <a:xfrm>
            <a:off x="6922083" y="2882129"/>
            <a:ext cx="496710" cy="279570"/>
          </a:xfrm>
          <a:custGeom>
            <a:avLst/>
            <a:gdLst>
              <a:gd name="connsiteX0" fmla="*/ 482987 w 496710"/>
              <a:gd name="connsiteY0" fmla="*/ 51384 h 279570"/>
              <a:gd name="connsiteX1" fmla="*/ 464886 w 496710"/>
              <a:gd name="connsiteY1" fmla="*/ 40373 h 279570"/>
              <a:gd name="connsiteX2" fmla="*/ 416467 w 496710"/>
              <a:gd name="connsiteY2" fmla="*/ 23026 h 279570"/>
              <a:gd name="connsiteX3" fmla="*/ 345271 w 496710"/>
              <a:gd name="connsiteY3" fmla="*/ 99 h 279570"/>
              <a:gd name="connsiteX4" fmla="*/ 273999 w 496710"/>
              <a:gd name="connsiteY4" fmla="*/ 45878 h 279570"/>
              <a:gd name="connsiteX5" fmla="*/ 192622 w 496710"/>
              <a:gd name="connsiteY5" fmla="*/ 71295 h 279570"/>
              <a:gd name="connsiteX6" fmla="*/ 88392 w 496710"/>
              <a:gd name="connsiteY6" fmla="*/ 71295 h 279570"/>
              <a:gd name="connsiteX7" fmla="*/ 77984 w 496710"/>
              <a:gd name="connsiteY7" fmla="*/ 59152 h 279570"/>
              <a:gd name="connsiteX8" fmla="*/ 67651 w 496710"/>
              <a:gd name="connsiteY8" fmla="*/ 79591 h 279570"/>
              <a:gd name="connsiteX9" fmla="*/ 33864 w 496710"/>
              <a:gd name="connsiteY9" fmla="*/ 99124 h 279570"/>
              <a:gd name="connsiteX10" fmla="*/ 24964 w 496710"/>
              <a:gd name="connsiteY10" fmla="*/ 129443 h 279570"/>
              <a:gd name="connsiteX11" fmla="*/ 12444 w 496710"/>
              <a:gd name="connsiteY11" fmla="*/ 163307 h 279570"/>
              <a:gd name="connsiteX12" fmla="*/ 0 w 496710"/>
              <a:gd name="connsiteY12" fmla="*/ 181483 h 279570"/>
              <a:gd name="connsiteX13" fmla="*/ 18478 w 496710"/>
              <a:gd name="connsiteY13" fmla="*/ 210218 h 279570"/>
              <a:gd name="connsiteX14" fmla="*/ 16743 w 496710"/>
              <a:gd name="connsiteY14" fmla="*/ 211801 h 279570"/>
              <a:gd name="connsiteX15" fmla="*/ 80775 w 496710"/>
              <a:gd name="connsiteY15" fmla="*/ 259466 h 279570"/>
              <a:gd name="connsiteX16" fmla="*/ 159663 w 496710"/>
              <a:gd name="connsiteY16" fmla="*/ 277341 h 279570"/>
              <a:gd name="connsiteX17" fmla="*/ 266533 w 496710"/>
              <a:gd name="connsiteY17" fmla="*/ 244307 h 279570"/>
              <a:gd name="connsiteX18" fmla="*/ 299566 w 496710"/>
              <a:gd name="connsiteY18" fmla="*/ 254413 h 279570"/>
              <a:gd name="connsiteX19" fmla="*/ 321212 w 496710"/>
              <a:gd name="connsiteY19" fmla="*/ 257958 h 279570"/>
              <a:gd name="connsiteX20" fmla="*/ 366916 w 496710"/>
              <a:gd name="connsiteY20" fmla="*/ 225528 h 279570"/>
              <a:gd name="connsiteX21" fmla="*/ 436981 w 496710"/>
              <a:gd name="connsiteY21" fmla="*/ 109381 h 279570"/>
              <a:gd name="connsiteX22" fmla="*/ 488191 w 496710"/>
              <a:gd name="connsiteY22" fmla="*/ 76876 h 279570"/>
              <a:gd name="connsiteX23" fmla="*/ 482987 w 496710"/>
              <a:gd name="connsiteY23" fmla="*/ 51384 h 279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710" h="279570">
                <a:moveTo>
                  <a:pt x="482987" y="51384"/>
                </a:moveTo>
                <a:cubicBezTo>
                  <a:pt x="477104" y="49423"/>
                  <a:pt x="470618" y="45350"/>
                  <a:pt x="464886" y="40373"/>
                </a:cubicBezTo>
                <a:cubicBezTo>
                  <a:pt x="443467" y="35621"/>
                  <a:pt x="422727" y="29361"/>
                  <a:pt x="416467" y="23026"/>
                </a:cubicBezTo>
                <a:cubicBezTo>
                  <a:pt x="403796" y="10356"/>
                  <a:pt x="352964" y="2663"/>
                  <a:pt x="345271" y="99"/>
                </a:cubicBezTo>
                <a:cubicBezTo>
                  <a:pt x="337654" y="-2466"/>
                  <a:pt x="289310" y="45878"/>
                  <a:pt x="273999" y="45878"/>
                </a:cubicBezTo>
                <a:cubicBezTo>
                  <a:pt x="258765" y="45878"/>
                  <a:pt x="192622" y="53496"/>
                  <a:pt x="192622" y="71295"/>
                </a:cubicBezTo>
                <a:cubicBezTo>
                  <a:pt x="192622" y="89169"/>
                  <a:pt x="111319" y="91733"/>
                  <a:pt x="88392" y="71295"/>
                </a:cubicBezTo>
                <a:cubicBezTo>
                  <a:pt x="84772" y="68052"/>
                  <a:pt x="81303" y="63753"/>
                  <a:pt x="77984" y="59152"/>
                </a:cubicBezTo>
                <a:cubicBezTo>
                  <a:pt x="71875" y="64884"/>
                  <a:pt x="67651" y="71823"/>
                  <a:pt x="67651" y="79591"/>
                </a:cubicBezTo>
                <a:cubicBezTo>
                  <a:pt x="67651" y="102745"/>
                  <a:pt x="49852" y="100934"/>
                  <a:pt x="33864" y="99124"/>
                </a:cubicBezTo>
                <a:cubicBezTo>
                  <a:pt x="17799" y="97390"/>
                  <a:pt x="33864" y="118734"/>
                  <a:pt x="24964" y="129443"/>
                </a:cubicBezTo>
                <a:cubicBezTo>
                  <a:pt x="15989" y="140077"/>
                  <a:pt x="24964" y="161572"/>
                  <a:pt x="12444" y="163307"/>
                </a:cubicBezTo>
                <a:cubicBezTo>
                  <a:pt x="5807" y="164212"/>
                  <a:pt x="2187" y="171904"/>
                  <a:pt x="0" y="181483"/>
                </a:cubicBezTo>
                <a:cubicBezTo>
                  <a:pt x="5355" y="184047"/>
                  <a:pt x="18478" y="210218"/>
                  <a:pt x="18478" y="210218"/>
                </a:cubicBezTo>
                <a:cubicBezTo>
                  <a:pt x="18478" y="210218"/>
                  <a:pt x="17799" y="210821"/>
                  <a:pt x="16743" y="211801"/>
                </a:cubicBezTo>
                <a:cubicBezTo>
                  <a:pt x="34090" y="222134"/>
                  <a:pt x="69386" y="244383"/>
                  <a:pt x="80775" y="259466"/>
                </a:cubicBezTo>
                <a:cubicBezTo>
                  <a:pt x="96009" y="279830"/>
                  <a:pt x="139300" y="282394"/>
                  <a:pt x="159663" y="277341"/>
                </a:cubicBezTo>
                <a:cubicBezTo>
                  <a:pt x="180027" y="272288"/>
                  <a:pt x="266533" y="244307"/>
                  <a:pt x="266533" y="244307"/>
                </a:cubicBezTo>
                <a:cubicBezTo>
                  <a:pt x="266533" y="244307"/>
                  <a:pt x="286896" y="251925"/>
                  <a:pt x="299566" y="254413"/>
                </a:cubicBezTo>
                <a:cubicBezTo>
                  <a:pt x="302583" y="255017"/>
                  <a:pt x="310653" y="256374"/>
                  <a:pt x="321212" y="257958"/>
                </a:cubicBezTo>
                <a:cubicBezTo>
                  <a:pt x="327396" y="251472"/>
                  <a:pt x="346553" y="246042"/>
                  <a:pt x="366916" y="225528"/>
                </a:cubicBezTo>
                <a:cubicBezTo>
                  <a:pt x="390824" y="201620"/>
                  <a:pt x="426724" y="116245"/>
                  <a:pt x="436981" y="109381"/>
                </a:cubicBezTo>
                <a:cubicBezTo>
                  <a:pt x="447238" y="102518"/>
                  <a:pt x="474540" y="87133"/>
                  <a:pt x="488191" y="76876"/>
                </a:cubicBezTo>
                <a:cubicBezTo>
                  <a:pt x="501767" y="66769"/>
                  <a:pt x="498448" y="56512"/>
                  <a:pt x="482987" y="51384"/>
                </a:cubicBezTo>
                <a:close/>
              </a:path>
            </a:pathLst>
          </a:custGeom>
          <a:solidFill>
            <a:schemeClr val="accent1"/>
          </a:solidFill>
          <a:ln w="7533" cap="flat">
            <a:solidFill>
              <a:srgbClr val="FFFFFF"/>
            </a:solidFill>
            <a:prstDash val="solid"/>
            <a:miter/>
          </a:ln>
        </p:spPr>
        <p:txBody>
          <a:bodyPr rtlCol="0" anchor="ctr"/>
          <a:lstStyle/>
          <a:p>
            <a:endParaRPr lang="en-GB"/>
          </a:p>
        </p:txBody>
      </p:sp>
      <p:sp>
        <p:nvSpPr>
          <p:cNvPr id="92" name="Freeform: Shape 91">
            <a:extLst>
              <a:ext uri="{FF2B5EF4-FFF2-40B4-BE49-F238E27FC236}">
                <a16:creationId xmlns:a16="http://schemas.microsoft.com/office/drawing/2014/main" id="{8E473E8E-93AD-463F-2F65-0E0470398D75}"/>
              </a:ext>
            </a:extLst>
          </p:cNvPr>
          <p:cNvSpPr/>
          <p:nvPr/>
        </p:nvSpPr>
        <p:spPr>
          <a:xfrm>
            <a:off x="7213806" y="3550671"/>
            <a:ext cx="488346" cy="609815"/>
          </a:xfrm>
          <a:custGeom>
            <a:avLst/>
            <a:gdLst>
              <a:gd name="connsiteX0" fmla="*/ 482233 w 488346"/>
              <a:gd name="connsiteY0" fmla="*/ 0 h 609815"/>
              <a:gd name="connsiteX1" fmla="*/ 445202 w 488346"/>
              <a:gd name="connsiteY1" fmla="*/ 17724 h 609815"/>
              <a:gd name="connsiteX2" fmla="*/ 415637 w 488346"/>
              <a:gd name="connsiteY2" fmla="*/ 35900 h 609815"/>
              <a:gd name="connsiteX3" fmla="*/ 333581 w 488346"/>
              <a:gd name="connsiteY3" fmla="*/ 22249 h 609815"/>
              <a:gd name="connsiteX4" fmla="*/ 230256 w 488346"/>
              <a:gd name="connsiteY4" fmla="*/ 21042 h 609815"/>
              <a:gd name="connsiteX5" fmla="*/ 228823 w 488346"/>
              <a:gd name="connsiteY5" fmla="*/ 24511 h 609815"/>
              <a:gd name="connsiteX6" fmla="*/ 157099 w 488346"/>
              <a:gd name="connsiteY6" fmla="*/ 57545 h 609815"/>
              <a:gd name="connsiteX7" fmla="*/ 121275 w 488346"/>
              <a:gd name="connsiteY7" fmla="*/ 79794 h 609815"/>
              <a:gd name="connsiteX8" fmla="*/ 68330 w 488346"/>
              <a:gd name="connsiteY8" fmla="*/ 86657 h 609815"/>
              <a:gd name="connsiteX9" fmla="*/ 40953 w 488346"/>
              <a:gd name="connsiteY9" fmla="*/ 131004 h 609815"/>
              <a:gd name="connsiteX10" fmla="*/ 22173 w 488346"/>
              <a:gd name="connsiteY10" fmla="*/ 160040 h 609815"/>
              <a:gd name="connsiteX11" fmla="*/ 0 w 488346"/>
              <a:gd name="connsiteY11" fmla="*/ 201672 h 609815"/>
              <a:gd name="connsiteX12" fmla="*/ 3318 w 488346"/>
              <a:gd name="connsiteY12" fmla="*/ 203407 h 609815"/>
              <a:gd name="connsiteX13" fmla="*/ 44347 w 488346"/>
              <a:gd name="connsiteY13" fmla="*/ 269474 h 609815"/>
              <a:gd name="connsiteX14" fmla="*/ 99026 w 488346"/>
              <a:gd name="connsiteY14" fmla="*/ 287726 h 609815"/>
              <a:gd name="connsiteX15" fmla="*/ 168487 w 488346"/>
              <a:gd name="connsiteY15" fmla="*/ 312765 h 609815"/>
              <a:gd name="connsiteX16" fmla="*/ 86431 w 488346"/>
              <a:gd name="connsiteY16" fmla="*/ 319628 h 609815"/>
              <a:gd name="connsiteX17" fmla="*/ 102420 w 488346"/>
              <a:gd name="connsiteY17" fmla="*/ 384564 h 609815"/>
              <a:gd name="connsiteX18" fmla="*/ 142241 w 488346"/>
              <a:gd name="connsiteY18" fmla="*/ 438112 h 609815"/>
              <a:gd name="connsiteX19" fmla="*/ 213965 w 488346"/>
              <a:gd name="connsiteY19" fmla="*/ 472202 h 609815"/>
              <a:gd name="connsiteX20" fmla="*/ 200314 w 488346"/>
              <a:gd name="connsiteY20" fmla="*/ 394821 h 609815"/>
              <a:gd name="connsiteX21" fmla="*/ 253787 w 488346"/>
              <a:gd name="connsiteY21" fmla="*/ 392483 h 609815"/>
              <a:gd name="connsiteX22" fmla="*/ 218490 w 488346"/>
              <a:gd name="connsiteY22" fmla="*/ 361788 h 609815"/>
              <a:gd name="connsiteX23" fmla="*/ 245868 w 488346"/>
              <a:gd name="connsiteY23" fmla="*/ 347005 h 609815"/>
              <a:gd name="connsiteX24" fmla="*/ 301603 w 488346"/>
              <a:gd name="connsiteY24" fmla="*/ 340142 h 609815"/>
              <a:gd name="connsiteX25" fmla="*/ 276563 w 488346"/>
              <a:gd name="connsiteY25" fmla="*/ 277544 h 609815"/>
              <a:gd name="connsiteX26" fmla="*/ 212759 w 488346"/>
              <a:gd name="connsiteY26" fmla="*/ 279731 h 609815"/>
              <a:gd name="connsiteX27" fmla="*/ 237798 w 488346"/>
              <a:gd name="connsiteY27" fmla="*/ 238778 h 609815"/>
              <a:gd name="connsiteX28" fmla="*/ 175199 w 488346"/>
              <a:gd name="connsiteY28" fmla="*/ 152272 h 609815"/>
              <a:gd name="connsiteX29" fmla="*/ 215021 w 488346"/>
              <a:gd name="connsiteY29" fmla="*/ 130702 h 609815"/>
              <a:gd name="connsiteX30" fmla="*/ 276488 w 488346"/>
              <a:gd name="connsiteY30" fmla="*/ 139752 h 609815"/>
              <a:gd name="connsiteX31" fmla="*/ 291270 w 488346"/>
              <a:gd name="connsiteY31" fmla="*/ 81679 h 609815"/>
              <a:gd name="connsiteX32" fmla="*/ 338030 w 488346"/>
              <a:gd name="connsiteY32" fmla="*/ 96462 h 609815"/>
              <a:gd name="connsiteX33" fmla="*/ 396103 w 488346"/>
              <a:gd name="connsiteY33" fmla="*/ 67953 h 609815"/>
              <a:gd name="connsiteX34" fmla="*/ 448068 w 488346"/>
              <a:gd name="connsiteY34" fmla="*/ 92691 h 609815"/>
              <a:gd name="connsiteX35" fmla="*/ 466093 w 488346"/>
              <a:gd name="connsiteY35" fmla="*/ 66294 h 609815"/>
              <a:gd name="connsiteX36" fmla="*/ 488342 w 488346"/>
              <a:gd name="connsiteY36" fmla="*/ 30394 h 609815"/>
              <a:gd name="connsiteX37" fmla="*/ 482233 w 488346"/>
              <a:gd name="connsiteY37" fmla="*/ 0 h 609815"/>
              <a:gd name="connsiteX38" fmla="*/ 417900 w 488346"/>
              <a:gd name="connsiteY38" fmla="*/ 574546 h 609815"/>
              <a:gd name="connsiteX39" fmla="*/ 296097 w 488346"/>
              <a:gd name="connsiteY39" fmla="*/ 560895 h 609815"/>
              <a:gd name="connsiteX40" fmla="*/ 249337 w 488346"/>
              <a:gd name="connsiteY40" fmla="*/ 580203 h 609815"/>
              <a:gd name="connsiteX41" fmla="*/ 362089 w 488346"/>
              <a:gd name="connsiteY41" fmla="*/ 609767 h 609815"/>
              <a:gd name="connsiteX42" fmla="*/ 465716 w 488346"/>
              <a:gd name="connsiteY42" fmla="*/ 577865 h 609815"/>
              <a:gd name="connsiteX43" fmla="*/ 417900 w 488346"/>
              <a:gd name="connsiteY43" fmla="*/ 574546 h 609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88346" h="609815">
                <a:moveTo>
                  <a:pt x="482233" y="0"/>
                </a:moveTo>
                <a:cubicBezTo>
                  <a:pt x="465112" y="1735"/>
                  <a:pt x="441355" y="8145"/>
                  <a:pt x="445202" y="17724"/>
                </a:cubicBezTo>
                <a:cubicBezTo>
                  <a:pt x="449727" y="29112"/>
                  <a:pt x="433738" y="35900"/>
                  <a:pt x="415637" y="35900"/>
                </a:cubicBezTo>
                <a:cubicBezTo>
                  <a:pt x="415637" y="35900"/>
                  <a:pt x="351832" y="31375"/>
                  <a:pt x="333581" y="22249"/>
                </a:cubicBezTo>
                <a:cubicBezTo>
                  <a:pt x="319779" y="15386"/>
                  <a:pt x="258915" y="18855"/>
                  <a:pt x="230256" y="21042"/>
                </a:cubicBezTo>
                <a:cubicBezTo>
                  <a:pt x="230105" y="22173"/>
                  <a:pt x="229728" y="23305"/>
                  <a:pt x="228823" y="24511"/>
                </a:cubicBezTo>
                <a:cubicBezTo>
                  <a:pt x="221960" y="34768"/>
                  <a:pt x="167356" y="62598"/>
                  <a:pt x="157099" y="57545"/>
                </a:cubicBezTo>
                <a:cubicBezTo>
                  <a:pt x="146842" y="52492"/>
                  <a:pt x="141713" y="74665"/>
                  <a:pt x="121275" y="79794"/>
                </a:cubicBezTo>
                <a:cubicBezTo>
                  <a:pt x="100760" y="84922"/>
                  <a:pt x="69989" y="78059"/>
                  <a:pt x="68330" y="86657"/>
                </a:cubicBezTo>
                <a:cubicBezTo>
                  <a:pt x="66595" y="95179"/>
                  <a:pt x="52944" y="119088"/>
                  <a:pt x="40953" y="131004"/>
                </a:cubicBezTo>
                <a:cubicBezTo>
                  <a:pt x="28961" y="142995"/>
                  <a:pt x="39218" y="156646"/>
                  <a:pt x="22173" y="160040"/>
                </a:cubicBezTo>
                <a:cubicBezTo>
                  <a:pt x="10936" y="162378"/>
                  <a:pt x="6260" y="183194"/>
                  <a:pt x="0" y="201672"/>
                </a:cubicBezTo>
                <a:cubicBezTo>
                  <a:pt x="1056" y="202200"/>
                  <a:pt x="2112" y="203030"/>
                  <a:pt x="3318" y="203407"/>
                </a:cubicBezTo>
                <a:cubicBezTo>
                  <a:pt x="28358" y="211326"/>
                  <a:pt x="47740" y="241041"/>
                  <a:pt x="44347" y="269474"/>
                </a:cubicBezTo>
                <a:cubicBezTo>
                  <a:pt x="40953" y="297983"/>
                  <a:pt x="80774" y="308240"/>
                  <a:pt x="99026" y="287726"/>
                </a:cubicBezTo>
                <a:cubicBezTo>
                  <a:pt x="117277" y="267287"/>
                  <a:pt x="168487" y="299114"/>
                  <a:pt x="168487" y="312765"/>
                </a:cubicBezTo>
                <a:cubicBezTo>
                  <a:pt x="168487" y="326416"/>
                  <a:pt x="116146" y="297983"/>
                  <a:pt x="86431" y="319628"/>
                </a:cubicBezTo>
                <a:cubicBezTo>
                  <a:pt x="56866" y="341198"/>
                  <a:pt x="109283" y="361788"/>
                  <a:pt x="102420" y="384564"/>
                </a:cubicBezTo>
                <a:cubicBezTo>
                  <a:pt x="95556" y="407341"/>
                  <a:pt x="116071" y="439168"/>
                  <a:pt x="142241" y="438112"/>
                </a:cubicBezTo>
                <a:cubicBezTo>
                  <a:pt x="168487" y="436981"/>
                  <a:pt x="198052" y="480272"/>
                  <a:pt x="213965" y="472202"/>
                </a:cubicBezTo>
                <a:cubicBezTo>
                  <a:pt x="229954" y="464283"/>
                  <a:pt x="194658" y="403947"/>
                  <a:pt x="200314" y="394821"/>
                </a:cubicBezTo>
                <a:cubicBezTo>
                  <a:pt x="206046" y="385695"/>
                  <a:pt x="237873" y="410735"/>
                  <a:pt x="253787" y="392483"/>
                </a:cubicBezTo>
                <a:cubicBezTo>
                  <a:pt x="269776" y="374307"/>
                  <a:pt x="242398" y="360656"/>
                  <a:pt x="218490" y="361788"/>
                </a:cubicBezTo>
                <a:cubicBezTo>
                  <a:pt x="194582" y="362919"/>
                  <a:pt x="217359" y="329885"/>
                  <a:pt x="245868" y="347005"/>
                </a:cubicBezTo>
                <a:cubicBezTo>
                  <a:pt x="274301" y="364050"/>
                  <a:pt x="288027" y="342480"/>
                  <a:pt x="301603" y="340142"/>
                </a:cubicBezTo>
                <a:cubicBezTo>
                  <a:pt x="315254" y="337880"/>
                  <a:pt x="318723" y="288932"/>
                  <a:pt x="276563" y="277544"/>
                </a:cubicBezTo>
                <a:cubicBezTo>
                  <a:pt x="234479" y="266156"/>
                  <a:pt x="240136" y="308315"/>
                  <a:pt x="212759" y="279731"/>
                </a:cubicBezTo>
                <a:cubicBezTo>
                  <a:pt x="185457" y="251373"/>
                  <a:pt x="237798" y="262686"/>
                  <a:pt x="237798" y="238778"/>
                </a:cubicBezTo>
                <a:cubicBezTo>
                  <a:pt x="237798" y="214870"/>
                  <a:pt x="195638" y="180705"/>
                  <a:pt x="175199" y="152272"/>
                </a:cubicBezTo>
                <a:cubicBezTo>
                  <a:pt x="154685" y="123839"/>
                  <a:pt x="203708" y="110113"/>
                  <a:pt x="215021" y="130702"/>
                </a:cubicBezTo>
                <a:cubicBezTo>
                  <a:pt x="226409" y="151141"/>
                  <a:pt x="257181" y="147747"/>
                  <a:pt x="276488" y="139752"/>
                </a:cubicBezTo>
                <a:cubicBezTo>
                  <a:pt x="295871" y="131833"/>
                  <a:pt x="255974" y="95330"/>
                  <a:pt x="291270" y="81679"/>
                </a:cubicBezTo>
                <a:cubicBezTo>
                  <a:pt x="326642" y="67953"/>
                  <a:pt x="326642" y="91936"/>
                  <a:pt x="338030" y="96462"/>
                </a:cubicBezTo>
                <a:cubicBezTo>
                  <a:pt x="349419" y="100987"/>
                  <a:pt x="359676" y="67953"/>
                  <a:pt x="396103" y="67953"/>
                </a:cubicBezTo>
                <a:cubicBezTo>
                  <a:pt x="415034" y="67953"/>
                  <a:pt x="431852" y="80548"/>
                  <a:pt x="448068" y="92691"/>
                </a:cubicBezTo>
                <a:cubicBezTo>
                  <a:pt x="457948" y="81830"/>
                  <a:pt x="466093" y="75495"/>
                  <a:pt x="466093" y="66294"/>
                </a:cubicBezTo>
                <a:cubicBezTo>
                  <a:pt x="466093" y="54302"/>
                  <a:pt x="488342" y="49173"/>
                  <a:pt x="488342" y="30394"/>
                </a:cubicBezTo>
                <a:cubicBezTo>
                  <a:pt x="488492" y="21193"/>
                  <a:pt x="484948" y="9804"/>
                  <a:pt x="482233" y="0"/>
                </a:cubicBezTo>
                <a:close/>
                <a:moveTo>
                  <a:pt x="417900" y="574546"/>
                </a:moveTo>
                <a:cubicBezTo>
                  <a:pt x="399648" y="564364"/>
                  <a:pt x="317667" y="581409"/>
                  <a:pt x="296097" y="560895"/>
                </a:cubicBezTo>
                <a:cubicBezTo>
                  <a:pt x="274452" y="540381"/>
                  <a:pt x="230256" y="577035"/>
                  <a:pt x="249337" y="580203"/>
                </a:cubicBezTo>
                <a:cubicBezTo>
                  <a:pt x="276639" y="584728"/>
                  <a:pt x="317667" y="608636"/>
                  <a:pt x="362089" y="609767"/>
                </a:cubicBezTo>
                <a:cubicBezTo>
                  <a:pt x="406511" y="610974"/>
                  <a:pt x="466847" y="589328"/>
                  <a:pt x="465716" y="577865"/>
                </a:cubicBezTo>
                <a:cubicBezTo>
                  <a:pt x="464585" y="566476"/>
                  <a:pt x="436151" y="584728"/>
                  <a:pt x="417900" y="574546"/>
                </a:cubicBezTo>
                <a:close/>
              </a:path>
            </a:pathLst>
          </a:custGeom>
          <a:solidFill>
            <a:schemeClr val="accent1"/>
          </a:solidFill>
          <a:ln w="7533" cap="flat">
            <a:solidFill>
              <a:srgbClr val="FFFFFF"/>
            </a:solidFill>
            <a:prstDash val="solid"/>
            <a:miter/>
          </a:ln>
        </p:spPr>
        <p:txBody>
          <a:bodyPr rtlCol="0" anchor="ctr"/>
          <a:lstStyle/>
          <a:p>
            <a:endParaRPr lang="en-GB"/>
          </a:p>
        </p:txBody>
      </p:sp>
      <p:sp>
        <p:nvSpPr>
          <p:cNvPr id="93" name="Freeform: Shape 92">
            <a:extLst>
              <a:ext uri="{FF2B5EF4-FFF2-40B4-BE49-F238E27FC236}">
                <a16:creationId xmlns:a16="http://schemas.microsoft.com/office/drawing/2014/main" id="{469CD28C-EED2-B5AB-188C-0738E0774573}"/>
              </a:ext>
            </a:extLst>
          </p:cNvPr>
          <p:cNvSpPr/>
          <p:nvPr/>
        </p:nvSpPr>
        <p:spPr>
          <a:xfrm>
            <a:off x="8718803" y="3382341"/>
            <a:ext cx="525611" cy="233721"/>
          </a:xfrm>
          <a:custGeom>
            <a:avLst/>
            <a:gdLst>
              <a:gd name="connsiteX0" fmla="*/ 211024 w 525611"/>
              <a:gd name="connsiteY0" fmla="*/ 183715 h 233721"/>
              <a:gd name="connsiteX1" fmla="*/ 265627 w 525611"/>
              <a:gd name="connsiteY1" fmla="*/ 227006 h 233721"/>
              <a:gd name="connsiteX2" fmla="*/ 269021 w 525611"/>
              <a:gd name="connsiteY2" fmla="*/ 232135 h 233721"/>
              <a:gd name="connsiteX3" fmla="*/ 347005 w 525611"/>
              <a:gd name="connsiteY3" fmla="*/ 216372 h 233721"/>
              <a:gd name="connsiteX4" fmla="*/ 415335 w 525611"/>
              <a:gd name="connsiteY4" fmla="*/ 223386 h 233721"/>
              <a:gd name="connsiteX5" fmla="*/ 411414 w 525611"/>
              <a:gd name="connsiteY5" fmla="*/ 206643 h 233721"/>
              <a:gd name="connsiteX6" fmla="*/ 463830 w 525611"/>
              <a:gd name="connsiteY6" fmla="*/ 222556 h 233721"/>
              <a:gd name="connsiteX7" fmla="*/ 523034 w 525611"/>
              <a:gd name="connsiteY7" fmla="*/ 227082 h 233721"/>
              <a:gd name="connsiteX8" fmla="*/ 497995 w 525611"/>
              <a:gd name="connsiteY8" fmla="*/ 192917 h 233721"/>
              <a:gd name="connsiteX9" fmla="*/ 513456 w 525611"/>
              <a:gd name="connsiteY9" fmla="*/ 164936 h 233721"/>
              <a:gd name="connsiteX10" fmla="*/ 466093 w 525611"/>
              <a:gd name="connsiteY10" fmla="*/ 140575 h 233721"/>
              <a:gd name="connsiteX11" fmla="*/ 442184 w 525611"/>
              <a:gd name="connsiteY11" fmla="*/ 92759 h 233721"/>
              <a:gd name="connsiteX12" fmla="*/ 414883 w 525611"/>
              <a:gd name="connsiteY12" fmla="*/ 82502 h 233721"/>
              <a:gd name="connsiteX13" fmla="*/ 336296 w 525611"/>
              <a:gd name="connsiteY13" fmla="*/ 92759 h 233721"/>
              <a:gd name="connsiteX14" fmla="*/ 288480 w 525611"/>
              <a:gd name="connsiteY14" fmla="*/ 68851 h 233721"/>
              <a:gd name="connsiteX15" fmla="*/ 240664 w 525611"/>
              <a:gd name="connsiteY15" fmla="*/ 38080 h 233721"/>
              <a:gd name="connsiteX16" fmla="*/ 121124 w 525611"/>
              <a:gd name="connsiteY16" fmla="*/ 27823 h 233721"/>
              <a:gd name="connsiteX17" fmla="*/ 28885 w 525611"/>
              <a:gd name="connsiteY17" fmla="*/ 521 h 233721"/>
              <a:gd name="connsiteX18" fmla="*/ 0 w 525611"/>
              <a:gd name="connsiteY18" fmla="*/ 14021 h 233721"/>
              <a:gd name="connsiteX19" fmla="*/ 118861 w 525611"/>
              <a:gd name="connsiteY19" fmla="*/ 80315 h 233721"/>
              <a:gd name="connsiteX20" fmla="*/ 148426 w 525611"/>
              <a:gd name="connsiteY20" fmla="*/ 159958 h 233721"/>
              <a:gd name="connsiteX21" fmla="*/ 130626 w 525611"/>
              <a:gd name="connsiteY21" fmla="*/ 186280 h 233721"/>
              <a:gd name="connsiteX22" fmla="*/ 211024 w 525611"/>
              <a:gd name="connsiteY22" fmla="*/ 183715 h 233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25611" h="233721">
                <a:moveTo>
                  <a:pt x="211024" y="183715"/>
                </a:moveTo>
                <a:cubicBezTo>
                  <a:pt x="236063" y="172402"/>
                  <a:pt x="245189" y="199704"/>
                  <a:pt x="265627" y="227006"/>
                </a:cubicBezTo>
                <a:cubicBezTo>
                  <a:pt x="267060" y="228892"/>
                  <a:pt x="267965" y="230400"/>
                  <a:pt x="269021" y="232135"/>
                </a:cubicBezTo>
                <a:cubicBezTo>
                  <a:pt x="297153" y="227836"/>
                  <a:pt x="318497" y="219690"/>
                  <a:pt x="347005" y="216372"/>
                </a:cubicBezTo>
                <a:cubicBezTo>
                  <a:pt x="367519" y="213958"/>
                  <a:pt x="394293" y="218484"/>
                  <a:pt x="415335" y="223386"/>
                </a:cubicBezTo>
                <a:cubicBezTo>
                  <a:pt x="411564" y="216824"/>
                  <a:pt x="409226" y="210866"/>
                  <a:pt x="411414" y="206643"/>
                </a:cubicBezTo>
                <a:cubicBezTo>
                  <a:pt x="418201" y="192917"/>
                  <a:pt x="452366" y="211168"/>
                  <a:pt x="463830" y="222556"/>
                </a:cubicBezTo>
                <a:cubicBezTo>
                  <a:pt x="475143" y="233945"/>
                  <a:pt x="511646" y="238545"/>
                  <a:pt x="523034" y="227082"/>
                </a:cubicBezTo>
                <a:cubicBezTo>
                  <a:pt x="534423" y="215693"/>
                  <a:pt x="504783" y="204305"/>
                  <a:pt x="497995" y="192917"/>
                </a:cubicBezTo>
                <a:cubicBezTo>
                  <a:pt x="494526" y="187260"/>
                  <a:pt x="503576" y="175419"/>
                  <a:pt x="513456" y="164936"/>
                </a:cubicBezTo>
                <a:cubicBezTo>
                  <a:pt x="493696" y="153925"/>
                  <a:pt x="473258" y="138237"/>
                  <a:pt x="466093" y="140575"/>
                </a:cubicBezTo>
                <a:cubicBezTo>
                  <a:pt x="455836" y="143969"/>
                  <a:pt x="455836" y="92759"/>
                  <a:pt x="442184" y="92759"/>
                </a:cubicBezTo>
                <a:cubicBezTo>
                  <a:pt x="428534" y="92759"/>
                  <a:pt x="428534" y="82502"/>
                  <a:pt x="414883" y="82502"/>
                </a:cubicBezTo>
                <a:cubicBezTo>
                  <a:pt x="401157" y="82502"/>
                  <a:pt x="349946" y="82502"/>
                  <a:pt x="336296" y="92759"/>
                </a:cubicBezTo>
                <a:cubicBezTo>
                  <a:pt x="322645" y="103016"/>
                  <a:pt x="305524" y="68851"/>
                  <a:pt x="288480" y="68851"/>
                </a:cubicBezTo>
                <a:cubicBezTo>
                  <a:pt x="271359" y="68851"/>
                  <a:pt x="250921" y="51731"/>
                  <a:pt x="240664" y="38080"/>
                </a:cubicBezTo>
                <a:cubicBezTo>
                  <a:pt x="230407" y="24429"/>
                  <a:pt x="145032" y="44943"/>
                  <a:pt x="121124" y="27823"/>
                </a:cubicBezTo>
                <a:cubicBezTo>
                  <a:pt x="97215" y="10778"/>
                  <a:pt x="52794" y="-2873"/>
                  <a:pt x="28885" y="521"/>
                </a:cubicBezTo>
                <a:cubicBezTo>
                  <a:pt x="22776" y="1426"/>
                  <a:pt x="12218" y="6706"/>
                  <a:pt x="0" y="14021"/>
                </a:cubicBezTo>
                <a:cubicBezTo>
                  <a:pt x="44874" y="40116"/>
                  <a:pt x="110037" y="33253"/>
                  <a:pt x="118861" y="80315"/>
                </a:cubicBezTo>
                <a:cubicBezTo>
                  <a:pt x="129118" y="134919"/>
                  <a:pt x="159889" y="113274"/>
                  <a:pt x="148426" y="159958"/>
                </a:cubicBezTo>
                <a:cubicBezTo>
                  <a:pt x="146163" y="169159"/>
                  <a:pt x="139677" y="178059"/>
                  <a:pt x="130626" y="186280"/>
                </a:cubicBezTo>
                <a:cubicBezTo>
                  <a:pt x="166074" y="188844"/>
                  <a:pt x="199409" y="188919"/>
                  <a:pt x="211024" y="183715"/>
                </a:cubicBezTo>
                <a:close/>
              </a:path>
            </a:pathLst>
          </a:custGeom>
          <a:solidFill>
            <a:srgbClr val="4E4E4E"/>
          </a:solidFill>
          <a:ln w="7533" cap="flat">
            <a:solidFill>
              <a:srgbClr val="FFFFFF"/>
            </a:solidFill>
            <a:prstDash val="solid"/>
            <a:miter/>
          </a:ln>
        </p:spPr>
        <p:txBody>
          <a:bodyPr rtlCol="0" anchor="ctr"/>
          <a:lstStyle/>
          <a:p>
            <a:endParaRPr lang="en-GB"/>
          </a:p>
        </p:txBody>
      </p:sp>
      <p:sp>
        <p:nvSpPr>
          <p:cNvPr id="94" name="Freeform: Shape 93">
            <a:extLst>
              <a:ext uri="{FF2B5EF4-FFF2-40B4-BE49-F238E27FC236}">
                <a16:creationId xmlns:a16="http://schemas.microsoft.com/office/drawing/2014/main" id="{44DB24E6-D627-E5BF-76F7-063F016451EA}"/>
              </a:ext>
            </a:extLst>
          </p:cNvPr>
          <p:cNvSpPr/>
          <p:nvPr/>
        </p:nvSpPr>
        <p:spPr>
          <a:xfrm>
            <a:off x="6158164" y="2244781"/>
            <a:ext cx="684008" cy="770643"/>
          </a:xfrm>
          <a:custGeom>
            <a:avLst/>
            <a:gdLst>
              <a:gd name="connsiteX0" fmla="*/ 86727 w 684008"/>
              <a:gd name="connsiteY0" fmla="*/ 203180 h 770643"/>
              <a:gd name="connsiteX1" fmla="*/ 47961 w 684008"/>
              <a:gd name="connsiteY1" fmla="*/ 239532 h 770643"/>
              <a:gd name="connsiteX2" fmla="*/ 73075 w 684008"/>
              <a:gd name="connsiteY2" fmla="*/ 280561 h 770643"/>
              <a:gd name="connsiteX3" fmla="*/ 57087 w 684008"/>
              <a:gd name="connsiteY3" fmla="*/ 305675 h 770643"/>
              <a:gd name="connsiteX4" fmla="*/ 13796 w 684008"/>
              <a:gd name="connsiteY4" fmla="*/ 326114 h 770643"/>
              <a:gd name="connsiteX5" fmla="*/ 9271 w 684008"/>
              <a:gd name="connsiteY5" fmla="*/ 362542 h 770643"/>
              <a:gd name="connsiteX6" fmla="*/ 145 w 684008"/>
              <a:gd name="connsiteY6" fmla="*/ 424009 h 770643"/>
              <a:gd name="connsiteX7" fmla="*/ 20659 w 684008"/>
              <a:gd name="connsiteY7" fmla="*/ 471825 h 770643"/>
              <a:gd name="connsiteX8" fmla="*/ 4745 w 684008"/>
              <a:gd name="connsiteY8" fmla="*/ 501389 h 770643"/>
              <a:gd name="connsiteX9" fmla="*/ 29106 w 684008"/>
              <a:gd name="connsiteY9" fmla="*/ 565194 h 770643"/>
              <a:gd name="connsiteX10" fmla="*/ 46226 w 684008"/>
              <a:gd name="connsiteY10" fmla="*/ 574244 h 770643"/>
              <a:gd name="connsiteX11" fmla="*/ 95777 w 684008"/>
              <a:gd name="connsiteY11" fmla="*/ 598152 h 770643"/>
              <a:gd name="connsiteX12" fmla="*/ 136805 w 684008"/>
              <a:gd name="connsiteY12" fmla="*/ 611803 h 770643"/>
              <a:gd name="connsiteX13" fmla="*/ 152191 w 684008"/>
              <a:gd name="connsiteY13" fmla="*/ 637446 h 770643"/>
              <a:gd name="connsiteX14" fmla="*/ 121419 w 684008"/>
              <a:gd name="connsiteY14" fmla="*/ 700648 h 770643"/>
              <a:gd name="connsiteX15" fmla="*/ 114707 w 684008"/>
              <a:gd name="connsiteY15" fmla="*/ 747332 h 770643"/>
              <a:gd name="connsiteX16" fmla="*/ 180020 w 684008"/>
              <a:gd name="connsiteY16" fmla="*/ 745070 h 770643"/>
              <a:gd name="connsiteX17" fmla="*/ 232362 w 684008"/>
              <a:gd name="connsiteY17" fmla="*/ 742807 h 770643"/>
              <a:gd name="connsiteX18" fmla="*/ 276784 w 684008"/>
              <a:gd name="connsiteY18" fmla="*/ 762190 h 770643"/>
              <a:gd name="connsiteX19" fmla="*/ 285306 w 684008"/>
              <a:gd name="connsiteY19" fmla="*/ 753517 h 770643"/>
              <a:gd name="connsiteX20" fmla="*/ 329728 w 684008"/>
              <a:gd name="connsiteY20" fmla="*/ 765433 h 770643"/>
              <a:gd name="connsiteX21" fmla="*/ 375885 w 684008"/>
              <a:gd name="connsiteY21" fmla="*/ 758645 h 770643"/>
              <a:gd name="connsiteX22" fmla="*/ 420307 w 684008"/>
              <a:gd name="connsiteY22" fmla="*/ 755176 h 770643"/>
              <a:gd name="connsiteX23" fmla="*/ 498894 w 684008"/>
              <a:gd name="connsiteY23" fmla="*/ 739866 h 770643"/>
              <a:gd name="connsiteX24" fmla="*/ 529666 w 684008"/>
              <a:gd name="connsiteY24" fmla="*/ 717617 h 770643"/>
              <a:gd name="connsiteX25" fmla="*/ 560361 w 684008"/>
              <a:gd name="connsiteY25" fmla="*/ 669801 h 770643"/>
              <a:gd name="connsiteX26" fmla="*/ 603049 w 684008"/>
              <a:gd name="connsiteY26" fmla="*/ 635636 h 770643"/>
              <a:gd name="connsiteX27" fmla="*/ 522802 w 684008"/>
              <a:gd name="connsiteY27" fmla="*/ 575828 h 770643"/>
              <a:gd name="connsiteX28" fmla="*/ 497160 w 684008"/>
              <a:gd name="connsiteY28" fmla="*/ 510892 h 770643"/>
              <a:gd name="connsiteX29" fmla="*/ 492031 w 684008"/>
              <a:gd name="connsiteY29" fmla="*/ 469864 h 770643"/>
              <a:gd name="connsiteX30" fmla="*/ 572278 w 684008"/>
              <a:gd name="connsiteY30" fmla="*/ 439093 h 770643"/>
              <a:gd name="connsiteX31" fmla="*/ 635479 w 684008"/>
              <a:gd name="connsiteY31" fmla="*/ 410056 h 770643"/>
              <a:gd name="connsiteX32" fmla="*/ 676507 w 684008"/>
              <a:gd name="connsiteY32" fmla="*/ 408321 h 770643"/>
              <a:gd name="connsiteX33" fmla="*/ 678242 w 684008"/>
              <a:gd name="connsiteY33" fmla="*/ 365634 h 770643"/>
              <a:gd name="connsiteX34" fmla="*/ 659463 w 684008"/>
              <a:gd name="connsiteY34" fmla="*/ 304167 h 770643"/>
              <a:gd name="connsiteX35" fmla="*/ 649205 w 684008"/>
              <a:gd name="connsiteY35" fmla="*/ 263139 h 770643"/>
              <a:gd name="connsiteX36" fmla="*/ 632085 w 684008"/>
              <a:gd name="connsiteY36" fmla="*/ 225504 h 770643"/>
              <a:gd name="connsiteX37" fmla="*/ 626957 w 684008"/>
              <a:gd name="connsiteY37" fmla="*/ 194809 h 770643"/>
              <a:gd name="connsiteX38" fmla="*/ 628616 w 684008"/>
              <a:gd name="connsiteY38" fmla="*/ 114562 h 770643"/>
              <a:gd name="connsiteX39" fmla="*/ 628314 w 684008"/>
              <a:gd name="connsiteY39" fmla="*/ 105210 h 770643"/>
              <a:gd name="connsiteX40" fmla="*/ 621828 w 684008"/>
              <a:gd name="connsiteY40" fmla="*/ 95783 h 770643"/>
              <a:gd name="connsiteX41" fmla="*/ 576275 w 684008"/>
              <a:gd name="connsiteY41" fmla="*/ 70744 h 770643"/>
              <a:gd name="connsiteX42" fmla="*/ 583063 w 684008"/>
              <a:gd name="connsiteY42" fmla="*/ 26321 h 770643"/>
              <a:gd name="connsiteX43" fmla="*/ 514808 w 684008"/>
              <a:gd name="connsiteY43" fmla="*/ 44497 h 770643"/>
              <a:gd name="connsiteX44" fmla="*/ 428302 w 684008"/>
              <a:gd name="connsiteY44" fmla="*/ 94651 h 770643"/>
              <a:gd name="connsiteX45" fmla="*/ 388405 w 684008"/>
              <a:gd name="connsiteY45" fmla="*/ 65012 h 770643"/>
              <a:gd name="connsiteX46" fmla="*/ 361103 w 684008"/>
              <a:gd name="connsiteY46" fmla="*/ 51361 h 770643"/>
              <a:gd name="connsiteX47" fmla="*/ 304161 w 684008"/>
              <a:gd name="connsiteY47" fmla="*/ 23983 h 770643"/>
              <a:gd name="connsiteX48" fmla="*/ 299636 w 684008"/>
              <a:gd name="connsiteY48" fmla="*/ 6260 h 770643"/>
              <a:gd name="connsiteX49" fmla="*/ 271127 w 684008"/>
              <a:gd name="connsiteY49" fmla="*/ 6863 h 770643"/>
              <a:gd name="connsiteX50" fmla="*/ 200836 w 684008"/>
              <a:gd name="connsiteY50" fmla="*/ 0 h 770643"/>
              <a:gd name="connsiteX51" fmla="*/ 214186 w 684008"/>
              <a:gd name="connsiteY51" fmla="*/ 36503 h 770643"/>
              <a:gd name="connsiteX52" fmla="*/ 234700 w 684008"/>
              <a:gd name="connsiteY52" fmla="*/ 102571 h 770643"/>
              <a:gd name="connsiteX53" fmla="*/ 201666 w 684008"/>
              <a:gd name="connsiteY53" fmla="*/ 133342 h 770643"/>
              <a:gd name="connsiteX54" fmla="*/ 144800 w 684008"/>
              <a:gd name="connsiteY54" fmla="*/ 125347 h 770643"/>
              <a:gd name="connsiteX55" fmla="*/ 86727 w 684008"/>
              <a:gd name="connsiteY55" fmla="*/ 134473 h 770643"/>
              <a:gd name="connsiteX56" fmla="*/ 84464 w 684008"/>
              <a:gd name="connsiteY56" fmla="*/ 150613 h 770643"/>
              <a:gd name="connsiteX57" fmla="*/ 86727 w 684008"/>
              <a:gd name="connsiteY57" fmla="*/ 203180 h 77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84008" h="770643">
                <a:moveTo>
                  <a:pt x="86727" y="203180"/>
                </a:moveTo>
                <a:cubicBezTo>
                  <a:pt x="68475" y="230482"/>
                  <a:pt x="43436" y="232745"/>
                  <a:pt x="47961" y="239532"/>
                </a:cubicBezTo>
                <a:cubicBezTo>
                  <a:pt x="52561" y="246396"/>
                  <a:pt x="79863" y="269172"/>
                  <a:pt x="73075" y="280561"/>
                </a:cubicBezTo>
                <a:cubicBezTo>
                  <a:pt x="66212" y="291949"/>
                  <a:pt x="57087" y="285161"/>
                  <a:pt x="57087" y="305675"/>
                </a:cubicBezTo>
                <a:cubicBezTo>
                  <a:pt x="57087" y="326114"/>
                  <a:pt x="25184" y="326114"/>
                  <a:pt x="13796" y="326114"/>
                </a:cubicBezTo>
                <a:cubicBezTo>
                  <a:pt x="2407" y="326114"/>
                  <a:pt x="16058" y="346628"/>
                  <a:pt x="9271" y="362542"/>
                </a:cubicBezTo>
                <a:cubicBezTo>
                  <a:pt x="2407" y="378455"/>
                  <a:pt x="2407" y="410358"/>
                  <a:pt x="145" y="424009"/>
                </a:cubicBezTo>
                <a:cubicBezTo>
                  <a:pt x="-2118" y="437660"/>
                  <a:pt x="22922" y="460436"/>
                  <a:pt x="20659" y="471825"/>
                </a:cubicBezTo>
                <a:cubicBezTo>
                  <a:pt x="18396" y="483288"/>
                  <a:pt x="145" y="492339"/>
                  <a:pt x="4745" y="501389"/>
                </a:cubicBezTo>
                <a:cubicBezTo>
                  <a:pt x="8969" y="510062"/>
                  <a:pt x="25410" y="523110"/>
                  <a:pt x="29106" y="565194"/>
                </a:cubicBezTo>
                <a:cubicBezTo>
                  <a:pt x="36950" y="567457"/>
                  <a:pt x="43360" y="570398"/>
                  <a:pt x="46226" y="574244"/>
                </a:cubicBezTo>
                <a:cubicBezTo>
                  <a:pt x="56483" y="587895"/>
                  <a:pt x="73528" y="598152"/>
                  <a:pt x="95777" y="598152"/>
                </a:cubicBezTo>
                <a:cubicBezTo>
                  <a:pt x="118026" y="598152"/>
                  <a:pt x="126548" y="613538"/>
                  <a:pt x="136805" y="611803"/>
                </a:cubicBezTo>
                <a:cubicBezTo>
                  <a:pt x="147062" y="610144"/>
                  <a:pt x="174364" y="618667"/>
                  <a:pt x="152191" y="637446"/>
                </a:cubicBezTo>
                <a:cubicBezTo>
                  <a:pt x="130017" y="656225"/>
                  <a:pt x="126548" y="678399"/>
                  <a:pt x="121419" y="700648"/>
                </a:cubicBezTo>
                <a:cubicBezTo>
                  <a:pt x="118101" y="714977"/>
                  <a:pt x="118327" y="734963"/>
                  <a:pt x="114707" y="747332"/>
                </a:cubicBezTo>
                <a:cubicBezTo>
                  <a:pt x="136352" y="749218"/>
                  <a:pt x="168406" y="750877"/>
                  <a:pt x="180020" y="745070"/>
                </a:cubicBezTo>
                <a:cubicBezTo>
                  <a:pt x="198197" y="736019"/>
                  <a:pt x="209585" y="736019"/>
                  <a:pt x="232362" y="742807"/>
                </a:cubicBezTo>
                <a:cubicBezTo>
                  <a:pt x="245937" y="746880"/>
                  <a:pt x="264113" y="755704"/>
                  <a:pt x="276784" y="762190"/>
                </a:cubicBezTo>
                <a:cubicBezTo>
                  <a:pt x="278217" y="757589"/>
                  <a:pt x="280630" y="754120"/>
                  <a:pt x="285306" y="753517"/>
                </a:cubicBezTo>
                <a:cubicBezTo>
                  <a:pt x="300692" y="751858"/>
                  <a:pt x="319471" y="782553"/>
                  <a:pt x="329728" y="765433"/>
                </a:cubicBezTo>
                <a:cubicBezTo>
                  <a:pt x="339985" y="748388"/>
                  <a:pt x="363893" y="751782"/>
                  <a:pt x="375885" y="758645"/>
                </a:cubicBezTo>
                <a:cubicBezTo>
                  <a:pt x="387801" y="765433"/>
                  <a:pt x="406656" y="768902"/>
                  <a:pt x="420307" y="755176"/>
                </a:cubicBezTo>
                <a:cubicBezTo>
                  <a:pt x="433958" y="741525"/>
                  <a:pt x="486903" y="734737"/>
                  <a:pt x="498894" y="739866"/>
                </a:cubicBezTo>
                <a:cubicBezTo>
                  <a:pt x="510886" y="744994"/>
                  <a:pt x="541582" y="758645"/>
                  <a:pt x="529666" y="717617"/>
                </a:cubicBezTo>
                <a:cubicBezTo>
                  <a:pt x="517674" y="676664"/>
                  <a:pt x="555233" y="685187"/>
                  <a:pt x="560361" y="669801"/>
                </a:cubicBezTo>
                <a:cubicBezTo>
                  <a:pt x="565490" y="654415"/>
                  <a:pt x="609912" y="647628"/>
                  <a:pt x="603049" y="635636"/>
                </a:cubicBezTo>
                <a:cubicBezTo>
                  <a:pt x="596186" y="623644"/>
                  <a:pt x="539847" y="587820"/>
                  <a:pt x="522802" y="575828"/>
                </a:cubicBezTo>
                <a:cubicBezTo>
                  <a:pt x="505758" y="563836"/>
                  <a:pt x="505758" y="526278"/>
                  <a:pt x="497160" y="510892"/>
                </a:cubicBezTo>
                <a:cubicBezTo>
                  <a:pt x="488637" y="495506"/>
                  <a:pt x="469782" y="475068"/>
                  <a:pt x="492031" y="469864"/>
                </a:cubicBezTo>
                <a:cubicBezTo>
                  <a:pt x="514205" y="464735"/>
                  <a:pt x="553498" y="456213"/>
                  <a:pt x="572278" y="439093"/>
                </a:cubicBezTo>
                <a:cubicBezTo>
                  <a:pt x="591057" y="421972"/>
                  <a:pt x="625222" y="420313"/>
                  <a:pt x="635479" y="410056"/>
                </a:cubicBezTo>
                <a:cubicBezTo>
                  <a:pt x="645736" y="399799"/>
                  <a:pt x="669644" y="418654"/>
                  <a:pt x="676507" y="408321"/>
                </a:cubicBezTo>
                <a:cubicBezTo>
                  <a:pt x="683371" y="398064"/>
                  <a:pt x="688424" y="377550"/>
                  <a:pt x="678242" y="365634"/>
                </a:cubicBezTo>
                <a:cubicBezTo>
                  <a:pt x="667985" y="353642"/>
                  <a:pt x="661122" y="333204"/>
                  <a:pt x="659463" y="304167"/>
                </a:cubicBezTo>
                <a:cubicBezTo>
                  <a:pt x="657728" y="275130"/>
                  <a:pt x="649205" y="276790"/>
                  <a:pt x="649205" y="263139"/>
                </a:cubicBezTo>
                <a:cubicBezTo>
                  <a:pt x="649205" y="249413"/>
                  <a:pt x="644077" y="232368"/>
                  <a:pt x="632085" y="225504"/>
                </a:cubicBezTo>
                <a:cubicBezTo>
                  <a:pt x="620169" y="218717"/>
                  <a:pt x="615040" y="213588"/>
                  <a:pt x="626957" y="194809"/>
                </a:cubicBezTo>
                <a:cubicBezTo>
                  <a:pt x="638949" y="176029"/>
                  <a:pt x="633745" y="128213"/>
                  <a:pt x="628616" y="114562"/>
                </a:cubicBezTo>
                <a:cubicBezTo>
                  <a:pt x="627636" y="111847"/>
                  <a:pt x="627711" y="108680"/>
                  <a:pt x="628314" y="105210"/>
                </a:cubicBezTo>
                <a:cubicBezTo>
                  <a:pt x="625222" y="103777"/>
                  <a:pt x="622809" y="100760"/>
                  <a:pt x="621828" y="95783"/>
                </a:cubicBezTo>
                <a:cubicBezTo>
                  <a:pt x="618359" y="77531"/>
                  <a:pt x="605915" y="70744"/>
                  <a:pt x="576275" y="70744"/>
                </a:cubicBezTo>
                <a:cubicBezTo>
                  <a:pt x="546635" y="70744"/>
                  <a:pt x="594451" y="41104"/>
                  <a:pt x="583063" y="26321"/>
                </a:cubicBezTo>
                <a:cubicBezTo>
                  <a:pt x="571750" y="11539"/>
                  <a:pt x="542034" y="53623"/>
                  <a:pt x="514808" y="44497"/>
                </a:cubicBezTo>
                <a:cubicBezTo>
                  <a:pt x="487431" y="35447"/>
                  <a:pt x="452210" y="76475"/>
                  <a:pt x="428302" y="94651"/>
                </a:cubicBezTo>
                <a:cubicBezTo>
                  <a:pt x="404394" y="112903"/>
                  <a:pt x="370229" y="91258"/>
                  <a:pt x="388405" y="65012"/>
                </a:cubicBezTo>
                <a:cubicBezTo>
                  <a:pt x="406656" y="38841"/>
                  <a:pt x="388405" y="41104"/>
                  <a:pt x="361103" y="51361"/>
                </a:cubicBezTo>
                <a:cubicBezTo>
                  <a:pt x="333801" y="61542"/>
                  <a:pt x="300767" y="49098"/>
                  <a:pt x="304161" y="23983"/>
                </a:cubicBezTo>
                <a:cubicBezTo>
                  <a:pt x="304991" y="17648"/>
                  <a:pt x="303030" y="11765"/>
                  <a:pt x="299636" y="6260"/>
                </a:cubicBezTo>
                <a:cubicBezTo>
                  <a:pt x="286287" y="8070"/>
                  <a:pt x="276030" y="8522"/>
                  <a:pt x="271127" y="6863"/>
                </a:cubicBezTo>
                <a:cubicBezTo>
                  <a:pt x="258909" y="2790"/>
                  <a:pt x="231155" y="603"/>
                  <a:pt x="200836" y="0"/>
                </a:cubicBezTo>
                <a:cubicBezTo>
                  <a:pt x="209887" y="13274"/>
                  <a:pt x="219691" y="26246"/>
                  <a:pt x="214186" y="36503"/>
                </a:cubicBezTo>
                <a:cubicBezTo>
                  <a:pt x="203928" y="55886"/>
                  <a:pt x="219917" y="74137"/>
                  <a:pt x="234700" y="102571"/>
                </a:cubicBezTo>
                <a:cubicBezTo>
                  <a:pt x="249482" y="131079"/>
                  <a:pt x="202873" y="115090"/>
                  <a:pt x="201666" y="133342"/>
                </a:cubicBezTo>
                <a:cubicBezTo>
                  <a:pt x="200535" y="151593"/>
                  <a:pt x="158450" y="132210"/>
                  <a:pt x="144800" y="125347"/>
                </a:cubicBezTo>
                <a:cubicBezTo>
                  <a:pt x="131149" y="118560"/>
                  <a:pt x="85595" y="123085"/>
                  <a:pt x="86727" y="134473"/>
                </a:cubicBezTo>
                <a:cubicBezTo>
                  <a:pt x="87179" y="138998"/>
                  <a:pt x="86425" y="145258"/>
                  <a:pt x="84464" y="150613"/>
                </a:cubicBezTo>
                <a:cubicBezTo>
                  <a:pt x="90573" y="172937"/>
                  <a:pt x="93288" y="193225"/>
                  <a:pt x="86727" y="203180"/>
                </a:cubicBezTo>
                <a:close/>
              </a:path>
            </a:pathLst>
          </a:custGeom>
          <a:solidFill>
            <a:srgbClr val="00A7E9"/>
          </a:solidFill>
          <a:ln w="7533" cap="flat">
            <a:solidFill>
              <a:srgbClr val="FFFFFF"/>
            </a:solidFill>
            <a:prstDash val="solid"/>
            <a:miter/>
          </a:ln>
        </p:spPr>
        <p:txBody>
          <a:bodyPr rtlCol="0" anchor="ctr"/>
          <a:lstStyle/>
          <a:p>
            <a:endParaRPr lang="en-GB"/>
          </a:p>
        </p:txBody>
      </p:sp>
      <p:sp>
        <p:nvSpPr>
          <p:cNvPr id="95" name="Freeform: Shape 94">
            <a:extLst>
              <a:ext uri="{FF2B5EF4-FFF2-40B4-BE49-F238E27FC236}">
                <a16:creationId xmlns:a16="http://schemas.microsoft.com/office/drawing/2014/main" id="{1A206471-D413-9FDE-5B49-99F5AA6D8FEC}"/>
              </a:ext>
            </a:extLst>
          </p:cNvPr>
          <p:cNvSpPr/>
          <p:nvPr/>
        </p:nvSpPr>
        <p:spPr>
          <a:xfrm>
            <a:off x="5315751" y="2643223"/>
            <a:ext cx="1110411" cy="936713"/>
          </a:xfrm>
          <a:custGeom>
            <a:avLst/>
            <a:gdLst>
              <a:gd name="connsiteX0" fmla="*/ 979218 w 1110411"/>
              <a:gd name="connsiteY0" fmla="*/ 213437 h 936713"/>
              <a:gd name="connsiteX1" fmla="*/ 938190 w 1110411"/>
              <a:gd name="connsiteY1" fmla="*/ 199787 h 936713"/>
              <a:gd name="connsiteX2" fmla="*/ 888639 w 1110411"/>
              <a:gd name="connsiteY2" fmla="*/ 175878 h 936713"/>
              <a:gd name="connsiteX3" fmla="*/ 808393 w 1110411"/>
              <a:gd name="connsiteY3" fmla="*/ 162152 h 936713"/>
              <a:gd name="connsiteX4" fmla="*/ 769099 w 1110411"/>
              <a:gd name="connsiteY4" fmla="*/ 136585 h 936713"/>
              <a:gd name="connsiteX5" fmla="*/ 746926 w 1110411"/>
              <a:gd name="connsiteY5" fmla="*/ 100685 h 936713"/>
              <a:gd name="connsiteX6" fmla="*/ 712761 w 1110411"/>
              <a:gd name="connsiteY6" fmla="*/ 117805 h 936713"/>
              <a:gd name="connsiteX7" fmla="*/ 690588 w 1110411"/>
              <a:gd name="connsiteY7" fmla="*/ 92163 h 936713"/>
              <a:gd name="connsiteX8" fmla="*/ 642772 w 1110411"/>
              <a:gd name="connsiteY8" fmla="*/ 63126 h 936713"/>
              <a:gd name="connsiteX9" fmla="*/ 603478 w 1110411"/>
              <a:gd name="connsiteY9" fmla="*/ 39218 h 936713"/>
              <a:gd name="connsiteX10" fmla="*/ 576176 w 1110411"/>
              <a:gd name="connsiteY10" fmla="*/ 10182 h 936713"/>
              <a:gd name="connsiteX11" fmla="*/ 566296 w 1110411"/>
              <a:gd name="connsiteY11" fmla="*/ 0 h 936713"/>
              <a:gd name="connsiteX12" fmla="*/ 548874 w 1110411"/>
              <a:gd name="connsiteY12" fmla="*/ 1659 h 936713"/>
              <a:gd name="connsiteX13" fmla="*/ 502190 w 1110411"/>
              <a:gd name="connsiteY13" fmla="*/ 67727 h 936713"/>
              <a:gd name="connsiteX14" fmla="*/ 422471 w 1110411"/>
              <a:gd name="connsiteY14" fmla="*/ 121199 h 936713"/>
              <a:gd name="connsiteX15" fmla="*/ 372392 w 1110411"/>
              <a:gd name="connsiteY15" fmla="*/ 175878 h 936713"/>
              <a:gd name="connsiteX16" fmla="*/ 275554 w 1110411"/>
              <a:gd name="connsiteY16" fmla="*/ 142920 h 936713"/>
              <a:gd name="connsiteX17" fmla="*/ 231132 w 1110411"/>
              <a:gd name="connsiteY17" fmla="*/ 172484 h 936713"/>
              <a:gd name="connsiteX18" fmla="*/ 241389 w 1110411"/>
              <a:gd name="connsiteY18" fmla="*/ 254466 h 936713"/>
              <a:gd name="connsiteX19" fmla="*/ 174190 w 1110411"/>
              <a:gd name="connsiteY19" fmla="*/ 250996 h 936713"/>
              <a:gd name="connsiteX20" fmla="*/ 127505 w 1110411"/>
              <a:gd name="connsiteY20" fmla="*/ 228295 h 936713"/>
              <a:gd name="connsiteX21" fmla="*/ 52387 w 1110411"/>
              <a:gd name="connsiteY21" fmla="*/ 236214 h 936713"/>
              <a:gd name="connsiteX22" fmla="*/ 4571 w 1110411"/>
              <a:gd name="connsiteY22" fmla="*/ 272642 h 936713"/>
              <a:gd name="connsiteX23" fmla="*/ 13622 w 1110411"/>
              <a:gd name="connsiteY23" fmla="*/ 320458 h 936713"/>
              <a:gd name="connsiteX24" fmla="*/ 116117 w 1110411"/>
              <a:gd name="connsiteY24" fmla="*/ 353416 h 936713"/>
              <a:gd name="connsiteX25" fmla="*/ 183316 w 1110411"/>
              <a:gd name="connsiteY25" fmla="*/ 371668 h 936713"/>
              <a:gd name="connsiteX26" fmla="*/ 208355 w 1110411"/>
              <a:gd name="connsiteY26" fmla="*/ 405833 h 936713"/>
              <a:gd name="connsiteX27" fmla="*/ 268766 w 1110411"/>
              <a:gd name="connsiteY27" fmla="*/ 471825 h 936713"/>
              <a:gd name="connsiteX28" fmla="*/ 289280 w 1110411"/>
              <a:gd name="connsiteY28" fmla="*/ 532160 h 936713"/>
              <a:gd name="connsiteX29" fmla="*/ 277892 w 1110411"/>
              <a:gd name="connsiteY29" fmla="*/ 624399 h 936713"/>
              <a:gd name="connsiteX30" fmla="*/ 241464 w 1110411"/>
              <a:gd name="connsiteY30" fmla="*/ 763246 h 936713"/>
              <a:gd name="connsiteX31" fmla="*/ 236939 w 1110411"/>
              <a:gd name="connsiteY31" fmla="*/ 764151 h 936713"/>
              <a:gd name="connsiteX32" fmla="*/ 280682 w 1110411"/>
              <a:gd name="connsiteY32" fmla="*/ 785872 h 936713"/>
              <a:gd name="connsiteX33" fmla="*/ 355499 w 1110411"/>
              <a:gd name="connsiteY33" fmla="*/ 821922 h 936713"/>
              <a:gd name="connsiteX34" fmla="*/ 416437 w 1110411"/>
              <a:gd name="connsiteY34" fmla="*/ 816341 h 936713"/>
              <a:gd name="connsiteX35" fmla="*/ 452488 w 1110411"/>
              <a:gd name="connsiteY35" fmla="*/ 824713 h 936713"/>
              <a:gd name="connsiteX36" fmla="*/ 543897 w 1110411"/>
              <a:gd name="connsiteY36" fmla="*/ 846886 h 936713"/>
              <a:gd name="connsiteX37" fmla="*/ 623012 w 1110411"/>
              <a:gd name="connsiteY37" fmla="*/ 849224 h 936713"/>
              <a:gd name="connsiteX38" fmla="*/ 618336 w 1110411"/>
              <a:gd name="connsiteY38" fmla="*/ 829464 h 936713"/>
              <a:gd name="connsiteX39" fmla="*/ 682065 w 1110411"/>
              <a:gd name="connsiteY39" fmla="*/ 753140 h 936713"/>
              <a:gd name="connsiteX40" fmla="*/ 823251 w 1110411"/>
              <a:gd name="connsiteY40" fmla="*/ 783911 h 936713"/>
              <a:gd name="connsiteX41" fmla="*/ 912095 w 1110411"/>
              <a:gd name="connsiteY41" fmla="*/ 754347 h 936713"/>
              <a:gd name="connsiteX42" fmla="*/ 960363 w 1110411"/>
              <a:gd name="connsiteY42" fmla="*/ 722896 h 936713"/>
              <a:gd name="connsiteX43" fmla="*/ 969037 w 1110411"/>
              <a:gd name="connsiteY43" fmla="*/ 696801 h 936713"/>
              <a:gd name="connsiteX44" fmla="*/ 933212 w 1110411"/>
              <a:gd name="connsiteY44" fmla="*/ 684810 h 936713"/>
              <a:gd name="connsiteX45" fmla="*/ 916092 w 1110411"/>
              <a:gd name="connsiteY45" fmla="*/ 647251 h 936713"/>
              <a:gd name="connsiteX46" fmla="*/ 893919 w 1110411"/>
              <a:gd name="connsiteY46" fmla="*/ 607957 h 936713"/>
              <a:gd name="connsiteX47" fmla="*/ 909304 w 1110411"/>
              <a:gd name="connsiteY47" fmla="*/ 589178 h 936713"/>
              <a:gd name="connsiteX48" fmla="*/ 924690 w 1110411"/>
              <a:gd name="connsiteY48" fmla="*/ 558482 h 936713"/>
              <a:gd name="connsiteX49" fmla="*/ 916168 w 1110411"/>
              <a:gd name="connsiteY49" fmla="*/ 520923 h 936713"/>
              <a:gd name="connsiteX50" fmla="*/ 902517 w 1110411"/>
              <a:gd name="connsiteY50" fmla="*/ 483289 h 936713"/>
              <a:gd name="connsiteX51" fmla="*/ 868351 w 1110411"/>
              <a:gd name="connsiteY51" fmla="*/ 479895 h 936713"/>
              <a:gd name="connsiteX52" fmla="*/ 858094 w 1110411"/>
              <a:gd name="connsiteY52" fmla="*/ 454252 h 936713"/>
              <a:gd name="connsiteX53" fmla="*/ 907645 w 1110411"/>
              <a:gd name="connsiteY53" fmla="*/ 392785 h 936713"/>
              <a:gd name="connsiteX54" fmla="*/ 946939 w 1110411"/>
              <a:gd name="connsiteY54" fmla="*/ 360279 h 936713"/>
              <a:gd name="connsiteX55" fmla="*/ 963984 w 1110411"/>
              <a:gd name="connsiteY55" fmla="*/ 302206 h 936713"/>
              <a:gd name="connsiteX56" fmla="*/ 994755 w 1110411"/>
              <a:gd name="connsiteY56" fmla="*/ 239005 h 936713"/>
              <a:gd name="connsiteX57" fmla="*/ 979218 w 1110411"/>
              <a:gd name="connsiteY57" fmla="*/ 213437 h 936713"/>
              <a:gd name="connsiteX58" fmla="*/ 1101021 w 1110411"/>
              <a:gd name="connsiteY58" fmla="*/ 793037 h 936713"/>
              <a:gd name="connsiteX59" fmla="*/ 1053205 w 1110411"/>
              <a:gd name="connsiteY59" fmla="*/ 834065 h 936713"/>
              <a:gd name="connsiteX60" fmla="*/ 1085032 w 1110411"/>
              <a:gd name="connsiteY60" fmla="*/ 936560 h 936713"/>
              <a:gd name="connsiteX61" fmla="*/ 1101021 w 1110411"/>
              <a:gd name="connsiteY61" fmla="*/ 793037 h 936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110411" h="936713">
                <a:moveTo>
                  <a:pt x="979218" y="213437"/>
                </a:moveTo>
                <a:cubicBezTo>
                  <a:pt x="968961" y="215172"/>
                  <a:pt x="960439" y="199787"/>
                  <a:pt x="938190" y="199787"/>
                </a:cubicBezTo>
                <a:cubicBezTo>
                  <a:pt x="915941" y="199787"/>
                  <a:pt x="898896" y="189529"/>
                  <a:pt x="888639" y="175878"/>
                </a:cubicBezTo>
                <a:cubicBezTo>
                  <a:pt x="878382" y="162152"/>
                  <a:pt x="825438" y="158834"/>
                  <a:pt x="808393" y="162152"/>
                </a:cubicBezTo>
                <a:cubicBezTo>
                  <a:pt x="791348" y="165621"/>
                  <a:pt x="786144" y="133115"/>
                  <a:pt x="769099" y="136585"/>
                </a:cubicBezTo>
                <a:cubicBezTo>
                  <a:pt x="752055" y="140054"/>
                  <a:pt x="746926" y="114336"/>
                  <a:pt x="746926" y="100685"/>
                </a:cubicBezTo>
                <a:cubicBezTo>
                  <a:pt x="746926" y="87034"/>
                  <a:pt x="728147" y="110942"/>
                  <a:pt x="712761" y="117805"/>
                </a:cubicBezTo>
                <a:cubicBezTo>
                  <a:pt x="697375" y="124669"/>
                  <a:pt x="692247" y="102420"/>
                  <a:pt x="690588" y="92163"/>
                </a:cubicBezTo>
                <a:cubicBezTo>
                  <a:pt x="688853" y="81906"/>
                  <a:pt x="658157" y="71649"/>
                  <a:pt x="642772" y="63126"/>
                </a:cubicBezTo>
                <a:cubicBezTo>
                  <a:pt x="627386" y="54604"/>
                  <a:pt x="610341" y="27227"/>
                  <a:pt x="603478" y="39218"/>
                </a:cubicBezTo>
                <a:cubicBezTo>
                  <a:pt x="596615" y="51134"/>
                  <a:pt x="577835" y="22098"/>
                  <a:pt x="576176" y="10182"/>
                </a:cubicBezTo>
                <a:cubicBezTo>
                  <a:pt x="575045" y="2263"/>
                  <a:pt x="569690" y="4751"/>
                  <a:pt x="566296" y="0"/>
                </a:cubicBezTo>
                <a:cubicBezTo>
                  <a:pt x="560489" y="1207"/>
                  <a:pt x="554606" y="1885"/>
                  <a:pt x="548874" y="1659"/>
                </a:cubicBezTo>
                <a:cubicBezTo>
                  <a:pt x="521572" y="528"/>
                  <a:pt x="497589" y="22173"/>
                  <a:pt x="502190" y="67727"/>
                </a:cubicBezTo>
                <a:cubicBezTo>
                  <a:pt x="506715" y="113205"/>
                  <a:pt x="469156" y="117805"/>
                  <a:pt x="422471" y="121199"/>
                </a:cubicBezTo>
                <a:cubicBezTo>
                  <a:pt x="375786" y="124669"/>
                  <a:pt x="391775" y="161096"/>
                  <a:pt x="372392" y="175878"/>
                </a:cubicBezTo>
                <a:cubicBezTo>
                  <a:pt x="353010" y="190736"/>
                  <a:pt x="284680" y="167959"/>
                  <a:pt x="275554" y="142920"/>
                </a:cubicBezTo>
                <a:cubicBezTo>
                  <a:pt x="266428" y="117881"/>
                  <a:pt x="205036" y="142920"/>
                  <a:pt x="231132" y="172484"/>
                </a:cubicBezTo>
                <a:cubicBezTo>
                  <a:pt x="257302" y="202125"/>
                  <a:pt x="256171" y="243077"/>
                  <a:pt x="241389" y="254466"/>
                </a:cubicBezTo>
                <a:cubicBezTo>
                  <a:pt x="226606" y="265854"/>
                  <a:pt x="194704" y="236214"/>
                  <a:pt x="174190" y="250996"/>
                </a:cubicBezTo>
                <a:cubicBezTo>
                  <a:pt x="153676" y="265854"/>
                  <a:pt x="152544" y="237345"/>
                  <a:pt x="127505" y="228295"/>
                </a:cubicBezTo>
                <a:cubicBezTo>
                  <a:pt x="102466" y="219094"/>
                  <a:pt x="92133" y="239608"/>
                  <a:pt x="52387" y="236214"/>
                </a:cubicBezTo>
                <a:cubicBezTo>
                  <a:pt x="12490" y="232745"/>
                  <a:pt x="-10286" y="255521"/>
                  <a:pt x="4571" y="272642"/>
                </a:cubicBezTo>
                <a:cubicBezTo>
                  <a:pt x="19354" y="289687"/>
                  <a:pt x="2309" y="305600"/>
                  <a:pt x="13622" y="320458"/>
                </a:cubicBezTo>
                <a:cubicBezTo>
                  <a:pt x="25010" y="335240"/>
                  <a:pt x="77427" y="332902"/>
                  <a:pt x="116117" y="353416"/>
                </a:cubicBezTo>
                <a:cubicBezTo>
                  <a:pt x="154883" y="373855"/>
                  <a:pt x="163933" y="356810"/>
                  <a:pt x="183316" y="371668"/>
                </a:cubicBezTo>
                <a:cubicBezTo>
                  <a:pt x="202698" y="386450"/>
                  <a:pt x="207224" y="377324"/>
                  <a:pt x="208355" y="405833"/>
                </a:cubicBezTo>
                <a:cubicBezTo>
                  <a:pt x="209562" y="434266"/>
                  <a:pt x="231132" y="461568"/>
                  <a:pt x="268766" y="471825"/>
                </a:cubicBezTo>
                <a:cubicBezTo>
                  <a:pt x="306325" y="482082"/>
                  <a:pt x="277892" y="507121"/>
                  <a:pt x="289280" y="532160"/>
                </a:cubicBezTo>
                <a:cubicBezTo>
                  <a:pt x="300668" y="557200"/>
                  <a:pt x="272235" y="593627"/>
                  <a:pt x="277892" y="624399"/>
                </a:cubicBezTo>
                <a:cubicBezTo>
                  <a:pt x="283624" y="655094"/>
                  <a:pt x="259640" y="754196"/>
                  <a:pt x="241464" y="763246"/>
                </a:cubicBezTo>
                <a:cubicBezTo>
                  <a:pt x="240333" y="763849"/>
                  <a:pt x="238447" y="763849"/>
                  <a:pt x="236939" y="764151"/>
                </a:cubicBezTo>
                <a:cubicBezTo>
                  <a:pt x="253984" y="772673"/>
                  <a:pt x="271934" y="780064"/>
                  <a:pt x="280682" y="785872"/>
                </a:cubicBezTo>
                <a:cubicBezTo>
                  <a:pt x="297350" y="796959"/>
                  <a:pt x="333325" y="808045"/>
                  <a:pt x="355499" y="821922"/>
                </a:cubicBezTo>
                <a:cubicBezTo>
                  <a:pt x="377672" y="835800"/>
                  <a:pt x="416437" y="833009"/>
                  <a:pt x="416437" y="816341"/>
                </a:cubicBezTo>
                <a:cubicBezTo>
                  <a:pt x="416437" y="799749"/>
                  <a:pt x="438611" y="810911"/>
                  <a:pt x="452488" y="824713"/>
                </a:cubicBezTo>
                <a:cubicBezTo>
                  <a:pt x="466365" y="838590"/>
                  <a:pt x="519008" y="841381"/>
                  <a:pt x="543897" y="846886"/>
                </a:cubicBezTo>
                <a:cubicBezTo>
                  <a:pt x="564939" y="851562"/>
                  <a:pt x="595559" y="848621"/>
                  <a:pt x="623012" y="849224"/>
                </a:cubicBezTo>
                <a:cubicBezTo>
                  <a:pt x="621956" y="842964"/>
                  <a:pt x="620523" y="836478"/>
                  <a:pt x="618336" y="829464"/>
                </a:cubicBezTo>
                <a:cubicBezTo>
                  <a:pt x="604685" y="785042"/>
                  <a:pt x="644506" y="758872"/>
                  <a:pt x="682065" y="753140"/>
                </a:cubicBezTo>
                <a:cubicBezTo>
                  <a:pt x="719624" y="747483"/>
                  <a:pt x="801605" y="770260"/>
                  <a:pt x="823251" y="783911"/>
                </a:cubicBezTo>
                <a:cubicBezTo>
                  <a:pt x="844821" y="797562"/>
                  <a:pt x="874461" y="794168"/>
                  <a:pt x="912095" y="754347"/>
                </a:cubicBezTo>
                <a:cubicBezTo>
                  <a:pt x="931025" y="734209"/>
                  <a:pt x="946562" y="726894"/>
                  <a:pt x="960363" y="722896"/>
                </a:cubicBezTo>
                <a:cubicBezTo>
                  <a:pt x="961419" y="713922"/>
                  <a:pt x="966020" y="704796"/>
                  <a:pt x="969037" y="696801"/>
                </a:cubicBezTo>
                <a:cubicBezTo>
                  <a:pt x="974165" y="683075"/>
                  <a:pt x="950257" y="686544"/>
                  <a:pt x="933212" y="684810"/>
                </a:cubicBezTo>
                <a:cubicBezTo>
                  <a:pt x="916092" y="683075"/>
                  <a:pt x="904176" y="666030"/>
                  <a:pt x="916092" y="647251"/>
                </a:cubicBezTo>
                <a:cubicBezTo>
                  <a:pt x="928084" y="628471"/>
                  <a:pt x="905835" y="626737"/>
                  <a:pt x="893919" y="607957"/>
                </a:cubicBezTo>
                <a:cubicBezTo>
                  <a:pt x="882002" y="589178"/>
                  <a:pt x="899047" y="594306"/>
                  <a:pt x="909304" y="589178"/>
                </a:cubicBezTo>
                <a:cubicBezTo>
                  <a:pt x="919561" y="584049"/>
                  <a:pt x="933212" y="563535"/>
                  <a:pt x="924690" y="558482"/>
                </a:cubicBezTo>
                <a:cubicBezTo>
                  <a:pt x="916168" y="553353"/>
                  <a:pt x="909304" y="541362"/>
                  <a:pt x="916168" y="520923"/>
                </a:cubicBezTo>
                <a:cubicBezTo>
                  <a:pt x="923031" y="500409"/>
                  <a:pt x="902517" y="498674"/>
                  <a:pt x="902517" y="483289"/>
                </a:cubicBezTo>
                <a:cubicBezTo>
                  <a:pt x="902517" y="467978"/>
                  <a:pt x="883737" y="461115"/>
                  <a:pt x="868351" y="479895"/>
                </a:cubicBezTo>
                <a:cubicBezTo>
                  <a:pt x="852966" y="498674"/>
                  <a:pt x="847837" y="485023"/>
                  <a:pt x="858094" y="454252"/>
                </a:cubicBezTo>
                <a:cubicBezTo>
                  <a:pt x="868351" y="423481"/>
                  <a:pt x="904251" y="409830"/>
                  <a:pt x="907645" y="392785"/>
                </a:cubicBezTo>
                <a:cubicBezTo>
                  <a:pt x="911039" y="375665"/>
                  <a:pt x="931553" y="360279"/>
                  <a:pt x="946939" y="360279"/>
                </a:cubicBezTo>
                <a:cubicBezTo>
                  <a:pt x="962324" y="360279"/>
                  <a:pt x="958855" y="324380"/>
                  <a:pt x="963984" y="302206"/>
                </a:cubicBezTo>
                <a:cubicBezTo>
                  <a:pt x="969112" y="279957"/>
                  <a:pt x="972506" y="257784"/>
                  <a:pt x="994755" y="239005"/>
                </a:cubicBezTo>
                <a:cubicBezTo>
                  <a:pt x="1016777" y="220300"/>
                  <a:pt x="989475" y="211778"/>
                  <a:pt x="979218" y="213437"/>
                </a:cubicBezTo>
                <a:close/>
                <a:moveTo>
                  <a:pt x="1101021" y="793037"/>
                </a:moveTo>
                <a:cubicBezTo>
                  <a:pt x="1088501" y="791905"/>
                  <a:pt x="1085032" y="814607"/>
                  <a:pt x="1053205" y="834065"/>
                </a:cubicBezTo>
                <a:cubicBezTo>
                  <a:pt x="1021378" y="853448"/>
                  <a:pt x="1053431" y="940859"/>
                  <a:pt x="1085032" y="936560"/>
                </a:cubicBezTo>
                <a:cubicBezTo>
                  <a:pt x="1118141" y="931959"/>
                  <a:pt x="1113541" y="794168"/>
                  <a:pt x="1101021" y="793037"/>
                </a:cubicBezTo>
                <a:close/>
              </a:path>
            </a:pathLst>
          </a:custGeom>
          <a:solidFill>
            <a:srgbClr val="00A7E9"/>
          </a:solidFill>
          <a:ln w="7533" cap="flat">
            <a:solidFill>
              <a:srgbClr val="FFFFFF"/>
            </a:solidFill>
            <a:prstDash val="solid"/>
            <a:miter/>
          </a:ln>
        </p:spPr>
        <p:txBody>
          <a:bodyPr rtlCol="0" anchor="ctr"/>
          <a:lstStyle/>
          <a:p>
            <a:endParaRPr lang="en-GB"/>
          </a:p>
        </p:txBody>
      </p:sp>
      <p:sp>
        <p:nvSpPr>
          <p:cNvPr id="96" name="Freeform: Shape 95">
            <a:extLst>
              <a:ext uri="{FF2B5EF4-FFF2-40B4-BE49-F238E27FC236}">
                <a16:creationId xmlns:a16="http://schemas.microsoft.com/office/drawing/2014/main" id="{7510C325-8152-441D-780F-BDFF082761A0}"/>
              </a:ext>
            </a:extLst>
          </p:cNvPr>
          <p:cNvSpPr/>
          <p:nvPr/>
        </p:nvSpPr>
        <p:spPr>
          <a:xfrm>
            <a:off x="7280929" y="384751"/>
            <a:ext cx="806026" cy="1277841"/>
          </a:xfrm>
          <a:custGeom>
            <a:avLst/>
            <a:gdLst>
              <a:gd name="connsiteX0" fmla="*/ 687826 w 806026"/>
              <a:gd name="connsiteY0" fmla="*/ 1072575 h 1277841"/>
              <a:gd name="connsiteX1" fmla="*/ 801710 w 806026"/>
              <a:gd name="connsiteY1" fmla="*/ 963292 h 1277841"/>
              <a:gd name="connsiteX2" fmla="*/ 781196 w 806026"/>
              <a:gd name="connsiteY2" fmla="*/ 901825 h 1277841"/>
              <a:gd name="connsiteX3" fmla="*/ 683226 w 806026"/>
              <a:gd name="connsiteY3" fmla="*/ 826707 h 1277841"/>
              <a:gd name="connsiteX4" fmla="*/ 731042 w 806026"/>
              <a:gd name="connsiteY4" fmla="*/ 783417 h 1277841"/>
              <a:gd name="connsiteX5" fmla="*/ 690013 w 806026"/>
              <a:gd name="connsiteY5" fmla="*/ 742464 h 1277841"/>
              <a:gd name="connsiteX6" fmla="*/ 701402 w 806026"/>
              <a:gd name="connsiteY6" fmla="*/ 703774 h 1277841"/>
              <a:gd name="connsiteX7" fmla="*/ 662712 w 806026"/>
              <a:gd name="connsiteY7" fmla="*/ 678659 h 1277841"/>
              <a:gd name="connsiteX8" fmla="*/ 680888 w 806026"/>
              <a:gd name="connsiteY8" fmla="*/ 655958 h 1277841"/>
              <a:gd name="connsiteX9" fmla="*/ 669575 w 806026"/>
              <a:gd name="connsiteY9" fmla="*/ 596678 h 1277841"/>
              <a:gd name="connsiteX10" fmla="*/ 694614 w 806026"/>
              <a:gd name="connsiteY10" fmla="*/ 551124 h 1277841"/>
              <a:gd name="connsiteX11" fmla="*/ 621759 w 806026"/>
              <a:gd name="connsiteY11" fmla="*/ 434978 h 1277841"/>
              <a:gd name="connsiteX12" fmla="*/ 644611 w 806026"/>
              <a:gd name="connsiteY12" fmla="*/ 389500 h 1277841"/>
              <a:gd name="connsiteX13" fmla="*/ 692427 w 806026"/>
              <a:gd name="connsiteY13" fmla="*/ 332558 h 1277841"/>
              <a:gd name="connsiteX14" fmla="*/ 637748 w 806026"/>
              <a:gd name="connsiteY14" fmla="*/ 275617 h 1277841"/>
              <a:gd name="connsiteX15" fmla="*/ 589932 w 806026"/>
              <a:gd name="connsiteY15" fmla="*/ 248239 h 1277841"/>
              <a:gd name="connsiteX16" fmla="*/ 578468 w 806026"/>
              <a:gd name="connsiteY16" fmla="*/ 205024 h 1277841"/>
              <a:gd name="connsiteX17" fmla="*/ 589932 w 806026"/>
              <a:gd name="connsiteY17" fmla="*/ 163996 h 1277841"/>
              <a:gd name="connsiteX18" fmla="*/ 619421 w 806026"/>
              <a:gd name="connsiteY18" fmla="*/ 141219 h 1277841"/>
              <a:gd name="connsiteX19" fmla="*/ 636466 w 806026"/>
              <a:gd name="connsiteY19" fmla="*/ 113163 h 1277841"/>
              <a:gd name="connsiteX20" fmla="*/ 636466 w 806026"/>
              <a:gd name="connsiteY20" fmla="*/ 70249 h 1277841"/>
              <a:gd name="connsiteX21" fmla="*/ 555993 w 806026"/>
              <a:gd name="connsiteY21" fmla="*/ 15344 h 1277841"/>
              <a:gd name="connsiteX22" fmla="*/ 493772 w 806026"/>
              <a:gd name="connsiteY22" fmla="*/ 15344 h 1277841"/>
              <a:gd name="connsiteX23" fmla="*/ 416919 w 806026"/>
              <a:gd name="connsiteY23" fmla="*/ 33671 h 1277841"/>
              <a:gd name="connsiteX24" fmla="*/ 369405 w 806026"/>
              <a:gd name="connsiteY24" fmla="*/ 84881 h 1277841"/>
              <a:gd name="connsiteX25" fmla="*/ 354774 w 806026"/>
              <a:gd name="connsiteY25" fmla="*/ 150722 h 1277841"/>
              <a:gd name="connsiteX26" fmla="*/ 321815 w 806026"/>
              <a:gd name="connsiteY26" fmla="*/ 194616 h 1277841"/>
              <a:gd name="connsiteX27" fmla="*/ 277921 w 806026"/>
              <a:gd name="connsiteY27" fmla="*/ 183605 h 1277841"/>
              <a:gd name="connsiteX28" fmla="*/ 219395 w 806026"/>
              <a:gd name="connsiteY28" fmla="*/ 179909 h 1277841"/>
              <a:gd name="connsiteX29" fmla="*/ 135227 w 806026"/>
              <a:gd name="connsiteY29" fmla="*/ 176214 h 1277841"/>
              <a:gd name="connsiteX30" fmla="*/ 51059 w 806026"/>
              <a:gd name="connsiteY30" fmla="*/ 114068 h 1277841"/>
              <a:gd name="connsiteX31" fmla="*/ 0 w 806026"/>
              <a:gd name="connsiteY31" fmla="*/ 151627 h 1277841"/>
              <a:gd name="connsiteX32" fmla="*/ 84017 w 806026"/>
              <a:gd name="connsiteY32" fmla="*/ 212868 h 1277841"/>
              <a:gd name="connsiteX33" fmla="*/ 193828 w 806026"/>
              <a:gd name="connsiteY33" fmla="*/ 278784 h 1277841"/>
              <a:gd name="connsiteX34" fmla="*/ 197448 w 806026"/>
              <a:gd name="connsiteY34" fmla="*/ 351941 h 1277841"/>
              <a:gd name="connsiteX35" fmla="*/ 215775 w 806026"/>
              <a:gd name="connsiteY35" fmla="*/ 421478 h 1277841"/>
              <a:gd name="connsiteX36" fmla="*/ 212080 w 806026"/>
              <a:gd name="connsiteY36" fmla="*/ 487319 h 1277841"/>
              <a:gd name="connsiteX37" fmla="*/ 226787 w 806026"/>
              <a:gd name="connsiteY37" fmla="*/ 527518 h 1277841"/>
              <a:gd name="connsiteX38" fmla="*/ 237572 w 806026"/>
              <a:gd name="connsiteY38" fmla="*/ 565529 h 1277841"/>
              <a:gd name="connsiteX39" fmla="*/ 299566 w 806026"/>
              <a:gd name="connsiteY39" fmla="*/ 591021 h 1277841"/>
              <a:gd name="connsiteX40" fmla="*/ 326868 w 806026"/>
              <a:gd name="connsiteY40" fmla="*/ 650226 h 1277841"/>
              <a:gd name="connsiteX41" fmla="*/ 313217 w 806026"/>
              <a:gd name="connsiteY41" fmla="*/ 677528 h 1277841"/>
              <a:gd name="connsiteX42" fmla="*/ 271058 w 806026"/>
              <a:gd name="connsiteY42" fmla="*/ 711693 h 1277841"/>
              <a:gd name="connsiteX43" fmla="*/ 192471 w 806026"/>
              <a:gd name="connsiteY43" fmla="*/ 789148 h 1277841"/>
              <a:gd name="connsiteX44" fmla="*/ 146917 w 806026"/>
              <a:gd name="connsiteY44" fmla="*/ 824445 h 1277841"/>
              <a:gd name="connsiteX45" fmla="*/ 105964 w 806026"/>
              <a:gd name="connsiteY45" fmla="*/ 866604 h 1277841"/>
              <a:gd name="connsiteX46" fmla="*/ 52417 w 806026"/>
              <a:gd name="connsiteY46" fmla="*/ 892775 h 1277841"/>
              <a:gd name="connsiteX47" fmla="*/ 18251 w 806026"/>
              <a:gd name="connsiteY47" fmla="*/ 941722 h 1277841"/>
              <a:gd name="connsiteX48" fmla="*/ 20514 w 806026"/>
              <a:gd name="connsiteY48" fmla="*/ 986144 h 1277841"/>
              <a:gd name="connsiteX49" fmla="*/ 28433 w 806026"/>
              <a:gd name="connsiteY49" fmla="*/ 1039692 h 1277841"/>
              <a:gd name="connsiteX50" fmla="*/ 42160 w 806026"/>
              <a:gd name="connsiteY50" fmla="*/ 1126198 h 1277841"/>
              <a:gd name="connsiteX51" fmla="*/ 21645 w 806026"/>
              <a:gd name="connsiteY51" fmla="*/ 1205992 h 1277841"/>
              <a:gd name="connsiteX52" fmla="*/ 93369 w 806026"/>
              <a:gd name="connsiteY52" fmla="*/ 1234425 h 1277841"/>
              <a:gd name="connsiteX53" fmla="*/ 140054 w 806026"/>
              <a:gd name="connsiteY53" fmla="*/ 1259465 h 1277841"/>
              <a:gd name="connsiteX54" fmla="*/ 224373 w 806026"/>
              <a:gd name="connsiteY54" fmla="*/ 1277716 h 1277841"/>
              <a:gd name="connsiteX55" fmla="*/ 463529 w 806026"/>
              <a:gd name="connsiteY55" fmla="*/ 1223037 h 1277841"/>
              <a:gd name="connsiteX56" fmla="*/ 532537 w 806026"/>
              <a:gd name="connsiteY56" fmla="*/ 1215194 h 1277841"/>
              <a:gd name="connsiteX57" fmla="*/ 569418 w 806026"/>
              <a:gd name="connsiteY57" fmla="*/ 1168358 h 1277841"/>
              <a:gd name="connsiteX58" fmla="*/ 687826 w 806026"/>
              <a:gd name="connsiteY58" fmla="*/ 1072575 h 1277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806026" h="1277841">
                <a:moveTo>
                  <a:pt x="687826" y="1072575"/>
                </a:moveTo>
                <a:cubicBezTo>
                  <a:pt x="706078" y="1031622"/>
                  <a:pt x="787984" y="999946"/>
                  <a:pt x="801710" y="963292"/>
                </a:cubicBezTo>
                <a:cubicBezTo>
                  <a:pt x="808498" y="945041"/>
                  <a:pt x="810836" y="935915"/>
                  <a:pt x="781196" y="901825"/>
                </a:cubicBezTo>
                <a:cubicBezTo>
                  <a:pt x="751556" y="867660"/>
                  <a:pt x="685564" y="844884"/>
                  <a:pt x="683226" y="826707"/>
                </a:cubicBezTo>
                <a:cubicBezTo>
                  <a:pt x="680888" y="808380"/>
                  <a:pt x="733380" y="806193"/>
                  <a:pt x="731042" y="783417"/>
                </a:cubicBezTo>
                <a:cubicBezTo>
                  <a:pt x="728779" y="760640"/>
                  <a:pt x="701477" y="760715"/>
                  <a:pt x="690013" y="742464"/>
                </a:cubicBezTo>
                <a:cubicBezTo>
                  <a:pt x="678625" y="724212"/>
                  <a:pt x="703740" y="712824"/>
                  <a:pt x="701402" y="703774"/>
                </a:cubicBezTo>
                <a:cubicBezTo>
                  <a:pt x="699139" y="694648"/>
                  <a:pt x="664974" y="690123"/>
                  <a:pt x="662712" y="678659"/>
                </a:cubicBezTo>
                <a:cubicBezTo>
                  <a:pt x="660449" y="667346"/>
                  <a:pt x="685564" y="669608"/>
                  <a:pt x="680888" y="655958"/>
                </a:cubicBezTo>
                <a:cubicBezTo>
                  <a:pt x="676363" y="642307"/>
                  <a:pt x="653586" y="617192"/>
                  <a:pt x="669575" y="596678"/>
                </a:cubicBezTo>
                <a:cubicBezTo>
                  <a:pt x="685564" y="576239"/>
                  <a:pt x="719729" y="596753"/>
                  <a:pt x="694614" y="551124"/>
                </a:cubicBezTo>
                <a:cubicBezTo>
                  <a:pt x="669575" y="505571"/>
                  <a:pt x="630885" y="448629"/>
                  <a:pt x="621759" y="434978"/>
                </a:cubicBezTo>
                <a:cubicBezTo>
                  <a:pt x="612633" y="421327"/>
                  <a:pt x="630885" y="398475"/>
                  <a:pt x="644611" y="389500"/>
                </a:cubicBezTo>
                <a:cubicBezTo>
                  <a:pt x="658262" y="380374"/>
                  <a:pt x="692427" y="346209"/>
                  <a:pt x="692427" y="332558"/>
                </a:cubicBezTo>
                <a:cubicBezTo>
                  <a:pt x="692427" y="318908"/>
                  <a:pt x="649136" y="282404"/>
                  <a:pt x="637748" y="275617"/>
                </a:cubicBezTo>
                <a:cubicBezTo>
                  <a:pt x="626359" y="268754"/>
                  <a:pt x="601320" y="271092"/>
                  <a:pt x="589932" y="248239"/>
                </a:cubicBezTo>
                <a:cubicBezTo>
                  <a:pt x="578468" y="225463"/>
                  <a:pt x="567155" y="218675"/>
                  <a:pt x="578468" y="205024"/>
                </a:cubicBezTo>
                <a:cubicBezTo>
                  <a:pt x="589932" y="191373"/>
                  <a:pt x="589932" y="177722"/>
                  <a:pt x="589932" y="163996"/>
                </a:cubicBezTo>
                <a:cubicBezTo>
                  <a:pt x="589932" y="150345"/>
                  <a:pt x="614971" y="161733"/>
                  <a:pt x="619421" y="141219"/>
                </a:cubicBezTo>
                <a:cubicBezTo>
                  <a:pt x="621533" y="131867"/>
                  <a:pt x="628094" y="121685"/>
                  <a:pt x="636466" y="113163"/>
                </a:cubicBezTo>
                <a:cubicBezTo>
                  <a:pt x="636541" y="97627"/>
                  <a:pt x="638200" y="80883"/>
                  <a:pt x="636466" y="70249"/>
                </a:cubicBezTo>
                <a:cubicBezTo>
                  <a:pt x="632770" y="48227"/>
                  <a:pt x="570624" y="40987"/>
                  <a:pt x="555993" y="15344"/>
                </a:cubicBezTo>
                <a:cubicBezTo>
                  <a:pt x="541286" y="-10223"/>
                  <a:pt x="504708" y="712"/>
                  <a:pt x="493772" y="15344"/>
                </a:cubicBezTo>
                <a:cubicBezTo>
                  <a:pt x="482836" y="29975"/>
                  <a:pt x="416919" y="11724"/>
                  <a:pt x="416919" y="33671"/>
                </a:cubicBezTo>
                <a:cubicBezTo>
                  <a:pt x="416919" y="55618"/>
                  <a:pt x="369405" y="59313"/>
                  <a:pt x="369405" y="84881"/>
                </a:cubicBezTo>
                <a:cubicBezTo>
                  <a:pt x="369405" y="110448"/>
                  <a:pt x="391352" y="154417"/>
                  <a:pt x="354774" y="150722"/>
                </a:cubicBezTo>
                <a:cubicBezTo>
                  <a:pt x="318195" y="147026"/>
                  <a:pt x="343762" y="165353"/>
                  <a:pt x="321815" y="194616"/>
                </a:cubicBezTo>
                <a:cubicBezTo>
                  <a:pt x="299793" y="223879"/>
                  <a:pt x="299793" y="176289"/>
                  <a:pt x="277921" y="183605"/>
                </a:cubicBezTo>
                <a:cubicBezTo>
                  <a:pt x="255974" y="190921"/>
                  <a:pt x="230407" y="161658"/>
                  <a:pt x="219395" y="179909"/>
                </a:cubicBezTo>
                <a:cubicBezTo>
                  <a:pt x="208460" y="198236"/>
                  <a:pt x="171881" y="183605"/>
                  <a:pt x="135227" y="176214"/>
                </a:cubicBezTo>
                <a:cubicBezTo>
                  <a:pt x="98573" y="168898"/>
                  <a:pt x="80397" y="117764"/>
                  <a:pt x="51059" y="114068"/>
                </a:cubicBezTo>
                <a:cubicBezTo>
                  <a:pt x="31676" y="111655"/>
                  <a:pt x="10860" y="127191"/>
                  <a:pt x="0" y="151627"/>
                </a:cubicBezTo>
                <a:cubicBezTo>
                  <a:pt x="28358" y="169954"/>
                  <a:pt x="46986" y="195974"/>
                  <a:pt x="84017" y="212868"/>
                </a:cubicBezTo>
                <a:cubicBezTo>
                  <a:pt x="124292" y="231195"/>
                  <a:pt x="197448" y="253066"/>
                  <a:pt x="193828" y="278784"/>
                </a:cubicBezTo>
                <a:cubicBezTo>
                  <a:pt x="190133" y="304352"/>
                  <a:pt x="179121" y="340930"/>
                  <a:pt x="197448" y="351941"/>
                </a:cubicBezTo>
                <a:cubicBezTo>
                  <a:pt x="215775" y="362877"/>
                  <a:pt x="193828" y="410467"/>
                  <a:pt x="215775" y="421478"/>
                </a:cubicBezTo>
                <a:cubicBezTo>
                  <a:pt x="237722" y="432489"/>
                  <a:pt x="230407" y="487319"/>
                  <a:pt x="212080" y="487319"/>
                </a:cubicBezTo>
                <a:cubicBezTo>
                  <a:pt x="193828" y="487319"/>
                  <a:pt x="215775" y="516582"/>
                  <a:pt x="226787" y="527518"/>
                </a:cubicBezTo>
                <a:cubicBezTo>
                  <a:pt x="231764" y="532571"/>
                  <a:pt x="235837" y="547429"/>
                  <a:pt x="237572" y="565529"/>
                </a:cubicBezTo>
                <a:cubicBezTo>
                  <a:pt x="260047" y="570960"/>
                  <a:pt x="280033" y="582348"/>
                  <a:pt x="299566" y="591021"/>
                </a:cubicBezTo>
                <a:cubicBezTo>
                  <a:pt x="330338" y="604672"/>
                  <a:pt x="325737" y="626318"/>
                  <a:pt x="326868" y="650226"/>
                </a:cubicBezTo>
                <a:cubicBezTo>
                  <a:pt x="328000" y="674134"/>
                  <a:pt x="329131" y="687785"/>
                  <a:pt x="313217" y="677528"/>
                </a:cubicBezTo>
                <a:cubicBezTo>
                  <a:pt x="297304" y="667346"/>
                  <a:pt x="280184" y="677528"/>
                  <a:pt x="271058" y="711693"/>
                </a:cubicBezTo>
                <a:cubicBezTo>
                  <a:pt x="261932" y="745782"/>
                  <a:pt x="218717" y="786810"/>
                  <a:pt x="192471" y="789148"/>
                </a:cubicBezTo>
                <a:cubicBezTo>
                  <a:pt x="166225" y="791411"/>
                  <a:pt x="168563" y="818713"/>
                  <a:pt x="146917" y="824445"/>
                </a:cubicBezTo>
                <a:cubicBezTo>
                  <a:pt x="125347" y="830101"/>
                  <a:pt x="104833" y="842696"/>
                  <a:pt x="105964" y="866604"/>
                </a:cubicBezTo>
                <a:cubicBezTo>
                  <a:pt x="107096" y="890512"/>
                  <a:pt x="74062" y="892775"/>
                  <a:pt x="52417" y="892775"/>
                </a:cubicBezTo>
                <a:cubicBezTo>
                  <a:pt x="30771" y="892775"/>
                  <a:pt x="35372" y="931465"/>
                  <a:pt x="18251" y="941722"/>
                </a:cubicBezTo>
                <a:cubicBezTo>
                  <a:pt x="1207" y="951979"/>
                  <a:pt x="4525" y="965630"/>
                  <a:pt x="20514" y="986144"/>
                </a:cubicBezTo>
                <a:cubicBezTo>
                  <a:pt x="36428" y="1006658"/>
                  <a:pt x="22777" y="1024835"/>
                  <a:pt x="28433" y="1039692"/>
                </a:cubicBezTo>
                <a:cubicBezTo>
                  <a:pt x="34165" y="1054474"/>
                  <a:pt x="59204" y="1088639"/>
                  <a:pt x="42160" y="1126198"/>
                </a:cubicBezTo>
                <a:cubicBezTo>
                  <a:pt x="25115" y="1163833"/>
                  <a:pt x="6863" y="1210517"/>
                  <a:pt x="21645" y="1205992"/>
                </a:cubicBezTo>
                <a:cubicBezTo>
                  <a:pt x="36428" y="1201467"/>
                  <a:pt x="70593" y="1236763"/>
                  <a:pt x="93369" y="1234425"/>
                </a:cubicBezTo>
                <a:cubicBezTo>
                  <a:pt x="116146" y="1232087"/>
                  <a:pt x="118484" y="1266253"/>
                  <a:pt x="140054" y="1259465"/>
                </a:cubicBezTo>
                <a:cubicBezTo>
                  <a:pt x="161700" y="1252677"/>
                  <a:pt x="161700" y="1279903"/>
                  <a:pt x="224373" y="1277716"/>
                </a:cubicBezTo>
                <a:cubicBezTo>
                  <a:pt x="286971" y="1275454"/>
                  <a:pt x="413375" y="1223037"/>
                  <a:pt x="463529" y="1223037"/>
                </a:cubicBezTo>
                <a:cubicBezTo>
                  <a:pt x="491886" y="1223037"/>
                  <a:pt x="514663" y="1219643"/>
                  <a:pt x="532537" y="1215194"/>
                </a:cubicBezTo>
                <a:cubicBezTo>
                  <a:pt x="543323" y="1199054"/>
                  <a:pt x="556295" y="1181481"/>
                  <a:pt x="569418" y="1168358"/>
                </a:cubicBezTo>
                <a:cubicBezTo>
                  <a:pt x="601320" y="1136305"/>
                  <a:pt x="669650" y="1113528"/>
                  <a:pt x="687826" y="1072575"/>
                </a:cubicBezTo>
                <a:close/>
              </a:path>
            </a:pathLst>
          </a:custGeom>
          <a:solidFill>
            <a:srgbClr val="00A7E9"/>
          </a:solidFill>
          <a:ln w="7533" cap="flat">
            <a:solidFill>
              <a:srgbClr val="FFFFFF"/>
            </a:solidFill>
            <a:prstDash val="solid"/>
            <a:miter/>
          </a:ln>
        </p:spPr>
        <p:txBody>
          <a:bodyPr rtlCol="0" anchor="ctr"/>
          <a:lstStyle/>
          <a:p>
            <a:endParaRPr lang="en-GB"/>
          </a:p>
        </p:txBody>
      </p:sp>
      <p:sp>
        <p:nvSpPr>
          <p:cNvPr id="97" name="Freeform: Shape 96">
            <a:extLst>
              <a:ext uri="{FF2B5EF4-FFF2-40B4-BE49-F238E27FC236}">
                <a16:creationId xmlns:a16="http://schemas.microsoft.com/office/drawing/2014/main" id="{A7A859AB-CC79-4D3D-DED2-06195E5BC688}"/>
              </a:ext>
            </a:extLst>
          </p:cNvPr>
          <p:cNvSpPr/>
          <p:nvPr/>
        </p:nvSpPr>
        <p:spPr>
          <a:xfrm>
            <a:off x="7355734" y="1709890"/>
            <a:ext cx="464528" cy="230423"/>
          </a:xfrm>
          <a:custGeom>
            <a:avLst/>
            <a:gdLst>
              <a:gd name="connsiteX0" fmla="*/ 442196 w 464528"/>
              <a:gd name="connsiteY0" fmla="*/ 58768 h 230423"/>
              <a:gd name="connsiteX1" fmla="*/ 457883 w 464528"/>
              <a:gd name="connsiteY1" fmla="*/ 8162 h 230423"/>
              <a:gd name="connsiteX2" fmla="*/ 441065 w 464528"/>
              <a:gd name="connsiteY2" fmla="*/ 16081 h 230423"/>
              <a:gd name="connsiteX3" fmla="*/ 295279 w 464528"/>
              <a:gd name="connsiteY3" fmla="*/ 1299 h 230423"/>
              <a:gd name="connsiteX4" fmla="*/ 151831 w 464528"/>
              <a:gd name="connsiteY4" fmla="*/ 29732 h 230423"/>
              <a:gd name="connsiteX5" fmla="*/ 105146 w 464528"/>
              <a:gd name="connsiteY5" fmla="*/ 74154 h 230423"/>
              <a:gd name="connsiteX6" fmla="*/ 121060 w 464528"/>
              <a:gd name="connsiteY6" fmla="*/ 123176 h 230423"/>
              <a:gd name="connsiteX7" fmla="*/ 166613 w 464528"/>
              <a:gd name="connsiteY7" fmla="*/ 149347 h 230423"/>
              <a:gd name="connsiteX8" fmla="*/ 182527 w 464528"/>
              <a:gd name="connsiteY8" fmla="*/ 180118 h 230423"/>
              <a:gd name="connsiteX9" fmla="*/ 181622 w 464528"/>
              <a:gd name="connsiteY9" fmla="*/ 181400 h 230423"/>
              <a:gd name="connsiteX10" fmla="*/ 264583 w 464528"/>
              <a:gd name="connsiteY10" fmla="*/ 180118 h 230423"/>
              <a:gd name="connsiteX11" fmla="*/ 341964 w 464528"/>
              <a:gd name="connsiteY11" fmla="*/ 225672 h 230423"/>
              <a:gd name="connsiteX12" fmla="*/ 415498 w 464528"/>
              <a:gd name="connsiteY12" fmla="*/ 230423 h 230423"/>
              <a:gd name="connsiteX13" fmla="*/ 418288 w 464528"/>
              <a:gd name="connsiteY13" fmla="*/ 209079 h 230423"/>
              <a:gd name="connsiteX14" fmla="*/ 438802 w 464528"/>
              <a:gd name="connsiteY14" fmla="*/ 183437 h 230423"/>
              <a:gd name="connsiteX15" fmla="*/ 421757 w 464528"/>
              <a:gd name="connsiteY15" fmla="*/ 142409 h 230423"/>
              <a:gd name="connsiteX16" fmla="*/ 416629 w 464528"/>
              <a:gd name="connsiteY16" fmla="*/ 97986 h 230423"/>
              <a:gd name="connsiteX17" fmla="*/ 442196 w 464528"/>
              <a:gd name="connsiteY17" fmla="*/ 58768 h 230423"/>
              <a:gd name="connsiteX18" fmla="*/ 39079 w 464528"/>
              <a:gd name="connsiteY18" fmla="*/ 114051 h 230423"/>
              <a:gd name="connsiteX19" fmla="*/ 8383 w 464528"/>
              <a:gd name="connsiteY19" fmla="*/ 181250 h 230423"/>
              <a:gd name="connsiteX20" fmla="*/ 88101 w 464528"/>
              <a:gd name="connsiteY20" fmla="*/ 128833 h 230423"/>
              <a:gd name="connsiteX21" fmla="*/ 39079 w 464528"/>
              <a:gd name="connsiteY21" fmla="*/ 114051 h 230423"/>
              <a:gd name="connsiteX22" fmla="*/ 73244 w 464528"/>
              <a:gd name="connsiteY22" fmla="*/ 80942 h 230423"/>
              <a:gd name="connsiteX23" fmla="*/ 24296 w 464528"/>
              <a:gd name="connsiteY23" fmla="*/ 86673 h 230423"/>
              <a:gd name="connsiteX24" fmla="*/ 73244 w 464528"/>
              <a:gd name="connsiteY24" fmla="*/ 80942 h 230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4528" h="230423">
                <a:moveTo>
                  <a:pt x="442196" y="58768"/>
                </a:moveTo>
                <a:cubicBezTo>
                  <a:pt x="451623" y="38405"/>
                  <a:pt x="476286" y="35011"/>
                  <a:pt x="457883" y="8162"/>
                </a:cubicBezTo>
                <a:cubicBezTo>
                  <a:pt x="454414" y="11103"/>
                  <a:pt x="449436" y="13743"/>
                  <a:pt x="441065" y="16081"/>
                </a:cubicBezTo>
                <a:cubicBezTo>
                  <a:pt x="408031" y="25207"/>
                  <a:pt x="336307" y="-6696"/>
                  <a:pt x="295279" y="1299"/>
                </a:cubicBezTo>
                <a:cubicBezTo>
                  <a:pt x="254251" y="9218"/>
                  <a:pt x="171214" y="9218"/>
                  <a:pt x="151831" y="29732"/>
                </a:cubicBezTo>
                <a:cubicBezTo>
                  <a:pt x="132448" y="50246"/>
                  <a:pt x="83501" y="55902"/>
                  <a:pt x="105146" y="74154"/>
                </a:cubicBezTo>
                <a:cubicBezTo>
                  <a:pt x="126792" y="92405"/>
                  <a:pt x="105146" y="101531"/>
                  <a:pt x="121060" y="123176"/>
                </a:cubicBezTo>
                <a:cubicBezTo>
                  <a:pt x="137049" y="144822"/>
                  <a:pt x="144967" y="153948"/>
                  <a:pt x="166613" y="149347"/>
                </a:cubicBezTo>
                <a:cubicBezTo>
                  <a:pt x="188258" y="144822"/>
                  <a:pt x="205303" y="156135"/>
                  <a:pt x="182527" y="180118"/>
                </a:cubicBezTo>
                <a:cubicBezTo>
                  <a:pt x="182225" y="180571"/>
                  <a:pt x="181999" y="180948"/>
                  <a:pt x="181622" y="181400"/>
                </a:cubicBezTo>
                <a:cubicBezTo>
                  <a:pt x="218125" y="178007"/>
                  <a:pt x="258625" y="175669"/>
                  <a:pt x="264583" y="180118"/>
                </a:cubicBezTo>
                <a:cubicBezTo>
                  <a:pt x="273709" y="186981"/>
                  <a:pt x="328313" y="230272"/>
                  <a:pt x="341964" y="225672"/>
                </a:cubicBezTo>
                <a:cubicBezTo>
                  <a:pt x="350335" y="222881"/>
                  <a:pt x="387743" y="226878"/>
                  <a:pt x="415498" y="230423"/>
                </a:cubicBezTo>
                <a:cubicBezTo>
                  <a:pt x="412254" y="221901"/>
                  <a:pt x="412556" y="213906"/>
                  <a:pt x="418288" y="209079"/>
                </a:cubicBezTo>
                <a:cubicBezTo>
                  <a:pt x="428545" y="200557"/>
                  <a:pt x="450794" y="200557"/>
                  <a:pt x="438802" y="183437"/>
                </a:cubicBezTo>
                <a:cubicBezTo>
                  <a:pt x="426886" y="166316"/>
                  <a:pt x="423417" y="162998"/>
                  <a:pt x="421757" y="142409"/>
                </a:cubicBezTo>
                <a:cubicBezTo>
                  <a:pt x="420023" y="121970"/>
                  <a:pt x="414894" y="111713"/>
                  <a:pt x="416629" y="97986"/>
                </a:cubicBezTo>
                <a:cubicBezTo>
                  <a:pt x="418288" y="84411"/>
                  <a:pt x="432015" y="80942"/>
                  <a:pt x="442196" y="58768"/>
                </a:cubicBezTo>
                <a:close/>
                <a:moveTo>
                  <a:pt x="39079" y="114051"/>
                </a:moveTo>
                <a:cubicBezTo>
                  <a:pt x="-1874" y="125439"/>
                  <a:pt x="-7908" y="182155"/>
                  <a:pt x="8383" y="181250"/>
                </a:cubicBezTo>
                <a:cubicBezTo>
                  <a:pt x="28821" y="180043"/>
                  <a:pt x="75582" y="141353"/>
                  <a:pt x="88101" y="128833"/>
                </a:cubicBezTo>
                <a:cubicBezTo>
                  <a:pt x="100621" y="116313"/>
                  <a:pt x="80107" y="102662"/>
                  <a:pt x="39079" y="114051"/>
                </a:cubicBezTo>
                <a:close/>
                <a:moveTo>
                  <a:pt x="73244" y="80942"/>
                </a:moveTo>
                <a:cubicBezTo>
                  <a:pt x="82445" y="63897"/>
                  <a:pt x="7478" y="71363"/>
                  <a:pt x="24296" y="86673"/>
                </a:cubicBezTo>
                <a:cubicBezTo>
                  <a:pt x="36891" y="98137"/>
                  <a:pt x="64193" y="98062"/>
                  <a:pt x="73244" y="80942"/>
                </a:cubicBezTo>
                <a:close/>
              </a:path>
            </a:pathLst>
          </a:custGeom>
          <a:solidFill>
            <a:schemeClr val="accent1"/>
          </a:solidFill>
          <a:ln w="7533" cap="flat">
            <a:solidFill>
              <a:srgbClr val="FFFFFF"/>
            </a:solidFill>
            <a:prstDash val="solid"/>
            <a:miter/>
          </a:ln>
        </p:spPr>
        <p:txBody>
          <a:bodyPr rtlCol="0" anchor="ctr"/>
          <a:lstStyle/>
          <a:p>
            <a:endParaRPr lang="en-GB"/>
          </a:p>
        </p:txBody>
      </p:sp>
      <p:sp>
        <p:nvSpPr>
          <p:cNvPr id="98" name="Freeform: Shape 97">
            <a:extLst>
              <a:ext uri="{FF2B5EF4-FFF2-40B4-BE49-F238E27FC236}">
                <a16:creationId xmlns:a16="http://schemas.microsoft.com/office/drawing/2014/main" id="{AE1C0B7A-6A9D-F86A-505E-E8453197B283}"/>
              </a:ext>
            </a:extLst>
          </p:cNvPr>
          <p:cNvSpPr/>
          <p:nvPr/>
        </p:nvSpPr>
        <p:spPr>
          <a:xfrm>
            <a:off x="6310937" y="1930029"/>
            <a:ext cx="356318" cy="340509"/>
          </a:xfrm>
          <a:custGeom>
            <a:avLst/>
            <a:gdLst>
              <a:gd name="connsiteX0" fmla="*/ 182159 w 356318"/>
              <a:gd name="connsiteY0" fmla="*/ 123865 h 340509"/>
              <a:gd name="connsiteX1" fmla="*/ 179821 w 356318"/>
              <a:gd name="connsiteY1" fmla="*/ 70393 h 340509"/>
              <a:gd name="connsiteX2" fmla="*/ 187816 w 356318"/>
              <a:gd name="connsiteY2" fmla="*/ 4325 h 340509"/>
              <a:gd name="connsiteX3" fmla="*/ 132005 w 356318"/>
              <a:gd name="connsiteY3" fmla="*/ 35096 h 340509"/>
              <a:gd name="connsiteX4" fmla="*/ 86452 w 356318"/>
              <a:gd name="connsiteY4" fmla="*/ 59004 h 340509"/>
              <a:gd name="connsiteX5" fmla="*/ 89846 w 356318"/>
              <a:gd name="connsiteY5" fmla="*/ 93169 h 340509"/>
              <a:gd name="connsiteX6" fmla="*/ 45424 w 356318"/>
              <a:gd name="connsiteY6" fmla="*/ 70468 h 340509"/>
              <a:gd name="connsiteX7" fmla="*/ 6734 w 356318"/>
              <a:gd name="connsiteY7" fmla="*/ 126203 h 340509"/>
              <a:gd name="connsiteX8" fmla="*/ 6734 w 356318"/>
              <a:gd name="connsiteY8" fmla="*/ 213916 h 340509"/>
              <a:gd name="connsiteX9" fmla="*/ 36298 w 356318"/>
              <a:gd name="connsiteY9" fmla="*/ 281040 h 340509"/>
              <a:gd name="connsiteX10" fmla="*/ 48063 w 356318"/>
              <a:gd name="connsiteY10" fmla="*/ 315129 h 340509"/>
              <a:gd name="connsiteX11" fmla="*/ 118355 w 356318"/>
              <a:gd name="connsiteY11" fmla="*/ 321992 h 340509"/>
              <a:gd name="connsiteX12" fmla="*/ 146863 w 356318"/>
              <a:gd name="connsiteY12" fmla="*/ 321389 h 340509"/>
              <a:gd name="connsiteX13" fmla="*/ 116092 w 356318"/>
              <a:gd name="connsiteY13" fmla="*/ 279908 h 340509"/>
              <a:gd name="connsiteX14" fmla="*/ 155989 w 356318"/>
              <a:gd name="connsiteY14" fmla="*/ 287827 h 340509"/>
              <a:gd name="connsiteX15" fmla="*/ 210668 w 356318"/>
              <a:gd name="connsiteY15" fmla="*/ 286696 h 340509"/>
              <a:gd name="connsiteX16" fmla="*/ 183366 w 356318"/>
              <a:gd name="connsiteY16" fmla="*/ 238880 h 340509"/>
              <a:gd name="connsiteX17" fmla="*/ 148070 w 356318"/>
              <a:gd name="connsiteY17" fmla="*/ 234279 h 340509"/>
              <a:gd name="connsiteX18" fmla="*/ 169715 w 356318"/>
              <a:gd name="connsiteY18" fmla="*/ 186463 h 340509"/>
              <a:gd name="connsiteX19" fmla="*/ 218663 w 356318"/>
              <a:gd name="connsiteY19" fmla="*/ 160217 h 340509"/>
              <a:gd name="connsiteX20" fmla="*/ 182159 w 356318"/>
              <a:gd name="connsiteY20" fmla="*/ 123865 h 340509"/>
              <a:gd name="connsiteX21" fmla="*/ 354116 w 356318"/>
              <a:gd name="connsiteY21" fmla="*/ 193402 h 340509"/>
              <a:gd name="connsiteX22" fmla="*/ 327870 w 356318"/>
              <a:gd name="connsiteY22" fmla="*/ 211578 h 340509"/>
              <a:gd name="connsiteX23" fmla="*/ 301699 w 356318"/>
              <a:gd name="connsiteY23" fmla="*/ 193402 h 340509"/>
              <a:gd name="connsiteX24" fmla="*/ 251621 w 356318"/>
              <a:gd name="connsiteY24" fmla="*/ 214972 h 340509"/>
              <a:gd name="connsiteX25" fmla="*/ 281185 w 356318"/>
              <a:gd name="connsiteY25" fmla="*/ 285565 h 340509"/>
              <a:gd name="connsiteX26" fmla="*/ 259540 w 356318"/>
              <a:gd name="connsiteY26" fmla="*/ 306079 h 340509"/>
              <a:gd name="connsiteX27" fmla="*/ 279979 w 356318"/>
              <a:gd name="connsiteY27" fmla="*/ 340244 h 340509"/>
              <a:gd name="connsiteX28" fmla="*/ 335789 w 356318"/>
              <a:gd name="connsiteY28" fmla="*/ 276439 h 340509"/>
              <a:gd name="connsiteX29" fmla="*/ 354116 w 356318"/>
              <a:gd name="connsiteY29" fmla="*/ 193402 h 340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6318" h="340509">
                <a:moveTo>
                  <a:pt x="182159" y="123865"/>
                </a:moveTo>
                <a:cubicBezTo>
                  <a:pt x="170771" y="118209"/>
                  <a:pt x="166170" y="81706"/>
                  <a:pt x="179821" y="70393"/>
                </a:cubicBezTo>
                <a:cubicBezTo>
                  <a:pt x="193472" y="59004"/>
                  <a:pt x="199204" y="15714"/>
                  <a:pt x="187816" y="4325"/>
                </a:cubicBezTo>
                <a:cubicBezTo>
                  <a:pt x="176428" y="-7063"/>
                  <a:pt x="135399" y="4325"/>
                  <a:pt x="132005" y="35096"/>
                </a:cubicBezTo>
                <a:cubicBezTo>
                  <a:pt x="128612" y="65868"/>
                  <a:pt x="95578" y="52217"/>
                  <a:pt x="86452" y="59004"/>
                </a:cubicBezTo>
                <a:cubicBezTo>
                  <a:pt x="77326" y="65868"/>
                  <a:pt x="104704" y="79519"/>
                  <a:pt x="89846" y="93169"/>
                </a:cubicBezTo>
                <a:cubicBezTo>
                  <a:pt x="75064" y="106820"/>
                  <a:pt x="69332" y="72655"/>
                  <a:pt x="45424" y="70468"/>
                </a:cubicBezTo>
                <a:cubicBezTo>
                  <a:pt x="21516" y="68130"/>
                  <a:pt x="19253" y="106820"/>
                  <a:pt x="6734" y="126203"/>
                </a:cubicBezTo>
                <a:cubicBezTo>
                  <a:pt x="-5786" y="145586"/>
                  <a:pt x="2133" y="186614"/>
                  <a:pt x="6734" y="213916"/>
                </a:cubicBezTo>
                <a:cubicBezTo>
                  <a:pt x="11259" y="241218"/>
                  <a:pt x="44292" y="258263"/>
                  <a:pt x="36298" y="281040"/>
                </a:cubicBezTo>
                <a:cubicBezTo>
                  <a:pt x="32602" y="291598"/>
                  <a:pt x="40069" y="303514"/>
                  <a:pt x="48063" y="315129"/>
                </a:cubicBezTo>
                <a:cubicBezTo>
                  <a:pt x="78382" y="315733"/>
                  <a:pt x="106136" y="317995"/>
                  <a:pt x="118355" y="321992"/>
                </a:cubicBezTo>
                <a:cubicBezTo>
                  <a:pt x="123257" y="323652"/>
                  <a:pt x="133514" y="323199"/>
                  <a:pt x="146863" y="321389"/>
                </a:cubicBezTo>
                <a:cubicBezTo>
                  <a:pt x="136832" y="305098"/>
                  <a:pt x="114357" y="291825"/>
                  <a:pt x="116092" y="279908"/>
                </a:cubicBezTo>
                <a:cubicBezTo>
                  <a:pt x="118430" y="263995"/>
                  <a:pt x="140000" y="274176"/>
                  <a:pt x="155989" y="287827"/>
                </a:cubicBezTo>
                <a:cubicBezTo>
                  <a:pt x="171902" y="301478"/>
                  <a:pt x="207274" y="303816"/>
                  <a:pt x="210668" y="286696"/>
                </a:cubicBezTo>
                <a:cubicBezTo>
                  <a:pt x="212780" y="276213"/>
                  <a:pt x="204936" y="227492"/>
                  <a:pt x="183366" y="238880"/>
                </a:cubicBezTo>
                <a:cubicBezTo>
                  <a:pt x="161721" y="250268"/>
                  <a:pt x="156064" y="245668"/>
                  <a:pt x="148070" y="234279"/>
                </a:cubicBezTo>
                <a:cubicBezTo>
                  <a:pt x="140151" y="222891"/>
                  <a:pt x="164059" y="204715"/>
                  <a:pt x="169715" y="186463"/>
                </a:cubicBezTo>
                <a:cubicBezTo>
                  <a:pt x="175372" y="168212"/>
                  <a:pt x="212931" y="175000"/>
                  <a:pt x="218663" y="160217"/>
                </a:cubicBezTo>
                <a:cubicBezTo>
                  <a:pt x="224319" y="145586"/>
                  <a:pt x="193472" y="129597"/>
                  <a:pt x="182159" y="123865"/>
                </a:cubicBezTo>
                <a:close/>
                <a:moveTo>
                  <a:pt x="354116" y="193402"/>
                </a:moveTo>
                <a:cubicBezTo>
                  <a:pt x="344990" y="187670"/>
                  <a:pt x="338127" y="209316"/>
                  <a:pt x="327870" y="211578"/>
                </a:cubicBezTo>
                <a:cubicBezTo>
                  <a:pt x="317613" y="213916"/>
                  <a:pt x="306225" y="168287"/>
                  <a:pt x="301699" y="193402"/>
                </a:cubicBezTo>
                <a:cubicBezTo>
                  <a:pt x="297099" y="218441"/>
                  <a:pt x="274322" y="183145"/>
                  <a:pt x="251621" y="214972"/>
                </a:cubicBezTo>
                <a:cubicBezTo>
                  <a:pt x="228844" y="246875"/>
                  <a:pt x="265272" y="275383"/>
                  <a:pt x="281185" y="285565"/>
                </a:cubicBezTo>
                <a:cubicBezTo>
                  <a:pt x="297099" y="295822"/>
                  <a:pt x="280054" y="310604"/>
                  <a:pt x="259540" y="306079"/>
                </a:cubicBezTo>
                <a:cubicBezTo>
                  <a:pt x="239026" y="301478"/>
                  <a:pt x="251545" y="335643"/>
                  <a:pt x="279979" y="340244"/>
                </a:cubicBezTo>
                <a:cubicBezTo>
                  <a:pt x="308412" y="344769"/>
                  <a:pt x="339183" y="290165"/>
                  <a:pt x="335789" y="276439"/>
                </a:cubicBezTo>
                <a:cubicBezTo>
                  <a:pt x="332395" y="262863"/>
                  <a:pt x="364901" y="200114"/>
                  <a:pt x="354116" y="193402"/>
                </a:cubicBezTo>
                <a:close/>
              </a:path>
            </a:pathLst>
          </a:custGeom>
          <a:solidFill>
            <a:schemeClr val="accent1"/>
          </a:solidFill>
          <a:ln w="7533" cap="flat">
            <a:solidFill>
              <a:srgbClr val="FFFFFF"/>
            </a:solidFill>
            <a:prstDash val="solid"/>
            <a:miter/>
          </a:ln>
        </p:spPr>
        <p:txBody>
          <a:bodyPr rtlCol="0" anchor="ctr"/>
          <a:lstStyle/>
          <a:p>
            <a:endParaRPr lang="en-GB"/>
          </a:p>
        </p:txBody>
      </p:sp>
      <p:sp>
        <p:nvSpPr>
          <p:cNvPr id="99" name="Freeform: Shape 98">
            <a:extLst>
              <a:ext uri="{FF2B5EF4-FFF2-40B4-BE49-F238E27FC236}">
                <a16:creationId xmlns:a16="http://schemas.microsoft.com/office/drawing/2014/main" id="{AAFDCF82-84BE-A0E9-E7F3-CA61FBBF391D}"/>
              </a:ext>
            </a:extLst>
          </p:cNvPr>
          <p:cNvSpPr/>
          <p:nvPr/>
        </p:nvSpPr>
        <p:spPr>
          <a:xfrm>
            <a:off x="6639657" y="2645184"/>
            <a:ext cx="475046" cy="247602"/>
          </a:xfrm>
          <a:custGeom>
            <a:avLst/>
            <a:gdLst>
              <a:gd name="connsiteX0" fmla="*/ 449706 w 475046"/>
              <a:gd name="connsiteY0" fmla="*/ 112451 h 247602"/>
              <a:gd name="connsiteX1" fmla="*/ 398722 w 475046"/>
              <a:gd name="connsiteY1" fmla="*/ 99705 h 247602"/>
              <a:gd name="connsiteX2" fmla="*/ 378435 w 475046"/>
              <a:gd name="connsiteY2" fmla="*/ 71724 h 247602"/>
              <a:gd name="connsiteX3" fmla="*/ 335219 w 475046"/>
              <a:gd name="connsiteY3" fmla="*/ 79341 h 247602"/>
              <a:gd name="connsiteX4" fmla="*/ 294417 w 475046"/>
              <a:gd name="connsiteY4" fmla="*/ 61542 h 247602"/>
              <a:gd name="connsiteX5" fmla="*/ 243584 w 475046"/>
              <a:gd name="connsiteY5" fmla="*/ 25869 h 247602"/>
              <a:gd name="connsiteX6" fmla="*/ 199011 w 475046"/>
              <a:gd name="connsiteY6" fmla="*/ 0 h 247602"/>
              <a:gd name="connsiteX7" fmla="*/ 194939 w 475046"/>
              <a:gd name="connsiteY7" fmla="*/ 8221 h 247602"/>
              <a:gd name="connsiteX8" fmla="*/ 153911 w 475046"/>
              <a:gd name="connsiteY8" fmla="*/ 9955 h 247602"/>
              <a:gd name="connsiteX9" fmla="*/ 90709 w 475046"/>
              <a:gd name="connsiteY9" fmla="*/ 38992 h 247602"/>
              <a:gd name="connsiteX10" fmla="*/ 10463 w 475046"/>
              <a:gd name="connsiteY10" fmla="*/ 69763 h 247602"/>
              <a:gd name="connsiteX11" fmla="*/ 15591 w 475046"/>
              <a:gd name="connsiteY11" fmla="*/ 110791 h 247602"/>
              <a:gd name="connsiteX12" fmla="*/ 41234 w 475046"/>
              <a:gd name="connsiteY12" fmla="*/ 175727 h 247602"/>
              <a:gd name="connsiteX13" fmla="*/ 121480 w 475046"/>
              <a:gd name="connsiteY13" fmla="*/ 235535 h 247602"/>
              <a:gd name="connsiteX14" fmla="*/ 120500 w 475046"/>
              <a:gd name="connsiteY14" fmla="*/ 241267 h 247602"/>
              <a:gd name="connsiteX15" fmla="*/ 187548 w 475046"/>
              <a:gd name="connsiteY15" fmla="*/ 237119 h 247602"/>
              <a:gd name="connsiteX16" fmla="*/ 200294 w 475046"/>
              <a:gd name="connsiteY16" fmla="*/ 201521 h 247602"/>
              <a:gd name="connsiteX17" fmla="*/ 271414 w 475046"/>
              <a:gd name="connsiteY17" fmla="*/ 224449 h 247602"/>
              <a:gd name="connsiteX18" fmla="*/ 330015 w 475046"/>
              <a:gd name="connsiteY18" fmla="*/ 232066 h 247602"/>
              <a:gd name="connsiteX19" fmla="*/ 335521 w 475046"/>
              <a:gd name="connsiteY19" fmla="*/ 247602 h 247602"/>
              <a:gd name="connsiteX20" fmla="*/ 356940 w 475046"/>
              <a:gd name="connsiteY20" fmla="*/ 222714 h 247602"/>
              <a:gd name="connsiteX21" fmla="*/ 430399 w 475046"/>
              <a:gd name="connsiteY21" fmla="*/ 185985 h 247602"/>
              <a:gd name="connsiteX22" fmla="*/ 475047 w 475046"/>
              <a:gd name="connsiteY22" fmla="*/ 149255 h 247602"/>
              <a:gd name="connsiteX23" fmla="*/ 449706 w 475046"/>
              <a:gd name="connsiteY23" fmla="*/ 112451 h 247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75046" h="247602">
                <a:moveTo>
                  <a:pt x="449706" y="112451"/>
                </a:moveTo>
                <a:cubicBezTo>
                  <a:pt x="436885" y="104833"/>
                  <a:pt x="401362" y="109886"/>
                  <a:pt x="398722" y="99705"/>
                </a:cubicBezTo>
                <a:cubicBezTo>
                  <a:pt x="396234" y="89523"/>
                  <a:pt x="393745" y="71724"/>
                  <a:pt x="378435" y="71724"/>
                </a:cubicBezTo>
                <a:cubicBezTo>
                  <a:pt x="363200" y="71724"/>
                  <a:pt x="342836" y="61618"/>
                  <a:pt x="335219" y="79341"/>
                </a:cubicBezTo>
                <a:cubicBezTo>
                  <a:pt x="327526" y="97140"/>
                  <a:pt x="297057" y="74288"/>
                  <a:pt x="294417" y="61542"/>
                </a:cubicBezTo>
                <a:cubicBezTo>
                  <a:pt x="291928" y="48796"/>
                  <a:pt x="279182" y="38615"/>
                  <a:pt x="243584" y="25869"/>
                </a:cubicBezTo>
                <a:cubicBezTo>
                  <a:pt x="229481" y="20816"/>
                  <a:pt x="213341" y="10634"/>
                  <a:pt x="199011" y="0"/>
                </a:cubicBezTo>
                <a:cubicBezTo>
                  <a:pt x="197880" y="3092"/>
                  <a:pt x="196447" y="5958"/>
                  <a:pt x="194939" y="8221"/>
                </a:cubicBezTo>
                <a:cubicBezTo>
                  <a:pt x="188076" y="18478"/>
                  <a:pt x="164168" y="-302"/>
                  <a:pt x="153911" y="9955"/>
                </a:cubicBezTo>
                <a:cubicBezTo>
                  <a:pt x="143653" y="20212"/>
                  <a:pt x="109488" y="21872"/>
                  <a:pt x="90709" y="38992"/>
                </a:cubicBezTo>
                <a:cubicBezTo>
                  <a:pt x="71930" y="56112"/>
                  <a:pt x="32636" y="64635"/>
                  <a:pt x="10463" y="69763"/>
                </a:cubicBezTo>
                <a:cubicBezTo>
                  <a:pt x="-11786" y="74892"/>
                  <a:pt x="7069" y="95406"/>
                  <a:pt x="15591" y="110791"/>
                </a:cubicBezTo>
                <a:cubicBezTo>
                  <a:pt x="24189" y="126102"/>
                  <a:pt x="24189" y="163736"/>
                  <a:pt x="41234" y="175727"/>
                </a:cubicBezTo>
                <a:cubicBezTo>
                  <a:pt x="58354" y="187644"/>
                  <a:pt x="114692" y="223543"/>
                  <a:pt x="121480" y="235535"/>
                </a:cubicBezTo>
                <a:cubicBezTo>
                  <a:pt x="122611" y="237572"/>
                  <a:pt x="121933" y="239533"/>
                  <a:pt x="120500" y="241267"/>
                </a:cubicBezTo>
                <a:cubicBezTo>
                  <a:pt x="144181" y="247678"/>
                  <a:pt x="181137" y="247829"/>
                  <a:pt x="187548" y="237119"/>
                </a:cubicBezTo>
                <a:cubicBezTo>
                  <a:pt x="195165" y="224449"/>
                  <a:pt x="200294" y="201521"/>
                  <a:pt x="200294" y="201521"/>
                </a:cubicBezTo>
                <a:cubicBezTo>
                  <a:pt x="200294" y="201521"/>
                  <a:pt x="251126" y="201521"/>
                  <a:pt x="271414" y="224449"/>
                </a:cubicBezTo>
                <a:cubicBezTo>
                  <a:pt x="291853" y="247376"/>
                  <a:pt x="330015" y="232066"/>
                  <a:pt x="330015" y="232066"/>
                </a:cubicBezTo>
                <a:cubicBezTo>
                  <a:pt x="330015" y="232066"/>
                  <a:pt x="332127" y="238552"/>
                  <a:pt x="335521" y="247602"/>
                </a:cubicBezTo>
                <a:cubicBezTo>
                  <a:pt x="341026" y="235007"/>
                  <a:pt x="348191" y="223996"/>
                  <a:pt x="356940" y="222714"/>
                </a:cubicBezTo>
                <a:cubicBezTo>
                  <a:pt x="378435" y="219697"/>
                  <a:pt x="408980" y="216605"/>
                  <a:pt x="430399" y="185985"/>
                </a:cubicBezTo>
                <a:cubicBezTo>
                  <a:pt x="441485" y="170222"/>
                  <a:pt x="459812" y="157702"/>
                  <a:pt x="475047" y="149255"/>
                </a:cubicBezTo>
                <a:cubicBezTo>
                  <a:pt x="464865" y="136509"/>
                  <a:pt x="459586" y="118333"/>
                  <a:pt x="449706" y="112451"/>
                </a:cubicBezTo>
                <a:close/>
              </a:path>
            </a:pathLst>
          </a:custGeom>
          <a:solidFill>
            <a:schemeClr val="accent1"/>
          </a:solidFill>
          <a:ln w="7533" cap="flat">
            <a:solidFill>
              <a:srgbClr val="FFFFFF"/>
            </a:solidFill>
            <a:prstDash val="solid"/>
            <a:miter/>
          </a:ln>
        </p:spPr>
        <p:txBody>
          <a:bodyPr rtlCol="0" anchor="ctr"/>
          <a:lstStyle/>
          <a:p>
            <a:endParaRPr lang="en-GB"/>
          </a:p>
        </p:txBody>
      </p:sp>
      <p:sp>
        <p:nvSpPr>
          <p:cNvPr id="100" name="Freeform: Shape 99">
            <a:extLst>
              <a:ext uri="{FF2B5EF4-FFF2-40B4-BE49-F238E27FC236}">
                <a16:creationId xmlns:a16="http://schemas.microsoft.com/office/drawing/2014/main" id="{7E3EC4B7-B1DC-2A7D-6343-23BE4F3E8970}"/>
              </a:ext>
            </a:extLst>
          </p:cNvPr>
          <p:cNvSpPr/>
          <p:nvPr/>
        </p:nvSpPr>
        <p:spPr>
          <a:xfrm>
            <a:off x="8135684" y="4087951"/>
            <a:ext cx="178116" cy="101151"/>
          </a:xfrm>
          <a:custGeom>
            <a:avLst/>
            <a:gdLst>
              <a:gd name="connsiteX0" fmla="*/ 121175 w 178116"/>
              <a:gd name="connsiteY0" fmla="*/ 69093 h 101151"/>
              <a:gd name="connsiteX1" fmla="*/ 162203 w 178116"/>
              <a:gd name="connsiteY1" fmla="*/ 20146 h 101151"/>
              <a:gd name="connsiteX2" fmla="*/ 161072 w 178116"/>
              <a:gd name="connsiteY2" fmla="*/ 5364 h 101151"/>
              <a:gd name="connsiteX3" fmla="*/ 51789 w 178116"/>
              <a:gd name="connsiteY3" fmla="*/ 38397 h 101151"/>
              <a:gd name="connsiteX4" fmla="*/ 16492 w 178116"/>
              <a:gd name="connsiteY4" fmla="*/ 93077 h 101151"/>
              <a:gd name="connsiteX5" fmla="*/ 121175 w 178116"/>
              <a:gd name="connsiteY5" fmla="*/ 69093 h 10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116" h="101151">
                <a:moveTo>
                  <a:pt x="121175" y="69093"/>
                </a:moveTo>
                <a:cubicBezTo>
                  <a:pt x="118912" y="56498"/>
                  <a:pt x="135957" y="30403"/>
                  <a:pt x="162203" y="20146"/>
                </a:cubicBezTo>
                <a:cubicBezTo>
                  <a:pt x="188373" y="9965"/>
                  <a:pt x="178116" y="-9418"/>
                  <a:pt x="161072" y="5364"/>
                </a:cubicBezTo>
                <a:cubicBezTo>
                  <a:pt x="143951" y="20146"/>
                  <a:pt x="102923" y="36059"/>
                  <a:pt x="51789" y="38397"/>
                </a:cubicBezTo>
                <a:cubicBezTo>
                  <a:pt x="503" y="40660"/>
                  <a:pt x="-15486" y="74448"/>
                  <a:pt x="16492" y="93077"/>
                </a:cubicBezTo>
                <a:cubicBezTo>
                  <a:pt x="57370" y="116909"/>
                  <a:pt x="123437" y="81613"/>
                  <a:pt x="121175" y="69093"/>
                </a:cubicBezTo>
                <a:close/>
              </a:path>
            </a:pathLst>
          </a:custGeom>
          <a:solidFill>
            <a:schemeClr val="accent1"/>
          </a:solidFill>
          <a:ln w="7533" cap="flat">
            <a:solidFill>
              <a:srgbClr val="FFFFFF"/>
            </a:solidFill>
            <a:prstDash val="solid"/>
            <a:miter/>
          </a:ln>
        </p:spPr>
        <p:txBody>
          <a:bodyPr rtlCol="0" anchor="ctr"/>
          <a:lstStyle/>
          <a:p>
            <a:endParaRPr lang="en-GB"/>
          </a:p>
        </p:txBody>
      </p:sp>
      <p:sp>
        <p:nvSpPr>
          <p:cNvPr id="101" name="Freeform: Shape 100">
            <a:extLst>
              <a:ext uri="{FF2B5EF4-FFF2-40B4-BE49-F238E27FC236}">
                <a16:creationId xmlns:a16="http://schemas.microsoft.com/office/drawing/2014/main" id="{D250D91D-97EB-1F5F-1056-53C147CBEC0E}"/>
              </a:ext>
            </a:extLst>
          </p:cNvPr>
          <p:cNvSpPr/>
          <p:nvPr/>
        </p:nvSpPr>
        <p:spPr>
          <a:xfrm>
            <a:off x="6744621" y="3094081"/>
            <a:ext cx="411941" cy="359223"/>
          </a:xfrm>
          <a:custGeom>
            <a:avLst/>
            <a:gdLst>
              <a:gd name="connsiteX0" fmla="*/ 238628 w 411941"/>
              <a:gd name="connsiteY0" fmla="*/ 288706 h 359223"/>
              <a:gd name="connsiteX1" fmla="*/ 175728 w 411941"/>
              <a:gd name="connsiteY1" fmla="*/ 212231 h 359223"/>
              <a:gd name="connsiteX2" fmla="*/ 140054 w 411941"/>
              <a:gd name="connsiteY2" fmla="*/ 159512 h 359223"/>
              <a:gd name="connsiteX3" fmla="*/ 174068 w 411941"/>
              <a:gd name="connsiteY3" fmla="*/ 139149 h 359223"/>
              <a:gd name="connsiteX4" fmla="*/ 223393 w 411941"/>
              <a:gd name="connsiteY4" fmla="*/ 128892 h 359223"/>
              <a:gd name="connsiteX5" fmla="*/ 342405 w 411941"/>
              <a:gd name="connsiteY5" fmla="*/ 140808 h 359223"/>
              <a:gd name="connsiteX6" fmla="*/ 411942 w 411941"/>
              <a:gd name="connsiteY6" fmla="*/ 175954 h 359223"/>
              <a:gd name="connsiteX7" fmla="*/ 408322 w 411941"/>
              <a:gd name="connsiteY7" fmla="*/ 159437 h 359223"/>
              <a:gd name="connsiteX8" fmla="*/ 383886 w 411941"/>
              <a:gd name="connsiteY8" fmla="*/ 104381 h 359223"/>
              <a:gd name="connsiteX9" fmla="*/ 363824 w 411941"/>
              <a:gd name="connsiteY9" fmla="*/ 57771 h 359223"/>
              <a:gd name="connsiteX10" fmla="*/ 337201 w 411941"/>
              <a:gd name="connsiteY10" fmla="*/ 65540 h 359223"/>
              <a:gd name="connsiteX11" fmla="*/ 258312 w 411941"/>
              <a:gd name="connsiteY11" fmla="*/ 47665 h 359223"/>
              <a:gd name="connsiteX12" fmla="*/ 194281 w 411941"/>
              <a:gd name="connsiteY12" fmla="*/ 0 h 359223"/>
              <a:gd name="connsiteX13" fmla="*/ 148200 w 411941"/>
              <a:gd name="connsiteY13" fmla="*/ 30847 h 359223"/>
              <a:gd name="connsiteX14" fmla="*/ 129420 w 411941"/>
              <a:gd name="connsiteY14" fmla="*/ 68481 h 359223"/>
              <a:gd name="connsiteX15" fmla="*/ 102118 w 411941"/>
              <a:gd name="connsiteY15" fmla="*/ 102646 h 359223"/>
              <a:gd name="connsiteX16" fmla="*/ 54302 w 411941"/>
              <a:gd name="connsiteY16" fmla="*/ 100911 h 359223"/>
              <a:gd name="connsiteX17" fmla="*/ 0 w 411941"/>
              <a:gd name="connsiteY17" fmla="*/ 111395 h 359223"/>
              <a:gd name="connsiteX18" fmla="*/ 13877 w 411941"/>
              <a:gd name="connsiteY18" fmla="*/ 144202 h 359223"/>
              <a:gd name="connsiteX19" fmla="*/ 73082 w 411941"/>
              <a:gd name="connsiteY19" fmla="*/ 169241 h 359223"/>
              <a:gd name="connsiteX20" fmla="*/ 141336 w 411941"/>
              <a:gd name="connsiteY20" fmla="*/ 277393 h 359223"/>
              <a:gd name="connsiteX21" fmla="*/ 202803 w 411941"/>
              <a:gd name="connsiteY21" fmla="*/ 310427 h 359223"/>
              <a:gd name="connsiteX22" fmla="*/ 268871 w 411941"/>
              <a:gd name="connsiteY22" fmla="*/ 345723 h 359223"/>
              <a:gd name="connsiteX23" fmla="*/ 301301 w 411941"/>
              <a:gd name="connsiteY23" fmla="*/ 359223 h 359223"/>
              <a:gd name="connsiteX24" fmla="*/ 238628 w 411941"/>
              <a:gd name="connsiteY24" fmla="*/ 288706 h 359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11941" h="359223">
                <a:moveTo>
                  <a:pt x="238628" y="288706"/>
                </a:moveTo>
                <a:cubicBezTo>
                  <a:pt x="240362" y="275131"/>
                  <a:pt x="175728" y="237647"/>
                  <a:pt x="175728" y="212231"/>
                </a:cubicBezTo>
                <a:cubicBezTo>
                  <a:pt x="175728" y="186739"/>
                  <a:pt x="143448" y="176482"/>
                  <a:pt x="140054" y="159512"/>
                </a:cubicBezTo>
                <a:cubicBezTo>
                  <a:pt x="136585" y="142468"/>
                  <a:pt x="158758" y="127233"/>
                  <a:pt x="174068" y="139149"/>
                </a:cubicBezTo>
                <a:cubicBezTo>
                  <a:pt x="189379" y="151065"/>
                  <a:pt x="206424" y="122104"/>
                  <a:pt x="223393" y="128892"/>
                </a:cubicBezTo>
                <a:cubicBezTo>
                  <a:pt x="240438" y="135755"/>
                  <a:pt x="342405" y="140808"/>
                  <a:pt x="342405" y="140808"/>
                </a:cubicBezTo>
                <a:cubicBezTo>
                  <a:pt x="342405" y="140808"/>
                  <a:pt x="373930" y="149783"/>
                  <a:pt x="411942" y="175954"/>
                </a:cubicBezTo>
                <a:cubicBezTo>
                  <a:pt x="411112" y="168864"/>
                  <a:pt x="409905" y="162982"/>
                  <a:pt x="408322" y="159437"/>
                </a:cubicBezTo>
                <a:cubicBezTo>
                  <a:pt x="399196" y="137942"/>
                  <a:pt x="408322" y="113507"/>
                  <a:pt x="383886" y="104381"/>
                </a:cubicBezTo>
                <a:cubicBezTo>
                  <a:pt x="371291" y="99629"/>
                  <a:pt x="366011" y="77833"/>
                  <a:pt x="363824" y="57771"/>
                </a:cubicBezTo>
                <a:cubicBezTo>
                  <a:pt x="352285" y="61316"/>
                  <a:pt x="342556" y="64182"/>
                  <a:pt x="337201" y="65540"/>
                </a:cubicBezTo>
                <a:cubicBezTo>
                  <a:pt x="316838" y="70593"/>
                  <a:pt x="273622" y="68029"/>
                  <a:pt x="258312" y="47665"/>
                </a:cubicBezTo>
                <a:cubicBezTo>
                  <a:pt x="246924" y="32506"/>
                  <a:pt x="211552" y="10332"/>
                  <a:pt x="194281" y="0"/>
                </a:cubicBezTo>
                <a:cubicBezTo>
                  <a:pt x="187191" y="6184"/>
                  <a:pt x="160040" y="29414"/>
                  <a:pt x="148200" y="30847"/>
                </a:cubicBezTo>
                <a:cubicBezTo>
                  <a:pt x="134473" y="32581"/>
                  <a:pt x="143071" y="68481"/>
                  <a:pt x="129420" y="68481"/>
                </a:cubicBezTo>
                <a:cubicBezTo>
                  <a:pt x="115769" y="68481"/>
                  <a:pt x="105512" y="92389"/>
                  <a:pt x="102118" y="102646"/>
                </a:cubicBezTo>
                <a:cubicBezTo>
                  <a:pt x="98724" y="112903"/>
                  <a:pt x="68029" y="95783"/>
                  <a:pt x="54302" y="100911"/>
                </a:cubicBezTo>
                <a:cubicBezTo>
                  <a:pt x="44573" y="104607"/>
                  <a:pt x="15763" y="109132"/>
                  <a:pt x="0" y="111395"/>
                </a:cubicBezTo>
                <a:cubicBezTo>
                  <a:pt x="2413" y="126931"/>
                  <a:pt x="1433" y="144202"/>
                  <a:pt x="13877" y="144202"/>
                </a:cubicBezTo>
                <a:cubicBezTo>
                  <a:pt x="34392" y="144202"/>
                  <a:pt x="71950" y="141940"/>
                  <a:pt x="73082" y="169241"/>
                </a:cubicBezTo>
                <a:cubicBezTo>
                  <a:pt x="74138" y="196543"/>
                  <a:pt x="123160" y="256954"/>
                  <a:pt x="141336" y="277393"/>
                </a:cubicBezTo>
                <a:cubicBezTo>
                  <a:pt x="159588" y="297907"/>
                  <a:pt x="200616" y="293382"/>
                  <a:pt x="202803" y="310427"/>
                </a:cubicBezTo>
                <a:cubicBezTo>
                  <a:pt x="205141" y="327547"/>
                  <a:pt x="234706" y="343461"/>
                  <a:pt x="268871" y="345723"/>
                </a:cubicBezTo>
                <a:cubicBezTo>
                  <a:pt x="278147" y="346327"/>
                  <a:pt x="289310" y="351681"/>
                  <a:pt x="301301" y="359223"/>
                </a:cubicBezTo>
                <a:cubicBezTo>
                  <a:pt x="277393" y="324153"/>
                  <a:pt x="237421" y="298209"/>
                  <a:pt x="238628" y="288706"/>
                </a:cubicBezTo>
                <a:close/>
              </a:path>
            </a:pathLst>
          </a:custGeom>
          <a:solidFill>
            <a:schemeClr val="accent1"/>
          </a:solidFill>
          <a:ln w="7533" cap="flat">
            <a:solidFill>
              <a:srgbClr val="FFFFFF"/>
            </a:solidFill>
            <a:prstDash val="solid"/>
            <a:miter/>
          </a:ln>
        </p:spPr>
        <p:txBody>
          <a:bodyPr rtlCol="0" anchor="ctr"/>
          <a:lstStyle/>
          <a:p>
            <a:endParaRPr lang="en-GB"/>
          </a:p>
        </p:txBody>
      </p:sp>
      <p:sp>
        <p:nvSpPr>
          <p:cNvPr id="102" name="Freeform: Shape 101">
            <a:extLst>
              <a:ext uri="{FF2B5EF4-FFF2-40B4-BE49-F238E27FC236}">
                <a16:creationId xmlns:a16="http://schemas.microsoft.com/office/drawing/2014/main" id="{8D6148BD-A375-176A-DBBF-DD292EFBD780}"/>
              </a:ext>
            </a:extLst>
          </p:cNvPr>
          <p:cNvSpPr/>
          <p:nvPr/>
        </p:nvSpPr>
        <p:spPr>
          <a:xfrm>
            <a:off x="7375827" y="3322527"/>
            <a:ext cx="480252" cy="264119"/>
          </a:xfrm>
          <a:custGeom>
            <a:avLst/>
            <a:gdLst>
              <a:gd name="connsiteX0" fmla="*/ 372100 w 480252"/>
              <a:gd name="connsiteY0" fmla="*/ 2112 h 264119"/>
              <a:gd name="connsiteX1" fmla="*/ 280918 w 480252"/>
              <a:gd name="connsiteY1" fmla="*/ 18101 h 264119"/>
              <a:gd name="connsiteX2" fmla="*/ 226314 w 480252"/>
              <a:gd name="connsiteY2" fmla="*/ 40877 h 264119"/>
              <a:gd name="connsiteX3" fmla="*/ 144333 w 480252"/>
              <a:gd name="connsiteY3" fmla="*/ 38615 h 264119"/>
              <a:gd name="connsiteX4" fmla="*/ 62352 w 480252"/>
              <a:gd name="connsiteY4" fmla="*/ 29489 h 264119"/>
              <a:gd name="connsiteX5" fmla="*/ 18458 w 480252"/>
              <a:gd name="connsiteY5" fmla="*/ 0 h 264119"/>
              <a:gd name="connsiteX6" fmla="*/ 12198 w 480252"/>
              <a:gd name="connsiteY6" fmla="*/ 7316 h 264119"/>
              <a:gd name="connsiteX7" fmla="*/ 12198 w 480252"/>
              <a:gd name="connsiteY7" fmla="*/ 60260 h 264119"/>
              <a:gd name="connsiteX8" fmla="*/ 36106 w 480252"/>
              <a:gd name="connsiteY8" fmla="*/ 109811 h 264119"/>
              <a:gd name="connsiteX9" fmla="*/ 10464 w 480252"/>
              <a:gd name="connsiteY9" fmla="*/ 140507 h 264119"/>
              <a:gd name="connsiteX10" fmla="*/ 10464 w 480252"/>
              <a:gd name="connsiteY10" fmla="*/ 178141 h 264119"/>
              <a:gd name="connsiteX11" fmla="*/ 53151 w 480252"/>
              <a:gd name="connsiteY11" fmla="*/ 227692 h 264119"/>
              <a:gd name="connsiteX12" fmla="*/ 68235 w 480252"/>
              <a:gd name="connsiteY12" fmla="*/ 249262 h 264119"/>
              <a:gd name="connsiteX13" fmla="*/ 171560 w 480252"/>
              <a:gd name="connsiteY13" fmla="*/ 250468 h 264119"/>
              <a:gd name="connsiteX14" fmla="*/ 253616 w 480252"/>
              <a:gd name="connsiteY14" fmla="*/ 264119 h 264119"/>
              <a:gd name="connsiteX15" fmla="*/ 283181 w 480252"/>
              <a:gd name="connsiteY15" fmla="*/ 245943 h 264119"/>
              <a:gd name="connsiteX16" fmla="*/ 320212 w 480252"/>
              <a:gd name="connsiteY16" fmla="*/ 228220 h 264119"/>
              <a:gd name="connsiteX17" fmla="*/ 319608 w 480252"/>
              <a:gd name="connsiteY17" fmla="*/ 207178 h 264119"/>
              <a:gd name="connsiteX18" fmla="*/ 398196 w 480252"/>
              <a:gd name="connsiteY18" fmla="*/ 207178 h 264119"/>
              <a:gd name="connsiteX19" fmla="*/ 429344 w 480252"/>
              <a:gd name="connsiteY19" fmla="*/ 201370 h 264119"/>
              <a:gd name="connsiteX20" fmla="*/ 418710 w 480252"/>
              <a:gd name="connsiteY20" fmla="*/ 183269 h 264119"/>
              <a:gd name="connsiteX21" fmla="*/ 402796 w 480252"/>
              <a:gd name="connsiteY21" fmla="*/ 125197 h 264119"/>
              <a:gd name="connsiteX22" fmla="*/ 464263 w 480252"/>
              <a:gd name="connsiteY22" fmla="*/ 59204 h 264119"/>
              <a:gd name="connsiteX23" fmla="*/ 480252 w 480252"/>
              <a:gd name="connsiteY23" fmla="*/ 42687 h 264119"/>
              <a:gd name="connsiteX24" fmla="*/ 433492 w 480252"/>
              <a:gd name="connsiteY24" fmla="*/ 20514 h 264119"/>
              <a:gd name="connsiteX25" fmla="*/ 372100 w 480252"/>
              <a:gd name="connsiteY25" fmla="*/ 2112 h 264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0252" h="264119">
                <a:moveTo>
                  <a:pt x="372100" y="2112"/>
                </a:moveTo>
                <a:cubicBezTo>
                  <a:pt x="353849" y="-151"/>
                  <a:pt x="296907" y="2112"/>
                  <a:pt x="280918" y="18101"/>
                </a:cubicBezTo>
                <a:cubicBezTo>
                  <a:pt x="265005" y="34014"/>
                  <a:pt x="244491" y="43140"/>
                  <a:pt x="226314" y="40877"/>
                </a:cubicBezTo>
                <a:cubicBezTo>
                  <a:pt x="208063" y="38615"/>
                  <a:pt x="155722" y="36352"/>
                  <a:pt x="144333" y="38615"/>
                </a:cubicBezTo>
                <a:cubicBezTo>
                  <a:pt x="133020" y="40877"/>
                  <a:pt x="71478" y="27226"/>
                  <a:pt x="62352" y="29489"/>
                </a:cubicBezTo>
                <a:cubicBezTo>
                  <a:pt x="54282" y="31525"/>
                  <a:pt x="39123" y="3469"/>
                  <a:pt x="18458" y="0"/>
                </a:cubicBezTo>
                <a:cubicBezTo>
                  <a:pt x="17478" y="2564"/>
                  <a:pt x="15668" y="5053"/>
                  <a:pt x="12198" y="7316"/>
                </a:cubicBezTo>
                <a:cubicBezTo>
                  <a:pt x="-3187" y="17573"/>
                  <a:pt x="-4922" y="44875"/>
                  <a:pt x="12198" y="60260"/>
                </a:cubicBezTo>
                <a:cubicBezTo>
                  <a:pt x="29243" y="75646"/>
                  <a:pt x="51492" y="109811"/>
                  <a:pt x="36106" y="109811"/>
                </a:cubicBezTo>
                <a:cubicBezTo>
                  <a:pt x="20796" y="109811"/>
                  <a:pt x="8729" y="130249"/>
                  <a:pt x="10464" y="140507"/>
                </a:cubicBezTo>
                <a:cubicBezTo>
                  <a:pt x="12198" y="150764"/>
                  <a:pt x="5335" y="173012"/>
                  <a:pt x="10464" y="178141"/>
                </a:cubicBezTo>
                <a:cubicBezTo>
                  <a:pt x="15592" y="183269"/>
                  <a:pt x="51492" y="217434"/>
                  <a:pt x="53151" y="227692"/>
                </a:cubicBezTo>
                <a:cubicBezTo>
                  <a:pt x="54659" y="236742"/>
                  <a:pt x="69366" y="241418"/>
                  <a:pt x="68235" y="249262"/>
                </a:cubicBezTo>
                <a:cubicBezTo>
                  <a:pt x="96894" y="247075"/>
                  <a:pt x="157758" y="243605"/>
                  <a:pt x="171560" y="250468"/>
                </a:cubicBezTo>
                <a:cubicBezTo>
                  <a:pt x="189811" y="259594"/>
                  <a:pt x="253616" y="264119"/>
                  <a:pt x="253616" y="264119"/>
                </a:cubicBezTo>
                <a:cubicBezTo>
                  <a:pt x="271792" y="264119"/>
                  <a:pt x="287706" y="257331"/>
                  <a:pt x="283181" y="245943"/>
                </a:cubicBezTo>
                <a:cubicBezTo>
                  <a:pt x="279334" y="236365"/>
                  <a:pt x="303016" y="229954"/>
                  <a:pt x="320212" y="228220"/>
                </a:cubicBezTo>
                <a:cubicBezTo>
                  <a:pt x="317195" y="217736"/>
                  <a:pt x="315234" y="209063"/>
                  <a:pt x="319608" y="207178"/>
                </a:cubicBezTo>
                <a:cubicBezTo>
                  <a:pt x="328131" y="203784"/>
                  <a:pt x="377682" y="196920"/>
                  <a:pt x="398196" y="207178"/>
                </a:cubicBezTo>
                <a:cubicBezTo>
                  <a:pt x="408604" y="212381"/>
                  <a:pt x="420294" y="207479"/>
                  <a:pt x="429344" y="201370"/>
                </a:cubicBezTo>
                <a:cubicBezTo>
                  <a:pt x="426629" y="191792"/>
                  <a:pt x="423989" y="184250"/>
                  <a:pt x="418710" y="183269"/>
                </a:cubicBezTo>
                <a:cubicBezTo>
                  <a:pt x="406115" y="181007"/>
                  <a:pt x="386883" y="128590"/>
                  <a:pt x="402796" y="125197"/>
                </a:cubicBezTo>
                <a:cubicBezTo>
                  <a:pt x="418710" y="121803"/>
                  <a:pt x="439224" y="67123"/>
                  <a:pt x="464263" y="59204"/>
                </a:cubicBezTo>
                <a:cubicBezTo>
                  <a:pt x="474218" y="56037"/>
                  <a:pt x="478442" y="50078"/>
                  <a:pt x="480252" y="42687"/>
                </a:cubicBezTo>
                <a:cubicBezTo>
                  <a:pt x="458531" y="35372"/>
                  <a:pt x="437112" y="26472"/>
                  <a:pt x="433492" y="20514"/>
                </a:cubicBezTo>
                <a:cubicBezTo>
                  <a:pt x="426704" y="8975"/>
                  <a:pt x="390201" y="4450"/>
                  <a:pt x="372100" y="2112"/>
                </a:cubicBezTo>
                <a:close/>
              </a:path>
            </a:pathLst>
          </a:custGeom>
          <a:solidFill>
            <a:schemeClr val="accent1"/>
          </a:solidFill>
          <a:ln w="7533" cap="flat">
            <a:solidFill>
              <a:srgbClr val="FFFFFF"/>
            </a:solidFill>
            <a:prstDash val="solid"/>
            <a:miter/>
          </a:ln>
        </p:spPr>
        <p:txBody>
          <a:bodyPr rtlCol="0" anchor="ctr"/>
          <a:lstStyle/>
          <a:p>
            <a:endParaRPr lang="en-GB"/>
          </a:p>
        </p:txBody>
      </p:sp>
      <p:sp>
        <p:nvSpPr>
          <p:cNvPr id="103" name="Freeform: Shape 102">
            <a:extLst>
              <a:ext uri="{FF2B5EF4-FFF2-40B4-BE49-F238E27FC236}">
                <a16:creationId xmlns:a16="http://schemas.microsoft.com/office/drawing/2014/main" id="{E0EC133C-48A5-9021-5A5C-E3CCA9598ABB}"/>
              </a:ext>
            </a:extLst>
          </p:cNvPr>
          <p:cNvSpPr/>
          <p:nvPr/>
        </p:nvSpPr>
        <p:spPr>
          <a:xfrm>
            <a:off x="6884161" y="3221853"/>
            <a:ext cx="273986" cy="260488"/>
          </a:xfrm>
          <a:custGeom>
            <a:avLst/>
            <a:gdLst>
              <a:gd name="connsiteX0" fmla="*/ 204373 w 273986"/>
              <a:gd name="connsiteY0" fmla="*/ 236656 h 260488"/>
              <a:gd name="connsiteX1" fmla="*/ 262521 w 273986"/>
              <a:gd name="connsiteY1" fmla="*/ 150904 h 260488"/>
              <a:gd name="connsiteX2" fmla="*/ 272250 w 273986"/>
              <a:gd name="connsiteY2" fmla="*/ 48107 h 260488"/>
              <a:gd name="connsiteX3" fmla="*/ 202713 w 273986"/>
              <a:gd name="connsiteY3" fmla="*/ 12961 h 260488"/>
              <a:gd name="connsiteX4" fmla="*/ 83701 w 273986"/>
              <a:gd name="connsiteY4" fmla="*/ 1045 h 260488"/>
              <a:gd name="connsiteX5" fmla="*/ 34377 w 273986"/>
              <a:gd name="connsiteY5" fmla="*/ 11302 h 260488"/>
              <a:gd name="connsiteX6" fmla="*/ 363 w 273986"/>
              <a:gd name="connsiteY6" fmla="*/ 31665 h 260488"/>
              <a:gd name="connsiteX7" fmla="*/ 36036 w 273986"/>
              <a:gd name="connsiteY7" fmla="*/ 84383 h 260488"/>
              <a:gd name="connsiteX8" fmla="*/ 98936 w 273986"/>
              <a:gd name="connsiteY8" fmla="*/ 160859 h 260488"/>
              <a:gd name="connsiteX9" fmla="*/ 161534 w 273986"/>
              <a:gd name="connsiteY9" fmla="*/ 231301 h 260488"/>
              <a:gd name="connsiteX10" fmla="*/ 201054 w 273986"/>
              <a:gd name="connsiteY10" fmla="*/ 260488 h 260488"/>
              <a:gd name="connsiteX11" fmla="*/ 204373 w 273986"/>
              <a:gd name="connsiteY11" fmla="*/ 236656 h 260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986" h="260488">
                <a:moveTo>
                  <a:pt x="204373" y="236656"/>
                </a:moveTo>
                <a:cubicBezTo>
                  <a:pt x="201356" y="221345"/>
                  <a:pt x="250303" y="150904"/>
                  <a:pt x="262521" y="150904"/>
                </a:cubicBezTo>
                <a:cubicBezTo>
                  <a:pt x="272703" y="150904"/>
                  <a:pt x="276549" y="83252"/>
                  <a:pt x="272250" y="48107"/>
                </a:cubicBezTo>
                <a:cubicBezTo>
                  <a:pt x="234314" y="21861"/>
                  <a:pt x="202713" y="12961"/>
                  <a:pt x="202713" y="12961"/>
                </a:cubicBezTo>
                <a:cubicBezTo>
                  <a:pt x="202713" y="12961"/>
                  <a:pt x="100746" y="7908"/>
                  <a:pt x="83701" y="1045"/>
                </a:cubicBezTo>
                <a:cubicBezTo>
                  <a:pt x="66732" y="-5743"/>
                  <a:pt x="49687" y="23218"/>
                  <a:pt x="34377" y="11302"/>
                </a:cubicBezTo>
                <a:cubicBezTo>
                  <a:pt x="19067" y="-614"/>
                  <a:pt x="-3106" y="14696"/>
                  <a:pt x="363" y="31665"/>
                </a:cubicBezTo>
                <a:cubicBezTo>
                  <a:pt x="3757" y="48635"/>
                  <a:pt x="36036" y="58892"/>
                  <a:pt x="36036" y="84383"/>
                </a:cubicBezTo>
                <a:cubicBezTo>
                  <a:pt x="36036" y="109875"/>
                  <a:pt x="100671" y="147283"/>
                  <a:pt x="98936" y="160859"/>
                </a:cubicBezTo>
                <a:cubicBezTo>
                  <a:pt x="97805" y="170362"/>
                  <a:pt x="137702" y="196306"/>
                  <a:pt x="161534" y="231301"/>
                </a:cubicBezTo>
                <a:cubicBezTo>
                  <a:pt x="174205" y="239295"/>
                  <a:pt x="187705" y="249778"/>
                  <a:pt x="201054" y="260488"/>
                </a:cubicBezTo>
                <a:cubicBezTo>
                  <a:pt x="203920" y="249326"/>
                  <a:pt x="205202" y="240577"/>
                  <a:pt x="204373" y="236656"/>
                </a:cubicBezTo>
                <a:close/>
              </a:path>
            </a:pathLst>
          </a:custGeom>
          <a:solidFill>
            <a:schemeClr val="accent1"/>
          </a:solidFill>
          <a:ln w="7533" cap="flat">
            <a:solidFill>
              <a:srgbClr val="FFFFFF"/>
            </a:solidFill>
            <a:prstDash val="solid"/>
            <a:miter/>
          </a:ln>
        </p:spPr>
        <p:txBody>
          <a:bodyPr rtlCol="0" anchor="ctr"/>
          <a:lstStyle/>
          <a:p>
            <a:endParaRPr lang="en-GB"/>
          </a:p>
        </p:txBody>
      </p:sp>
      <p:sp>
        <p:nvSpPr>
          <p:cNvPr id="104" name="Freeform: Shape 103">
            <a:extLst>
              <a:ext uri="{FF2B5EF4-FFF2-40B4-BE49-F238E27FC236}">
                <a16:creationId xmlns:a16="http://schemas.microsoft.com/office/drawing/2014/main" id="{9C9AB462-281E-A71B-1D7D-94742496659A}"/>
              </a:ext>
            </a:extLst>
          </p:cNvPr>
          <p:cNvSpPr/>
          <p:nvPr/>
        </p:nvSpPr>
        <p:spPr>
          <a:xfrm>
            <a:off x="5881821" y="2598934"/>
            <a:ext cx="297071" cy="206701"/>
          </a:xfrm>
          <a:custGeom>
            <a:avLst/>
            <a:gdLst>
              <a:gd name="connsiteX0" fmla="*/ 10031 w 297071"/>
              <a:gd name="connsiteY0" fmla="*/ 54471 h 206701"/>
              <a:gd name="connsiteX1" fmla="*/ 37333 w 297071"/>
              <a:gd name="connsiteY1" fmla="*/ 83508 h 206701"/>
              <a:gd name="connsiteX2" fmla="*/ 76626 w 297071"/>
              <a:gd name="connsiteY2" fmla="*/ 107415 h 206701"/>
              <a:gd name="connsiteX3" fmla="*/ 124442 w 297071"/>
              <a:gd name="connsiteY3" fmla="*/ 136452 h 206701"/>
              <a:gd name="connsiteX4" fmla="*/ 146616 w 297071"/>
              <a:gd name="connsiteY4" fmla="*/ 162095 h 206701"/>
              <a:gd name="connsiteX5" fmla="*/ 180781 w 297071"/>
              <a:gd name="connsiteY5" fmla="*/ 144975 h 206701"/>
              <a:gd name="connsiteX6" fmla="*/ 202954 w 297071"/>
              <a:gd name="connsiteY6" fmla="*/ 180874 h 206701"/>
              <a:gd name="connsiteX7" fmla="*/ 242248 w 297071"/>
              <a:gd name="connsiteY7" fmla="*/ 206441 h 206701"/>
              <a:gd name="connsiteX8" fmla="*/ 254541 w 297071"/>
              <a:gd name="connsiteY8" fmla="*/ 205386 h 206701"/>
              <a:gd name="connsiteX9" fmla="*/ 281466 w 297071"/>
              <a:gd name="connsiteY9" fmla="*/ 139997 h 206701"/>
              <a:gd name="connsiteX10" fmla="*/ 296927 w 297071"/>
              <a:gd name="connsiteY10" fmla="*/ 117673 h 206701"/>
              <a:gd name="connsiteX11" fmla="*/ 276413 w 297071"/>
              <a:gd name="connsiteY11" fmla="*/ 69857 h 206701"/>
              <a:gd name="connsiteX12" fmla="*/ 276714 w 297071"/>
              <a:gd name="connsiteY12" fmla="*/ 67368 h 206701"/>
              <a:gd name="connsiteX13" fmla="*/ 259896 w 297071"/>
              <a:gd name="connsiteY13" fmla="*/ 52812 h 206701"/>
              <a:gd name="connsiteX14" fmla="*/ 204161 w 297071"/>
              <a:gd name="connsiteY14" fmla="*/ 14574 h 206701"/>
              <a:gd name="connsiteX15" fmla="*/ 151970 w 297071"/>
              <a:gd name="connsiteY15" fmla="*/ 7560 h 206701"/>
              <a:gd name="connsiteX16" fmla="*/ 78814 w 297071"/>
              <a:gd name="connsiteY16" fmla="*/ 31921 h 206701"/>
              <a:gd name="connsiteX17" fmla="*/ 51361 w 297071"/>
              <a:gd name="connsiteY17" fmla="*/ 22191 h 206701"/>
              <a:gd name="connsiteX18" fmla="*/ 0 w 297071"/>
              <a:gd name="connsiteY18" fmla="*/ 44214 h 206701"/>
              <a:gd name="connsiteX19" fmla="*/ 10031 w 297071"/>
              <a:gd name="connsiteY19" fmla="*/ 54471 h 206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97071" h="206701">
                <a:moveTo>
                  <a:pt x="10031" y="54471"/>
                </a:moveTo>
                <a:cubicBezTo>
                  <a:pt x="11766" y="66463"/>
                  <a:pt x="30545" y="95499"/>
                  <a:pt x="37333" y="83508"/>
                </a:cubicBezTo>
                <a:cubicBezTo>
                  <a:pt x="44196" y="71516"/>
                  <a:pt x="61241" y="98893"/>
                  <a:pt x="76626" y="107415"/>
                </a:cubicBezTo>
                <a:cubicBezTo>
                  <a:pt x="92012" y="115938"/>
                  <a:pt x="122708" y="126195"/>
                  <a:pt x="124442" y="136452"/>
                </a:cubicBezTo>
                <a:cubicBezTo>
                  <a:pt x="126177" y="146709"/>
                  <a:pt x="131305" y="168958"/>
                  <a:pt x="146616" y="162095"/>
                </a:cubicBezTo>
                <a:cubicBezTo>
                  <a:pt x="162001" y="155231"/>
                  <a:pt x="180781" y="131324"/>
                  <a:pt x="180781" y="144975"/>
                </a:cubicBezTo>
                <a:cubicBezTo>
                  <a:pt x="180781" y="158625"/>
                  <a:pt x="185909" y="184268"/>
                  <a:pt x="202954" y="180874"/>
                </a:cubicBezTo>
                <a:cubicBezTo>
                  <a:pt x="219999" y="177405"/>
                  <a:pt x="225203" y="209911"/>
                  <a:pt x="242248" y="206441"/>
                </a:cubicBezTo>
                <a:cubicBezTo>
                  <a:pt x="245340" y="205913"/>
                  <a:pt x="249563" y="205536"/>
                  <a:pt x="254541" y="205386"/>
                </a:cubicBezTo>
                <a:cubicBezTo>
                  <a:pt x="252429" y="166771"/>
                  <a:pt x="266307" y="148519"/>
                  <a:pt x="281466" y="139997"/>
                </a:cubicBezTo>
                <a:cubicBezTo>
                  <a:pt x="285011" y="133209"/>
                  <a:pt x="295268" y="126044"/>
                  <a:pt x="296927" y="117673"/>
                </a:cubicBezTo>
                <a:cubicBezTo>
                  <a:pt x="299189" y="106284"/>
                  <a:pt x="274150" y="83508"/>
                  <a:pt x="276413" y="69857"/>
                </a:cubicBezTo>
                <a:cubicBezTo>
                  <a:pt x="276488" y="69178"/>
                  <a:pt x="276639" y="68197"/>
                  <a:pt x="276714" y="67368"/>
                </a:cubicBezTo>
                <a:cubicBezTo>
                  <a:pt x="271058" y="63069"/>
                  <a:pt x="265251" y="58167"/>
                  <a:pt x="259896" y="52812"/>
                </a:cubicBezTo>
                <a:cubicBezTo>
                  <a:pt x="239005" y="31921"/>
                  <a:pt x="218113" y="28527"/>
                  <a:pt x="204161" y="14574"/>
                </a:cubicBezTo>
                <a:cubicBezTo>
                  <a:pt x="190208" y="621"/>
                  <a:pt x="165923" y="-6317"/>
                  <a:pt x="151970" y="7560"/>
                </a:cubicBezTo>
                <a:cubicBezTo>
                  <a:pt x="138018" y="21513"/>
                  <a:pt x="99780" y="31921"/>
                  <a:pt x="78814" y="31921"/>
                </a:cubicBezTo>
                <a:cubicBezTo>
                  <a:pt x="74062" y="31921"/>
                  <a:pt x="63956" y="28074"/>
                  <a:pt x="51361" y="22191"/>
                </a:cubicBezTo>
                <a:cubicBezTo>
                  <a:pt x="34919" y="31694"/>
                  <a:pt x="17422" y="40745"/>
                  <a:pt x="0" y="44214"/>
                </a:cubicBezTo>
                <a:cubicBezTo>
                  <a:pt x="3545" y="49041"/>
                  <a:pt x="8900" y="46552"/>
                  <a:pt x="10031" y="54471"/>
                </a:cubicBezTo>
                <a:close/>
              </a:path>
            </a:pathLst>
          </a:custGeom>
          <a:solidFill>
            <a:schemeClr val="accent1"/>
          </a:solidFill>
          <a:ln w="7533" cap="flat">
            <a:solidFill>
              <a:srgbClr val="FFFFFF"/>
            </a:solidFill>
            <a:prstDash val="solid"/>
            <a:miter/>
          </a:ln>
        </p:spPr>
        <p:txBody>
          <a:bodyPr rtlCol="0" anchor="ctr"/>
          <a:lstStyle/>
          <a:p>
            <a:endParaRPr lang="en-GB"/>
          </a:p>
        </p:txBody>
      </p:sp>
      <p:sp>
        <p:nvSpPr>
          <p:cNvPr id="105" name="Freeform: Shape 104">
            <a:extLst>
              <a:ext uri="{FF2B5EF4-FFF2-40B4-BE49-F238E27FC236}">
                <a16:creationId xmlns:a16="http://schemas.microsoft.com/office/drawing/2014/main" id="{7C113823-7761-2DF8-C775-372DE1EA56E9}"/>
              </a:ext>
            </a:extLst>
          </p:cNvPr>
          <p:cNvSpPr/>
          <p:nvPr/>
        </p:nvSpPr>
        <p:spPr>
          <a:xfrm>
            <a:off x="7447908" y="2094470"/>
            <a:ext cx="721073" cy="513671"/>
          </a:xfrm>
          <a:custGeom>
            <a:avLst/>
            <a:gdLst>
              <a:gd name="connsiteX0" fmla="*/ 678022 w 721073"/>
              <a:gd name="connsiteY0" fmla="*/ 254918 h 513671"/>
              <a:gd name="connsiteX1" fmla="*/ 633600 w 721073"/>
              <a:gd name="connsiteY1" fmla="*/ 212231 h 513671"/>
              <a:gd name="connsiteX2" fmla="*/ 597775 w 721073"/>
              <a:gd name="connsiteY2" fmla="*/ 164415 h 513671"/>
              <a:gd name="connsiteX3" fmla="*/ 589178 w 721073"/>
              <a:gd name="connsiteY3" fmla="*/ 109735 h 513671"/>
              <a:gd name="connsiteX4" fmla="*/ 582390 w 721073"/>
              <a:gd name="connsiteY4" fmla="*/ 56791 h 513671"/>
              <a:gd name="connsiteX5" fmla="*/ 510666 w 721073"/>
              <a:gd name="connsiteY5" fmla="*/ 36352 h 513671"/>
              <a:gd name="connsiteX6" fmla="*/ 469638 w 721073"/>
              <a:gd name="connsiteY6" fmla="*/ 36352 h 513671"/>
              <a:gd name="connsiteX7" fmla="*/ 430419 w 721073"/>
              <a:gd name="connsiteY7" fmla="*/ 17573 h 513671"/>
              <a:gd name="connsiteX8" fmla="*/ 389391 w 721073"/>
              <a:gd name="connsiteY8" fmla="*/ 5581 h 513671"/>
              <a:gd name="connsiteX9" fmla="*/ 385469 w 721073"/>
              <a:gd name="connsiteY9" fmla="*/ 0 h 513671"/>
              <a:gd name="connsiteX10" fmla="*/ 361561 w 721073"/>
              <a:gd name="connsiteY10" fmla="*/ 9578 h 513671"/>
              <a:gd name="connsiteX11" fmla="*/ 331922 w 721073"/>
              <a:gd name="connsiteY11" fmla="*/ 36956 h 513671"/>
              <a:gd name="connsiteX12" fmla="*/ 279580 w 721073"/>
              <a:gd name="connsiteY12" fmla="*/ 43819 h 513671"/>
              <a:gd name="connsiteX13" fmla="*/ 259066 w 721073"/>
              <a:gd name="connsiteY13" fmla="*/ 84772 h 513671"/>
              <a:gd name="connsiteX14" fmla="*/ 249941 w 721073"/>
              <a:gd name="connsiteY14" fmla="*/ 114411 h 513671"/>
              <a:gd name="connsiteX15" fmla="*/ 224901 w 721073"/>
              <a:gd name="connsiteY15" fmla="*/ 134925 h 513671"/>
              <a:gd name="connsiteX16" fmla="*/ 186136 w 721073"/>
              <a:gd name="connsiteY16" fmla="*/ 171278 h 513671"/>
              <a:gd name="connsiteX17" fmla="*/ 174747 w 721073"/>
              <a:gd name="connsiteY17" fmla="*/ 207781 h 513671"/>
              <a:gd name="connsiteX18" fmla="*/ 124669 w 721073"/>
              <a:gd name="connsiteY18" fmla="*/ 223694 h 513671"/>
              <a:gd name="connsiteX19" fmla="*/ 85978 w 721073"/>
              <a:gd name="connsiteY19" fmla="*/ 241946 h 513671"/>
              <a:gd name="connsiteX20" fmla="*/ 29565 w 721073"/>
              <a:gd name="connsiteY20" fmla="*/ 237949 h 513671"/>
              <a:gd name="connsiteX21" fmla="*/ 29037 w 721073"/>
              <a:gd name="connsiteY21" fmla="*/ 244812 h 513671"/>
              <a:gd name="connsiteX22" fmla="*/ 41028 w 721073"/>
              <a:gd name="connsiteY22" fmla="*/ 302885 h 513671"/>
              <a:gd name="connsiteX23" fmla="*/ 44422 w 721073"/>
              <a:gd name="connsiteY23" fmla="*/ 369480 h 513671"/>
              <a:gd name="connsiteX24" fmla="*/ 0 w 721073"/>
              <a:gd name="connsiteY24" fmla="*/ 408774 h 513671"/>
              <a:gd name="connsiteX25" fmla="*/ 25643 w 721073"/>
              <a:gd name="connsiteY25" fmla="*/ 447992 h 513671"/>
              <a:gd name="connsiteX26" fmla="*/ 24285 w 721073"/>
              <a:gd name="connsiteY26" fmla="*/ 490227 h 513671"/>
              <a:gd name="connsiteX27" fmla="*/ 65464 w 721073"/>
              <a:gd name="connsiteY27" fmla="*/ 481026 h 513671"/>
              <a:gd name="connsiteX28" fmla="*/ 115618 w 721073"/>
              <a:gd name="connsiteY28" fmla="*/ 451386 h 513671"/>
              <a:gd name="connsiteX29" fmla="*/ 247678 w 721073"/>
              <a:gd name="connsiteY29" fmla="*/ 467299 h 513671"/>
              <a:gd name="connsiteX30" fmla="*/ 318271 w 721073"/>
              <a:gd name="connsiteY30" fmla="*/ 478688 h 513671"/>
              <a:gd name="connsiteX31" fmla="*/ 370612 w 721073"/>
              <a:gd name="connsiteY31" fmla="*/ 485476 h 513671"/>
              <a:gd name="connsiteX32" fmla="*/ 420766 w 721073"/>
              <a:gd name="connsiteY32" fmla="*/ 490076 h 513671"/>
              <a:gd name="connsiteX33" fmla="*/ 470920 w 721073"/>
              <a:gd name="connsiteY33" fmla="*/ 505990 h 513671"/>
              <a:gd name="connsiteX34" fmla="*/ 541437 w 721073"/>
              <a:gd name="connsiteY34" fmla="*/ 510590 h 513671"/>
              <a:gd name="connsiteX35" fmla="*/ 555088 w 721073"/>
              <a:gd name="connsiteY35" fmla="*/ 485476 h 513671"/>
              <a:gd name="connsiteX36" fmla="*/ 600717 w 721073"/>
              <a:gd name="connsiteY36" fmla="*/ 435397 h 513671"/>
              <a:gd name="connsiteX37" fmla="*/ 650192 w 721073"/>
              <a:gd name="connsiteY37" fmla="*/ 425441 h 513671"/>
              <a:gd name="connsiteX38" fmla="*/ 638804 w 721073"/>
              <a:gd name="connsiteY38" fmla="*/ 393237 h 513671"/>
              <a:gd name="connsiteX39" fmla="*/ 626888 w 721073"/>
              <a:gd name="connsiteY39" fmla="*/ 321513 h 513671"/>
              <a:gd name="connsiteX40" fmla="*/ 681491 w 721073"/>
              <a:gd name="connsiteY40" fmla="*/ 330036 h 513671"/>
              <a:gd name="connsiteX41" fmla="*/ 720785 w 721073"/>
              <a:gd name="connsiteY41" fmla="*/ 294212 h 513671"/>
              <a:gd name="connsiteX42" fmla="*/ 678022 w 721073"/>
              <a:gd name="connsiteY42" fmla="*/ 254918 h 513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721073" h="513671">
                <a:moveTo>
                  <a:pt x="678022" y="254918"/>
                </a:moveTo>
                <a:cubicBezTo>
                  <a:pt x="664296" y="251449"/>
                  <a:pt x="655773" y="220753"/>
                  <a:pt x="633600" y="212231"/>
                </a:cubicBezTo>
                <a:cubicBezTo>
                  <a:pt x="611426" y="203708"/>
                  <a:pt x="616555" y="176331"/>
                  <a:pt x="597775" y="164415"/>
                </a:cubicBezTo>
                <a:cubicBezTo>
                  <a:pt x="578996" y="152423"/>
                  <a:pt x="590912" y="128515"/>
                  <a:pt x="589178" y="109735"/>
                </a:cubicBezTo>
                <a:cubicBezTo>
                  <a:pt x="587519" y="90956"/>
                  <a:pt x="592647" y="61919"/>
                  <a:pt x="582390" y="56791"/>
                </a:cubicBezTo>
                <a:cubicBezTo>
                  <a:pt x="572133" y="51662"/>
                  <a:pt x="529445" y="27754"/>
                  <a:pt x="510666" y="36352"/>
                </a:cubicBezTo>
                <a:cubicBezTo>
                  <a:pt x="491886" y="44874"/>
                  <a:pt x="478160" y="51662"/>
                  <a:pt x="469638" y="36352"/>
                </a:cubicBezTo>
                <a:cubicBezTo>
                  <a:pt x="461115" y="20967"/>
                  <a:pt x="449199" y="12444"/>
                  <a:pt x="430419" y="17573"/>
                </a:cubicBezTo>
                <a:cubicBezTo>
                  <a:pt x="411640" y="22701"/>
                  <a:pt x="399648" y="14179"/>
                  <a:pt x="389391" y="5581"/>
                </a:cubicBezTo>
                <a:cubicBezTo>
                  <a:pt x="387883" y="4299"/>
                  <a:pt x="386601" y="2262"/>
                  <a:pt x="385469" y="0"/>
                </a:cubicBezTo>
                <a:cubicBezTo>
                  <a:pt x="377928" y="1584"/>
                  <a:pt x="367897" y="4525"/>
                  <a:pt x="361561" y="9578"/>
                </a:cubicBezTo>
                <a:cubicBezTo>
                  <a:pt x="350173" y="18704"/>
                  <a:pt x="347910" y="36956"/>
                  <a:pt x="331922" y="36956"/>
                </a:cubicBezTo>
                <a:cubicBezTo>
                  <a:pt x="316008" y="36956"/>
                  <a:pt x="297757" y="30168"/>
                  <a:pt x="279580" y="43819"/>
                </a:cubicBezTo>
                <a:cubicBezTo>
                  <a:pt x="261329" y="57470"/>
                  <a:pt x="256804" y="73459"/>
                  <a:pt x="259066" y="84772"/>
                </a:cubicBezTo>
                <a:cubicBezTo>
                  <a:pt x="261329" y="96160"/>
                  <a:pt x="263591" y="114411"/>
                  <a:pt x="249941" y="114411"/>
                </a:cubicBezTo>
                <a:cubicBezTo>
                  <a:pt x="236290" y="114411"/>
                  <a:pt x="238628" y="130400"/>
                  <a:pt x="224901" y="134925"/>
                </a:cubicBezTo>
                <a:cubicBezTo>
                  <a:pt x="211250" y="139451"/>
                  <a:pt x="188474" y="159965"/>
                  <a:pt x="186136" y="171278"/>
                </a:cubicBezTo>
                <a:cubicBezTo>
                  <a:pt x="183873" y="182741"/>
                  <a:pt x="183873" y="207781"/>
                  <a:pt x="174747" y="207781"/>
                </a:cubicBezTo>
                <a:cubicBezTo>
                  <a:pt x="165622" y="207781"/>
                  <a:pt x="133794" y="212306"/>
                  <a:pt x="124669" y="223694"/>
                </a:cubicBezTo>
                <a:cubicBezTo>
                  <a:pt x="115543" y="235083"/>
                  <a:pt x="104230" y="246471"/>
                  <a:pt x="85978" y="241946"/>
                </a:cubicBezTo>
                <a:cubicBezTo>
                  <a:pt x="76626" y="239608"/>
                  <a:pt x="51587" y="238477"/>
                  <a:pt x="29565" y="237949"/>
                </a:cubicBezTo>
                <a:cubicBezTo>
                  <a:pt x="29866" y="240211"/>
                  <a:pt x="29866" y="242398"/>
                  <a:pt x="29037" y="244812"/>
                </a:cubicBezTo>
                <a:cubicBezTo>
                  <a:pt x="20514" y="268720"/>
                  <a:pt x="27302" y="290893"/>
                  <a:pt x="41028" y="302885"/>
                </a:cubicBezTo>
                <a:cubicBezTo>
                  <a:pt x="54679" y="314801"/>
                  <a:pt x="59808" y="362693"/>
                  <a:pt x="44422" y="369480"/>
                </a:cubicBezTo>
                <a:cubicBezTo>
                  <a:pt x="29037" y="376268"/>
                  <a:pt x="0" y="396782"/>
                  <a:pt x="0" y="408774"/>
                </a:cubicBezTo>
                <a:cubicBezTo>
                  <a:pt x="0" y="420690"/>
                  <a:pt x="30771" y="430947"/>
                  <a:pt x="25643" y="447992"/>
                </a:cubicBezTo>
                <a:cubicBezTo>
                  <a:pt x="22777" y="457797"/>
                  <a:pt x="22626" y="475143"/>
                  <a:pt x="24285" y="490227"/>
                </a:cubicBezTo>
                <a:cubicBezTo>
                  <a:pt x="38766" y="490830"/>
                  <a:pt x="53095" y="493470"/>
                  <a:pt x="65464" y="481026"/>
                </a:cubicBezTo>
                <a:cubicBezTo>
                  <a:pt x="79191" y="467299"/>
                  <a:pt x="85978" y="451386"/>
                  <a:pt x="115618" y="451386"/>
                </a:cubicBezTo>
                <a:cubicBezTo>
                  <a:pt x="145183" y="451386"/>
                  <a:pt x="234027" y="451386"/>
                  <a:pt x="247678" y="467299"/>
                </a:cubicBezTo>
                <a:cubicBezTo>
                  <a:pt x="261329" y="483288"/>
                  <a:pt x="297832" y="469637"/>
                  <a:pt x="318271" y="478688"/>
                </a:cubicBezTo>
                <a:cubicBezTo>
                  <a:pt x="338785" y="487814"/>
                  <a:pt x="368425" y="496939"/>
                  <a:pt x="370612" y="485476"/>
                </a:cubicBezTo>
                <a:cubicBezTo>
                  <a:pt x="372950" y="474087"/>
                  <a:pt x="400252" y="501465"/>
                  <a:pt x="420766" y="490076"/>
                </a:cubicBezTo>
                <a:cubicBezTo>
                  <a:pt x="441280" y="478688"/>
                  <a:pt x="459456" y="512853"/>
                  <a:pt x="470920" y="505990"/>
                </a:cubicBezTo>
                <a:cubicBezTo>
                  <a:pt x="482308" y="499127"/>
                  <a:pt x="530124" y="499202"/>
                  <a:pt x="541437" y="510590"/>
                </a:cubicBezTo>
                <a:cubicBezTo>
                  <a:pt x="552901" y="521979"/>
                  <a:pt x="555088" y="499127"/>
                  <a:pt x="555088" y="485476"/>
                </a:cubicBezTo>
                <a:cubicBezTo>
                  <a:pt x="555088" y="471825"/>
                  <a:pt x="600717" y="435397"/>
                  <a:pt x="600717" y="435397"/>
                </a:cubicBezTo>
                <a:cubicBezTo>
                  <a:pt x="600717" y="435397"/>
                  <a:pt x="631714" y="433738"/>
                  <a:pt x="650192" y="425441"/>
                </a:cubicBezTo>
                <a:cubicBezTo>
                  <a:pt x="646044" y="419559"/>
                  <a:pt x="642575" y="409830"/>
                  <a:pt x="638804" y="393237"/>
                </a:cubicBezTo>
                <a:cubicBezTo>
                  <a:pt x="630281" y="355678"/>
                  <a:pt x="616630" y="333430"/>
                  <a:pt x="626888" y="321513"/>
                </a:cubicBezTo>
                <a:cubicBezTo>
                  <a:pt x="637145" y="309522"/>
                  <a:pt x="666181" y="336899"/>
                  <a:pt x="681491" y="330036"/>
                </a:cubicBezTo>
                <a:cubicBezTo>
                  <a:pt x="696877" y="323248"/>
                  <a:pt x="724179" y="309522"/>
                  <a:pt x="720785" y="294212"/>
                </a:cubicBezTo>
                <a:cubicBezTo>
                  <a:pt x="717240" y="278826"/>
                  <a:pt x="691673" y="258312"/>
                  <a:pt x="678022" y="254918"/>
                </a:cubicBezTo>
                <a:close/>
              </a:path>
            </a:pathLst>
          </a:custGeom>
          <a:solidFill>
            <a:schemeClr val="accent1"/>
          </a:solidFill>
          <a:ln w="7533" cap="flat">
            <a:solidFill>
              <a:srgbClr val="FFFFFF"/>
            </a:solidFill>
            <a:prstDash val="solid"/>
            <a:miter/>
          </a:ln>
        </p:spPr>
        <p:txBody>
          <a:bodyPr rtlCol="0" anchor="ctr"/>
          <a:lstStyle/>
          <a:p>
            <a:endParaRPr lang="en-GB"/>
          </a:p>
        </p:txBody>
      </p:sp>
      <p:sp>
        <p:nvSpPr>
          <p:cNvPr id="106" name="Freeform: Shape 105">
            <a:extLst>
              <a:ext uri="{FF2B5EF4-FFF2-40B4-BE49-F238E27FC236}">
                <a16:creationId xmlns:a16="http://schemas.microsoft.com/office/drawing/2014/main" id="{98862315-14F7-1FAD-0879-68506731070F}"/>
              </a:ext>
            </a:extLst>
          </p:cNvPr>
          <p:cNvSpPr/>
          <p:nvPr/>
        </p:nvSpPr>
        <p:spPr>
          <a:xfrm>
            <a:off x="9105781" y="3547126"/>
            <a:ext cx="369393" cy="312764"/>
          </a:xfrm>
          <a:custGeom>
            <a:avLst/>
            <a:gdLst>
              <a:gd name="connsiteX0" fmla="*/ 361410 w 369393"/>
              <a:gd name="connsiteY0" fmla="*/ 103249 h 312764"/>
              <a:gd name="connsiteX1" fmla="*/ 292628 w 369393"/>
              <a:gd name="connsiteY1" fmla="*/ 14405 h 312764"/>
              <a:gd name="connsiteX2" fmla="*/ 242926 w 369393"/>
              <a:gd name="connsiteY2" fmla="*/ 50833 h 312764"/>
              <a:gd name="connsiteX3" fmla="*/ 208761 w 369393"/>
              <a:gd name="connsiteY3" fmla="*/ 50833 h 312764"/>
              <a:gd name="connsiteX4" fmla="*/ 150688 w 369393"/>
              <a:gd name="connsiteY4" fmla="*/ 9804 h 312764"/>
              <a:gd name="connsiteX5" fmla="*/ 126328 w 369393"/>
              <a:gd name="connsiteY5" fmla="*/ 0 h 312764"/>
              <a:gd name="connsiteX6" fmla="*/ 110866 w 369393"/>
              <a:gd name="connsiteY6" fmla="*/ 27981 h 312764"/>
              <a:gd name="connsiteX7" fmla="*/ 135906 w 369393"/>
              <a:gd name="connsiteY7" fmla="*/ 62146 h 312764"/>
              <a:gd name="connsiteX8" fmla="*/ 76702 w 369393"/>
              <a:gd name="connsiteY8" fmla="*/ 57621 h 312764"/>
              <a:gd name="connsiteX9" fmla="*/ 24285 w 369393"/>
              <a:gd name="connsiteY9" fmla="*/ 41707 h 312764"/>
              <a:gd name="connsiteX10" fmla="*/ 49324 w 369393"/>
              <a:gd name="connsiteY10" fmla="*/ 103174 h 312764"/>
              <a:gd name="connsiteX11" fmla="*/ 76702 w 369393"/>
              <a:gd name="connsiteY11" fmla="*/ 164641 h 312764"/>
              <a:gd name="connsiteX12" fmla="*/ 124517 w 369393"/>
              <a:gd name="connsiteY12" fmla="*/ 221507 h 312764"/>
              <a:gd name="connsiteX13" fmla="*/ 139752 w 369393"/>
              <a:gd name="connsiteY13" fmla="*/ 259971 h 312764"/>
              <a:gd name="connsiteX14" fmla="*/ 231990 w 369393"/>
              <a:gd name="connsiteY14" fmla="*/ 202879 h 312764"/>
              <a:gd name="connsiteX15" fmla="*/ 247225 w 369393"/>
              <a:gd name="connsiteY15" fmla="*/ 272868 h 312764"/>
              <a:gd name="connsiteX16" fmla="*/ 302357 w 369393"/>
              <a:gd name="connsiteY16" fmla="*/ 312765 h 312764"/>
              <a:gd name="connsiteX17" fmla="*/ 315857 w 369393"/>
              <a:gd name="connsiteY17" fmla="*/ 267136 h 312764"/>
              <a:gd name="connsiteX18" fmla="*/ 361410 w 369393"/>
              <a:gd name="connsiteY18" fmla="*/ 103249 h 312764"/>
              <a:gd name="connsiteX19" fmla="*/ 37634 w 369393"/>
              <a:gd name="connsiteY19" fmla="*/ 216454 h 312764"/>
              <a:gd name="connsiteX20" fmla="*/ 0 w 369393"/>
              <a:gd name="connsiteY20" fmla="*/ 198731 h 312764"/>
              <a:gd name="connsiteX21" fmla="*/ 25341 w 369393"/>
              <a:gd name="connsiteY21" fmla="*/ 239533 h 312764"/>
              <a:gd name="connsiteX22" fmla="*/ 77079 w 369393"/>
              <a:gd name="connsiteY22" fmla="*/ 269927 h 312764"/>
              <a:gd name="connsiteX23" fmla="*/ 90201 w 369393"/>
              <a:gd name="connsiteY23" fmla="*/ 270681 h 312764"/>
              <a:gd name="connsiteX24" fmla="*/ 73760 w 369393"/>
              <a:gd name="connsiteY24" fmla="*/ 229653 h 312764"/>
              <a:gd name="connsiteX25" fmla="*/ 37634 w 369393"/>
              <a:gd name="connsiteY25" fmla="*/ 216454 h 312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69393" h="312764">
                <a:moveTo>
                  <a:pt x="361410" y="103249"/>
                </a:moveTo>
                <a:cubicBezTo>
                  <a:pt x="352058" y="86204"/>
                  <a:pt x="323097" y="51738"/>
                  <a:pt x="292628" y="14405"/>
                </a:cubicBezTo>
                <a:cubicBezTo>
                  <a:pt x="283200" y="42537"/>
                  <a:pt x="249488" y="34618"/>
                  <a:pt x="242926" y="50833"/>
                </a:cubicBezTo>
                <a:cubicBezTo>
                  <a:pt x="236139" y="67878"/>
                  <a:pt x="219018" y="47363"/>
                  <a:pt x="208761" y="50833"/>
                </a:cubicBezTo>
                <a:cubicBezTo>
                  <a:pt x="198504" y="54227"/>
                  <a:pt x="174596" y="13198"/>
                  <a:pt x="150688" y="9804"/>
                </a:cubicBezTo>
                <a:cubicBezTo>
                  <a:pt x="143448" y="8824"/>
                  <a:pt x="134925" y="4827"/>
                  <a:pt x="126328" y="0"/>
                </a:cubicBezTo>
                <a:cubicBezTo>
                  <a:pt x="116448" y="10559"/>
                  <a:pt x="107397" y="22324"/>
                  <a:pt x="110866" y="27981"/>
                </a:cubicBezTo>
                <a:cubicBezTo>
                  <a:pt x="117654" y="39369"/>
                  <a:pt x="147294" y="50757"/>
                  <a:pt x="135906" y="62146"/>
                </a:cubicBezTo>
                <a:cubicBezTo>
                  <a:pt x="124517" y="73534"/>
                  <a:pt x="88090" y="69009"/>
                  <a:pt x="76702" y="57621"/>
                </a:cubicBezTo>
                <a:cubicBezTo>
                  <a:pt x="65238" y="46232"/>
                  <a:pt x="31073" y="28056"/>
                  <a:pt x="24285" y="41707"/>
                </a:cubicBezTo>
                <a:cubicBezTo>
                  <a:pt x="17422" y="55358"/>
                  <a:pt x="53925" y="84922"/>
                  <a:pt x="49324" y="103174"/>
                </a:cubicBezTo>
                <a:cubicBezTo>
                  <a:pt x="44724" y="121350"/>
                  <a:pt x="76702" y="141864"/>
                  <a:pt x="76702" y="164641"/>
                </a:cubicBezTo>
                <a:cubicBezTo>
                  <a:pt x="76702" y="187418"/>
                  <a:pt x="124517" y="203331"/>
                  <a:pt x="124517" y="221507"/>
                </a:cubicBezTo>
                <a:cubicBezTo>
                  <a:pt x="124517" y="230407"/>
                  <a:pt x="131984" y="246094"/>
                  <a:pt x="139752" y="259971"/>
                </a:cubicBezTo>
                <a:cubicBezTo>
                  <a:pt x="177085" y="244133"/>
                  <a:pt x="207856" y="214946"/>
                  <a:pt x="231990" y="202879"/>
                </a:cubicBezTo>
                <a:cubicBezTo>
                  <a:pt x="268493" y="184627"/>
                  <a:pt x="253259" y="260725"/>
                  <a:pt x="247225" y="272868"/>
                </a:cubicBezTo>
                <a:cubicBezTo>
                  <a:pt x="243002" y="281315"/>
                  <a:pt x="271963" y="301226"/>
                  <a:pt x="302357" y="312765"/>
                </a:cubicBezTo>
                <a:cubicBezTo>
                  <a:pt x="301301" y="296248"/>
                  <a:pt x="305298" y="280184"/>
                  <a:pt x="315857" y="267136"/>
                </a:cubicBezTo>
                <a:cubicBezTo>
                  <a:pt x="354622" y="219395"/>
                  <a:pt x="384262" y="144278"/>
                  <a:pt x="361410" y="103249"/>
                </a:cubicBezTo>
                <a:close/>
                <a:moveTo>
                  <a:pt x="37634" y="216454"/>
                </a:moveTo>
                <a:cubicBezTo>
                  <a:pt x="30243" y="213136"/>
                  <a:pt x="15989" y="202426"/>
                  <a:pt x="0" y="198731"/>
                </a:cubicBezTo>
                <a:cubicBezTo>
                  <a:pt x="4902" y="212231"/>
                  <a:pt x="4449" y="230030"/>
                  <a:pt x="25341" y="239533"/>
                </a:cubicBezTo>
                <a:cubicBezTo>
                  <a:pt x="58752" y="254692"/>
                  <a:pt x="10106" y="260801"/>
                  <a:pt x="77079" y="269927"/>
                </a:cubicBezTo>
                <a:cubicBezTo>
                  <a:pt x="81529" y="270530"/>
                  <a:pt x="85903" y="270605"/>
                  <a:pt x="90201" y="270681"/>
                </a:cubicBezTo>
                <a:cubicBezTo>
                  <a:pt x="92313" y="253636"/>
                  <a:pt x="90956" y="248734"/>
                  <a:pt x="73760" y="229653"/>
                </a:cubicBezTo>
                <a:cubicBezTo>
                  <a:pt x="54076" y="207630"/>
                  <a:pt x="47514" y="220828"/>
                  <a:pt x="37634" y="216454"/>
                </a:cubicBezTo>
                <a:close/>
              </a:path>
            </a:pathLst>
          </a:custGeom>
          <a:solidFill>
            <a:srgbClr val="4E4E4E"/>
          </a:solidFill>
          <a:ln w="7533" cap="flat">
            <a:solidFill>
              <a:srgbClr val="FFFFFF"/>
            </a:solidFill>
            <a:prstDash val="solid"/>
            <a:miter/>
          </a:ln>
        </p:spPr>
        <p:txBody>
          <a:bodyPr rtlCol="0" anchor="ctr"/>
          <a:lstStyle/>
          <a:p>
            <a:endParaRPr lang="en-GB"/>
          </a:p>
        </p:txBody>
      </p:sp>
      <p:sp>
        <p:nvSpPr>
          <p:cNvPr id="107" name="Freeform: Shape 106">
            <a:extLst>
              <a:ext uri="{FF2B5EF4-FFF2-40B4-BE49-F238E27FC236}">
                <a16:creationId xmlns:a16="http://schemas.microsoft.com/office/drawing/2014/main" id="{A6685061-4C0C-9F77-0F42-2C044E8EBC3C}"/>
              </a:ext>
            </a:extLst>
          </p:cNvPr>
          <p:cNvSpPr/>
          <p:nvPr/>
        </p:nvSpPr>
        <p:spPr>
          <a:xfrm>
            <a:off x="6433422" y="2846629"/>
            <a:ext cx="566493" cy="257783"/>
          </a:xfrm>
          <a:custGeom>
            <a:avLst/>
            <a:gdLst>
              <a:gd name="connsiteX0" fmla="*/ 477800 w 566493"/>
              <a:gd name="connsiteY0" fmla="*/ 22928 h 257783"/>
              <a:gd name="connsiteX1" fmla="*/ 406680 w 566493"/>
              <a:gd name="connsiteY1" fmla="*/ 0 h 257783"/>
              <a:gd name="connsiteX2" fmla="*/ 393934 w 566493"/>
              <a:gd name="connsiteY2" fmla="*/ 35598 h 257783"/>
              <a:gd name="connsiteX3" fmla="*/ 326886 w 566493"/>
              <a:gd name="connsiteY3" fmla="*/ 39746 h 257783"/>
              <a:gd name="connsiteX4" fmla="*/ 285103 w 566493"/>
              <a:gd name="connsiteY4" fmla="*/ 68104 h 257783"/>
              <a:gd name="connsiteX5" fmla="*/ 254408 w 566493"/>
              <a:gd name="connsiteY5" fmla="*/ 115920 h 257783"/>
              <a:gd name="connsiteX6" fmla="*/ 223636 w 566493"/>
              <a:gd name="connsiteY6" fmla="*/ 138169 h 257783"/>
              <a:gd name="connsiteX7" fmla="*/ 145049 w 566493"/>
              <a:gd name="connsiteY7" fmla="*/ 153479 h 257783"/>
              <a:gd name="connsiteX8" fmla="*/ 100627 w 566493"/>
              <a:gd name="connsiteY8" fmla="*/ 156948 h 257783"/>
              <a:gd name="connsiteX9" fmla="*/ 54470 w 566493"/>
              <a:gd name="connsiteY9" fmla="*/ 163736 h 257783"/>
              <a:gd name="connsiteX10" fmla="*/ 10048 w 566493"/>
              <a:gd name="connsiteY10" fmla="*/ 151820 h 257783"/>
              <a:gd name="connsiteX11" fmla="*/ 1526 w 566493"/>
              <a:gd name="connsiteY11" fmla="*/ 192848 h 257783"/>
              <a:gd name="connsiteX12" fmla="*/ 40819 w 566493"/>
              <a:gd name="connsiteY12" fmla="*/ 213362 h 257783"/>
              <a:gd name="connsiteX13" fmla="*/ 88635 w 566493"/>
              <a:gd name="connsiteY13" fmla="*/ 223619 h 257783"/>
              <a:gd name="connsiteX14" fmla="*/ 136451 w 566493"/>
              <a:gd name="connsiteY14" fmla="*/ 208234 h 257783"/>
              <a:gd name="connsiteX15" fmla="*/ 197918 w 566493"/>
              <a:gd name="connsiteY15" fmla="*/ 199636 h 257783"/>
              <a:gd name="connsiteX16" fmla="*/ 213304 w 566493"/>
              <a:gd name="connsiteY16" fmla="*/ 232141 h 257783"/>
              <a:gd name="connsiteX17" fmla="*/ 283369 w 566493"/>
              <a:gd name="connsiteY17" fmla="*/ 242399 h 257783"/>
              <a:gd name="connsiteX18" fmla="*/ 368744 w 566493"/>
              <a:gd name="connsiteY18" fmla="*/ 257784 h 257783"/>
              <a:gd name="connsiteX19" fmla="*/ 435264 w 566493"/>
              <a:gd name="connsiteY19" fmla="*/ 233876 h 257783"/>
              <a:gd name="connsiteX20" fmla="*/ 488208 w 566493"/>
              <a:gd name="connsiteY20" fmla="*/ 216831 h 257783"/>
              <a:gd name="connsiteX21" fmla="*/ 488510 w 566493"/>
              <a:gd name="connsiteY21" fmla="*/ 217133 h 257783"/>
              <a:gd name="connsiteX22" fmla="*/ 500954 w 566493"/>
              <a:gd name="connsiteY22" fmla="*/ 198957 h 257783"/>
              <a:gd name="connsiteX23" fmla="*/ 513474 w 566493"/>
              <a:gd name="connsiteY23" fmla="*/ 165094 h 257783"/>
              <a:gd name="connsiteX24" fmla="*/ 522373 w 566493"/>
              <a:gd name="connsiteY24" fmla="*/ 134775 h 257783"/>
              <a:gd name="connsiteX25" fmla="*/ 556161 w 566493"/>
              <a:gd name="connsiteY25" fmla="*/ 115241 h 257783"/>
              <a:gd name="connsiteX26" fmla="*/ 566494 w 566493"/>
              <a:gd name="connsiteY26" fmla="*/ 94802 h 257783"/>
              <a:gd name="connsiteX27" fmla="*/ 536251 w 566493"/>
              <a:gd name="connsiteY27" fmla="*/ 30696 h 257783"/>
              <a:gd name="connsiteX28" fmla="*/ 477800 w 566493"/>
              <a:gd name="connsiteY28" fmla="*/ 22928 h 257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66493" h="257783">
                <a:moveTo>
                  <a:pt x="477800" y="22928"/>
                </a:moveTo>
                <a:cubicBezTo>
                  <a:pt x="457512" y="0"/>
                  <a:pt x="406680" y="0"/>
                  <a:pt x="406680" y="0"/>
                </a:cubicBezTo>
                <a:cubicBezTo>
                  <a:pt x="406680" y="0"/>
                  <a:pt x="401551" y="22928"/>
                  <a:pt x="393934" y="35598"/>
                </a:cubicBezTo>
                <a:cubicBezTo>
                  <a:pt x="387523" y="46232"/>
                  <a:pt x="350567" y="46081"/>
                  <a:pt x="326886" y="39746"/>
                </a:cubicBezTo>
                <a:cubicBezTo>
                  <a:pt x="320173" y="48570"/>
                  <a:pt x="289402" y="55433"/>
                  <a:pt x="285103" y="68104"/>
                </a:cubicBezTo>
                <a:cubicBezTo>
                  <a:pt x="279975" y="83490"/>
                  <a:pt x="242416" y="74967"/>
                  <a:pt x="254408" y="115920"/>
                </a:cubicBezTo>
                <a:cubicBezTo>
                  <a:pt x="266324" y="156948"/>
                  <a:pt x="235628" y="143297"/>
                  <a:pt x="223636" y="138169"/>
                </a:cubicBezTo>
                <a:cubicBezTo>
                  <a:pt x="211645" y="133040"/>
                  <a:pt x="158700" y="139828"/>
                  <a:pt x="145049" y="153479"/>
                </a:cubicBezTo>
                <a:cubicBezTo>
                  <a:pt x="131398" y="167205"/>
                  <a:pt x="112543" y="163736"/>
                  <a:pt x="100627" y="156948"/>
                </a:cubicBezTo>
                <a:cubicBezTo>
                  <a:pt x="88711" y="150160"/>
                  <a:pt x="64803" y="146691"/>
                  <a:pt x="54470" y="163736"/>
                </a:cubicBezTo>
                <a:cubicBezTo>
                  <a:pt x="44213" y="180856"/>
                  <a:pt x="25434" y="150085"/>
                  <a:pt x="10048" y="151820"/>
                </a:cubicBezTo>
                <a:cubicBezTo>
                  <a:pt x="-5337" y="153479"/>
                  <a:pt x="1526" y="185985"/>
                  <a:pt x="1526" y="192848"/>
                </a:cubicBezTo>
                <a:cubicBezTo>
                  <a:pt x="1526" y="199636"/>
                  <a:pt x="25434" y="220150"/>
                  <a:pt x="40819" y="213362"/>
                </a:cubicBezTo>
                <a:cubicBezTo>
                  <a:pt x="56205" y="206499"/>
                  <a:pt x="74984" y="215021"/>
                  <a:pt x="88635" y="223619"/>
                </a:cubicBezTo>
                <a:cubicBezTo>
                  <a:pt x="102286" y="232141"/>
                  <a:pt x="127929" y="216756"/>
                  <a:pt x="136451" y="208234"/>
                </a:cubicBezTo>
                <a:cubicBezTo>
                  <a:pt x="145049" y="199636"/>
                  <a:pt x="192865" y="199636"/>
                  <a:pt x="197918" y="199636"/>
                </a:cubicBezTo>
                <a:cubicBezTo>
                  <a:pt x="203047" y="199636"/>
                  <a:pt x="204706" y="227013"/>
                  <a:pt x="213304" y="232141"/>
                </a:cubicBezTo>
                <a:cubicBezTo>
                  <a:pt x="221826" y="237270"/>
                  <a:pt x="254332" y="240739"/>
                  <a:pt x="283369" y="242399"/>
                </a:cubicBezTo>
                <a:cubicBezTo>
                  <a:pt x="312405" y="244058"/>
                  <a:pt x="355093" y="257784"/>
                  <a:pt x="368744" y="257784"/>
                </a:cubicBezTo>
                <a:cubicBezTo>
                  <a:pt x="382394" y="257784"/>
                  <a:pt x="404568" y="233876"/>
                  <a:pt x="435264" y="233876"/>
                </a:cubicBezTo>
                <a:cubicBezTo>
                  <a:pt x="466035" y="233876"/>
                  <a:pt x="483080" y="215097"/>
                  <a:pt x="488208" y="216831"/>
                </a:cubicBezTo>
                <a:cubicBezTo>
                  <a:pt x="488284" y="216907"/>
                  <a:pt x="488434" y="216982"/>
                  <a:pt x="488510" y="217133"/>
                </a:cubicBezTo>
                <a:cubicBezTo>
                  <a:pt x="490697" y="207555"/>
                  <a:pt x="494317" y="199937"/>
                  <a:pt x="500954" y="198957"/>
                </a:cubicBezTo>
                <a:cubicBezTo>
                  <a:pt x="513474" y="197222"/>
                  <a:pt x="504499" y="175803"/>
                  <a:pt x="513474" y="165094"/>
                </a:cubicBezTo>
                <a:cubicBezTo>
                  <a:pt x="522373" y="154459"/>
                  <a:pt x="506309" y="133040"/>
                  <a:pt x="522373" y="134775"/>
                </a:cubicBezTo>
                <a:cubicBezTo>
                  <a:pt x="538362" y="136585"/>
                  <a:pt x="556161" y="138395"/>
                  <a:pt x="556161" y="115241"/>
                </a:cubicBezTo>
                <a:cubicBezTo>
                  <a:pt x="556161" y="107397"/>
                  <a:pt x="560385" y="100534"/>
                  <a:pt x="566494" y="94802"/>
                </a:cubicBezTo>
                <a:cubicBezTo>
                  <a:pt x="548845" y="70140"/>
                  <a:pt x="536251" y="30696"/>
                  <a:pt x="536251" y="30696"/>
                </a:cubicBezTo>
                <a:cubicBezTo>
                  <a:pt x="536251" y="30696"/>
                  <a:pt x="498239" y="45855"/>
                  <a:pt x="477800" y="22928"/>
                </a:cubicBezTo>
                <a:close/>
              </a:path>
            </a:pathLst>
          </a:custGeom>
          <a:solidFill>
            <a:srgbClr val="00A7E9"/>
          </a:solidFill>
          <a:ln w="7533" cap="flat">
            <a:solidFill>
              <a:srgbClr val="FFFFFF"/>
            </a:solidFill>
            <a:prstDash val="solid"/>
            <a:miter/>
          </a:ln>
        </p:spPr>
        <p:txBody>
          <a:bodyPr rtlCol="0" anchor="ctr"/>
          <a:lstStyle/>
          <a:p>
            <a:endParaRPr lang="en-GB"/>
          </a:p>
        </p:txBody>
      </p:sp>
      <p:sp>
        <p:nvSpPr>
          <p:cNvPr id="108" name="Freeform: Shape 107">
            <a:extLst>
              <a:ext uri="{FF2B5EF4-FFF2-40B4-BE49-F238E27FC236}">
                <a16:creationId xmlns:a16="http://schemas.microsoft.com/office/drawing/2014/main" id="{B7601BFF-E684-DCAA-3C11-DDA9E1E918DC}"/>
              </a:ext>
            </a:extLst>
          </p:cNvPr>
          <p:cNvSpPr/>
          <p:nvPr/>
        </p:nvSpPr>
        <p:spPr>
          <a:xfrm>
            <a:off x="8987825" y="3597969"/>
            <a:ext cx="257859" cy="219767"/>
          </a:xfrm>
          <a:custGeom>
            <a:avLst/>
            <a:gdLst>
              <a:gd name="connsiteX0" fmla="*/ 242625 w 257859"/>
              <a:gd name="connsiteY0" fmla="*/ 170740 h 219767"/>
              <a:gd name="connsiteX1" fmla="*/ 194809 w 257859"/>
              <a:gd name="connsiteY1" fmla="*/ 113874 h 219767"/>
              <a:gd name="connsiteX2" fmla="*/ 167432 w 257859"/>
              <a:gd name="connsiteY2" fmla="*/ 52407 h 219767"/>
              <a:gd name="connsiteX3" fmla="*/ 146314 w 257859"/>
              <a:gd name="connsiteY3" fmla="*/ 7683 h 219767"/>
              <a:gd name="connsiteX4" fmla="*/ 77984 w 257859"/>
              <a:gd name="connsiteY4" fmla="*/ 669 h 219767"/>
              <a:gd name="connsiteX5" fmla="*/ 0 w 257859"/>
              <a:gd name="connsiteY5" fmla="*/ 16432 h 219767"/>
              <a:gd name="connsiteX6" fmla="*/ 17195 w 257859"/>
              <a:gd name="connsiteY6" fmla="*/ 77446 h 219767"/>
              <a:gd name="connsiteX7" fmla="*/ 76400 w 257859"/>
              <a:gd name="connsiteY7" fmla="*/ 102486 h 219767"/>
              <a:gd name="connsiteX8" fmla="*/ 90503 w 257859"/>
              <a:gd name="connsiteY8" fmla="*/ 130768 h 219767"/>
              <a:gd name="connsiteX9" fmla="*/ 97668 w 257859"/>
              <a:gd name="connsiteY9" fmla="*/ 130843 h 219767"/>
              <a:gd name="connsiteX10" fmla="*/ 117956 w 257859"/>
              <a:gd name="connsiteY10" fmla="*/ 147888 h 219767"/>
              <a:gd name="connsiteX11" fmla="*/ 155591 w 257859"/>
              <a:gd name="connsiteY11" fmla="*/ 165612 h 219767"/>
              <a:gd name="connsiteX12" fmla="*/ 191716 w 257859"/>
              <a:gd name="connsiteY12" fmla="*/ 178735 h 219767"/>
              <a:gd name="connsiteX13" fmla="*/ 208158 w 257859"/>
              <a:gd name="connsiteY13" fmla="*/ 219763 h 219767"/>
              <a:gd name="connsiteX14" fmla="*/ 257859 w 257859"/>
              <a:gd name="connsiteY14" fmla="*/ 209280 h 219767"/>
              <a:gd name="connsiteX15" fmla="*/ 242625 w 257859"/>
              <a:gd name="connsiteY15" fmla="*/ 170740 h 219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7859" h="219767">
                <a:moveTo>
                  <a:pt x="242625" y="170740"/>
                </a:moveTo>
                <a:cubicBezTo>
                  <a:pt x="242625" y="152564"/>
                  <a:pt x="194809" y="136575"/>
                  <a:pt x="194809" y="113874"/>
                </a:cubicBezTo>
                <a:cubicBezTo>
                  <a:pt x="194809" y="91097"/>
                  <a:pt x="162906" y="70583"/>
                  <a:pt x="167432" y="52407"/>
                </a:cubicBezTo>
                <a:cubicBezTo>
                  <a:pt x="170599" y="39812"/>
                  <a:pt x="154535" y="22013"/>
                  <a:pt x="146314" y="7683"/>
                </a:cubicBezTo>
                <a:cubicBezTo>
                  <a:pt x="125272" y="2781"/>
                  <a:pt x="98573" y="-1744"/>
                  <a:pt x="77984" y="669"/>
                </a:cubicBezTo>
                <a:cubicBezTo>
                  <a:pt x="49475" y="4063"/>
                  <a:pt x="28056" y="12133"/>
                  <a:pt x="0" y="16432"/>
                </a:cubicBezTo>
                <a:cubicBezTo>
                  <a:pt x="15084" y="39284"/>
                  <a:pt x="4449" y="45544"/>
                  <a:pt x="17195" y="77446"/>
                </a:cubicBezTo>
                <a:cubicBezTo>
                  <a:pt x="30846" y="111611"/>
                  <a:pt x="65012" y="93435"/>
                  <a:pt x="76400" y="102486"/>
                </a:cubicBezTo>
                <a:cubicBezTo>
                  <a:pt x="80850" y="106030"/>
                  <a:pt x="85903" y="117796"/>
                  <a:pt x="90503" y="130768"/>
                </a:cubicBezTo>
                <a:cubicBezTo>
                  <a:pt x="92615" y="130617"/>
                  <a:pt x="94727" y="130315"/>
                  <a:pt x="97668" y="130843"/>
                </a:cubicBezTo>
                <a:cubicBezTo>
                  <a:pt x="110263" y="133106"/>
                  <a:pt x="115090" y="139743"/>
                  <a:pt x="117956" y="147888"/>
                </a:cubicBezTo>
                <a:cubicBezTo>
                  <a:pt x="133945" y="151584"/>
                  <a:pt x="148199" y="162293"/>
                  <a:pt x="155591" y="165612"/>
                </a:cubicBezTo>
                <a:cubicBezTo>
                  <a:pt x="165471" y="169986"/>
                  <a:pt x="172032" y="156788"/>
                  <a:pt x="191716" y="178735"/>
                </a:cubicBezTo>
                <a:cubicBezTo>
                  <a:pt x="208912" y="197816"/>
                  <a:pt x="210270" y="202718"/>
                  <a:pt x="208158" y="219763"/>
                </a:cubicBezTo>
                <a:cubicBezTo>
                  <a:pt x="225806" y="219914"/>
                  <a:pt x="242399" y="215841"/>
                  <a:pt x="257859" y="209280"/>
                </a:cubicBezTo>
                <a:cubicBezTo>
                  <a:pt x="250091" y="195403"/>
                  <a:pt x="242625" y="179640"/>
                  <a:pt x="242625" y="170740"/>
                </a:cubicBezTo>
                <a:close/>
              </a:path>
            </a:pathLst>
          </a:custGeom>
          <a:solidFill>
            <a:srgbClr val="4E4E4E"/>
          </a:solidFill>
          <a:ln w="7533" cap="flat">
            <a:solidFill>
              <a:srgbClr val="FFFFFF"/>
            </a:solidFill>
            <a:prstDash val="solid"/>
            <a:miter/>
          </a:ln>
        </p:spPr>
        <p:txBody>
          <a:bodyPr rtlCol="0" anchor="ctr"/>
          <a:lstStyle/>
          <a:p>
            <a:endParaRPr lang="en-GB"/>
          </a:p>
        </p:txBody>
      </p:sp>
      <p:sp>
        <p:nvSpPr>
          <p:cNvPr id="109" name="Freeform: Shape 108">
            <a:extLst>
              <a:ext uri="{FF2B5EF4-FFF2-40B4-BE49-F238E27FC236}">
                <a16:creationId xmlns:a16="http://schemas.microsoft.com/office/drawing/2014/main" id="{4920A7FB-928B-0685-A186-CBEC600B7882}"/>
              </a:ext>
            </a:extLst>
          </p:cNvPr>
          <p:cNvSpPr/>
          <p:nvPr/>
        </p:nvSpPr>
        <p:spPr>
          <a:xfrm>
            <a:off x="7143967" y="3469821"/>
            <a:ext cx="139903" cy="282446"/>
          </a:xfrm>
          <a:custGeom>
            <a:avLst/>
            <a:gdLst>
              <a:gd name="connsiteX0" fmla="*/ 92087 w 139903"/>
              <a:gd name="connsiteY0" fmla="*/ 240815 h 282446"/>
              <a:gd name="connsiteX1" fmla="*/ 110867 w 139903"/>
              <a:gd name="connsiteY1" fmla="*/ 211778 h 282446"/>
              <a:gd name="connsiteX2" fmla="*/ 138244 w 139903"/>
              <a:gd name="connsiteY2" fmla="*/ 167432 h 282446"/>
              <a:gd name="connsiteX3" fmla="*/ 139903 w 139903"/>
              <a:gd name="connsiteY3" fmla="*/ 165320 h 282446"/>
              <a:gd name="connsiteX4" fmla="*/ 95330 w 139903"/>
              <a:gd name="connsiteY4" fmla="*/ 117504 h 282446"/>
              <a:gd name="connsiteX5" fmla="*/ 103702 w 139903"/>
              <a:gd name="connsiteY5" fmla="*/ 37559 h 282446"/>
              <a:gd name="connsiteX6" fmla="*/ 36956 w 139903"/>
              <a:gd name="connsiteY6" fmla="*/ 0 h 282446"/>
              <a:gd name="connsiteX7" fmla="*/ 0 w 139903"/>
              <a:gd name="connsiteY7" fmla="*/ 55132 h 282446"/>
              <a:gd name="connsiteX8" fmla="*/ 20967 w 139903"/>
              <a:gd name="connsiteY8" fmla="*/ 103099 h 282446"/>
              <a:gd name="connsiteX9" fmla="*/ 18704 w 139903"/>
              <a:gd name="connsiteY9" fmla="*/ 216907 h 282446"/>
              <a:gd name="connsiteX10" fmla="*/ 70065 w 139903"/>
              <a:gd name="connsiteY10" fmla="*/ 282446 h 282446"/>
              <a:gd name="connsiteX11" fmla="*/ 92087 w 139903"/>
              <a:gd name="connsiteY11" fmla="*/ 240815 h 282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9903" h="282446">
                <a:moveTo>
                  <a:pt x="92087" y="240815"/>
                </a:moveTo>
                <a:cubicBezTo>
                  <a:pt x="109132" y="237421"/>
                  <a:pt x="98875" y="223770"/>
                  <a:pt x="110867" y="211778"/>
                </a:cubicBezTo>
                <a:cubicBezTo>
                  <a:pt x="122783" y="199862"/>
                  <a:pt x="136434" y="175954"/>
                  <a:pt x="138244" y="167432"/>
                </a:cubicBezTo>
                <a:cubicBezTo>
                  <a:pt x="138470" y="166526"/>
                  <a:pt x="139074" y="165848"/>
                  <a:pt x="139903" y="165320"/>
                </a:cubicBezTo>
                <a:cubicBezTo>
                  <a:pt x="116674" y="147898"/>
                  <a:pt x="100459" y="135378"/>
                  <a:pt x="95330" y="117504"/>
                </a:cubicBezTo>
                <a:cubicBezTo>
                  <a:pt x="90126" y="99252"/>
                  <a:pt x="95481" y="63579"/>
                  <a:pt x="103702" y="37559"/>
                </a:cubicBezTo>
                <a:cubicBezTo>
                  <a:pt x="90428" y="28207"/>
                  <a:pt x="49777" y="0"/>
                  <a:pt x="36956" y="0"/>
                </a:cubicBezTo>
                <a:cubicBezTo>
                  <a:pt x="24285" y="0"/>
                  <a:pt x="4827" y="28132"/>
                  <a:pt x="0" y="55132"/>
                </a:cubicBezTo>
                <a:cubicBezTo>
                  <a:pt x="29866" y="71045"/>
                  <a:pt x="41632" y="82434"/>
                  <a:pt x="20967" y="103099"/>
                </a:cubicBezTo>
                <a:cubicBezTo>
                  <a:pt x="-603" y="124744"/>
                  <a:pt x="-5204" y="197599"/>
                  <a:pt x="18704" y="216907"/>
                </a:cubicBezTo>
                <a:cubicBezTo>
                  <a:pt x="41481" y="235384"/>
                  <a:pt x="47967" y="271963"/>
                  <a:pt x="70065" y="282446"/>
                </a:cubicBezTo>
                <a:cubicBezTo>
                  <a:pt x="76098" y="264044"/>
                  <a:pt x="80774" y="243153"/>
                  <a:pt x="92087" y="240815"/>
                </a:cubicBezTo>
                <a:close/>
              </a:path>
            </a:pathLst>
          </a:custGeom>
          <a:solidFill>
            <a:schemeClr val="accent1"/>
          </a:solidFill>
          <a:ln w="7533" cap="flat">
            <a:solidFill>
              <a:srgbClr val="FFFFFF"/>
            </a:solidFill>
            <a:prstDash val="solid"/>
            <a:miter/>
          </a:ln>
        </p:spPr>
        <p:txBody>
          <a:bodyPr rtlCol="0" anchor="ctr"/>
          <a:lstStyle/>
          <a:p>
            <a:endParaRPr lang="en-GB"/>
          </a:p>
        </p:txBody>
      </p:sp>
      <p:sp>
        <p:nvSpPr>
          <p:cNvPr id="110" name="Freeform: Shape 109">
            <a:extLst>
              <a:ext uri="{FF2B5EF4-FFF2-40B4-BE49-F238E27FC236}">
                <a16:creationId xmlns:a16="http://schemas.microsoft.com/office/drawing/2014/main" id="{975B22A1-A264-54C2-6CC1-BD4296350423}"/>
              </a:ext>
            </a:extLst>
          </p:cNvPr>
          <p:cNvSpPr/>
          <p:nvPr/>
        </p:nvSpPr>
        <p:spPr>
          <a:xfrm>
            <a:off x="10339572" y="3871598"/>
            <a:ext cx="1096069" cy="782109"/>
          </a:xfrm>
          <a:custGeom>
            <a:avLst/>
            <a:gdLst>
              <a:gd name="connsiteX0" fmla="*/ 1056550 w 1096069"/>
              <a:gd name="connsiteY0" fmla="*/ 109643 h 782109"/>
              <a:gd name="connsiteX1" fmla="*/ 1026985 w 1096069"/>
              <a:gd name="connsiteY1" fmla="*/ 87998 h 782109"/>
              <a:gd name="connsiteX2" fmla="*/ 942817 w 1096069"/>
              <a:gd name="connsiteY2" fmla="*/ 143205 h 782109"/>
              <a:gd name="connsiteX3" fmla="*/ 902770 w 1096069"/>
              <a:gd name="connsiteY3" fmla="*/ 156780 h 782109"/>
              <a:gd name="connsiteX4" fmla="*/ 865361 w 1096069"/>
              <a:gd name="connsiteY4" fmla="*/ 155272 h 782109"/>
              <a:gd name="connsiteX5" fmla="*/ 862345 w 1096069"/>
              <a:gd name="connsiteY5" fmla="*/ 64015 h 782109"/>
              <a:gd name="connsiteX6" fmla="*/ 831875 w 1096069"/>
              <a:gd name="connsiteY6" fmla="*/ 134 h 782109"/>
              <a:gd name="connsiteX7" fmla="*/ 761961 w 1096069"/>
              <a:gd name="connsiteY7" fmla="*/ 67031 h 782109"/>
              <a:gd name="connsiteX8" fmla="*/ 688955 w 1096069"/>
              <a:gd name="connsiteY8" fmla="*/ 103534 h 782109"/>
              <a:gd name="connsiteX9" fmla="*/ 609840 w 1096069"/>
              <a:gd name="connsiteY9" fmla="*/ 124803 h 782109"/>
              <a:gd name="connsiteX10" fmla="*/ 543018 w 1096069"/>
              <a:gd name="connsiteY10" fmla="*/ 106551 h 782109"/>
              <a:gd name="connsiteX11" fmla="*/ 479138 w 1096069"/>
              <a:gd name="connsiteY11" fmla="*/ 85207 h 782109"/>
              <a:gd name="connsiteX12" fmla="*/ 415257 w 1096069"/>
              <a:gd name="connsiteY12" fmla="*/ 73065 h 782109"/>
              <a:gd name="connsiteX13" fmla="*/ 354469 w 1096069"/>
              <a:gd name="connsiteY13" fmla="*/ 109568 h 782109"/>
              <a:gd name="connsiteX14" fmla="*/ 308765 w 1096069"/>
              <a:gd name="connsiteY14" fmla="*/ 185591 h 782109"/>
              <a:gd name="connsiteX15" fmla="*/ 199331 w 1096069"/>
              <a:gd name="connsiteY15" fmla="*/ 249396 h 782109"/>
              <a:gd name="connsiteX16" fmla="*/ 132434 w 1096069"/>
              <a:gd name="connsiteY16" fmla="*/ 273756 h 782109"/>
              <a:gd name="connsiteX17" fmla="*/ 77679 w 1096069"/>
              <a:gd name="connsiteY17" fmla="*/ 258521 h 782109"/>
              <a:gd name="connsiteX18" fmla="*/ 44269 w 1096069"/>
              <a:gd name="connsiteY18" fmla="*/ 295100 h 782109"/>
              <a:gd name="connsiteX19" fmla="*/ 13875 w 1096069"/>
              <a:gd name="connsiteY19" fmla="*/ 355888 h 782109"/>
              <a:gd name="connsiteX20" fmla="*/ 4749 w 1096069"/>
              <a:gd name="connsiteY20" fmla="*/ 422785 h 782109"/>
              <a:gd name="connsiteX21" fmla="*/ 4749 w 1096069"/>
              <a:gd name="connsiteY21" fmla="*/ 504917 h 782109"/>
              <a:gd name="connsiteX22" fmla="*/ 16891 w 1096069"/>
              <a:gd name="connsiteY22" fmla="*/ 593082 h 782109"/>
              <a:gd name="connsiteX23" fmla="*/ 92914 w 1096069"/>
              <a:gd name="connsiteY23" fmla="*/ 632603 h 782109"/>
              <a:gd name="connsiteX24" fmla="*/ 13875 w 1096069"/>
              <a:gd name="connsiteY24" fmla="*/ 742112 h 782109"/>
              <a:gd name="connsiteX25" fmla="*/ 29411 w 1096069"/>
              <a:gd name="connsiteY25" fmla="*/ 767679 h 782109"/>
              <a:gd name="connsiteX26" fmla="*/ 147820 w 1096069"/>
              <a:gd name="connsiteY26" fmla="*/ 780726 h 782109"/>
              <a:gd name="connsiteX27" fmla="*/ 457493 w 1096069"/>
              <a:gd name="connsiteY27" fmla="*/ 742036 h 782109"/>
              <a:gd name="connsiteX28" fmla="*/ 450705 w 1096069"/>
              <a:gd name="connsiteY28" fmla="*/ 664580 h 782109"/>
              <a:gd name="connsiteX29" fmla="*/ 512172 w 1096069"/>
              <a:gd name="connsiteY29" fmla="*/ 628077 h 782109"/>
              <a:gd name="connsiteX30" fmla="*/ 564513 w 1096069"/>
              <a:gd name="connsiteY30" fmla="*/ 614426 h 782109"/>
              <a:gd name="connsiteX31" fmla="*/ 646494 w 1096069"/>
              <a:gd name="connsiteY31" fmla="*/ 587049 h 782109"/>
              <a:gd name="connsiteX32" fmla="*/ 682921 w 1096069"/>
              <a:gd name="connsiteY32" fmla="*/ 552884 h 782109"/>
              <a:gd name="connsiteX33" fmla="*/ 707961 w 1096069"/>
              <a:gd name="connsiteY33" fmla="*/ 470903 h 782109"/>
              <a:gd name="connsiteX34" fmla="*/ 760302 w 1096069"/>
              <a:gd name="connsiteY34" fmla="*/ 439000 h 782109"/>
              <a:gd name="connsiteX35" fmla="*/ 735263 w 1096069"/>
              <a:gd name="connsiteY35" fmla="*/ 388922 h 782109"/>
              <a:gd name="connsiteX36" fmla="*/ 821769 w 1096069"/>
              <a:gd name="connsiteY36" fmla="*/ 391185 h 782109"/>
              <a:gd name="connsiteX37" fmla="*/ 828557 w 1096069"/>
              <a:gd name="connsiteY37" fmla="*/ 329717 h 782109"/>
              <a:gd name="connsiteX38" fmla="*/ 865060 w 1096069"/>
              <a:gd name="connsiteY38" fmla="*/ 275038 h 782109"/>
              <a:gd name="connsiteX39" fmla="*/ 851333 w 1096069"/>
              <a:gd name="connsiteY39" fmla="*/ 229485 h 782109"/>
              <a:gd name="connsiteX40" fmla="*/ 862722 w 1096069"/>
              <a:gd name="connsiteY40" fmla="*/ 190719 h 782109"/>
              <a:gd name="connsiteX41" fmla="*/ 874186 w 1096069"/>
              <a:gd name="connsiteY41" fmla="*/ 185817 h 782109"/>
              <a:gd name="connsiteX42" fmla="*/ 914007 w 1096069"/>
              <a:gd name="connsiteY42" fmla="*/ 171864 h 782109"/>
              <a:gd name="connsiteX43" fmla="*/ 1017935 w 1096069"/>
              <a:gd name="connsiteY43" fmla="*/ 140943 h 782109"/>
              <a:gd name="connsiteX44" fmla="*/ 1096070 w 1096069"/>
              <a:gd name="connsiteY44" fmla="*/ 117336 h 782109"/>
              <a:gd name="connsiteX45" fmla="*/ 1056550 w 1096069"/>
              <a:gd name="connsiteY45" fmla="*/ 109643 h 782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096069" h="782109">
                <a:moveTo>
                  <a:pt x="1056550" y="109643"/>
                </a:moveTo>
                <a:cubicBezTo>
                  <a:pt x="1040636" y="111981"/>
                  <a:pt x="1044030" y="98255"/>
                  <a:pt x="1026985" y="87998"/>
                </a:cubicBezTo>
                <a:cubicBezTo>
                  <a:pt x="1013485" y="79852"/>
                  <a:pt x="972834" y="116808"/>
                  <a:pt x="942817" y="143205"/>
                </a:cubicBezTo>
                <a:cubicBezTo>
                  <a:pt x="928789" y="147881"/>
                  <a:pt x="914912" y="153085"/>
                  <a:pt x="902770" y="156780"/>
                </a:cubicBezTo>
                <a:cubicBezTo>
                  <a:pt x="886026" y="161758"/>
                  <a:pt x="872375" y="163417"/>
                  <a:pt x="865361" y="155272"/>
                </a:cubicBezTo>
                <a:cubicBezTo>
                  <a:pt x="847110" y="134004"/>
                  <a:pt x="895756" y="79249"/>
                  <a:pt x="862345" y="64015"/>
                </a:cubicBezTo>
                <a:cubicBezTo>
                  <a:pt x="828934" y="48855"/>
                  <a:pt x="859252" y="3151"/>
                  <a:pt x="831875" y="134"/>
                </a:cubicBezTo>
                <a:cubicBezTo>
                  <a:pt x="804498" y="-2883"/>
                  <a:pt x="761961" y="45763"/>
                  <a:pt x="761961" y="67031"/>
                </a:cubicBezTo>
                <a:cubicBezTo>
                  <a:pt x="761961" y="88300"/>
                  <a:pt x="688955" y="82191"/>
                  <a:pt x="688955" y="103534"/>
                </a:cubicBezTo>
                <a:cubicBezTo>
                  <a:pt x="688955" y="124803"/>
                  <a:pt x="622058" y="100442"/>
                  <a:pt x="609840" y="124803"/>
                </a:cubicBezTo>
                <a:cubicBezTo>
                  <a:pt x="597697" y="149088"/>
                  <a:pt x="564287" y="106551"/>
                  <a:pt x="543018" y="106551"/>
                </a:cubicBezTo>
                <a:cubicBezTo>
                  <a:pt x="521674" y="106551"/>
                  <a:pt x="506440" y="76157"/>
                  <a:pt x="479138" y="85207"/>
                </a:cubicBezTo>
                <a:cubicBezTo>
                  <a:pt x="451761" y="94409"/>
                  <a:pt x="436601" y="76157"/>
                  <a:pt x="415257" y="73065"/>
                </a:cubicBezTo>
                <a:cubicBezTo>
                  <a:pt x="393989" y="70048"/>
                  <a:pt x="378755" y="118694"/>
                  <a:pt x="354469" y="109568"/>
                </a:cubicBezTo>
                <a:cubicBezTo>
                  <a:pt x="330109" y="100442"/>
                  <a:pt x="317891" y="155197"/>
                  <a:pt x="308765" y="185591"/>
                </a:cubicBezTo>
                <a:cubicBezTo>
                  <a:pt x="299639" y="215985"/>
                  <a:pt x="196239" y="215985"/>
                  <a:pt x="199331" y="249396"/>
                </a:cubicBezTo>
                <a:cubicBezTo>
                  <a:pt x="202348" y="282807"/>
                  <a:pt x="138543" y="295100"/>
                  <a:pt x="132434" y="273756"/>
                </a:cubicBezTo>
                <a:cubicBezTo>
                  <a:pt x="126401" y="252488"/>
                  <a:pt x="86805" y="264630"/>
                  <a:pt x="77679" y="258521"/>
                </a:cubicBezTo>
                <a:cubicBezTo>
                  <a:pt x="68554" y="252488"/>
                  <a:pt x="41177" y="264630"/>
                  <a:pt x="44269" y="295100"/>
                </a:cubicBezTo>
                <a:cubicBezTo>
                  <a:pt x="47286" y="325494"/>
                  <a:pt x="16891" y="343670"/>
                  <a:pt x="13875" y="355888"/>
                </a:cubicBezTo>
                <a:cubicBezTo>
                  <a:pt x="10858" y="368106"/>
                  <a:pt x="-7394" y="404609"/>
                  <a:pt x="4749" y="422785"/>
                </a:cubicBezTo>
                <a:cubicBezTo>
                  <a:pt x="16891" y="441037"/>
                  <a:pt x="-10486" y="471431"/>
                  <a:pt x="4749" y="504917"/>
                </a:cubicBezTo>
                <a:cubicBezTo>
                  <a:pt x="19984" y="538328"/>
                  <a:pt x="10858" y="580940"/>
                  <a:pt x="16891" y="593082"/>
                </a:cubicBezTo>
                <a:cubicBezTo>
                  <a:pt x="22925" y="605301"/>
                  <a:pt x="80696" y="599191"/>
                  <a:pt x="92914" y="632603"/>
                </a:cubicBezTo>
                <a:cubicBezTo>
                  <a:pt x="105057" y="666013"/>
                  <a:pt x="16891" y="723860"/>
                  <a:pt x="13875" y="742112"/>
                </a:cubicBezTo>
                <a:cubicBezTo>
                  <a:pt x="12592" y="749729"/>
                  <a:pt x="19908" y="758402"/>
                  <a:pt x="29411" y="767679"/>
                </a:cubicBezTo>
                <a:cubicBezTo>
                  <a:pt x="64104" y="769187"/>
                  <a:pt x="107998" y="773411"/>
                  <a:pt x="147820" y="780726"/>
                </a:cubicBezTo>
                <a:cubicBezTo>
                  <a:pt x="197898" y="789852"/>
                  <a:pt x="452967" y="751162"/>
                  <a:pt x="457493" y="742036"/>
                </a:cubicBezTo>
                <a:cubicBezTo>
                  <a:pt x="462093" y="732911"/>
                  <a:pt x="448442" y="675969"/>
                  <a:pt x="450705" y="664580"/>
                </a:cubicBezTo>
                <a:cubicBezTo>
                  <a:pt x="453043" y="653192"/>
                  <a:pt x="484870" y="625890"/>
                  <a:pt x="512172" y="628077"/>
                </a:cubicBezTo>
                <a:cubicBezTo>
                  <a:pt x="539474" y="630415"/>
                  <a:pt x="564513" y="634865"/>
                  <a:pt x="564513" y="614426"/>
                </a:cubicBezTo>
                <a:cubicBezTo>
                  <a:pt x="564513" y="593912"/>
                  <a:pt x="639706" y="568873"/>
                  <a:pt x="646494" y="587049"/>
                </a:cubicBezTo>
                <a:cubicBezTo>
                  <a:pt x="653357" y="605376"/>
                  <a:pt x="680659" y="598513"/>
                  <a:pt x="682921" y="552884"/>
                </a:cubicBezTo>
                <a:cubicBezTo>
                  <a:pt x="685184" y="507330"/>
                  <a:pt x="680659" y="473166"/>
                  <a:pt x="707961" y="470903"/>
                </a:cubicBezTo>
                <a:cubicBezTo>
                  <a:pt x="735338" y="468640"/>
                  <a:pt x="762640" y="452651"/>
                  <a:pt x="760302" y="439000"/>
                </a:cubicBezTo>
                <a:cubicBezTo>
                  <a:pt x="757964" y="425349"/>
                  <a:pt x="726137" y="398048"/>
                  <a:pt x="735263" y="388922"/>
                </a:cubicBezTo>
                <a:cubicBezTo>
                  <a:pt x="744388" y="379796"/>
                  <a:pt x="812719" y="411774"/>
                  <a:pt x="821769" y="391185"/>
                </a:cubicBezTo>
                <a:cubicBezTo>
                  <a:pt x="830895" y="370670"/>
                  <a:pt x="817244" y="347894"/>
                  <a:pt x="828557" y="329717"/>
                </a:cubicBezTo>
                <a:cubicBezTo>
                  <a:pt x="839945" y="311466"/>
                  <a:pt x="867247" y="293290"/>
                  <a:pt x="865060" y="275038"/>
                </a:cubicBezTo>
                <a:cubicBezTo>
                  <a:pt x="862797" y="256787"/>
                  <a:pt x="867322" y="245474"/>
                  <a:pt x="851333" y="229485"/>
                </a:cubicBezTo>
                <a:cubicBezTo>
                  <a:pt x="835420" y="213496"/>
                  <a:pt x="842207" y="192982"/>
                  <a:pt x="862722" y="190719"/>
                </a:cubicBezTo>
                <a:cubicBezTo>
                  <a:pt x="866266" y="190342"/>
                  <a:pt x="870188" y="188457"/>
                  <a:pt x="874186" y="185817"/>
                </a:cubicBezTo>
                <a:cubicBezTo>
                  <a:pt x="889948" y="182649"/>
                  <a:pt x="903524" y="179633"/>
                  <a:pt x="914007" y="171864"/>
                </a:cubicBezTo>
                <a:cubicBezTo>
                  <a:pt x="942440" y="150747"/>
                  <a:pt x="996969" y="133325"/>
                  <a:pt x="1017935" y="140943"/>
                </a:cubicBezTo>
                <a:cubicBezTo>
                  <a:pt x="1035055" y="147202"/>
                  <a:pt x="1072916" y="141923"/>
                  <a:pt x="1096070" y="117336"/>
                </a:cubicBezTo>
                <a:cubicBezTo>
                  <a:pt x="1082721" y="111152"/>
                  <a:pt x="1065978" y="108286"/>
                  <a:pt x="1056550" y="109643"/>
                </a:cubicBezTo>
                <a:close/>
              </a:path>
            </a:pathLst>
          </a:custGeom>
          <a:solidFill>
            <a:srgbClr val="4E4E4E"/>
          </a:solidFill>
          <a:ln w="7533" cap="flat">
            <a:solidFill>
              <a:srgbClr val="FFFFFF"/>
            </a:solidFill>
            <a:prstDash val="solid"/>
            <a:miter/>
          </a:ln>
        </p:spPr>
        <p:txBody>
          <a:bodyPr rtlCol="0" anchor="ctr"/>
          <a:lstStyle/>
          <a:p>
            <a:endParaRPr lang="en-GB"/>
          </a:p>
        </p:txBody>
      </p:sp>
      <p:sp>
        <p:nvSpPr>
          <p:cNvPr id="111" name="Content Placeholder 5">
            <a:extLst>
              <a:ext uri="{FF2B5EF4-FFF2-40B4-BE49-F238E27FC236}">
                <a16:creationId xmlns:a16="http://schemas.microsoft.com/office/drawing/2014/main" id="{CFFF1186-E153-A0C3-66BE-5B3190752603}"/>
              </a:ext>
            </a:extLst>
          </p:cNvPr>
          <p:cNvSpPr>
            <a:spLocks noGrp="1"/>
          </p:cNvSpPr>
          <p:nvPr>
            <p:ph sz="quarter" idx="13"/>
          </p:nvPr>
        </p:nvSpPr>
        <p:spPr>
          <a:xfrm>
            <a:off x="381000" y="1709890"/>
            <a:ext cx="4411289" cy="4176559"/>
          </a:xfrm>
          <a:prstGeom prst="rect">
            <a:avLst/>
          </a:prstGeom>
        </p:spPr>
        <p:txBody>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2" name="Content Placeholder 5">
            <a:extLst>
              <a:ext uri="{FF2B5EF4-FFF2-40B4-BE49-F238E27FC236}">
                <a16:creationId xmlns:a16="http://schemas.microsoft.com/office/drawing/2014/main" id="{DA08341A-43B4-F650-8AE8-29AC242D01F4}"/>
              </a:ext>
            </a:extLst>
          </p:cNvPr>
          <p:cNvSpPr>
            <a:spLocks noGrp="1"/>
          </p:cNvSpPr>
          <p:nvPr>
            <p:ph sz="quarter" idx="25"/>
          </p:nvPr>
        </p:nvSpPr>
        <p:spPr>
          <a:xfrm>
            <a:off x="8772593" y="155580"/>
            <a:ext cx="3091470" cy="2970443"/>
          </a:xfrm>
          <a:prstGeom prst="rect">
            <a:avLst/>
          </a:prstGeom>
        </p:spPr>
        <p:txBody>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71019875"/>
      </p:ext>
    </p:extLst>
  </p:cSld>
  <p:clrMapOvr>
    <a:masterClrMapping/>
  </p:clrMapOvr>
  <p:transition spd="slow">
    <p:wip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roject Overview">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13D772A2-EAE7-4E11-A92C-5F63514AD495}"/>
              </a:ext>
            </a:extLst>
          </p:cNvPr>
          <p:cNvSpPr/>
          <p:nvPr userDrawn="1"/>
        </p:nvSpPr>
        <p:spPr>
          <a:xfrm>
            <a:off x="0" y="6054585"/>
            <a:ext cx="12192000" cy="82550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ubway Six-Inch Office"/>
              <a:ea typeface="+mn-ea"/>
              <a:cs typeface="+mn-cs"/>
            </a:endParaRPr>
          </a:p>
        </p:txBody>
      </p:sp>
      <p:sp>
        <p:nvSpPr>
          <p:cNvPr id="25" name="Rectangle 24">
            <a:extLst>
              <a:ext uri="{FF2B5EF4-FFF2-40B4-BE49-F238E27FC236}">
                <a16:creationId xmlns:a16="http://schemas.microsoft.com/office/drawing/2014/main" id="{21C58B4D-B0E0-4538-9451-F85A7EAEBC40}"/>
              </a:ext>
            </a:extLst>
          </p:cNvPr>
          <p:cNvSpPr/>
          <p:nvPr userDrawn="1"/>
        </p:nvSpPr>
        <p:spPr>
          <a:xfrm flipV="1">
            <a:off x="0" y="6127884"/>
            <a:ext cx="121920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ubway Six-Inch Office"/>
              <a:ea typeface="+mn-ea"/>
              <a:cs typeface="+mn-cs"/>
            </a:endParaRPr>
          </a:p>
        </p:txBody>
      </p:sp>
      <p:sp>
        <p:nvSpPr>
          <p:cNvPr id="6" name="Text Placeholder 3">
            <a:extLst>
              <a:ext uri="{FF2B5EF4-FFF2-40B4-BE49-F238E27FC236}">
                <a16:creationId xmlns:a16="http://schemas.microsoft.com/office/drawing/2014/main" id="{A665CADA-F89E-45BA-943E-997E183AE88E}"/>
              </a:ext>
            </a:extLst>
          </p:cNvPr>
          <p:cNvSpPr>
            <a:spLocks noGrp="1"/>
          </p:cNvSpPr>
          <p:nvPr>
            <p:ph type="body" sz="quarter" idx="39" hasCustomPrompt="1"/>
          </p:nvPr>
        </p:nvSpPr>
        <p:spPr>
          <a:xfrm>
            <a:off x="380996" y="1771529"/>
            <a:ext cx="1104904" cy="581025"/>
          </a:xfrm>
          <a:prstGeom prst="rect">
            <a:avLst/>
          </a:prstGeom>
        </p:spPr>
        <p:txBody>
          <a:bodyPr anchor="ct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Text</a:t>
            </a:r>
            <a:endParaRPr lang="en-GB"/>
          </a:p>
        </p:txBody>
      </p:sp>
      <p:sp>
        <p:nvSpPr>
          <p:cNvPr id="86" name="Text Placeholder 4">
            <a:extLst>
              <a:ext uri="{FF2B5EF4-FFF2-40B4-BE49-F238E27FC236}">
                <a16:creationId xmlns:a16="http://schemas.microsoft.com/office/drawing/2014/main" id="{701A5ABB-DE69-435E-B372-6D20EB4933EC}"/>
              </a:ext>
            </a:extLst>
          </p:cNvPr>
          <p:cNvSpPr>
            <a:spLocks noGrp="1"/>
          </p:cNvSpPr>
          <p:nvPr>
            <p:ph type="body" sz="quarter" idx="22" hasCustomPrompt="1"/>
          </p:nvPr>
        </p:nvSpPr>
        <p:spPr>
          <a:xfrm>
            <a:off x="1485900" y="1273661"/>
            <a:ext cx="2581275" cy="424569"/>
          </a:xfrm>
          <a:prstGeom prst="rect">
            <a:avLst/>
          </a:prstGeom>
          <a:solidFill>
            <a:schemeClr val="accent3"/>
          </a:solidFill>
          <a:ln>
            <a:solidFill>
              <a:schemeClr val="bg2"/>
            </a:solidFill>
          </a:ln>
        </p:spPr>
        <p:txBody>
          <a:bodyPr anchor="ctr"/>
          <a:lstStyle>
            <a:lvl1pPr marL="0" indent="0" algn="ctr">
              <a:buNone/>
              <a:defRPr sz="2800" b="1">
                <a:solidFill>
                  <a:schemeClr val="bg1"/>
                </a:solidFill>
              </a:defRPr>
            </a:lvl1pPr>
            <a:lvl2pPr marL="457200" indent="0">
              <a:buNone/>
              <a:defRPr sz="2400" b="1"/>
            </a:lvl2pPr>
            <a:lvl3pPr marL="914400" indent="0">
              <a:buNone/>
              <a:defRPr sz="2400" b="1"/>
            </a:lvl3pPr>
            <a:lvl4pPr marL="1371600" indent="0">
              <a:buNone/>
              <a:defRPr sz="2400" b="1"/>
            </a:lvl4pPr>
            <a:lvl5pPr marL="1828800" indent="0">
              <a:buNone/>
              <a:defRPr sz="2400" b="1"/>
            </a:lvl5pPr>
          </a:lstStyle>
          <a:p>
            <a:pPr lvl="0"/>
            <a:r>
              <a:rPr lang="en-US"/>
              <a:t>Q1</a:t>
            </a:r>
            <a:endParaRPr lang="en-GB"/>
          </a:p>
        </p:txBody>
      </p:sp>
      <p:sp>
        <p:nvSpPr>
          <p:cNvPr id="87" name="Text Placeholder 4">
            <a:extLst>
              <a:ext uri="{FF2B5EF4-FFF2-40B4-BE49-F238E27FC236}">
                <a16:creationId xmlns:a16="http://schemas.microsoft.com/office/drawing/2014/main" id="{DB82F36A-E782-45DE-9D28-4CD7AD23F650}"/>
              </a:ext>
            </a:extLst>
          </p:cNvPr>
          <p:cNvSpPr>
            <a:spLocks noGrp="1"/>
          </p:cNvSpPr>
          <p:nvPr>
            <p:ph type="body" sz="quarter" idx="23" hasCustomPrompt="1"/>
          </p:nvPr>
        </p:nvSpPr>
        <p:spPr>
          <a:xfrm>
            <a:off x="4067175" y="1273661"/>
            <a:ext cx="2581275" cy="424569"/>
          </a:xfrm>
          <a:prstGeom prst="rect">
            <a:avLst/>
          </a:prstGeom>
          <a:solidFill>
            <a:schemeClr val="accent4"/>
          </a:solidFill>
          <a:ln w="12700">
            <a:solidFill>
              <a:schemeClr val="bg2"/>
            </a:solidFill>
          </a:ln>
        </p:spPr>
        <p:txBody>
          <a:bodyPr anchor="ctr"/>
          <a:lstStyle>
            <a:lvl1pPr marL="0" indent="0" algn="ctr">
              <a:buNone/>
              <a:defRPr sz="2800" b="1">
                <a:solidFill>
                  <a:schemeClr val="bg1"/>
                </a:solidFill>
              </a:defRPr>
            </a:lvl1pPr>
            <a:lvl2pPr marL="457200" indent="0">
              <a:buNone/>
              <a:defRPr sz="2400" b="1"/>
            </a:lvl2pPr>
            <a:lvl3pPr marL="914400" indent="0">
              <a:buNone/>
              <a:defRPr sz="2400" b="1"/>
            </a:lvl3pPr>
            <a:lvl4pPr marL="1371600" indent="0">
              <a:buNone/>
              <a:defRPr sz="2400" b="1"/>
            </a:lvl4pPr>
            <a:lvl5pPr marL="1828800" indent="0">
              <a:buNone/>
              <a:defRPr sz="2400" b="1"/>
            </a:lvl5pPr>
          </a:lstStyle>
          <a:p>
            <a:pPr lvl="0"/>
            <a:r>
              <a:rPr lang="en-US"/>
              <a:t>Q2</a:t>
            </a:r>
            <a:endParaRPr lang="en-GB"/>
          </a:p>
        </p:txBody>
      </p:sp>
      <p:sp>
        <p:nvSpPr>
          <p:cNvPr id="88" name="Text Placeholder 4">
            <a:extLst>
              <a:ext uri="{FF2B5EF4-FFF2-40B4-BE49-F238E27FC236}">
                <a16:creationId xmlns:a16="http://schemas.microsoft.com/office/drawing/2014/main" id="{F1C1F634-465A-44DE-B36E-52E328CDA2AD}"/>
              </a:ext>
            </a:extLst>
          </p:cNvPr>
          <p:cNvSpPr>
            <a:spLocks noGrp="1"/>
          </p:cNvSpPr>
          <p:nvPr>
            <p:ph type="body" sz="quarter" idx="24" hasCustomPrompt="1"/>
          </p:nvPr>
        </p:nvSpPr>
        <p:spPr>
          <a:xfrm>
            <a:off x="6648450" y="1273661"/>
            <a:ext cx="2581275" cy="424569"/>
          </a:xfrm>
          <a:prstGeom prst="rect">
            <a:avLst/>
          </a:prstGeom>
          <a:solidFill>
            <a:schemeClr val="accent5"/>
          </a:solidFill>
          <a:ln>
            <a:solidFill>
              <a:schemeClr val="bg2"/>
            </a:solidFill>
          </a:ln>
        </p:spPr>
        <p:txBody>
          <a:bodyPr anchor="ctr"/>
          <a:lstStyle>
            <a:lvl1pPr marL="0" indent="0" algn="ctr">
              <a:buNone/>
              <a:defRPr sz="2800" b="1">
                <a:solidFill>
                  <a:schemeClr val="bg1"/>
                </a:solidFill>
              </a:defRPr>
            </a:lvl1pPr>
            <a:lvl2pPr marL="457200" indent="0">
              <a:buNone/>
              <a:defRPr sz="2400" b="1"/>
            </a:lvl2pPr>
            <a:lvl3pPr marL="914400" indent="0">
              <a:buNone/>
              <a:defRPr sz="2400" b="1"/>
            </a:lvl3pPr>
            <a:lvl4pPr marL="1371600" indent="0">
              <a:buNone/>
              <a:defRPr sz="2400" b="1"/>
            </a:lvl4pPr>
            <a:lvl5pPr marL="1828800" indent="0">
              <a:buNone/>
              <a:defRPr sz="2400" b="1"/>
            </a:lvl5pPr>
          </a:lstStyle>
          <a:p>
            <a:pPr lvl="0"/>
            <a:r>
              <a:rPr lang="en-US"/>
              <a:t>Q3</a:t>
            </a:r>
            <a:endParaRPr lang="en-GB"/>
          </a:p>
        </p:txBody>
      </p:sp>
      <p:sp>
        <p:nvSpPr>
          <p:cNvPr id="89" name="Text Placeholder 4">
            <a:extLst>
              <a:ext uri="{FF2B5EF4-FFF2-40B4-BE49-F238E27FC236}">
                <a16:creationId xmlns:a16="http://schemas.microsoft.com/office/drawing/2014/main" id="{8E9D57A8-2357-4378-B182-D76C45B7C465}"/>
              </a:ext>
            </a:extLst>
          </p:cNvPr>
          <p:cNvSpPr>
            <a:spLocks noGrp="1"/>
          </p:cNvSpPr>
          <p:nvPr>
            <p:ph type="body" sz="quarter" idx="25" hasCustomPrompt="1"/>
          </p:nvPr>
        </p:nvSpPr>
        <p:spPr>
          <a:xfrm>
            <a:off x="9229725" y="1273661"/>
            <a:ext cx="2581275" cy="424569"/>
          </a:xfrm>
          <a:prstGeom prst="rect">
            <a:avLst/>
          </a:prstGeom>
          <a:solidFill>
            <a:schemeClr val="accent2"/>
          </a:solidFill>
          <a:ln w="12700">
            <a:solidFill>
              <a:schemeClr val="bg2"/>
            </a:solidFill>
          </a:ln>
        </p:spPr>
        <p:txBody>
          <a:bodyPr anchor="ctr"/>
          <a:lstStyle>
            <a:lvl1pPr marL="0" indent="0" algn="ctr">
              <a:buNone/>
              <a:defRPr sz="2800" b="1">
                <a:solidFill>
                  <a:schemeClr val="bg1"/>
                </a:solidFill>
              </a:defRPr>
            </a:lvl1pPr>
            <a:lvl2pPr marL="457200" indent="0">
              <a:buNone/>
              <a:defRPr sz="2400" b="1"/>
            </a:lvl2pPr>
            <a:lvl3pPr marL="914400" indent="0">
              <a:buNone/>
              <a:defRPr sz="2400" b="1"/>
            </a:lvl3pPr>
            <a:lvl4pPr marL="1371600" indent="0">
              <a:buNone/>
              <a:defRPr sz="2400" b="1"/>
            </a:lvl4pPr>
            <a:lvl5pPr marL="1828800" indent="0">
              <a:buNone/>
              <a:defRPr sz="2400" b="1"/>
            </a:lvl5pPr>
          </a:lstStyle>
          <a:p>
            <a:pPr lvl="0"/>
            <a:r>
              <a:rPr lang="en-US"/>
              <a:t>Q4</a:t>
            </a:r>
            <a:endParaRPr lang="en-GB"/>
          </a:p>
        </p:txBody>
      </p:sp>
      <p:cxnSp>
        <p:nvCxnSpPr>
          <p:cNvPr id="4" name="Straight Connector 3">
            <a:extLst>
              <a:ext uri="{FF2B5EF4-FFF2-40B4-BE49-F238E27FC236}">
                <a16:creationId xmlns:a16="http://schemas.microsoft.com/office/drawing/2014/main" id="{6BB040CB-3E8E-4C74-AC59-D0031A1A15FF}"/>
              </a:ext>
            </a:extLst>
          </p:cNvPr>
          <p:cNvCxnSpPr>
            <a:cxnSpLocks/>
          </p:cNvCxnSpPr>
          <p:nvPr userDrawn="1"/>
        </p:nvCxnSpPr>
        <p:spPr>
          <a:xfrm>
            <a:off x="4055331" y="1698230"/>
            <a:ext cx="0" cy="394057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E727BA5-90A6-4DDE-8BA7-729A3DB3028F}"/>
              </a:ext>
            </a:extLst>
          </p:cNvPr>
          <p:cNvCxnSpPr>
            <a:cxnSpLocks/>
          </p:cNvCxnSpPr>
          <p:nvPr userDrawn="1"/>
        </p:nvCxnSpPr>
        <p:spPr>
          <a:xfrm>
            <a:off x="6648450" y="1698230"/>
            <a:ext cx="0" cy="394057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6989D38-308D-4D41-926F-FFAB18E8C0CA}"/>
              </a:ext>
            </a:extLst>
          </p:cNvPr>
          <p:cNvCxnSpPr>
            <a:cxnSpLocks/>
          </p:cNvCxnSpPr>
          <p:nvPr userDrawn="1"/>
        </p:nvCxnSpPr>
        <p:spPr>
          <a:xfrm>
            <a:off x="9229725" y="1698230"/>
            <a:ext cx="0" cy="394057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DE9C8010-02DD-4A83-A6CC-399B0D89BD5C}"/>
              </a:ext>
            </a:extLst>
          </p:cNvPr>
          <p:cNvCxnSpPr>
            <a:cxnSpLocks/>
          </p:cNvCxnSpPr>
          <p:nvPr userDrawn="1"/>
        </p:nvCxnSpPr>
        <p:spPr>
          <a:xfrm>
            <a:off x="11811000" y="1698230"/>
            <a:ext cx="0" cy="394057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44890F37-5CF5-4E3C-BCFC-D0577670E44A}"/>
              </a:ext>
            </a:extLst>
          </p:cNvPr>
          <p:cNvCxnSpPr>
            <a:cxnSpLocks/>
          </p:cNvCxnSpPr>
          <p:nvPr userDrawn="1"/>
        </p:nvCxnSpPr>
        <p:spPr>
          <a:xfrm>
            <a:off x="1487060" y="1698230"/>
            <a:ext cx="0" cy="403362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2" name="Text Placeholder 3">
            <a:extLst>
              <a:ext uri="{FF2B5EF4-FFF2-40B4-BE49-F238E27FC236}">
                <a16:creationId xmlns:a16="http://schemas.microsoft.com/office/drawing/2014/main" id="{29C41497-A4CD-452D-A22C-98BEF42634FF}"/>
              </a:ext>
            </a:extLst>
          </p:cNvPr>
          <p:cNvSpPr>
            <a:spLocks noGrp="1"/>
          </p:cNvSpPr>
          <p:nvPr>
            <p:ph type="body" sz="quarter" idx="40" hasCustomPrompt="1"/>
          </p:nvPr>
        </p:nvSpPr>
        <p:spPr>
          <a:xfrm>
            <a:off x="380996" y="2447390"/>
            <a:ext cx="1104904" cy="581025"/>
          </a:xfrm>
          <a:prstGeom prst="rect">
            <a:avLst/>
          </a:prstGeom>
        </p:spPr>
        <p:txBody>
          <a:bodyPr anchor="ct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Text</a:t>
            </a:r>
            <a:endParaRPr lang="en-GB"/>
          </a:p>
        </p:txBody>
      </p:sp>
      <p:sp>
        <p:nvSpPr>
          <p:cNvPr id="103" name="Text Placeholder 3">
            <a:extLst>
              <a:ext uri="{FF2B5EF4-FFF2-40B4-BE49-F238E27FC236}">
                <a16:creationId xmlns:a16="http://schemas.microsoft.com/office/drawing/2014/main" id="{42FE09AD-7F14-40A9-8D72-CA7C050088F4}"/>
              </a:ext>
            </a:extLst>
          </p:cNvPr>
          <p:cNvSpPr>
            <a:spLocks noGrp="1"/>
          </p:cNvSpPr>
          <p:nvPr>
            <p:ph type="body" sz="quarter" idx="41" hasCustomPrompt="1"/>
          </p:nvPr>
        </p:nvSpPr>
        <p:spPr>
          <a:xfrm>
            <a:off x="380996" y="3123251"/>
            <a:ext cx="1104904" cy="581025"/>
          </a:xfrm>
          <a:prstGeom prst="rect">
            <a:avLst/>
          </a:prstGeom>
        </p:spPr>
        <p:txBody>
          <a:bodyPr anchor="ct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Text</a:t>
            </a:r>
            <a:endParaRPr lang="en-GB"/>
          </a:p>
        </p:txBody>
      </p:sp>
      <p:sp>
        <p:nvSpPr>
          <p:cNvPr id="104" name="Text Placeholder 3">
            <a:extLst>
              <a:ext uri="{FF2B5EF4-FFF2-40B4-BE49-F238E27FC236}">
                <a16:creationId xmlns:a16="http://schemas.microsoft.com/office/drawing/2014/main" id="{D3996320-A836-4011-A330-CAFFF27F47BF}"/>
              </a:ext>
            </a:extLst>
          </p:cNvPr>
          <p:cNvSpPr>
            <a:spLocks noGrp="1"/>
          </p:cNvSpPr>
          <p:nvPr>
            <p:ph type="body" sz="quarter" idx="42" hasCustomPrompt="1"/>
          </p:nvPr>
        </p:nvSpPr>
        <p:spPr>
          <a:xfrm>
            <a:off x="380996" y="3799112"/>
            <a:ext cx="1104904" cy="581025"/>
          </a:xfrm>
          <a:prstGeom prst="rect">
            <a:avLst/>
          </a:prstGeom>
        </p:spPr>
        <p:txBody>
          <a:bodyPr anchor="ct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Text</a:t>
            </a:r>
            <a:endParaRPr lang="en-GB"/>
          </a:p>
        </p:txBody>
      </p:sp>
      <p:sp>
        <p:nvSpPr>
          <p:cNvPr id="105" name="Text Placeholder 3">
            <a:extLst>
              <a:ext uri="{FF2B5EF4-FFF2-40B4-BE49-F238E27FC236}">
                <a16:creationId xmlns:a16="http://schemas.microsoft.com/office/drawing/2014/main" id="{53E14F7B-439A-4310-A3B1-75BF17EEE9BD}"/>
              </a:ext>
            </a:extLst>
          </p:cNvPr>
          <p:cNvSpPr>
            <a:spLocks noGrp="1"/>
          </p:cNvSpPr>
          <p:nvPr>
            <p:ph type="body" sz="quarter" idx="43" hasCustomPrompt="1"/>
          </p:nvPr>
        </p:nvSpPr>
        <p:spPr>
          <a:xfrm>
            <a:off x="380996" y="4474973"/>
            <a:ext cx="1104904" cy="581025"/>
          </a:xfrm>
          <a:prstGeom prst="rect">
            <a:avLst/>
          </a:prstGeom>
        </p:spPr>
        <p:txBody>
          <a:bodyPr anchor="ct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Text</a:t>
            </a:r>
            <a:endParaRPr lang="en-GB"/>
          </a:p>
        </p:txBody>
      </p:sp>
      <p:sp>
        <p:nvSpPr>
          <p:cNvPr id="106" name="Text Placeholder 3">
            <a:extLst>
              <a:ext uri="{FF2B5EF4-FFF2-40B4-BE49-F238E27FC236}">
                <a16:creationId xmlns:a16="http://schemas.microsoft.com/office/drawing/2014/main" id="{005A30EB-19C7-46BE-9AAD-6995724ABAC9}"/>
              </a:ext>
            </a:extLst>
          </p:cNvPr>
          <p:cNvSpPr>
            <a:spLocks noGrp="1"/>
          </p:cNvSpPr>
          <p:nvPr>
            <p:ph type="body" sz="quarter" idx="44" hasCustomPrompt="1"/>
          </p:nvPr>
        </p:nvSpPr>
        <p:spPr>
          <a:xfrm>
            <a:off x="380996" y="5150834"/>
            <a:ext cx="1104904" cy="581025"/>
          </a:xfrm>
          <a:prstGeom prst="rect">
            <a:avLst/>
          </a:prstGeom>
        </p:spPr>
        <p:txBody>
          <a:bodyPr anchor="ct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Text</a:t>
            </a:r>
            <a:endParaRPr lang="en-GB"/>
          </a:p>
        </p:txBody>
      </p:sp>
      <p:sp>
        <p:nvSpPr>
          <p:cNvPr id="20" name="Text Placeholder 9">
            <a:extLst>
              <a:ext uri="{FF2B5EF4-FFF2-40B4-BE49-F238E27FC236}">
                <a16:creationId xmlns:a16="http://schemas.microsoft.com/office/drawing/2014/main" id="{783B6699-5859-4E37-9113-1EBF4FC68671}"/>
              </a:ext>
            </a:extLst>
          </p:cNvPr>
          <p:cNvSpPr>
            <a:spLocks noGrp="1"/>
          </p:cNvSpPr>
          <p:nvPr>
            <p:ph type="body" sz="quarter" idx="45" hasCustomPrompt="1"/>
          </p:nvPr>
        </p:nvSpPr>
        <p:spPr>
          <a:xfrm>
            <a:off x="380998" y="149476"/>
            <a:ext cx="11430000" cy="793750"/>
          </a:xfrm>
          <a:prstGeom prst="rect">
            <a:avLst/>
          </a:prstGeom>
        </p:spPr>
        <p:txBody>
          <a:bodyPr anchor="t"/>
          <a:lstStyle>
            <a:lvl1pPr marL="0" indent="0" algn="l">
              <a:lnSpc>
                <a:spcPct val="100000"/>
              </a:lnSpc>
              <a:spcBef>
                <a:spcPts val="0"/>
              </a:spcBef>
              <a:buNone/>
              <a:defRPr sz="2800" b="1">
                <a:solidFill>
                  <a:schemeClr val="accent1"/>
                </a:solidFill>
                <a:latin typeface="+mj-lt"/>
              </a:defRPr>
            </a:lvl1pPr>
          </a:lstStyle>
          <a:p>
            <a:pPr lvl="0"/>
            <a:r>
              <a:rPr lang="en-US"/>
              <a:t>Summary of slide content in one sentence</a:t>
            </a:r>
            <a:endParaRPr lang="en-GB"/>
          </a:p>
        </p:txBody>
      </p:sp>
    </p:spTree>
    <p:extLst>
      <p:ext uri="{BB962C8B-B14F-4D97-AF65-F5344CB8AC3E}">
        <p14:creationId xmlns:p14="http://schemas.microsoft.com/office/powerpoint/2010/main" val="3729232435"/>
      </p:ext>
    </p:extLst>
  </p:cSld>
  <p:clrMapOvr>
    <a:masterClrMapping/>
  </p:clrMapOvr>
  <p:transition spd="slow">
    <p:wip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rgbClr val="00B0F0"/>
        </a:solidFill>
        <a:effectLst/>
      </p:bgPr>
    </p:bg>
    <p:spTree>
      <p:nvGrpSpPr>
        <p:cNvPr id="1" name=""/>
        <p:cNvGrpSpPr/>
        <p:nvPr/>
      </p:nvGrpSpPr>
      <p:grpSpPr>
        <a:xfrm>
          <a:off x="0" y="0"/>
          <a:ext cx="0" cy="0"/>
          <a:chOff x="0" y="0"/>
          <a:chExt cx="0" cy="0"/>
        </a:xfrm>
      </p:grpSpPr>
      <p:pic>
        <p:nvPicPr>
          <p:cNvPr id="5" name="Grafik 10">
            <a:extLst>
              <a:ext uri="{FF2B5EF4-FFF2-40B4-BE49-F238E27FC236}">
                <a16:creationId xmlns:a16="http://schemas.microsoft.com/office/drawing/2014/main" id="{C37F6FEC-5EC3-47D7-9555-6FA2F5857F28}"/>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036100" y="2595702"/>
            <a:ext cx="4119799" cy="1666596"/>
          </a:xfrm>
          <a:prstGeom prst="rect">
            <a:avLst/>
          </a:prstGeom>
        </p:spPr>
      </p:pic>
    </p:spTree>
    <p:extLst>
      <p:ext uri="{BB962C8B-B14F-4D97-AF65-F5344CB8AC3E}">
        <p14:creationId xmlns:p14="http://schemas.microsoft.com/office/powerpoint/2010/main" val="2231892941"/>
      </p:ext>
    </p:extLst>
  </p:cSld>
  <p:clrMapOvr>
    <a:masterClrMapping/>
  </p:clrMapOvr>
  <p:transition spd="slow">
    <p:wip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whit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2165855"/>
      </p:ext>
    </p:extLst>
  </p:cSld>
  <p:clrMapOvr>
    <a:masterClrMapping/>
  </p:clrMapOvr>
  <p:transition spd="slow">
    <p:wip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5470562"/>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Title #4">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2C9B88-B09C-4224-A521-1C9EBB48E870}"/>
              </a:ext>
            </a:extLst>
          </p:cNvPr>
          <p:cNvSpPr/>
          <p:nvPr userDrawn="1"/>
        </p:nvSpPr>
        <p:spPr>
          <a:xfrm>
            <a:off x="0" y="3429000"/>
            <a:ext cx="12192000" cy="3429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mj-lt"/>
            </a:endParaRPr>
          </a:p>
        </p:txBody>
      </p:sp>
      <p:sp>
        <p:nvSpPr>
          <p:cNvPr id="4" name="Picture Placeholder 3">
            <a:extLst>
              <a:ext uri="{FF2B5EF4-FFF2-40B4-BE49-F238E27FC236}">
                <a16:creationId xmlns:a16="http://schemas.microsoft.com/office/drawing/2014/main" id="{11009E7A-ACD5-4AE4-AA16-3A44F19CF14B}"/>
              </a:ext>
            </a:extLst>
          </p:cNvPr>
          <p:cNvSpPr>
            <a:spLocks noGrp="1"/>
          </p:cNvSpPr>
          <p:nvPr>
            <p:ph type="pic" sz="quarter" idx="10"/>
          </p:nvPr>
        </p:nvSpPr>
        <p:spPr>
          <a:xfrm>
            <a:off x="0" y="0"/>
            <a:ext cx="12179300" cy="3429000"/>
          </a:xfrm>
          <a:prstGeom prst="rect">
            <a:avLst/>
          </a:prstGeom>
        </p:spPr>
        <p:txBody>
          <a:bodyPr/>
          <a:lstStyle/>
          <a:p>
            <a:r>
              <a:rPr lang="en-US"/>
              <a:t>Click icon to add picture</a:t>
            </a:r>
            <a:endParaRPr lang="en-GB"/>
          </a:p>
        </p:txBody>
      </p:sp>
      <p:sp>
        <p:nvSpPr>
          <p:cNvPr id="5" name="Text Placeholder 9">
            <a:extLst>
              <a:ext uri="{FF2B5EF4-FFF2-40B4-BE49-F238E27FC236}">
                <a16:creationId xmlns:a16="http://schemas.microsoft.com/office/drawing/2014/main" id="{B6226A73-865B-472D-BD38-EC885E896FFD}"/>
              </a:ext>
            </a:extLst>
          </p:cNvPr>
          <p:cNvSpPr>
            <a:spLocks noGrp="1"/>
          </p:cNvSpPr>
          <p:nvPr>
            <p:ph type="body" sz="quarter" idx="11" hasCustomPrompt="1"/>
          </p:nvPr>
        </p:nvSpPr>
        <p:spPr>
          <a:xfrm>
            <a:off x="-12701" y="3851030"/>
            <a:ext cx="12204701" cy="2584939"/>
          </a:xfrm>
          <a:prstGeom prst="rect">
            <a:avLst/>
          </a:prstGeom>
        </p:spPr>
        <p:txBody>
          <a:bodyPr anchor="ctr"/>
          <a:lstStyle>
            <a:lvl1pPr marL="0" indent="0" algn="ctr">
              <a:lnSpc>
                <a:spcPct val="100000"/>
              </a:lnSpc>
              <a:spcBef>
                <a:spcPts val="0"/>
              </a:spcBef>
              <a:buNone/>
              <a:defRPr sz="4400" b="1">
                <a:solidFill>
                  <a:schemeClr val="bg1"/>
                </a:solidFill>
                <a:latin typeface="+mj-lt"/>
              </a:defRPr>
            </a:lvl1pPr>
          </a:lstStyle>
          <a:p>
            <a:pPr lvl="0"/>
            <a:r>
              <a:rPr lang="en-US"/>
              <a:t>Divider title</a:t>
            </a:r>
            <a:endParaRPr lang="en-GB"/>
          </a:p>
        </p:txBody>
      </p:sp>
    </p:spTree>
    <p:extLst>
      <p:ext uri="{BB962C8B-B14F-4D97-AF65-F5344CB8AC3E}">
        <p14:creationId xmlns:p14="http://schemas.microsoft.com/office/powerpoint/2010/main" val="658187204"/>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Title #5">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2C9B88-B09C-4224-A521-1C9EBB48E870}"/>
              </a:ext>
            </a:extLst>
          </p:cNvPr>
          <p:cNvSpPr/>
          <p:nvPr userDrawn="1"/>
        </p:nvSpPr>
        <p:spPr>
          <a:xfrm>
            <a:off x="0" y="3429000"/>
            <a:ext cx="12192000" cy="3429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mj-lt"/>
            </a:endParaRPr>
          </a:p>
        </p:txBody>
      </p:sp>
      <p:sp>
        <p:nvSpPr>
          <p:cNvPr id="4" name="Picture Placeholder 3">
            <a:extLst>
              <a:ext uri="{FF2B5EF4-FFF2-40B4-BE49-F238E27FC236}">
                <a16:creationId xmlns:a16="http://schemas.microsoft.com/office/drawing/2014/main" id="{11009E7A-ACD5-4AE4-AA16-3A44F19CF14B}"/>
              </a:ext>
            </a:extLst>
          </p:cNvPr>
          <p:cNvSpPr>
            <a:spLocks noGrp="1"/>
          </p:cNvSpPr>
          <p:nvPr>
            <p:ph type="pic" sz="quarter" idx="10"/>
          </p:nvPr>
        </p:nvSpPr>
        <p:spPr>
          <a:xfrm>
            <a:off x="0" y="0"/>
            <a:ext cx="12179300" cy="3429000"/>
          </a:xfrm>
          <a:prstGeom prst="rect">
            <a:avLst/>
          </a:prstGeom>
        </p:spPr>
        <p:txBody>
          <a:bodyPr/>
          <a:lstStyle/>
          <a:p>
            <a:r>
              <a:rPr lang="en-US"/>
              <a:t>Click icon to add picture</a:t>
            </a:r>
            <a:endParaRPr lang="en-GB"/>
          </a:p>
        </p:txBody>
      </p:sp>
      <p:sp>
        <p:nvSpPr>
          <p:cNvPr id="5" name="Text Placeholder 9">
            <a:extLst>
              <a:ext uri="{FF2B5EF4-FFF2-40B4-BE49-F238E27FC236}">
                <a16:creationId xmlns:a16="http://schemas.microsoft.com/office/drawing/2014/main" id="{74D5E4A1-36B4-4D6E-A1E7-DC81417BAADC}"/>
              </a:ext>
            </a:extLst>
          </p:cNvPr>
          <p:cNvSpPr>
            <a:spLocks noGrp="1"/>
          </p:cNvSpPr>
          <p:nvPr>
            <p:ph type="body" sz="quarter" idx="11" hasCustomPrompt="1"/>
          </p:nvPr>
        </p:nvSpPr>
        <p:spPr>
          <a:xfrm>
            <a:off x="-12701" y="3851030"/>
            <a:ext cx="12204701" cy="2584939"/>
          </a:xfrm>
          <a:prstGeom prst="rect">
            <a:avLst/>
          </a:prstGeom>
        </p:spPr>
        <p:txBody>
          <a:bodyPr anchor="ctr"/>
          <a:lstStyle>
            <a:lvl1pPr marL="0" indent="0" algn="ctr">
              <a:lnSpc>
                <a:spcPct val="100000"/>
              </a:lnSpc>
              <a:spcBef>
                <a:spcPts val="0"/>
              </a:spcBef>
              <a:buNone/>
              <a:defRPr sz="4400" b="1">
                <a:solidFill>
                  <a:schemeClr val="bg1"/>
                </a:solidFill>
                <a:latin typeface="+mj-lt"/>
              </a:defRPr>
            </a:lvl1pPr>
          </a:lstStyle>
          <a:p>
            <a:pPr lvl="0"/>
            <a:r>
              <a:rPr lang="en-US"/>
              <a:t>Divider title</a:t>
            </a:r>
            <a:endParaRPr lang="en-GB"/>
          </a:p>
        </p:txBody>
      </p:sp>
    </p:spTree>
    <p:extLst>
      <p:ext uri="{BB962C8B-B14F-4D97-AF65-F5344CB8AC3E}">
        <p14:creationId xmlns:p14="http://schemas.microsoft.com/office/powerpoint/2010/main" val="3708012100"/>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Title #6">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2C9B88-B09C-4224-A521-1C9EBB48E870}"/>
              </a:ext>
            </a:extLst>
          </p:cNvPr>
          <p:cNvSpPr/>
          <p:nvPr userDrawn="1"/>
        </p:nvSpPr>
        <p:spPr>
          <a:xfrm>
            <a:off x="0" y="3429000"/>
            <a:ext cx="12192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mj-lt"/>
            </a:endParaRPr>
          </a:p>
        </p:txBody>
      </p:sp>
      <p:sp>
        <p:nvSpPr>
          <p:cNvPr id="4" name="Picture Placeholder 3">
            <a:extLst>
              <a:ext uri="{FF2B5EF4-FFF2-40B4-BE49-F238E27FC236}">
                <a16:creationId xmlns:a16="http://schemas.microsoft.com/office/drawing/2014/main" id="{11009E7A-ACD5-4AE4-AA16-3A44F19CF14B}"/>
              </a:ext>
            </a:extLst>
          </p:cNvPr>
          <p:cNvSpPr>
            <a:spLocks noGrp="1"/>
          </p:cNvSpPr>
          <p:nvPr>
            <p:ph type="pic" sz="quarter" idx="10"/>
          </p:nvPr>
        </p:nvSpPr>
        <p:spPr>
          <a:xfrm>
            <a:off x="0" y="0"/>
            <a:ext cx="12179300" cy="3429000"/>
          </a:xfrm>
          <a:prstGeom prst="rect">
            <a:avLst/>
          </a:prstGeom>
        </p:spPr>
        <p:txBody>
          <a:bodyPr/>
          <a:lstStyle/>
          <a:p>
            <a:r>
              <a:rPr lang="en-US"/>
              <a:t>Click icon to add picture</a:t>
            </a:r>
            <a:endParaRPr lang="en-GB"/>
          </a:p>
        </p:txBody>
      </p:sp>
      <p:sp>
        <p:nvSpPr>
          <p:cNvPr id="5" name="Text Placeholder 9">
            <a:extLst>
              <a:ext uri="{FF2B5EF4-FFF2-40B4-BE49-F238E27FC236}">
                <a16:creationId xmlns:a16="http://schemas.microsoft.com/office/drawing/2014/main" id="{E33065DB-CDEA-49C2-B7C6-146462A803BE}"/>
              </a:ext>
            </a:extLst>
          </p:cNvPr>
          <p:cNvSpPr>
            <a:spLocks noGrp="1"/>
          </p:cNvSpPr>
          <p:nvPr>
            <p:ph type="body" sz="quarter" idx="11" hasCustomPrompt="1"/>
          </p:nvPr>
        </p:nvSpPr>
        <p:spPr>
          <a:xfrm>
            <a:off x="-12701" y="3851030"/>
            <a:ext cx="12204701" cy="2584939"/>
          </a:xfrm>
          <a:prstGeom prst="rect">
            <a:avLst/>
          </a:prstGeom>
        </p:spPr>
        <p:txBody>
          <a:bodyPr anchor="ctr"/>
          <a:lstStyle>
            <a:lvl1pPr marL="0" indent="0" algn="ctr">
              <a:lnSpc>
                <a:spcPct val="100000"/>
              </a:lnSpc>
              <a:spcBef>
                <a:spcPts val="0"/>
              </a:spcBef>
              <a:buNone/>
              <a:defRPr sz="4400" b="1">
                <a:solidFill>
                  <a:schemeClr val="bg1"/>
                </a:solidFill>
                <a:latin typeface="+mj-lt"/>
              </a:defRPr>
            </a:lvl1pPr>
          </a:lstStyle>
          <a:p>
            <a:pPr lvl="0"/>
            <a:r>
              <a:rPr lang="en-US"/>
              <a:t>Divider title</a:t>
            </a:r>
            <a:endParaRPr lang="en-GB"/>
          </a:p>
        </p:txBody>
      </p:sp>
    </p:spTree>
    <p:extLst>
      <p:ext uri="{BB962C8B-B14F-4D97-AF65-F5344CB8AC3E}">
        <p14:creationId xmlns:p14="http://schemas.microsoft.com/office/powerpoint/2010/main" val="3109495308"/>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Title + 4 Picture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6EBFB2-17EA-4BC9-9C1F-6481F82B3FE8}"/>
              </a:ext>
            </a:extLst>
          </p:cNvPr>
          <p:cNvSpPr/>
          <p:nvPr userDrawn="1"/>
        </p:nvSpPr>
        <p:spPr>
          <a:xfrm>
            <a:off x="0" y="4736168"/>
            <a:ext cx="12192000" cy="21218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mj-lt"/>
            </a:endParaRPr>
          </a:p>
        </p:txBody>
      </p:sp>
      <p:sp>
        <p:nvSpPr>
          <p:cNvPr id="3" name="Picture Placeholder 2">
            <a:extLst>
              <a:ext uri="{FF2B5EF4-FFF2-40B4-BE49-F238E27FC236}">
                <a16:creationId xmlns:a16="http://schemas.microsoft.com/office/drawing/2014/main" id="{44891E24-203F-4CAC-86CF-89BC7044057E}"/>
              </a:ext>
            </a:extLst>
          </p:cNvPr>
          <p:cNvSpPr>
            <a:spLocks noGrp="1"/>
          </p:cNvSpPr>
          <p:nvPr>
            <p:ph type="pic" sz="quarter" idx="10"/>
          </p:nvPr>
        </p:nvSpPr>
        <p:spPr>
          <a:xfrm>
            <a:off x="1936" y="0"/>
            <a:ext cx="3049200" cy="4735513"/>
          </a:xfrm>
          <a:prstGeom prst="rect">
            <a:avLst/>
          </a:prstGeom>
        </p:spPr>
        <p:txBody>
          <a:bodyPr/>
          <a:lstStyle/>
          <a:p>
            <a:r>
              <a:rPr lang="en-US"/>
              <a:t>Click icon to add picture</a:t>
            </a:r>
            <a:endParaRPr lang="en-GB"/>
          </a:p>
        </p:txBody>
      </p:sp>
      <p:sp>
        <p:nvSpPr>
          <p:cNvPr id="31" name="Picture Placeholder 2">
            <a:extLst>
              <a:ext uri="{FF2B5EF4-FFF2-40B4-BE49-F238E27FC236}">
                <a16:creationId xmlns:a16="http://schemas.microsoft.com/office/drawing/2014/main" id="{718E6119-B369-42DE-B0CE-8CAF90EA1EE6}"/>
              </a:ext>
            </a:extLst>
          </p:cNvPr>
          <p:cNvSpPr>
            <a:spLocks noGrp="1"/>
          </p:cNvSpPr>
          <p:nvPr>
            <p:ph type="pic" sz="quarter" idx="11"/>
          </p:nvPr>
        </p:nvSpPr>
        <p:spPr>
          <a:xfrm>
            <a:off x="3055087" y="0"/>
            <a:ext cx="3049200" cy="4735513"/>
          </a:xfrm>
          <a:prstGeom prst="rect">
            <a:avLst/>
          </a:prstGeom>
        </p:spPr>
        <p:txBody>
          <a:bodyPr/>
          <a:lstStyle/>
          <a:p>
            <a:r>
              <a:rPr lang="en-US"/>
              <a:t>Click icon to add picture</a:t>
            </a:r>
            <a:endParaRPr lang="en-GB"/>
          </a:p>
        </p:txBody>
      </p:sp>
      <p:sp>
        <p:nvSpPr>
          <p:cNvPr id="32" name="Picture Placeholder 2">
            <a:extLst>
              <a:ext uri="{FF2B5EF4-FFF2-40B4-BE49-F238E27FC236}">
                <a16:creationId xmlns:a16="http://schemas.microsoft.com/office/drawing/2014/main" id="{C6821B82-2CC4-4E72-BA4F-BF05BFC4DB65}"/>
              </a:ext>
            </a:extLst>
          </p:cNvPr>
          <p:cNvSpPr>
            <a:spLocks noGrp="1"/>
          </p:cNvSpPr>
          <p:nvPr>
            <p:ph type="pic" sz="quarter" idx="12"/>
          </p:nvPr>
        </p:nvSpPr>
        <p:spPr>
          <a:xfrm>
            <a:off x="6104287" y="0"/>
            <a:ext cx="3049200" cy="4735513"/>
          </a:xfrm>
          <a:prstGeom prst="rect">
            <a:avLst/>
          </a:prstGeom>
        </p:spPr>
        <p:txBody>
          <a:bodyPr/>
          <a:lstStyle/>
          <a:p>
            <a:r>
              <a:rPr lang="en-US"/>
              <a:t>Click icon to add picture</a:t>
            </a:r>
            <a:endParaRPr lang="en-GB"/>
          </a:p>
        </p:txBody>
      </p:sp>
      <p:sp>
        <p:nvSpPr>
          <p:cNvPr id="33" name="Picture Placeholder 2">
            <a:extLst>
              <a:ext uri="{FF2B5EF4-FFF2-40B4-BE49-F238E27FC236}">
                <a16:creationId xmlns:a16="http://schemas.microsoft.com/office/drawing/2014/main" id="{C85F3BE0-F687-442C-A729-BC42C78F30B3}"/>
              </a:ext>
            </a:extLst>
          </p:cNvPr>
          <p:cNvSpPr>
            <a:spLocks noGrp="1"/>
          </p:cNvSpPr>
          <p:nvPr>
            <p:ph type="pic" sz="quarter" idx="13"/>
          </p:nvPr>
        </p:nvSpPr>
        <p:spPr>
          <a:xfrm>
            <a:off x="9144598" y="0"/>
            <a:ext cx="3049200" cy="4735513"/>
          </a:xfrm>
          <a:prstGeom prst="rect">
            <a:avLst/>
          </a:prstGeom>
        </p:spPr>
        <p:txBody>
          <a:bodyPr/>
          <a:lstStyle/>
          <a:p>
            <a:r>
              <a:rPr lang="en-US"/>
              <a:t>Click icon to add picture</a:t>
            </a:r>
            <a:endParaRPr lang="en-GB"/>
          </a:p>
        </p:txBody>
      </p:sp>
      <p:sp>
        <p:nvSpPr>
          <p:cNvPr id="9" name="Text Placeholder 9">
            <a:extLst>
              <a:ext uri="{FF2B5EF4-FFF2-40B4-BE49-F238E27FC236}">
                <a16:creationId xmlns:a16="http://schemas.microsoft.com/office/drawing/2014/main" id="{809C8282-A74C-4EC4-BB97-5523F48D167B}"/>
              </a:ext>
            </a:extLst>
          </p:cNvPr>
          <p:cNvSpPr>
            <a:spLocks noGrp="1"/>
          </p:cNvSpPr>
          <p:nvPr>
            <p:ph type="body" sz="quarter" idx="14" hasCustomPrompt="1"/>
          </p:nvPr>
        </p:nvSpPr>
        <p:spPr>
          <a:xfrm>
            <a:off x="-12701" y="4870938"/>
            <a:ext cx="12204701" cy="1846385"/>
          </a:xfrm>
          <a:prstGeom prst="rect">
            <a:avLst/>
          </a:prstGeom>
        </p:spPr>
        <p:txBody>
          <a:bodyPr anchor="ctr"/>
          <a:lstStyle>
            <a:lvl1pPr marL="0" indent="0" algn="ctr">
              <a:lnSpc>
                <a:spcPct val="100000"/>
              </a:lnSpc>
              <a:spcBef>
                <a:spcPts val="0"/>
              </a:spcBef>
              <a:buNone/>
              <a:defRPr sz="4400" b="1">
                <a:solidFill>
                  <a:schemeClr val="bg1"/>
                </a:solidFill>
                <a:latin typeface="+mj-lt"/>
              </a:defRPr>
            </a:lvl1pPr>
          </a:lstStyle>
          <a:p>
            <a:pPr lvl="0"/>
            <a:r>
              <a:rPr lang="en-US"/>
              <a:t>Divider title</a:t>
            </a:r>
            <a:endParaRPr lang="en-GB"/>
          </a:p>
        </p:txBody>
      </p:sp>
    </p:spTree>
    <p:extLst>
      <p:ext uri="{BB962C8B-B14F-4D97-AF65-F5344CB8AC3E}">
        <p14:creationId xmlns:p14="http://schemas.microsoft.com/office/powerpoint/2010/main" val="130462324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67DA540B-47FB-40C0-A371-5D733F960B9C}"/>
              </a:ext>
            </a:extLst>
          </p:cNvPr>
          <p:cNvSpPr/>
          <p:nvPr userDrawn="1"/>
        </p:nvSpPr>
        <p:spPr>
          <a:xfrm rot="16200000">
            <a:off x="6073144" y="381820"/>
            <a:ext cx="45719" cy="12192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8C73F13F-BA26-4F2D-9C28-F147E885CBBC}"/>
              </a:ext>
            </a:extLst>
          </p:cNvPr>
          <p:cNvSpPr/>
          <p:nvPr userDrawn="1"/>
        </p:nvSpPr>
        <p:spPr>
          <a:xfrm rot="16200000">
            <a:off x="5997686" y="569886"/>
            <a:ext cx="196639" cy="12192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a:extLst>
              <a:ext uri="{FF2B5EF4-FFF2-40B4-BE49-F238E27FC236}">
                <a16:creationId xmlns:a16="http://schemas.microsoft.com/office/drawing/2014/main" id="{550DDF87-4F89-4766-AEBF-C0B9E4C9E856}"/>
              </a:ext>
            </a:extLst>
          </p:cNvPr>
          <p:cNvSpPr/>
          <p:nvPr userDrawn="1"/>
        </p:nvSpPr>
        <p:spPr>
          <a:xfrm rot="16200000">
            <a:off x="6067290" y="-5092851"/>
            <a:ext cx="45719" cy="12192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 Placeholder 12">
            <a:extLst>
              <a:ext uri="{FF2B5EF4-FFF2-40B4-BE49-F238E27FC236}">
                <a16:creationId xmlns:a16="http://schemas.microsoft.com/office/drawing/2014/main" id="{B03E61D5-6712-4936-9F64-B3595FAC7C4D}"/>
              </a:ext>
            </a:extLst>
          </p:cNvPr>
          <p:cNvSpPr>
            <a:spLocks noGrp="1"/>
          </p:cNvSpPr>
          <p:nvPr>
            <p:ph type="body" sz="quarter" idx="13"/>
          </p:nvPr>
        </p:nvSpPr>
        <p:spPr>
          <a:xfrm>
            <a:off x="381001" y="1514179"/>
            <a:ext cx="11429996" cy="533400"/>
          </a:xfrm>
          <a:prstGeom prst="rect">
            <a:avLst/>
          </a:prstGeom>
        </p:spPr>
        <p:txBody>
          <a:bodyPr anchor="ctr"/>
          <a:lstStyle>
            <a:lvl1pPr marL="0" indent="0">
              <a:buNone/>
              <a:defRPr sz="2400" b="1">
                <a:solidFill>
                  <a:schemeClr val="bg1"/>
                </a:solidFill>
              </a:defRPr>
            </a:lvl1pPr>
          </a:lstStyle>
          <a:p>
            <a:pPr lvl="0"/>
            <a:r>
              <a:rPr lang="en-US"/>
              <a:t>Click to edit Master text styles</a:t>
            </a:r>
          </a:p>
        </p:txBody>
      </p:sp>
      <p:sp>
        <p:nvSpPr>
          <p:cNvPr id="13" name="Text Placeholder 12">
            <a:extLst>
              <a:ext uri="{FF2B5EF4-FFF2-40B4-BE49-F238E27FC236}">
                <a16:creationId xmlns:a16="http://schemas.microsoft.com/office/drawing/2014/main" id="{95834F6D-796E-49DA-A5B7-807A8ADFDDFD}"/>
              </a:ext>
            </a:extLst>
          </p:cNvPr>
          <p:cNvSpPr>
            <a:spLocks noGrp="1"/>
          </p:cNvSpPr>
          <p:nvPr>
            <p:ph type="body" sz="quarter" idx="21"/>
          </p:nvPr>
        </p:nvSpPr>
        <p:spPr>
          <a:xfrm>
            <a:off x="381001" y="2843249"/>
            <a:ext cx="11429996" cy="533400"/>
          </a:xfrm>
          <a:prstGeom prst="rect">
            <a:avLst/>
          </a:prstGeom>
        </p:spPr>
        <p:txBody>
          <a:bodyPr anchor="ctr"/>
          <a:lstStyle>
            <a:lvl1pPr marL="0" indent="0">
              <a:buNone/>
              <a:defRPr sz="2400" b="1">
                <a:solidFill>
                  <a:schemeClr val="bg1"/>
                </a:solidFill>
              </a:defRPr>
            </a:lvl1pPr>
          </a:lstStyle>
          <a:p>
            <a:pPr lvl="0"/>
            <a:r>
              <a:rPr lang="en-US"/>
              <a:t>Click to edit Master text styles</a:t>
            </a:r>
          </a:p>
        </p:txBody>
      </p:sp>
      <p:sp>
        <p:nvSpPr>
          <p:cNvPr id="14" name="Text Placeholder 12">
            <a:extLst>
              <a:ext uri="{FF2B5EF4-FFF2-40B4-BE49-F238E27FC236}">
                <a16:creationId xmlns:a16="http://schemas.microsoft.com/office/drawing/2014/main" id="{863CE87E-9F14-4DFF-8D1E-CA2237BABCC5}"/>
              </a:ext>
            </a:extLst>
          </p:cNvPr>
          <p:cNvSpPr>
            <a:spLocks noGrp="1"/>
          </p:cNvSpPr>
          <p:nvPr>
            <p:ph type="body" sz="quarter" idx="23"/>
          </p:nvPr>
        </p:nvSpPr>
        <p:spPr>
          <a:xfrm>
            <a:off x="381001" y="4172319"/>
            <a:ext cx="11429996" cy="533400"/>
          </a:xfrm>
          <a:prstGeom prst="rect">
            <a:avLst/>
          </a:prstGeom>
        </p:spPr>
        <p:txBody>
          <a:bodyPr anchor="ctr"/>
          <a:lstStyle>
            <a:lvl1pPr marL="0" indent="0">
              <a:buNone/>
              <a:defRPr sz="2400" b="1">
                <a:solidFill>
                  <a:schemeClr val="bg1"/>
                </a:solidFill>
              </a:defRPr>
            </a:lvl1pPr>
          </a:lstStyle>
          <a:p>
            <a:pPr lvl="0"/>
            <a:r>
              <a:rPr lang="en-US"/>
              <a:t>Click to edit Master text styles</a:t>
            </a:r>
          </a:p>
        </p:txBody>
      </p:sp>
      <p:sp>
        <p:nvSpPr>
          <p:cNvPr id="15" name="Text Placeholder 12">
            <a:extLst>
              <a:ext uri="{FF2B5EF4-FFF2-40B4-BE49-F238E27FC236}">
                <a16:creationId xmlns:a16="http://schemas.microsoft.com/office/drawing/2014/main" id="{B3CF015D-CC6D-46B0-98D1-30E7F9B8D93F}"/>
              </a:ext>
            </a:extLst>
          </p:cNvPr>
          <p:cNvSpPr>
            <a:spLocks noGrp="1"/>
          </p:cNvSpPr>
          <p:nvPr>
            <p:ph type="body" sz="quarter" idx="25"/>
          </p:nvPr>
        </p:nvSpPr>
        <p:spPr>
          <a:xfrm>
            <a:off x="381001" y="5501389"/>
            <a:ext cx="11429996" cy="533400"/>
          </a:xfrm>
          <a:prstGeom prst="rect">
            <a:avLst/>
          </a:prstGeom>
        </p:spPr>
        <p:txBody>
          <a:bodyPr anchor="ctr"/>
          <a:lstStyle>
            <a:lvl1pPr marL="0" indent="0">
              <a:buNone/>
              <a:defRPr sz="2400" b="1">
                <a:solidFill>
                  <a:schemeClr val="bg1"/>
                </a:solidFill>
              </a:defRPr>
            </a:lvl1pPr>
          </a:lstStyle>
          <a:p>
            <a:pPr lvl="0"/>
            <a:r>
              <a:rPr lang="en-US"/>
              <a:t>Click to edit Master text styles</a:t>
            </a:r>
          </a:p>
        </p:txBody>
      </p:sp>
      <p:sp>
        <p:nvSpPr>
          <p:cNvPr id="16" name="Text Placeholder 12">
            <a:extLst>
              <a:ext uri="{FF2B5EF4-FFF2-40B4-BE49-F238E27FC236}">
                <a16:creationId xmlns:a16="http://schemas.microsoft.com/office/drawing/2014/main" id="{6D963F9C-A64D-47B5-AC94-87C730C9331B}"/>
              </a:ext>
            </a:extLst>
          </p:cNvPr>
          <p:cNvSpPr>
            <a:spLocks noGrp="1"/>
          </p:cNvSpPr>
          <p:nvPr>
            <p:ph type="body" sz="quarter" idx="26"/>
          </p:nvPr>
        </p:nvSpPr>
        <p:spPr>
          <a:xfrm>
            <a:off x="381001" y="2176691"/>
            <a:ext cx="11429996" cy="533400"/>
          </a:xfrm>
          <a:prstGeom prst="rect">
            <a:avLst/>
          </a:prstGeom>
        </p:spPr>
        <p:txBody>
          <a:bodyPr anchor="ctr"/>
          <a:lstStyle>
            <a:lvl1pPr marL="0" indent="0">
              <a:buNone/>
              <a:defRPr sz="2400" b="1">
                <a:solidFill>
                  <a:schemeClr val="bg1"/>
                </a:solidFill>
              </a:defRPr>
            </a:lvl1pPr>
          </a:lstStyle>
          <a:p>
            <a:pPr lvl="0"/>
            <a:r>
              <a:rPr lang="en-US"/>
              <a:t>Click to edit Master text styles</a:t>
            </a:r>
          </a:p>
        </p:txBody>
      </p:sp>
      <p:sp>
        <p:nvSpPr>
          <p:cNvPr id="17" name="Text Placeholder 12">
            <a:extLst>
              <a:ext uri="{FF2B5EF4-FFF2-40B4-BE49-F238E27FC236}">
                <a16:creationId xmlns:a16="http://schemas.microsoft.com/office/drawing/2014/main" id="{5EFF2244-3B57-4858-8563-327A57A38410}"/>
              </a:ext>
            </a:extLst>
          </p:cNvPr>
          <p:cNvSpPr>
            <a:spLocks noGrp="1"/>
          </p:cNvSpPr>
          <p:nvPr>
            <p:ph type="body" sz="quarter" idx="27"/>
          </p:nvPr>
        </p:nvSpPr>
        <p:spPr>
          <a:xfrm>
            <a:off x="381001" y="3505761"/>
            <a:ext cx="11429996" cy="533400"/>
          </a:xfrm>
          <a:prstGeom prst="rect">
            <a:avLst/>
          </a:prstGeom>
        </p:spPr>
        <p:txBody>
          <a:bodyPr anchor="ctr"/>
          <a:lstStyle>
            <a:lvl1pPr marL="0" indent="0">
              <a:buNone/>
              <a:defRPr sz="2400" b="1">
                <a:solidFill>
                  <a:schemeClr val="bg1"/>
                </a:solidFill>
              </a:defRPr>
            </a:lvl1pPr>
          </a:lstStyle>
          <a:p>
            <a:pPr lvl="0"/>
            <a:r>
              <a:rPr lang="en-US"/>
              <a:t>Click to edit Master text styles</a:t>
            </a:r>
          </a:p>
        </p:txBody>
      </p:sp>
      <p:sp>
        <p:nvSpPr>
          <p:cNvPr id="18" name="Text Placeholder 12">
            <a:extLst>
              <a:ext uri="{FF2B5EF4-FFF2-40B4-BE49-F238E27FC236}">
                <a16:creationId xmlns:a16="http://schemas.microsoft.com/office/drawing/2014/main" id="{7C379AE6-00B2-4F2C-B49E-7AC5DDD67455}"/>
              </a:ext>
            </a:extLst>
          </p:cNvPr>
          <p:cNvSpPr>
            <a:spLocks noGrp="1"/>
          </p:cNvSpPr>
          <p:nvPr>
            <p:ph type="body" sz="quarter" idx="28"/>
          </p:nvPr>
        </p:nvSpPr>
        <p:spPr>
          <a:xfrm>
            <a:off x="381001" y="4834831"/>
            <a:ext cx="11429996" cy="533400"/>
          </a:xfrm>
          <a:prstGeom prst="rect">
            <a:avLst/>
          </a:prstGeom>
        </p:spPr>
        <p:txBody>
          <a:bodyPr anchor="ctr"/>
          <a:lstStyle>
            <a:lvl1pPr marL="0" indent="0">
              <a:buNone/>
              <a:defRPr sz="2400" b="1">
                <a:solidFill>
                  <a:schemeClr val="bg1"/>
                </a:solidFill>
              </a:defRPr>
            </a:lvl1pPr>
          </a:lstStyle>
          <a:p>
            <a:pPr lvl="0"/>
            <a:r>
              <a:rPr lang="en-US"/>
              <a:t>Click to edit Master text styles</a:t>
            </a:r>
          </a:p>
        </p:txBody>
      </p:sp>
      <p:sp>
        <p:nvSpPr>
          <p:cNvPr id="19" name="Text Placeholder 9">
            <a:extLst>
              <a:ext uri="{FF2B5EF4-FFF2-40B4-BE49-F238E27FC236}">
                <a16:creationId xmlns:a16="http://schemas.microsoft.com/office/drawing/2014/main" id="{DD749BFA-767E-4505-83F5-B28CB4A4C3B7}"/>
              </a:ext>
            </a:extLst>
          </p:cNvPr>
          <p:cNvSpPr>
            <a:spLocks noGrp="1"/>
          </p:cNvSpPr>
          <p:nvPr>
            <p:ph type="body" sz="quarter" idx="14" hasCustomPrompt="1"/>
          </p:nvPr>
        </p:nvSpPr>
        <p:spPr>
          <a:xfrm>
            <a:off x="380998" y="149476"/>
            <a:ext cx="11430000" cy="793750"/>
          </a:xfrm>
          <a:prstGeom prst="rect">
            <a:avLst/>
          </a:prstGeom>
        </p:spPr>
        <p:txBody>
          <a:bodyPr anchor="t"/>
          <a:lstStyle>
            <a:lvl1pPr marL="0" indent="0" algn="l">
              <a:lnSpc>
                <a:spcPct val="100000"/>
              </a:lnSpc>
              <a:spcBef>
                <a:spcPts val="0"/>
              </a:spcBef>
              <a:buNone/>
              <a:defRPr sz="2800" b="1">
                <a:solidFill>
                  <a:schemeClr val="bg1"/>
                </a:solidFill>
                <a:latin typeface="+mj-lt"/>
              </a:defRPr>
            </a:lvl1pPr>
          </a:lstStyle>
          <a:p>
            <a:pPr lvl="0"/>
            <a:r>
              <a:rPr lang="en-US"/>
              <a:t>Agenda or Title</a:t>
            </a:r>
            <a:endParaRPr lang="en-GB"/>
          </a:p>
        </p:txBody>
      </p:sp>
    </p:spTree>
    <p:extLst>
      <p:ext uri="{BB962C8B-B14F-4D97-AF65-F5344CB8AC3E}">
        <p14:creationId xmlns:p14="http://schemas.microsoft.com/office/powerpoint/2010/main" val="3527598670"/>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2" r:id="rId1"/>
    <p:sldLayoutId id="2147483664" r:id="rId2"/>
    <p:sldLayoutId id="2147483665" r:id="rId3"/>
    <p:sldLayoutId id="2147483666" r:id="rId4"/>
    <p:sldLayoutId id="2147483667" r:id="rId5"/>
    <p:sldLayoutId id="2147483668" r:id="rId6"/>
    <p:sldLayoutId id="2147483669" r:id="rId7"/>
    <p:sldLayoutId id="2147483670" r:id="rId8"/>
    <p:sldLayoutId id="2147483672" r:id="rId9"/>
    <p:sldLayoutId id="2147483722" r:id="rId10"/>
    <p:sldLayoutId id="2147483674" r:id="rId11"/>
    <p:sldLayoutId id="2147483723" r:id="rId12"/>
    <p:sldLayoutId id="2147483676" r:id="rId13"/>
    <p:sldLayoutId id="2147483724" r:id="rId14"/>
    <p:sldLayoutId id="2147483680" r:id="rId15"/>
    <p:sldLayoutId id="2147483681" r:id="rId16"/>
    <p:sldLayoutId id="2147483682" r:id="rId17"/>
    <p:sldLayoutId id="2147483717" r:id="rId18"/>
    <p:sldLayoutId id="2147483718" r:id="rId19"/>
    <p:sldLayoutId id="2147483687" r:id="rId20"/>
    <p:sldLayoutId id="2147483688" r:id="rId21"/>
    <p:sldLayoutId id="2147483689" r:id="rId22"/>
    <p:sldLayoutId id="2147483692" r:id="rId23"/>
    <p:sldLayoutId id="2147483693" r:id="rId24"/>
    <p:sldLayoutId id="2147483694" r:id="rId25"/>
    <p:sldLayoutId id="2147483696" r:id="rId26"/>
    <p:sldLayoutId id="2147483727" r:id="rId27"/>
    <p:sldLayoutId id="2147483728" r:id="rId28"/>
    <p:sldLayoutId id="2147483726" r:id="rId29"/>
    <p:sldLayoutId id="2147483725" r:id="rId30"/>
    <p:sldLayoutId id="2147483698" r:id="rId31"/>
    <p:sldLayoutId id="2147483699" r:id="rId32"/>
    <p:sldLayoutId id="2147483731" r:id="rId33"/>
    <p:sldLayoutId id="2147483701" r:id="rId34"/>
    <p:sldLayoutId id="2147483703" r:id="rId35"/>
    <p:sldLayoutId id="2147483705" r:id="rId36"/>
    <p:sldLayoutId id="2147483707" r:id="rId37"/>
    <p:sldLayoutId id="2147483709" r:id="rId38"/>
    <p:sldLayoutId id="2147483710" r:id="rId39"/>
    <p:sldLayoutId id="2147483711" r:id="rId40"/>
    <p:sldLayoutId id="2147483712" r:id="rId41"/>
    <p:sldLayoutId id="2147483713" r:id="rId42"/>
    <p:sldLayoutId id="2147483729" r:id="rId43"/>
    <p:sldLayoutId id="2147483732" r:id="rId44"/>
    <p:sldLayoutId id="2147483730" r:id="rId45"/>
    <p:sldLayoutId id="2147483714" r:id="rId46"/>
    <p:sldLayoutId id="2147483715" r:id="rId47"/>
    <p:sldLayoutId id="2147483720" r:id="rId48"/>
    <p:sldLayoutId id="2147483721" r:id="rId49"/>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DF46E4-F81C-4250-A55A-0E89BC380644}"/>
              </a:ext>
            </a:extLst>
          </p:cNvPr>
          <p:cNvSpPr>
            <a:spLocks noGrp="1"/>
          </p:cNvSpPr>
          <p:nvPr>
            <p:ph type="body" sz="quarter" idx="10"/>
          </p:nvPr>
        </p:nvSpPr>
        <p:spPr/>
        <p:txBody>
          <a:bodyPr/>
          <a:lstStyle/>
          <a:p>
            <a:r>
              <a:rPr lang="en-GB"/>
              <a:t>John Platten</a:t>
            </a:r>
          </a:p>
        </p:txBody>
      </p:sp>
      <p:sp>
        <p:nvSpPr>
          <p:cNvPr id="3" name="Text Placeholder 2">
            <a:extLst>
              <a:ext uri="{FF2B5EF4-FFF2-40B4-BE49-F238E27FC236}">
                <a16:creationId xmlns:a16="http://schemas.microsoft.com/office/drawing/2014/main" id="{F8744149-97CD-49F7-A052-C2668A3F03FA}"/>
              </a:ext>
            </a:extLst>
          </p:cNvPr>
          <p:cNvSpPr>
            <a:spLocks noGrp="1"/>
          </p:cNvSpPr>
          <p:nvPr>
            <p:ph type="body" sz="quarter" idx="11"/>
          </p:nvPr>
        </p:nvSpPr>
        <p:spPr/>
        <p:txBody>
          <a:bodyPr/>
          <a:lstStyle/>
          <a:p>
            <a:r>
              <a:rPr lang="en-GB" sz="4800" b="1"/>
              <a:t>Test Data Set </a:t>
            </a:r>
          </a:p>
          <a:p>
            <a:r>
              <a:rPr lang="en-GB" sz="4800"/>
              <a:t>Data Platform RFP</a:t>
            </a:r>
            <a:endParaRPr lang="en-GB"/>
          </a:p>
        </p:txBody>
      </p:sp>
    </p:spTree>
    <p:extLst>
      <p:ext uri="{BB962C8B-B14F-4D97-AF65-F5344CB8AC3E}">
        <p14:creationId xmlns:p14="http://schemas.microsoft.com/office/powerpoint/2010/main" val="305013221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57A517-2163-E2A3-6FB5-BC44105BB19F}"/>
              </a:ext>
            </a:extLst>
          </p:cNvPr>
          <p:cNvSpPr>
            <a:spLocks noGrp="1"/>
          </p:cNvSpPr>
          <p:nvPr>
            <p:ph type="body" sz="quarter" idx="24"/>
          </p:nvPr>
        </p:nvSpPr>
        <p:spPr/>
        <p:txBody>
          <a:bodyPr/>
          <a:lstStyle/>
          <a:p>
            <a:r>
              <a:rPr lang="en-GB" dirty="0"/>
              <a:t>Extending the Data Set to Highlight Additional USPs</a:t>
            </a:r>
          </a:p>
        </p:txBody>
      </p:sp>
      <p:sp>
        <p:nvSpPr>
          <p:cNvPr id="3" name="TextBox 2">
            <a:extLst>
              <a:ext uri="{FF2B5EF4-FFF2-40B4-BE49-F238E27FC236}">
                <a16:creationId xmlns:a16="http://schemas.microsoft.com/office/drawing/2014/main" id="{62282214-C269-91FD-5AAC-949C4FD83AA0}"/>
              </a:ext>
            </a:extLst>
          </p:cNvPr>
          <p:cNvSpPr txBox="1"/>
          <p:nvPr/>
        </p:nvSpPr>
        <p:spPr>
          <a:xfrm>
            <a:off x="518123" y="830241"/>
            <a:ext cx="10361371" cy="4524315"/>
          </a:xfrm>
          <a:prstGeom prst="rect">
            <a:avLst/>
          </a:prstGeom>
          <a:noFill/>
        </p:spPr>
        <p:txBody>
          <a:bodyPr wrap="square" rtlCol="0">
            <a:spAutoFit/>
          </a:bodyPr>
          <a:lstStyle/>
          <a:p>
            <a:r>
              <a:rPr lang="en-GB" dirty="0"/>
              <a:t>The base RFP requirement is to process the two clean companies to analytics and demonstrate data quality</a:t>
            </a:r>
          </a:p>
          <a:p>
            <a:r>
              <a:rPr lang="en-GB" dirty="0"/>
              <a:t>controls and alerting on the third.</a:t>
            </a:r>
          </a:p>
          <a:p>
            <a:endParaRPr lang="en-GB" dirty="0"/>
          </a:p>
          <a:p>
            <a:r>
              <a:rPr lang="en-GB" dirty="0"/>
              <a:t>However – </a:t>
            </a:r>
          </a:p>
          <a:p>
            <a:endParaRPr lang="en-GB" dirty="0"/>
          </a:p>
          <a:p>
            <a:r>
              <a:rPr lang="en-GB" dirty="0">
                <a:solidFill>
                  <a:schemeClr val="accent1"/>
                </a:solidFill>
              </a:rPr>
              <a:t>It is permissible to extend the JSONs if there is a particular facility or feature of your frameworks that you wish to highlight, and that will require more data than we have provided.</a:t>
            </a:r>
            <a:br>
              <a:rPr lang="en-GB" dirty="0">
                <a:solidFill>
                  <a:schemeClr val="accent1"/>
                </a:solidFill>
              </a:rPr>
            </a:br>
            <a:br>
              <a:rPr lang="en-GB" dirty="0"/>
            </a:br>
            <a:r>
              <a:rPr lang="en-GB" dirty="0"/>
              <a:t>You do not require our further permission to do this and can create additional suppliers, items, fields and scenarios as you wish.</a:t>
            </a:r>
          </a:p>
          <a:p>
            <a:endParaRPr lang="en-GB" dirty="0"/>
          </a:p>
          <a:p>
            <a:r>
              <a:rPr lang="en-GB" dirty="0"/>
              <a:t>If you require assistance with .</a:t>
            </a:r>
            <a:r>
              <a:rPr lang="en-GB" dirty="0" err="1"/>
              <a:t>json</a:t>
            </a:r>
            <a:r>
              <a:rPr lang="en-GB" dirty="0"/>
              <a:t> data creation in a similar style to the original scenarios we have built a utility that can help you do this.   We are not evaluating your ability to create test data.   Use of the tool is free of any RFP vendor scoring implications.    Contact Toby Hudson for details. </a:t>
            </a:r>
          </a:p>
          <a:p>
            <a:endParaRPr lang="en-GB" dirty="0"/>
          </a:p>
          <a:p>
            <a:endParaRPr lang="en-GB" dirty="0"/>
          </a:p>
        </p:txBody>
      </p:sp>
      <p:sp>
        <p:nvSpPr>
          <p:cNvPr id="4" name="Rectangle 3">
            <a:extLst>
              <a:ext uri="{FF2B5EF4-FFF2-40B4-BE49-F238E27FC236}">
                <a16:creationId xmlns:a16="http://schemas.microsoft.com/office/drawing/2014/main" id="{9349A77F-8D8F-9F6C-52D6-C7810BF71968}"/>
              </a:ext>
            </a:extLst>
          </p:cNvPr>
          <p:cNvSpPr/>
          <p:nvPr/>
        </p:nvSpPr>
        <p:spPr>
          <a:xfrm>
            <a:off x="518123" y="2248186"/>
            <a:ext cx="10361371" cy="570641"/>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5599185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5D4F5E-5C2C-CF5E-2625-F1583C4E372B}"/>
              </a:ext>
            </a:extLst>
          </p:cNvPr>
          <p:cNvSpPr>
            <a:spLocks noGrp="1"/>
          </p:cNvSpPr>
          <p:nvPr>
            <p:ph type="body" sz="quarter" idx="24"/>
          </p:nvPr>
        </p:nvSpPr>
        <p:spPr/>
        <p:txBody>
          <a:bodyPr/>
          <a:lstStyle/>
          <a:p>
            <a:r>
              <a:rPr lang="en-GB"/>
              <a:t>Intent</a:t>
            </a:r>
          </a:p>
        </p:txBody>
      </p:sp>
      <p:sp>
        <p:nvSpPr>
          <p:cNvPr id="3" name="TextBox 2">
            <a:extLst>
              <a:ext uri="{FF2B5EF4-FFF2-40B4-BE49-F238E27FC236}">
                <a16:creationId xmlns:a16="http://schemas.microsoft.com/office/drawing/2014/main" id="{647040D4-29A8-97F1-AE0D-6875DF213B8D}"/>
              </a:ext>
            </a:extLst>
          </p:cNvPr>
          <p:cNvSpPr txBox="1"/>
          <p:nvPr/>
        </p:nvSpPr>
        <p:spPr>
          <a:xfrm>
            <a:off x="564776" y="1147482"/>
            <a:ext cx="10715690" cy="2462213"/>
          </a:xfrm>
          <a:prstGeom prst="rect">
            <a:avLst/>
          </a:prstGeom>
          <a:noFill/>
        </p:spPr>
        <p:txBody>
          <a:bodyPr wrap="none" rtlCol="0">
            <a:spAutoFit/>
          </a:bodyPr>
          <a:lstStyle/>
          <a:p>
            <a:r>
              <a:rPr lang="en-GB" dirty="0"/>
              <a:t>The intent of the Test Data Set is to provide vendors with a common source from which to </a:t>
            </a:r>
            <a:r>
              <a:rPr lang="en-GB" b="1" dirty="0">
                <a:solidFill>
                  <a:schemeClr val="accent1"/>
                </a:solidFill>
              </a:rPr>
              <a:t>tell us</a:t>
            </a:r>
          </a:p>
          <a:p>
            <a:r>
              <a:rPr lang="en-GB" b="1" dirty="0">
                <a:solidFill>
                  <a:schemeClr val="accent1"/>
                </a:solidFill>
              </a:rPr>
              <a:t>a story</a:t>
            </a:r>
            <a:r>
              <a:rPr lang="en-GB" b="1" dirty="0"/>
              <a:t> </a:t>
            </a:r>
            <a:r>
              <a:rPr lang="en-GB" dirty="0"/>
              <a:t>about the data’s journey from raw source to analytics, pausing along the way to touch on topics </a:t>
            </a:r>
            <a:br>
              <a:rPr lang="en-GB" dirty="0"/>
            </a:br>
            <a:r>
              <a:rPr lang="en-GB" dirty="0"/>
              <a:t>such as project management, standardisation, transformation, alerting and monitoring, data quality, preparation</a:t>
            </a:r>
            <a:br>
              <a:rPr lang="en-GB" dirty="0"/>
            </a:br>
            <a:r>
              <a:rPr lang="en-GB" dirty="0"/>
              <a:t>for analytics, and reporting. </a:t>
            </a:r>
          </a:p>
          <a:p>
            <a:endParaRPr lang="en-GB" dirty="0"/>
          </a:p>
          <a:p>
            <a:r>
              <a:rPr lang="en-GB" dirty="0"/>
              <a:t>This can be summarised as: </a:t>
            </a:r>
          </a:p>
          <a:p>
            <a:endParaRPr lang="en-GB" dirty="0"/>
          </a:p>
          <a:p>
            <a:r>
              <a:rPr lang="en-GB" sz="2800" dirty="0">
                <a:latin typeface="Bradley Hand ITC" panose="03070402050302030203" pitchFamily="66" charset="0"/>
              </a:rPr>
              <a:t>“it’s not whether the test data set arrives in a report - it’s how”</a:t>
            </a:r>
          </a:p>
        </p:txBody>
      </p:sp>
    </p:spTree>
    <p:extLst>
      <p:ext uri="{BB962C8B-B14F-4D97-AF65-F5344CB8AC3E}">
        <p14:creationId xmlns:p14="http://schemas.microsoft.com/office/powerpoint/2010/main" val="405521610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5D4F5E-5C2C-CF5E-2625-F1583C4E372B}"/>
              </a:ext>
            </a:extLst>
          </p:cNvPr>
          <p:cNvSpPr>
            <a:spLocks noGrp="1"/>
          </p:cNvSpPr>
          <p:nvPr>
            <p:ph type="body" sz="quarter" idx="24"/>
          </p:nvPr>
        </p:nvSpPr>
        <p:spPr/>
        <p:txBody>
          <a:bodyPr/>
          <a:lstStyle/>
          <a:p>
            <a:r>
              <a:rPr lang="en-GB"/>
              <a:t>Business Scenario</a:t>
            </a:r>
          </a:p>
        </p:txBody>
      </p:sp>
      <p:sp>
        <p:nvSpPr>
          <p:cNvPr id="3" name="TextBox 2">
            <a:extLst>
              <a:ext uri="{FF2B5EF4-FFF2-40B4-BE49-F238E27FC236}">
                <a16:creationId xmlns:a16="http://schemas.microsoft.com/office/drawing/2014/main" id="{CC81981A-CB03-54A7-16DF-F47791954432}"/>
              </a:ext>
            </a:extLst>
          </p:cNvPr>
          <p:cNvSpPr txBox="1"/>
          <p:nvPr/>
        </p:nvSpPr>
        <p:spPr>
          <a:xfrm>
            <a:off x="564776" y="1147482"/>
            <a:ext cx="11612987" cy="3970318"/>
          </a:xfrm>
          <a:prstGeom prst="rect">
            <a:avLst/>
          </a:prstGeom>
          <a:noFill/>
        </p:spPr>
        <p:txBody>
          <a:bodyPr wrap="none" rtlCol="0">
            <a:spAutoFit/>
          </a:bodyPr>
          <a:lstStyle/>
          <a:p>
            <a:r>
              <a:rPr lang="en-GB" dirty="0"/>
              <a:t>An IPC distributor buys 3 products from 3 suppliers.   They send one Purchase Order a week to each supplier, for </a:t>
            </a:r>
            <a:br>
              <a:rPr lang="en-GB" dirty="0"/>
            </a:br>
            <a:r>
              <a:rPr lang="en-GB" dirty="0"/>
              <a:t>seven weeks; comprising 21 EDI order messages overall.</a:t>
            </a:r>
          </a:p>
          <a:p>
            <a:endParaRPr lang="en-GB" dirty="0"/>
          </a:p>
          <a:p>
            <a:r>
              <a:rPr lang="en-GB" dirty="0"/>
              <a:t>Each purchase order is sent by EDIFACT EDI and acted upon by the supplier in the normal manner.</a:t>
            </a:r>
          </a:p>
          <a:p>
            <a:endParaRPr lang="en-GB" dirty="0"/>
          </a:p>
          <a:p>
            <a:r>
              <a:rPr lang="en-GB" dirty="0"/>
              <a:t>In parallel the message content is harvested by an IPC EMEA Data Exchange Platform and converted from the original</a:t>
            </a:r>
            <a:br>
              <a:rPr lang="en-GB" dirty="0"/>
            </a:br>
            <a:r>
              <a:rPr lang="en-GB" dirty="0"/>
              <a:t>EDI to a JSON format that:</a:t>
            </a:r>
            <a:br>
              <a:rPr lang="en-GB" dirty="0"/>
            </a:br>
            <a:endParaRPr lang="en-GB" dirty="0"/>
          </a:p>
          <a:p>
            <a:pPr marL="800100" lvl="1" indent="-342900">
              <a:buAutoNum type="arabicParenR"/>
            </a:pPr>
            <a:r>
              <a:rPr lang="en-GB" dirty="0"/>
              <a:t>Removes complexities such as segment headings from the original EDI message </a:t>
            </a:r>
          </a:p>
          <a:p>
            <a:pPr marL="800100" lvl="1" indent="-342900">
              <a:buAutoNum type="arabicParenR"/>
            </a:pPr>
            <a:r>
              <a:rPr lang="en-GB" dirty="0"/>
              <a:t>Focusses on relevant data only</a:t>
            </a:r>
          </a:p>
          <a:p>
            <a:pPr marL="800100" lvl="1" indent="-342900">
              <a:buFontTx/>
              <a:buAutoNum type="arabicParenR"/>
            </a:pPr>
            <a:r>
              <a:rPr lang="en-GB" dirty="0"/>
              <a:t>Standardises the </a:t>
            </a:r>
            <a:r>
              <a:rPr lang="en-GB" dirty="0" err="1"/>
              <a:t>json</a:t>
            </a:r>
            <a:r>
              <a:rPr lang="en-GB" dirty="0"/>
              <a:t> field output, irrespective of supplier</a:t>
            </a:r>
          </a:p>
          <a:p>
            <a:pPr marL="800100" lvl="1" indent="-342900">
              <a:buAutoNum type="arabicParenR"/>
            </a:pPr>
            <a:endParaRPr lang="en-GB" dirty="0"/>
          </a:p>
          <a:p>
            <a:r>
              <a:rPr lang="en-GB" dirty="0"/>
              <a:t>The 21 Purchase Order JSONs have been passed to you, IPC EMEA’s Data Platform partner, to prepare analytics and discuss</a:t>
            </a:r>
            <a:br>
              <a:rPr lang="en-GB" dirty="0"/>
            </a:br>
            <a:r>
              <a:rPr lang="en-GB" dirty="0"/>
              <a:t>anomalies with us, so we may use the output to gain business insight on how our supply chain is functioning.</a:t>
            </a:r>
          </a:p>
        </p:txBody>
      </p:sp>
    </p:spTree>
    <p:extLst>
      <p:ext uri="{BB962C8B-B14F-4D97-AF65-F5344CB8AC3E}">
        <p14:creationId xmlns:p14="http://schemas.microsoft.com/office/powerpoint/2010/main" val="304081103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5D4F5E-5C2C-CF5E-2625-F1583C4E372B}"/>
              </a:ext>
            </a:extLst>
          </p:cNvPr>
          <p:cNvSpPr>
            <a:spLocks noGrp="1"/>
          </p:cNvSpPr>
          <p:nvPr>
            <p:ph type="body" sz="quarter" idx="24"/>
          </p:nvPr>
        </p:nvSpPr>
        <p:spPr/>
        <p:txBody>
          <a:bodyPr/>
          <a:lstStyle/>
          <a:p>
            <a:r>
              <a:rPr lang="en-GB"/>
              <a:t>Data Scenario</a:t>
            </a:r>
          </a:p>
        </p:txBody>
      </p:sp>
      <p:sp>
        <p:nvSpPr>
          <p:cNvPr id="3" name="TextBox 2">
            <a:extLst>
              <a:ext uri="{FF2B5EF4-FFF2-40B4-BE49-F238E27FC236}">
                <a16:creationId xmlns:a16="http://schemas.microsoft.com/office/drawing/2014/main" id="{CC81981A-CB03-54A7-16DF-F47791954432}"/>
              </a:ext>
            </a:extLst>
          </p:cNvPr>
          <p:cNvSpPr txBox="1"/>
          <p:nvPr/>
        </p:nvSpPr>
        <p:spPr>
          <a:xfrm>
            <a:off x="518123" y="754616"/>
            <a:ext cx="10361371" cy="5355312"/>
          </a:xfrm>
          <a:prstGeom prst="rect">
            <a:avLst/>
          </a:prstGeom>
          <a:noFill/>
        </p:spPr>
        <p:txBody>
          <a:bodyPr wrap="square" lIns="91440" tIns="45720" rIns="91440" bIns="45720" rtlCol="0" anchor="t">
            <a:spAutoFit/>
          </a:bodyPr>
          <a:lstStyle/>
          <a:p>
            <a:r>
              <a:rPr lang="en-GB" b="1" dirty="0"/>
              <a:t>For the purposes of a simple demonstration</a:t>
            </a:r>
            <a:r>
              <a:rPr lang="en-GB" dirty="0"/>
              <a:t> </a:t>
            </a:r>
          </a:p>
          <a:p>
            <a:endParaRPr lang="en-GB" dirty="0"/>
          </a:p>
          <a:p>
            <a:pPr marL="342900" indent="-342900">
              <a:buFont typeface="+mj-lt"/>
              <a:buAutoNum type="arabicPeriod"/>
            </a:pPr>
            <a:r>
              <a:rPr lang="en-GB" dirty="0"/>
              <a:t>Only a few fields are present.   A real Purchase Order .</a:t>
            </a:r>
            <a:r>
              <a:rPr lang="en-GB" dirty="0" err="1"/>
              <a:t>json</a:t>
            </a:r>
            <a:r>
              <a:rPr lang="en-GB" dirty="0"/>
              <a:t> would likely have considerably more content.</a:t>
            </a:r>
            <a:br>
              <a:rPr lang="en-GB" dirty="0"/>
            </a:br>
            <a:endParaRPr lang="en-GB" dirty="0"/>
          </a:p>
          <a:p>
            <a:pPr marL="342900" indent="-342900">
              <a:buFont typeface="+mj-lt"/>
              <a:buAutoNum type="arabicPeriod"/>
            </a:pPr>
            <a:r>
              <a:rPr lang="en-GB" dirty="0"/>
              <a:t>Only the Purchase Order message type is present.   A real business interchange would have PO acknowledgements, advance delivery notes…</a:t>
            </a:r>
          </a:p>
          <a:p>
            <a:pPr marL="342900" indent="-342900">
              <a:buFont typeface="+mj-lt"/>
              <a:buAutoNum type="arabicPeriod"/>
            </a:pPr>
            <a:endParaRPr lang="en-GB" dirty="0"/>
          </a:p>
          <a:p>
            <a:pPr marL="342900" indent="-342900">
              <a:buFont typeface="+mj-lt"/>
              <a:buAutoNum type="arabicPeriod"/>
            </a:pPr>
            <a:r>
              <a:rPr lang="en-GB" dirty="0"/>
              <a:t>Two of the suppliers (Meaty Co and Protein Inc) have been sent well-formed messages with no data errors that we are aware of.   The third (Poor DQ Ltd. ) are sent badly formed messages.   The problem messages have been deliberately constructed and separated out to support your demonstrations of data quality, monitoring and alerting.</a:t>
            </a:r>
          </a:p>
          <a:p>
            <a:pPr marL="342900" indent="-342900">
              <a:buFont typeface="+mj-lt"/>
              <a:buAutoNum type="arabicPeriod"/>
            </a:pPr>
            <a:endParaRPr lang="en-GB" dirty="0"/>
          </a:p>
          <a:p>
            <a:pPr marL="342900" indent="-342900">
              <a:buFont typeface="+mj-lt"/>
              <a:buAutoNum type="arabicPeriod"/>
            </a:pPr>
            <a:r>
              <a:rPr lang="en-GB" dirty="0"/>
              <a:t>You should upload the POs for two companies with good data, take them through to a simple Power BI reporting outcome; demonstrating how you would have controlled and achieved this result in a live situation.</a:t>
            </a:r>
          </a:p>
          <a:p>
            <a:pPr marL="342900" indent="-342900">
              <a:buFont typeface="+mj-lt"/>
              <a:buAutoNum type="arabicPeriod"/>
            </a:pPr>
            <a:endParaRPr lang="en-GB" dirty="0"/>
          </a:p>
          <a:p>
            <a:pPr marL="342900" indent="-342900">
              <a:buFont typeface="+mj-lt"/>
              <a:buAutoNum type="arabicPeriod"/>
            </a:pPr>
            <a:r>
              <a:rPr lang="en-GB" dirty="0"/>
              <a:t>You should load the Bad DQ messages in a manner that demonstrates how you would deal with problem data in a live scenario.   You do not need to add  a corrected result to the reporting layer.   The third company is primarily a test scenario of monitoring and alerting.</a:t>
            </a:r>
          </a:p>
        </p:txBody>
      </p:sp>
    </p:spTree>
    <p:extLst>
      <p:ext uri="{BB962C8B-B14F-4D97-AF65-F5344CB8AC3E}">
        <p14:creationId xmlns:p14="http://schemas.microsoft.com/office/powerpoint/2010/main" val="98468028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5D4F5E-5C2C-CF5E-2625-F1583C4E372B}"/>
              </a:ext>
            </a:extLst>
          </p:cNvPr>
          <p:cNvSpPr>
            <a:spLocks noGrp="1"/>
          </p:cNvSpPr>
          <p:nvPr>
            <p:ph type="body" sz="quarter" idx="24"/>
          </p:nvPr>
        </p:nvSpPr>
        <p:spPr/>
        <p:txBody>
          <a:bodyPr/>
          <a:lstStyle/>
          <a:p>
            <a:r>
              <a:rPr lang="en-GB"/>
              <a:t>Product &amp; Price Masters</a:t>
            </a:r>
          </a:p>
        </p:txBody>
      </p:sp>
      <p:sp>
        <p:nvSpPr>
          <p:cNvPr id="3" name="TextBox 2">
            <a:extLst>
              <a:ext uri="{FF2B5EF4-FFF2-40B4-BE49-F238E27FC236}">
                <a16:creationId xmlns:a16="http://schemas.microsoft.com/office/drawing/2014/main" id="{CC81981A-CB03-54A7-16DF-F47791954432}"/>
              </a:ext>
            </a:extLst>
          </p:cNvPr>
          <p:cNvSpPr txBox="1"/>
          <p:nvPr/>
        </p:nvSpPr>
        <p:spPr>
          <a:xfrm>
            <a:off x="518123" y="830241"/>
            <a:ext cx="10361371" cy="923330"/>
          </a:xfrm>
          <a:prstGeom prst="rect">
            <a:avLst/>
          </a:prstGeom>
          <a:noFill/>
        </p:spPr>
        <p:txBody>
          <a:bodyPr wrap="square" rtlCol="0">
            <a:spAutoFit/>
          </a:bodyPr>
          <a:lstStyle/>
          <a:p>
            <a:r>
              <a:rPr lang="en-GB" dirty="0"/>
              <a:t>Small product and price masters is provided to support an extremely simple demo of transformation where they are  looked up, joined with the JSON data set and displayed in BI reports:</a:t>
            </a:r>
          </a:p>
          <a:p>
            <a:endParaRPr lang="en-GB" dirty="0"/>
          </a:p>
        </p:txBody>
      </p:sp>
      <p:graphicFrame>
        <p:nvGraphicFramePr>
          <p:cNvPr id="5" name="Table 4">
            <a:extLst>
              <a:ext uri="{FF2B5EF4-FFF2-40B4-BE49-F238E27FC236}">
                <a16:creationId xmlns:a16="http://schemas.microsoft.com/office/drawing/2014/main" id="{00956B99-CD63-4C45-1B19-8382EA86A315}"/>
              </a:ext>
            </a:extLst>
          </p:cNvPr>
          <p:cNvGraphicFramePr>
            <a:graphicFrameLocks noGrp="1"/>
          </p:cNvGraphicFramePr>
          <p:nvPr>
            <p:extLst>
              <p:ext uri="{D42A27DB-BD31-4B8C-83A1-F6EECF244321}">
                <p14:modId xmlns:p14="http://schemas.microsoft.com/office/powerpoint/2010/main" val="1668575862"/>
              </p:ext>
            </p:extLst>
          </p:nvPr>
        </p:nvGraphicFramePr>
        <p:xfrm>
          <a:off x="518124" y="1753571"/>
          <a:ext cx="10361370" cy="1483360"/>
        </p:xfrm>
        <a:graphic>
          <a:graphicData uri="http://schemas.openxmlformats.org/drawingml/2006/table">
            <a:tbl>
              <a:tblPr firstRow="1" bandRow="1">
                <a:tableStyleId>{21E4AEA4-8DFA-4A89-87EB-49C32662AFE0}</a:tableStyleId>
              </a:tblPr>
              <a:tblGrid>
                <a:gridCol w="2246593">
                  <a:extLst>
                    <a:ext uri="{9D8B030D-6E8A-4147-A177-3AD203B41FA5}">
                      <a16:colId xmlns:a16="http://schemas.microsoft.com/office/drawing/2014/main" val="3450329082"/>
                    </a:ext>
                  </a:extLst>
                </a:gridCol>
                <a:gridCol w="5518673">
                  <a:extLst>
                    <a:ext uri="{9D8B030D-6E8A-4147-A177-3AD203B41FA5}">
                      <a16:colId xmlns:a16="http://schemas.microsoft.com/office/drawing/2014/main" val="307311446"/>
                    </a:ext>
                  </a:extLst>
                </a:gridCol>
                <a:gridCol w="2596104">
                  <a:extLst>
                    <a:ext uri="{9D8B030D-6E8A-4147-A177-3AD203B41FA5}">
                      <a16:colId xmlns:a16="http://schemas.microsoft.com/office/drawing/2014/main" val="3736192074"/>
                    </a:ext>
                  </a:extLst>
                </a:gridCol>
              </a:tblGrid>
              <a:tr h="370840">
                <a:tc>
                  <a:txBody>
                    <a:bodyPr/>
                    <a:lstStyle/>
                    <a:p>
                      <a:pPr algn="l" fontAlgn="b"/>
                      <a:r>
                        <a:rPr lang="en-GB" sz="2000" b="1" i="0" u="none" strike="noStrike">
                          <a:solidFill>
                            <a:srgbClr val="000000"/>
                          </a:solidFill>
                          <a:effectLst/>
                          <a:highlight>
                            <a:srgbClr val="A6C9EC"/>
                          </a:highlight>
                          <a:latin typeface="Aptos Narrow"/>
                        </a:rPr>
                        <a:t>GTIN</a:t>
                      </a:r>
                    </a:p>
                  </a:txBody>
                  <a:tcPr marL="0" marR="0" marT="0" marB="0" anchor="b"/>
                </a:tc>
                <a:tc>
                  <a:txBody>
                    <a:bodyPr/>
                    <a:lstStyle/>
                    <a:p>
                      <a:pPr algn="l" fontAlgn="b"/>
                      <a:r>
                        <a:rPr lang="en-GB" sz="2000" b="1" i="0" u="none" strike="noStrike">
                          <a:solidFill>
                            <a:srgbClr val="000000"/>
                          </a:solidFill>
                          <a:effectLst/>
                          <a:highlight>
                            <a:srgbClr val="A6C9EC"/>
                          </a:highlight>
                          <a:latin typeface="Aptos Narrow"/>
                        </a:rPr>
                        <a:t>PRODUCT_NAME</a:t>
                      </a:r>
                    </a:p>
                  </a:txBody>
                  <a:tcPr marL="0" marR="0" marT="0" marB="0" anchor="b"/>
                </a:tc>
                <a:tc>
                  <a:txBody>
                    <a:bodyPr/>
                    <a:lstStyle/>
                    <a:p>
                      <a:pPr algn="l" fontAlgn="b"/>
                      <a:r>
                        <a:rPr lang="en-GB" sz="2000" b="1" i="0" u="none" strike="noStrike">
                          <a:solidFill>
                            <a:srgbClr val="000000"/>
                          </a:solidFill>
                          <a:effectLst/>
                          <a:highlight>
                            <a:srgbClr val="A6C9EC"/>
                          </a:highlight>
                          <a:latin typeface="Aptos Narrow"/>
                        </a:rPr>
                        <a:t>UOM</a:t>
                      </a:r>
                    </a:p>
                  </a:txBody>
                  <a:tcPr marL="0" marR="0" marT="0" marB="0" anchor="b"/>
                </a:tc>
                <a:extLst>
                  <a:ext uri="{0D108BD9-81ED-4DB2-BD59-A6C34878D82A}">
                    <a16:rowId xmlns:a16="http://schemas.microsoft.com/office/drawing/2014/main" val="3941882782"/>
                  </a:ext>
                </a:extLst>
              </a:tr>
              <a:tr h="370840">
                <a:tc>
                  <a:txBody>
                    <a:bodyPr/>
                    <a:lstStyle/>
                    <a:p>
                      <a:pPr algn="l" fontAlgn="b"/>
                      <a:r>
                        <a:rPr lang="en-GB" sz="1800" b="0" i="0" u="none" strike="noStrike">
                          <a:solidFill>
                            <a:srgbClr val="000000"/>
                          </a:solidFill>
                          <a:effectLst/>
                          <a:latin typeface="Aptos Narrow"/>
                        </a:rPr>
                        <a:t>30825146072077</a:t>
                      </a:r>
                    </a:p>
                  </a:txBody>
                  <a:tcPr marL="0" marR="0" marT="0" marB="0" anchor="b"/>
                </a:tc>
                <a:tc>
                  <a:txBody>
                    <a:bodyPr/>
                    <a:lstStyle/>
                    <a:p>
                      <a:pPr algn="l" fontAlgn="b"/>
                      <a:r>
                        <a:rPr lang="en-GB" sz="1800" b="0" i="0" u="none" strike="noStrike">
                          <a:solidFill>
                            <a:srgbClr val="000000"/>
                          </a:solidFill>
                          <a:effectLst/>
                          <a:latin typeface="Aptos Narrow"/>
                        </a:rPr>
                        <a:t>Sliced Ham</a:t>
                      </a:r>
                    </a:p>
                  </a:txBody>
                  <a:tcPr marL="0" marR="0" marT="0" marB="0" anchor="b"/>
                </a:tc>
                <a:tc>
                  <a:txBody>
                    <a:bodyPr/>
                    <a:lstStyle/>
                    <a:p>
                      <a:pPr algn="l" fontAlgn="b"/>
                      <a:r>
                        <a:rPr lang="en-GB" sz="1800" b="0" i="0" u="none" strike="noStrike">
                          <a:solidFill>
                            <a:srgbClr val="000000"/>
                          </a:solidFill>
                          <a:effectLst/>
                          <a:latin typeface="Aptos Narrow"/>
                        </a:rPr>
                        <a:t>Case</a:t>
                      </a:r>
                    </a:p>
                  </a:txBody>
                  <a:tcPr marL="0" marR="0" marT="0" marB="0" anchor="b"/>
                </a:tc>
                <a:extLst>
                  <a:ext uri="{0D108BD9-81ED-4DB2-BD59-A6C34878D82A}">
                    <a16:rowId xmlns:a16="http://schemas.microsoft.com/office/drawing/2014/main" val="2684224104"/>
                  </a:ext>
                </a:extLst>
              </a:tr>
              <a:tr h="370840">
                <a:tc>
                  <a:txBody>
                    <a:bodyPr/>
                    <a:lstStyle/>
                    <a:p>
                      <a:pPr algn="l" fontAlgn="b"/>
                      <a:r>
                        <a:rPr lang="en-GB" sz="1800" b="0" i="0" u="none" strike="noStrike">
                          <a:solidFill>
                            <a:srgbClr val="000000"/>
                          </a:solidFill>
                          <a:effectLst/>
                          <a:latin typeface="Aptos Narrow"/>
                        </a:rPr>
                        <a:t>30825146072503</a:t>
                      </a:r>
                    </a:p>
                  </a:txBody>
                  <a:tcPr marL="0" marR="0" marT="0" marB="0" anchor="b"/>
                </a:tc>
                <a:tc>
                  <a:txBody>
                    <a:bodyPr/>
                    <a:lstStyle/>
                    <a:p>
                      <a:pPr algn="l" fontAlgn="b"/>
                      <a:r>
                        <a:rPr lang="en-GB" sz="1800" b="0" i="0" u="none" strike="noStrike">
                          <a:solidFill>
                            <a:srgbClr val="000000"/>
                          </a:solidFill>
                          <a:effectLst/>
                          <a:latin typeface="Aptos Narrow"/>
                        </a:rPr>
                        <a:t>Salami</a:t>
                      </a:r>
                    </a:p>
                  </a:txBody>
                  <a:tcPr marL="0" marR="0" marT="0" marB="0" anchor="b"/>
                </a:tc>
                <a:tc>
                  <a:txBody>
                    <a:bodyPr/>
                    <a:lstStyle/>
                    <a:p>
                      <a:pPr algn="l" fontAlgn="b"/>
                      <a:r>
                        <a:rPr lang="en-GB" sz="1800" b="0" i="0" u="none" strike="noStrike">
                          <a:solidFill>
                            <a:srgbClr val="000000"/>
                          </a:solidFill>
                          <a:effectLst/>
                          <a:latin typeface="Aptos Narrow"/>
                        </a:rPr>
                        <a:t>Case</a:t>
                      </a:r>
                    </a:p>
                  </a:txBody>
                  <a:tcPr marL="0" marR="0" marT="0" marB="0" anchor="b"/>
                </a:tc>
                <a:extLst>
                  <a:ext uri="{0D108BD9-81ED-4DB2-BD59-A6C34878D82A}">
                    <a16:rowId xmlns:a16="http://schemas.microsoft.com/office/drawing/2014/main" val="173610343"/>
                  </a:ext>
                </a:extLst>
              </a:tr>
              <a:tr h="370840">
                <a:tc>
                  <a:txBody>
                    <a:bodyPr/>
                    <a:lstStyle/>
                    <a:p>
                      <a:pPr algn="l" fontAlgn="b"/>
                      <a:r>
                        <a:rPr lang="en-GB" sz="1800" b="0" i="0" u="none" strike="noStrike">
                          <a:solidFill>
                            <a:srgbClr val="000000"/>
                          </a:solidFill>
                          <a:effectLst/>
                          <a:latin typeface="Aptos Narrow"/>
                        </a:rPr>
                        <a:t>30825146073654</a:t>
                      </a:r>
                    </a:p>
                  </a:txBody>
                  <a:tcPr marL="0" marR="0" marT="0" marB="0" anchor="b"/>
                </a:tc>
                <a:tc>
                  <a:txBody>
                    <a:bodyPr/>
                    <a:lstStyle/>
                    <a:p>
                      <a:pPr algn="l" fontAlgn="b"/>
                      <a:r>
                        <a:rPr lang="en-GB" sz="1800" b="0" i="0" u="none" strike="noStrike">
                          <a:solidFill>
                            <a:srgbClr val="000000"/>
                          </a:solidFill>
                          <a:effectLst/>
                          <a:latin typeface="Aptos Narrow"/>
                        </a:rPr>
                        <a:t>Pepperoni</a:t>
                      </a:r>
                    </a:p>
                  </a:txBody>
                  <a:tcPr marL="0" marR="0" marT="0" marB="0" anchor="b"/>
                </a:tc>
                <a:tc>
                  <a:txBody>
                    <a:bodyPr/>
                    <a:lstStyle/>
                    <a:p>
                      <a:pPr algn="l" fontAlgn="b"/>
                      <a:r>
                        <a:rPr lang="en-GB" sz="1800" b="0" i="0" u="none" strike="noStrike">
                          <a:solidFill>
                            <a:srgbClr val="000000"/>
                          </a:solidFill>
                          <a:effectLst/>
                          <a:latin typeface="Aptos Narrow"/>
                        </a:rPr>
                        <a:t>Case</a:t>
                      </a:r>
                    </a:p>
                  </a:txBody>
                  <a:tcPr marL="0" marR="0" marT="0" marB="0" anchor="b"/>
                </a:tc>
                <a:extLst>
                  <a:ext uri="{0D108BD9-81ED-4DB2-BD59-A6C34878D82A}">
                    <a16:rowId xmlns:a16="http://schemas.microsoft.com/office/drawing/2014/main" val="4117313253"/>
                  </a:ext>
                </a:extLst>
              </a:tr>
            </a:tbl>
          </a:graphicData>
        </a:graphic>
      </p:graphicFrame>
      <p:graphicFrame>
        <p:nvGraphicFramePr>
          <p:cNvPr id="6" name="Table 5">
            <a:extLst>
              <a:ext uri="{FF2B5EF4-FFF2-40B4-BE49-F238E27FC236}">
                <a16:creationId xmlns:a16="http://schemas.microsoft.com/office/drawing/2014/main" id="{09F37509-9127-71FD-6A23-AA3976F3928F}"/>
              </a:ext>
            </a:extLst>
          </p:cNvPr>
          <p:cNvGraphicFramePr>
            <a:graphicFrameLocks noGrp="1"/>
          </p:cNvGraphicFramePr>
          <p:nvPr>
            <p:extLst>
              <p:ext uri="{D42A27DB-BD31-4B8C-83A1-F6EECF244321}">
                <p14:modId xmlns:p14="http://schemas.microsoft.com/office/powerpoint/2010/main" val="2690009384"/>
              </p:ext>
            </p:extLst>
          </p:nvPr>
        </p:nvGraphicFramePr>
        <p:xfrm>
          <a:off x="518124" y="3646313"/>
          <a:ext cx="10361370" cy="1854200"/>
        </p:xfrm>
        <a:graphic>
          <a:graphicData uri="http://schemas.openxmlformats.org/drawingml/2006/table">
            <a:tbl>
              <a:tblPr firstRow="1" bandRow="1">
                <a:tableStyleId>{21E4AEA4-8DFA-4A89-87EB-49C32662AFE0}</a:tableStyleId>
              </a:tblPr>
              <a:tblGrid>
                <a:gridCol w="2231951">
                  <a:extLst>
                    <a:ext uri="{9D8B030D-6E8A-4147-A177-3AD203B41FA5}">
                      <a16:colId xmlns:a16="http://schemas.microsoft.com/office/drawing/2014/main" val="3450329082"/>
                    </a:ext>
                  </a:extLst>
                </a:gridCol>
                <a:gridCol w="3176337">
                  <a:extLst>
                    <a:ext uri="{9D8B030D-6E8A-4147-A177-3AD203B41FA5}">
                      <a16:colId xmlns:a16="http://schemas.microsoft.com/office/drawing/2014/main" val="307311446"/>
                    </a:ext>
                  </a:extLst>
                </a:gridCol>
                <a:gridCol w="2358190">
                  <a:extLst>
                    <a:ext uri="{9D8B030D-6E8A-4147-A177-3AD203B41FA5}">
                      <a16:colId xmlns:a16="http://schemas.microsoft.com/office/drawing/2014/main" val="381464104"/>
                    </a:ext>
                  </a:extLst>
                </a:gridCol>
                <a:gridCol w="2594892">
                  <a:extLst>
                    <a:ext uri="{9D8B030D-6E8A-4147-A177-3AD203B41FA5}">
                      <a16:colId xmlns:a16="http://schemas.microsoft.com/office/drawing/2014/main" val="3736192074"/>
                    </a:ext>
                  </a:extLst>
                </a:gridCol>
              </a:tblGrid>
              <a:tr h="370840">
                <a:tc>
                  <a:txBody>
                    <a:bodyPr/>
                    <a:lstStyle/>
                    <a:p>
                      <a:pPr algn="l" fontAlgn="b"/>
                      <a:r>
                        <a:rPr lang="en-GB" sz="2000" b="1" i="0" u="none" strike="noStrike">
                          <a:solidFill>
                            <a:srgbClr val="000000"/>
                          </a:solidFill>
                          <a:effectLst/>
                          <a:highlight>
                            <a:srgbClr val="A6C9EC"/>
                          </a:highlight>
                          <a:latin typeface="Aptos Narrow" panose="020B0004020202020204" pitchFamily="34" charset="0"/>
                        </a:rPr>
                        <a:t>GTIN</a:t>
                      </a:r>
                    </a:p>
                  </a:txBody>
                  <a:tcPr marL="0" marR="0" marT="0" marB="0" anchor="b"/>
                </a:tc>
                <a:tc>
                  <a:txBody>
                    <a:bodyPr/>
                    <a:lstStyle/>
                    <a:p>
                      <a:pPr algn="l" fontAlgn="b"/>
                      <a:r>
                        <a:rPr lang="en-GB" sz="2000" b="1" i="0" u="none" strike="noStrike" dirty="0">
                          <a:solidFill>
                            <a:srgbClr val="000000"/>
                          </a:solidFill>
                          <a:effectLst/>
                          <a:highlight>
                            <a:srgbClr val="A6C9EC"/>
                          </a:highlight>
                          <a:latin typeface="Aptos Narrow" panose="020B0004020202020204" pitchFamily="34" charset="0"/>
                        </a:rPr>
                        <a:t>IPC Mandated Price</a:t>
                      </a:r>
                    </a:p>
                  </a:txBody>
                  <a:tcPr marL="0" marR="0" marT="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2000" b="1" i="0" u="none" strike="noStrike" dirty="0">
                          <a:solidFill>
                            <a:srgbClr val="000000"/>
                          </a:solidFill>
                          <a:effectLst/>
                          <a:highlight>
                            <a:srgbClr val="A6C9EC"/>
                          </a:highlight>
                          <a:latin typeface="Aptos Narrow" panose="020B0004020202020204" pitchFamily="34" charset="0"/>
                        </a:rPr>
                        <a:t>Price Type</a:t>
                      </a:r>
                    </a:p>
                  </a:txBody>
                  <a:tcPr marL="0" marR="0" marT="0" marB="0" anchor="b"/>
                </a:tc>
                <a:tc>
                  <a:txBody>
                    <a:bodyPr/>
                    <a:lstStyle/>
                    <a:p>
                      <a:pPr algn="l" fontAlgn="b"/>
                      <a:r>
                        <a:rPr lang="en-GB" sz="2000" b="1" i="0" u="none" strike="noStrike" dirty="0">
                          <a:solidFill>
                            <a:srgbClr val="000000"/>
                          </a:solidFill>
                          <a:effectLst/>
                          <a:highlight>
                            <a:srgbClr val="A6C9EC"/>
                          </a:highlight>
                          <a:latin typeface="Aptos Narrow" panose="020B0004020202020204" pitchFamily="34" charset="0"/>
                        </a:rPr>
                        <a:t>Effective Date</a:t>
                      </a:r>
                    </a:p>
                  </a:txBody>
                  <a:tcPr marL="0" marR="0" marT="0" marB="0" anchor="b"/>
                </a:tc>
                <a:extLst>
                  <a:ext uri="{0D108BD9-81ED-4DB2-BD59-A6C34878D82A}">
                    <a16:rowId xmlns:a16="http://schemas.microsoft.com/office/drawing/2014/main" val="3941882782"/>
                  </a:ext>
                </a:extLst>
              </a:tr>
              <a:tr h="370840">
                <a:tc>
                  <a:txBody>
                    <a:bodyPr/>
                    <a:lstStyle/>
                    <a:p>
                      <a:pPr algn="l" fontAlgn="b"/>
                      <a:r>
                        <a:rPr lang="en-GB" sz="1800" b="0" i="0" u="none" strike="noStrike">
                          <a:solidFill>
                            <a:srgbClr val="000000"/>
                          </a:solidFill>
                          <a:effectLst/>
                          <a:latin typeface="Aptos Narrow" panose="020B0004020202020204" pitchFamily="34" charset="0"/>
                        </a:rPr>
                        <a:t>30825146072077</a:t>
                      </a:r>
                    </a:p>
                  </a:txBody>
                  <a:tcPr marL="0" marR="0" marT="0" marB="0" anchor="b"/>
                </a:tc>
                <a:tc>
                  <a:txBody>
                    <a:bodyPr/>
                    <a:lstStyle/>
                    <a:p>
                      <a:pPr algn="l" fontAlgn="b"/>
                      <a:r>
                        <a:rPr lang="en-GB" sz="1800" b="0" i="0" u="none" strike="noStrike" dirty="0">
                          <a:solidFill>
                            <a:srgbClr val="000000"/>
                          </a:solidFill>
                          <a:effectLst/>
                          <a:latin typeface="Aptos Narrow" panose="020B0004020202020204" pitchFamily="34" charset="0"/>
                        </a:rPr>
                        <a:t>7.74</a:t>
                      </a:r>
                    </a:p>
                  </a:txBody>
                  <a:tcPr marL="0" marR="0" marT="0" marB="0" anchor="b"/>
                </a:tc>
                <a:tc>
                  <a:txBody>
                    <a:bodyPr/>
                    <a:lstStyle/>
                    <a:p>
                      <a:pPr algn="l" fontAlgn="b"/>
                      <a:r>
                        <a:rPr lang="en-GB" sz="1800" b="0" i="0" u="none" strike="noStrike" dirty="0">
                          <a:solidFill>
                            <a:srgbClr val="000000"/>
                          </a:solidFill>
                          <a:effectLst/>
                          <a:latin typeface="Aptos Narrow" panose="020B0004020202020204" pitchFamily="34" charset="0"/>
                        </a:rPr>
                        <a:t>Original</a:t>
                      </a:r>
                    </a:p>
                  </a:txBody>
                  <a:tcPr marL="0" marR="0" marT="0" marB="0" anchor="b"/>
                </a:tc>
                <a:tc>
                  <a:txBody>
                    <a:bodyPr/>
                    <a:lstStyle/>
                    <a:p>
                      <a:pPr algn="l" fontAlgn="b"/>
                      <a:r>
                        <a:rPr lang="en-GB" sz="1800" b="0" i="0" u="none" strike="noStrike">
                          <a:solidFill>
                            <a:srgbClr val="000000"/>
                          </a:solidFill>
                          <a:effectLst/>
                          <a:latin typeface="Aptos Narrow" panose="020B0004020202020204" pitchFamily="34" charset="0"/>
                        </a:rPr>
                        <a:t>01/01/2024</a:t>
                      </a:r>
                    </a:p>
                  </a:txBody>
                  <a:tcPr marL="0" marR="0" marT="0" marB="0" anchor="b"/>
                </a:tc>
                <a:extLst>
                  <a:ext uri="{0D108BD9-81ED-4DB2-BD59-A6C34878D82A}">
                    <a16:rowId xmlns:a16="http://schemas.microsoft.com/office/drawing/2014/main" val="2684224104"/>
                  </a:ext>
                </a:extLst>
              </a:tr>
              <a:tr h="370840">
                <a:tc>
                  <a:txBody>
                    <a:bodyPr/>
                    <a:lstStyle/>
                    <a:p>
                      <a:pPr algn="l" fontAlgn="b"/>
                      <a:r>
                        <a:rPr lang="en-GB" sz="1800" b="0" i="0" u="none" strike="noStrike">
                          <a:solidFill>
                            <a:srgbClr val="000000"/>
                          </a:solidFill>
                          <a:effectLst/>
                          <a:latin typeface="Aptos Narrow" panose="020B0004020202020204" pitchFamily="34" charset="0"/>
                        </a:rPr>
                        <a:t>30825146072503</a:t>
                      </a:r>
                    </a:p>
                  </a:txBody>
                  <a:tcPr marL="0" marR="0" marT="0" marB="0" anchor="b"/>
                </a:tc>
                <a:tc>
                  <a:txBody>
                    <a:bodyPr/>
                    <a:lstStyle/>
                    <a:p>
                      <a:pPr algn="l" fontAlgn="b"/>
                      <a:r>
                        <a:rPr lang="en-GB" sz="1800" b="0" i="0" u="none" strike="noStrike" dirty="0">
                          <a:solidFill>
                            <a:srgbClr val="000000"/>
                          </a:solidFill>
                          <a:effectLst/>
                          <a:latin typeface="Aptos Narrow" panose="020B0004020202020204" pitchFamily="34" charset="0"/>
                        </a:rPr>
                        <a:t>7.98</a:t>
                      </a:r>
                    </a:p>
                  </a:txBody>
                  <a:tcPr marL="0" marR="0" marT="0" marB="0" anchor="b"/>
                </a:tc>
                <a:tc>
                  <a:txBody>
                    <a:bodyPr/>
                    <a:lstStyle/>
                    <a:p>
                      <a:pPr algn="l" fontAlgn="b"/>
                      <a:r>
                        <a:rPr lang="en-GB" sz="1800" b="0" i="0" u="none" strike="noStrike" dirty="0">
                          <a:solidFill>
                            <a:srgbClr val="000000"/>
                          </a:solidFill>
                          <a:effectLst/>
                          <a:latin typeface="Aptos Narrow" panose="020B0004020202020204" pitchFamily="34" charset="0"/>
                        </a:rPr>
                        <a:t>Original</a:t>
                      </a:r>
                    </a:p>
                  </a:txBody>
                  <a:tcPr marL="0" marR="0" marT="0" marB="0" anchor="b"/>
                </a:tc>
                <a:tc>
                  <a:txBody>
                    <a:bodyPr/>
                    <a:lstStyle/>
                    <a:p>
                      <a:pPr algn="l" fontAlgn="b"/>
                      <a:r>
                        <a:rPr lang="en-GB" sz="1800" b="0" i="0" u="none" strike="noStrike">
                          <a:solidFill>
                            <a:srgbClr val="000000"/>
                          </a:solidFill>
                          <a:effectLst/>
                          <a:latin typeface="Aptos Narrow" panose="020B0004020202020204" pitchFamily="34" charset="0"/>
                        </a:rPr>
                        <a:t>01/01/2024</a:t>
                      </a:r>
                    </a:p>
                  </a:txBody>
                  <a:tcPr marL="0" marR="0" marT="0" marB="0" anchor="b"/>
                </a:tc>
                <a:extLst>
                  <a:ext uri="{0D108BD9-81ED-4DB2-BD59-A6C34878D82A}">
                    <a16:rowId xmlns:a16="http://schemas.microsoft.com/office/drawing/2014/main" val="173610343"/>
                  </a:ext>
                </a:extLst>
              </a:tr>
              <a:tr h="370840">
                <a:tc>
                  <a:txBody>
                    <a:bodyPr/>
                    <a:lstStyle/>
                    <a:p>
                      <a:pPr algn="l" fontAlgn="b"/>
                      <a:r>
                        <a:rPr lang="en-GB" sz="1800" b="0" i="0" u="none" strike="noStrike">
                          <a:solidFill>
                            <a:srgbClr val="000000"/>
                          </a:solidFill>
                          <a:effectLst/>
                          <a:latin typeface="Aptos Narrow" panose="020B0004020202020204" pitchFamily="34" charset="0"/>
                        </a:rPr>
                        <a:t>30825146073654</a:t>
                      </a:r>
                    </a:p>
                  </a:txBody>
                  <a:tcPr marL="0" marR="0" marT="0" marB="0" anchor="b"/>
                </a:tc>
                <a:tc>
                  <a:txBody>
                    <a:bodyPr/>
                    <a:lstStyle/>
                    <a:p>
                      <a:pPr algn="l" fontAlgn="b"/>
                      <a:r>
                        <a:rPr lang="en-GB" sz="1800" b="0" i="0" u="none" strike="noStrike" dirty="0">
                          <a:solidFill>
                            <a:srgbClr val="000000"/>
                          </a:solidFill>
                          <a:effectLst/>
                          <a:latin typeface="Aptos Narrow" panose="020B0004020202020204" pitchFamily="34" charset="0"/>
                        </a:rPr>
                        <a:t>6.78</a:t>
                      </a:r>
                    </a:p>
                  </a:txBody>
                  <a:tcPr marL="0" marR="0" marT="0" marB="0" anchor="b"/>
                </a:tc>
                <a:tc>
                  <a:txBody>
                    <a:bodyPr/>
                    <a:lstStyle/>
                    <a:p>
                      <a:pPr algn="l" fontAlgn="b"/>
                      <a:r>
                        <a:rPr lang="en-GB" sz="1800" b="0" i="0" u="none" strike="noStrike" dirty="0">
                          <a:solidFill>
                            <a:srgbClr val="000000"/>
                          </a:solidFill>
                          <a:effectLst/>
                          <a:latin typeface="Aptos Narrow" panose="020B0004020202020204" pitchFamily="34" charset="0"/>
                        </a:rPr>
                        <a:t>Original</a:t>
                      </a:r>
                    </a:p>
                  </a:txBody>
                  <a:tcPr marL="0" marR="0" marT="0" marB="0" anchor="b"/>
                </a:tc>
                <a:tc>
                  <a:txBody>
                    <a:bodyPr/>
                    <a:lstStyle/>
                    <a:p>
                      <a:pPr algn="l" fontAlgn="b"/>
                      <a:r>
                        <a:rPr lang="en-GB" sz="1800" b="0" i="0" u="none" strike="noStrike">
                          <a:solidFill>
                            <a:srgbClr val="000000"/>
                          </a:solidFill>
                          <a:effectLst/>
                          <a:latin typeface="Aptos Narrow" panose="020B0004020202020204" pitchFamily="34" charset="0"/>
                        </a:rPr>
                        <a:t>01/01/2024</a:t>
                      </a:r>
                    </a:p>
                  </a:txBody>
                  <a:tcPr marL="0" marR="0" marT="0" marB="0" anchor="b"/>
                </a:tc>
                <a:extLst>
                  <a:ext uri="{0D108BD9-81ED-4DB2-BD59-A6C34878D82A}">
                    <a16:rowId xmlns:a16="http://schemas.microsoft.com/office/drawing/2014/main" val="4117313253"/>
                  </a:ext>
                </a:extLst>
              </a:tr>
              <a:tr h="37084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800" b="0" i="0" u="none" strike="noStrike">
                          <a:solidFill>
                            <a:srgbClr val="000000"/>
                          </a:solidFill>
                          <a:effectLst/>
                          <a:latin typeface="Aptos Narrow" panose="020B0004020202020204" pitchFamily="34" charset="0"/>
                        </a:rPr>
                        <a:t>30825146072077</a:t>
                      </a:r>
                    </a:p>
                  </a:txBody>
                  <a:tcPr marL="0" marR="0" marT="0" marB="0" anchor="b"/>
                </a:tc>
                <a:tc>
                  <a:txBody>
                    <a:bodyPr/>
                    <a:lstStyle/>
                    <a:p>
                      <a:pPr algn="l" fontAlgn="b"/>
                      <a:r>
                        <a:rPr lang="en-GB" sz="1800" b="0" i="0" u="none" strike="noStrike" dirty="0">
                          <a:solidFill>
                            <a:srgbClr val="000000"/>
                          </a:solidFill>
                          <a:effectLst/>
                          <a:latin typeface="Aptos Narrow" panose="020B0004020202020204" pitchFamily="34" charset="0"/>
                        </a:rPr>
                        <a:t>7.88</a:t>
                      </a:r>
                    </a:p>
                  </a:txBody>
                  <a:tcPr marL="0" marR="0" marT="0" marB="0" anchor="b"/>
                </a:tc>
                <a:tc>
                  <a:txBody>
                    <a:bodyPr/>
                    <a:lstStyle/>
                    <a:p>
                      <a:pPr algn="l" fontAlgn="b"/>
                      <a:r>
                        <a:rPr lang="en-GB" sz="1800" b="0" i="0" u="none" strike="noStrike" dirty="0">
                          <a:solidFill>
                            <a:srgbClr val="000000"/>
                          </a:solidFill>
                          <a:effectLst/>
                          <a:latin typeface="Aptos Narrow" panose="020B0004020202020204" pitchFamily="34" charset="0"/>
                        </a:rPr>
                        <a:t>Price Increase</a:t>
                      </a:r>
                    </a:p>
                  </a:txBody>
                  <a:tcPr marL="0" marR="0" marT="0" marB="0" anchor="b"/>
                </a:tc>
                <a:tc>
                  <a:txBody>
                    <a:bodyPr/>
                    <a:lstStyle/>
                    <a:p>
                      <a:pPr algn="l" fontAlgn="b"/>
                      <a:r>
                        <a:rPr lang="en-GB" sz="1800" b="0" i="0" u="none" strike="noStrike" dirty="0">
                          <a:solidFill>
                            <a:srgbClr val="000000"/>
                          </a:solidFill>
                          <a:effectLst/>
                          <a:latin typeface="Aptos Narrow" panose="020B0004020202020204" pitchFamily="34" charset="0"/>
                        </a:rPr>
                        <a:t>08/05/2024</a:t>
                      </a:r>
                    </a:p>
                  </a:txBody>
                  <a:tcPr marL="0" marR="0" marT="0" marB="0" anchor="b"/>
                </a:tc>
                <a:extLst>
                  <a:ext uri="{0D108BD9-81ED-4DB2-BD59-A6C34878D82A}">
                    <a16:rowId xmlns:a16="http://schemas.microsoft.com/office/drawing/2014/main" val="2335696250"/>
                  </a:ext>
                </a:extLst>
              </a:tr>
            </a:tbl>
          </a:graphicData>
        </a:graphic>
      </p:graphicFrame>
    </p:spTree>
    <p:extLst>
      <p:ext uri="{BB962C8B-B14F-4D97-AF65-F5344CB8AC3E}">
        <p14:creationId xmlns:p14="http://schemas.microsoft.com/office/powerpoint/2010/main" val="218117090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5D4F5E-5C2C-CF5E-2625-F1583C4E372B}"/>
              </a:ext>
            </a:extLst>
          </p:cNvPr>
          <p:cNvSpPr>
            <a:spLocks noGrp="1"/>
          </p:cNvSpPr>
          <p:nvPr>
            <p:ph type="body" sz="quarter" idx="24"/>
          </p:nvPr>
        </p:nvSpPr>
        <p:spPr/>
        <p:txBody>
          <a:bodyPr/>
          <a:lstStyle/>
          <a:p>
            <a:r>
              <a:rPr lang="en-GB"/>
              <a:t>Supplier : MEATY CO</a:t>
            </a:r>
          </a:p>
        </p:txBody>
      </p:sp>
      <p:sp>
        <p:nvSpPr>
          <p:cNvPr id="3" name="TextBox 2">
            <a:extLst>
              <a:ext uri="{FF2B5EF4-FFF2-40B4-BE49-F238E27FC236}">
                <a16:creationId xmlns:a16="http://schemas.microsoft.com/office/drawing/2014/main" id="{CC81981A-CB03-54A7-16DF-F47791954432}"/>
              </a:ext>
            </a:extLst>
          </p:cNvPr>
          <p:cNvSpPr txBox="1"/>
          <p:nvPr/>
        </p:nvSpPr>
        <p:spPr>
          <a:xfrm>
            <a:off x="518123" y="830241"/>
            <a:ext cx="10361371" cy="3416320"/>
          </a:xfrm>
          <a:prstGeom prst="rect">
            <a:avLst/>
          </a:prstGeom>
          <a:noFill/>
        </p:spPr>
        <p:txBody>
          <a:bodyPr wrap="square" rtlCol="0">
            <a:spAutoFit/>
          </a:bodyPr>
          <a:lstStyle/>
          <a:p>
            <a:r>
              <a:rPr lang="en-GB" dirty="0" err="1"/>
              <a:t>MeatyCo</a:t>
            </a:r>
            <a:r>
              <a:rPr lang="en-GB" dirty="0"/>
              <a:t> have been sent only good purchase orders by the distributor</a:t>
            </a:r>
          </a:p>
          <a:p>
            <a:endParaRPr lang="en-GB" dirty="0"/>
          </a:p>
          <a:p>
            <a:pPr marL="285750" indent="-285750">
              <a:buFont typeface="Arial" panose="020B0604020202020204" pitchFamily="34" charset="0"/>
              <a:buChar char="•"/>
            </a:pPr>
            <a:r>
              <a:rPr lang="en-GB" dirty="0"/>
              <a:t>They will ship at 28 days from Order</a:t>
            </a:r>
          </a:p>
          <a:p>
            <a:endParaRPr lang="en-GB" dirty="0"/>
          </a:p>
          <a:p>
            <a:pPr marL="285750" indent="-285750">
              <a:buFont typeface="Arial" panose="020B0604020202020204" pitchFamily="34" charset="0"/>
              <a:buChar char="•"/>
            </a:pPr>
            <a:r>
              <a:rPr lang="en-GB" dirty="0"/>
              <a:t>Delivery is expected at 30 days from Order</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product Sliced Ham (GTIN:30825146072077) receives a price rise in week 4, per the pricing master</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DC experience a strong demand for Salami (GTIN:30825146072503) during the 7 weeks and escalate</a:t>
            </a:r>
            <a:br>
              <a:rPr lang="en-GB" dirty="0"/>
            </a:br>
            <a:r>
              <a:rPr lang="en-GB" dirty="0"/>
              <a:t>their orders with </a:t>
            </a:r>
            <a:r>
              <a:rPr lang="en-GB" dirty="0" err="1"/>
              <a:t>MeatyCo</a:t>
            </a:r>
            <a:r>
              <a:rPr lang="en-GB" dirty="0"/>
              <a:t> in response.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pic>
        <p:nvPicPr>
          <p:cNvPr id="5" name="Picture 4">
            <a:extLst>
              <a:ext uri="{FF2B5EF4-FFF2-40B4-BE49-F238E27FC236}">
                <a16:creationId xmlns:a16="http://schemas.microsoft.com/office/drawing/2014/main" id="{5AF2B25C-8FB4-EA9C-FFF0-926B50892FC9}"/>
              </a:ext>
            </a:extLst>
          </p:cNvPr>
          <p:cNvPicPr>
            <a:picLocks noChangeAspect="1"/>
          </p:cNvPicPr>
          <p:nvPr/>
        </p:nvPicPr>
        <p:blipFill>
          <a:blip r:embed="rId2"/>
          <a:stretch>
            <a:fillRect/>
          </a:stretch>
        </p:blipFill>
        <p:spPr>
          <a:xfrm>
            <a:off x="613186" y="3885281"/>
            <a:ext cx="6771455" cy="2823243"/>
          </a:xfrm>
          <a:prstGeom prst="rect">
            <a:avLst/>
          </a:prstGeom>
          <a:ln>
            <a:solidFill>
              <a:schemeClr val="accent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9879143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5D4F5E-5C2C-CF5E-2625-F1583C4E372B}"/>
              </a:ext>
            </a:extLst>
          </p:cNvPr>
          <p:cNvSpPr>
            <a:spLocks noGrp="1"/>
          </p:cNvSpPr>
          <p:nvPr>
            <p:ph type="body" sz="quarter" idx="24"/>
          </p:nvPr>
        </p:nvSpPr>
        <p:spPr/>
        <p:txBody>
          <a:bodyPr/>
          <a:lstStyle/>
          <a:p>
            <a:r>
              <a:rPr lang="en-GB"/>
              <a:t>Supplier : PROTEIN INC</a:t>
            </a:r>
          </a:p>
        </p:txBody>
      </p:sp>
      <p:sp>
        <p:nvSpPr>
          <p:cNvPr id="3" name="TextBox 2">
            <a:extLst>
              <a:ext uri="{FF2B5EF4-FFF2-40B4-BE49-F238E27FC236}">
                <a16:creationId xmlns:a16="http://schemas.microsoft.com/office/drawing/2014/main" id="{CC81981A-CB03-54A7-16DF-F47791954432}"/>
              </a:ext>
            </a:extLst>
          </p:cNvPr>
          <p:cNvSpPr txBox="1"/>
          <p:nvPr/>
        </p:nvSpPr>
        <p:spPr>
          <a:xfrm>
            <a:off x="518123" y="830241"/>
            <a:ext cx="10702184" cy="3416320"/>
          </a:xfrm>
          <a:prstGeom prst="rect">
            <a:avLst/>
          </a:prstGeom>
          <a:noFill/>
        </p:spPr>
        <p:txBody>
          <a:bodyPr wrap="square" lIns="91440" tIns="45720" rIns="91440" bIns="45720" rtlCol="0" anchor="t">
            <a:spAutoFit/>
          </a:bodyPr>
          <a:lstStyle/>
          <a:p>
            <a:r>
              <a:rPr lang="en-GB" dirty="0"/>
              <a:t>Protein Inc have been sent only good purchase orders by the distributor.  Their  purchase orders are generally larger than those going to Meaty Co.</a:t>
            </a:r>
          </a:p>
          <a:p>
            <a:endParaRPr lang="en-GB" dirty="0"/>
          </a:p>
          <a:p>
            <a:pPr marL="285750" indent="-285750">
              <a:buFont typeface="Arial" panose="020B0604020202020204" pitchFamily="34" charset="0"/>
              <a:buChar char="•"/>
            </a:pPr>
            <a:r>
              <a:rPr lang="en-GB" dirty="0"/>
              <a:t>They will deliver at 21 days and ship at 20 days but are allocated a few extra hours for processing.</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product Sliced Ham (GTIN:30825146072077) receives an IPC mandated price rise in week 4, per the pricing master.  The distributor reassesses how much they are ordering and drops their order quantity.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DC experience a transient demand spike for Pepperoni (GTIN:30825146072503) during the 7 weeks that causes them to order more from Protein Inc.   The increased demand plateaus, then returns to normal.</a:t>
            </a:r>
          </a:p>
          <a:p>
            <a:endParaRPr lang="en-GB" dirty="0"/>
          </a:p>
          <a:p>
            <a:pPr marL="285750" indent="-285750">
              <a:buFont typeface="Arial" panose="020B0604020202020204" pitchFamily="34" charset="0"/>
              <a:buChar char="•"/>
            </a:pPr>
            <a:endParaRPr lang="en-GB" dirty="0"/>
          </a:p>
        </p:txBody>
      </p:sp>
      <p:pic>
        <p:nvPicPr>
          <p:cNvPr id="8" name="Picture 7">
            <a:extLst>
              <a:ext uri="{FF2B5EF4-FFF2-40B4-BE49-F238E27FC236}">
                <a16:creationId xmlns:a16="http://schemas.microsoft.com/office/drawing/2014/main" id="{9B67640D-91E3-F78C-8A5F-E9B4768EAAAC}"/>
              </a:ext>
            </a:extLst>
          </p:cNvPr>
          <p:cNvPicPr>
            <a:picLocks noChangeAspect="1"/>
          </p:cNvPicPr>
          <p:nvPr/>
        </p:nvPicPr>
        <p:blipFill>
          <a:blip r:embed="rId2"/>
          <a:stretch>
            <a:fillRect/>
          </a:stretch>
        </p:blipFill>
        <p:spPr>
          <a:xfrm>
            <a:off x="769433" y="3894268"/>
            <a:ext cx="6529077" cy="2814256"/>
          </a:xfrm>
          <a:prstGeom prst="rect">
            <a:avLst/>
          </a:prstGeom>
          <a:ln>
            <a:solidFill>
              <a:schemeClr val="accent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3292674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5D4F5E-5C2C-CF5E-2625-F1583C4E372B}"/>
              </a:ext>
            </a:extLst>
          </p:cNvPr>
          <p:cNvSpPr>
            <a:spLocks noGrp="1"/>
          </p:cNvSpPr>
          <p:nvPr>
            <p:ph type="body" sz="quarter" idx="24"/>
          </p:nvPr>
        </p:nvSpPr>
        <p:spPr/>
        <p:txBody>
          <a:bodyPr/>
          <a:lstStyle/>
          <a:p>
            <a:r>
              <a:rPr lang="en-GB"/>
              <a:t>Supplier : POOR DQ LTD</a:t>
            </a:r>
          </a:p>
        </p:txBody>
      </p:sp>
      <p:sp>
        <p:nvSpPr>
          <p:cNvPr id="3" name="TextBox 2">
            <a:extLst>
              <a:ext uri="{FF2B5EF4-FFF2-40B4-BE49-F238E27FC236}">
                <a16:creationId xmlns:a16="http://schemas.microsoft.com/office/drawing/2014/main" id="{CC81981A-CB03-54A7-16DF-F47791954432}"/>
              </a:ext>
            </a:extLst>
          </p:cNvPr>
          <p:cNvSpPr txBox="1"/>
          <p:nvPr/>
        </p:nvSpPr>
        <p:spPr>
          <a:xfrm>
            <a:off x="518123" y="830241"/>
            <a:ext cx="10361371" cy="1200329"/>
          </a:xfrm>
          <a:prstGeom prst="rect">
            <a:avLst/>
          </a:prstGeom>
          <a:noFill/>
        </p:spPr>
        <p:txBody>
          <a:bodyPr wrap="square" rtlCol="0">
            <a:spAutoFit/>
          </a:bodyPr>
          <a:lstStyle/>
          <a:p>
            <a:r>
              <a:rPr lang="en-GB"/>
              <a:t>Due to system and user input issues with a potential new supplier Poor DQ Ltd have been sent good purchase orders for only the first two weeks, but the distributor has made a considerable number of errors into weeks 3-7 which should be detected and highlighted back to the Supplier Performance Manager and Distributor Performance manager.     </a:t>
            </a:r>
            <a:r>
              <a:rPr lang="en-GB" i="1"/>
              <a:t>[One set of DQ reports, and no need to correct the data and add it to analytics]</a:t>
            </a:r>
          </a:p>
        </p:txBody>
      </p:sp>
      <p:graphicFrame>
        <p:nvGraphicFramePr>
          <p:cNvPr id="4" name="Table 3">
            <a:extLst>
              <a:ext uri="{FF2B5EF4-FFF2-40B4-BE49-F238E27FC236}">
                <a16:creationId xmlns:a16="http://schemas.microsoft.com/office/drawing/2014/main" id="{39CBE6F6-2264-659F-3C6E-554688DC547A}"/>
              </a:ext>
            </a:extLst>
          </p:cNvPr>
          <p:cNvGraphicFramePr>
            <a:graphicFrameLocks noGrp="1"/>
          </p:cNvGraphicFramePr>
          <p:nvPr>
            <p:extLst>
              <p:ext uri="{D42A27DB-BD31-4B8C-83A1-F6EECF244321}">
                <p14:modId xmlns:p14="http://schemas.microsoft.com/office/powerpoint/2010/main" val="2439685927"/>
              </p:ext>
            </p:extLst>
          </p:nvPr>
        </p:nvGraphicFramePr>
        <p:xfrm>
          <a:off x="623945" y="2247252"/>
          <a:ext cx="11026587" cy="3429000"/>
        </p:xfrm>
        <a:graphic>
          <a:graphicData uri="http://schemas.openxmlformats.org/drawingml/2006/table">
            <a:tbl>
              <a:tblPr firstRow="1" bandRow="1">
                <a:tableStyleId>{D7AC3CCA-C797-4891-BE02-D94E43425B78}</a:tableStyleId>
              </a:tblPr>
              <a:tblGrid>
                <a:gridCol w="849550">
                  <a:extLst>
                    <a:ext uri="{9D8B030D-6E8A-4147-A177-3AD203B41FA5}">
                      <a16:colId xmlns:a16="http://schemas.microsoft.com/office/drawing/2014/main" val="2851552859"/>
                    </a:ext>
                  </a:extLst>
                </a:gridCol>
                <a:gridCol w="1368223">
                  <a:extLst>
                    <a:ext uri="{9D8B030D-6E8A-4147-A177-3AD203B41FA5}">
                      <a16:colId xmlns:a16="http://schemas.microsoft.com/office/drawing/2014/main" val="1089348155"/>
                    </a:ext>
                  </a:extLst>
                </a:gridCol>
                <a:gridCol w="1870131">
                  <a:extLst>
                    <a:ext uri="{9D8B030D-6E8A-4147-A177-3AD203B41FA5}">
                      <a16:colId xmlns:a16="http://schemas.microsoft.com/office/drawing/2014/main" val="1825685441"/>
                    </a:ext>
                  </a:extLst>
                </a:gridCol>
                <a:gridCol w="2355925">
                  <a:extLst>
                    <a:ext uri="{9D8B030D-6E8A-4147-A177-3AD203B41FA5}">
                      <a16:colId xmlns:a16="http://schemas.microsoft.com/office/drawing/2014/main" val="2667917134"/>
                    </a:ext>
                  </a:extLst>
                </a:gridCol>
                <a:gridCol w="4582758">
                  <a:extLst>
                    <a:ext uri="{9D8B030D-6E8A-4147-A177-3AD203B41FA5}">
                      <a16:colId xmlns:a16="http://schemas.microsoft.com/office/drawing/2014/main" val="4142551268"/>
                    </a:ext>
                  </a:extLst>
                </a:gridCol>
              </a:tblGrid>
              <a:tr h="370840">
                <a:tc>
                  <a:txBody>
                    <a:bodyPr/>
                    <a:lstStyle/>
                    <a:p>
                      <a:r>
                        <a:rPr lang="en-GB">
                          <a:solidFill>
                            <a:schemeClr val="bg1"/>
                          </a:solidFill>
                        </a:rPr>
                        <a:t>Week</a:t>
                      </a:r>
                    </a:p>
                  </a:txBody>
                  <a:tcPr>
                    <a:solidFill>
                      <a:srgbClr val="C00000"/>
                    </a:solidFill>
                  </a:tcPr>
                </a:tc>
                <a:tc>
                  <a:txBody>
                    <a:bodyPr/>
                    <a:lstStyle/>
                    <a:p>
                      <a:r>
                        <a:rPr lang="en-GB">
                          <a:solidFill>
                            <a:schemeClr val="bg1"/>
                          </a:solidFill>
                        </a:rPr>
                        <a:t>Order</a:t>
                      </a:r>
                    </a:p>
                  </a:txBody>
                  <a:tcPr>
                    <a:solidFill>
                      <a:srgbClr val="C00000"/>
                    </a:solidFill>
                  </a:tcPr>
                </a:tc>
                <a:tc>
                  <a:txBody>
                    <a:bodyPr/>
                    <a:lstStyle/>
                    <a:p>
                      <a:r>
                        <a:rPr lang="en-GB">
                          <a:solidFill>
                            <a:schemeClr val="bg1"/>
                          </a:solidFill>
                        </a:rPr>
                        <a:t>Item</a:t>
                      </a:r>
                    </a:p>
                  </a:txBody>
                  <a:tcPr>
                    <a:solidFill>
                      <a:srgbClr val="C00000"/>
                    </a:solidFill>
                  </a:tcPr>
                </a:tc>
                <a:tc>
                  <a:txBody>
                    <a:bodyPr/>
                    <a:lstStyle/>
                    <a:p>
                      <a:r>
                        <a:rPr lang="en-GB">
                          <a:solidFill>
                            <a:schemeClr val="bg1"/>
                          </a:solidFill>
                        </a:rPr>
                        <a:t>Field</a:t>
                      </a:r>
                    </a:p>
                  </a:txBody>
                  <a:tcPr>
                    <a:solidFill>
                      <a:srgbClr val="C00000"/>
                    </a:solidFill>
                  </a:tcPr>
                </a:tc>
                <a:tc>
                  <a:txBody>
                    <a:bodyPr/>
                    <a:lstStyle/>
                    <a:p>
                      <a:r>
                        <a:rPr lang="en-GB">
                          <a:solidFill>
                            <a:schemeClr val="bg1"/>
                          </a:solidFill>
                        </a:rPr>
                        <a:t>Fault</a:t>
                      </a:r>
                    </a:p>
                  </a:txBody>
                  <a:tcPr>
                    <a:solidFill>
                      <a:srgbClr val="C00000"/>
                    </a:solidFill>
                  </a:tcPr>
                </a:tc>
                <a:extLst>
                  <a:ext uri="{0D108BD9-81ED-4DB2-BD59-A6C34878D82A}">
                    <a16:rowId xmlns:a16="http://schemas.microsoft.com/office/drawing/2014/main" val="1272022437"/>
                  </a:ext>
                </a:extLst>
              </a:tr>
              <a:tr h="370840">
                <a:tc>
                  <a:txBody>
                    <a:bodyPr/>
                    <a:lstStyle/>
                    <a:p>
                      <a:r>
                        <a:rPr lang="en-GB" sz="1600"/>
                        <a:t>3</a:t>
                      </a:r>
                    </a:p>
                  </a:txBody>
                  <a:tcPr/>
                </a:tc>
                <a:tc>
                  <a:txBody>
                    <a:bodyPr/>
                    <a:lstStyle/>
                    <a:p>
                      <a:r>
                        <a:rPr lang="en-GB" sz="1600"/>
                        <a:t>PO73835</a:t>
                      </a:r>
                    </a:p>
                  </a:txBody>
                  <a:tcPr/>
                </a:tc>
                <a:tc>
                  <a:txBody>
                    <a:bodyPr/>
                    <a:lstStyle/>
                    <a:p>
                      <a:r>
                        <a:rPr lang="en-GB" sz="1600" i="1"/>
                        <a:t>n/a</a:t>
                      </a:r>
                    </a:p>
                  </a:txBody>
                  <a:tcPr/>
                </a:tc>
                <a:tc>
                  <a:txBody>
                    <a:bodyPr/>
                    <a:lstStyle/>
                    <a:p>
                      <a:r>
                        <a:rPr lang="en-GB" sz="1600" err="1"/>
                        <a:t>marketplace_order_id</a:t>
                      </a:r>
                      <a:endParaRPr lang="en-GB" sz="1600"/>
                    </a:p>
                  </a:txBody>
                  <a:tcPr/>
                </a:tc>
                <a:tc>
                  <a:txBody>
                    <a:bodyPr/>
                    <a:lstStyle/>
                    <a:p>
                      <a:r>
                        <a:rPr lang="en-GB" sz="1600"/>
                        <a:t>Purchase order number duplicates week two.   Should have been PO7383</a:t>
                      </a:r>
                      <a:r>
                        <a:rPr lang="en-GB" sz="1600" b="1" u="sng"/>
                        <a:t>8</a:t>
                      </a:r>
                      <a:r>
                        <a:rPr lang="en-GB" sz="1600"/>
                        <a:t>.</a:t>
                      </a:r>
                    </a:p>
                  </a:txBody>
                  <a:tcPr/>
                </a:tc>
                <a:extLst>
                  <a:ext uri="{0D108BD9-81ED-4DB2-BD59-A6C34878D82A}">
                    <a16:rowId xmlns:a16="http://schemas.microsoft.com/office/drawing/2014/main" val="787190252"/>
                  </a:ext>
                </a:extLst>
              </a:tr>
              <a:tr h="370840">
                <a:tc>
                  <a:txBody>
                    <a:bodyPr/>
                    <a:lstStyle/>
                    <a:p>
                      <a:r>
                        <a:rPr lang="en-GB" sz="160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a:t>PO73835</a:t>
                      </a:r>
                    </a:p>
                  </a:txBody>
                  <a:tcPr/>
                </a:tc>
                <a:tc>
                  <a:txBody>
                    <a:bodyPr/>
                    <a:lstStyle/>
                    <a:p>
                      <a:r>
                        <a:rPr lang="en-GB" sz="1600" i="1"/>
                        <a:t>n/a</a:t>
                      </a:r>
                    </a:p>
                  </a:txBody>
                  <a:tcPr/>
                </a:tc>
                <a:tc>
                  <a:txBody>
                    <a:bodyPr/>
                    <a:lstStyle/>
                    <a:p>
                      <a:r>
                        <a:rPr lang="en-GB" sz="1600" i="1"/>
                        <a:t>Filename</a:t>
                      </a:r>
                    </a:p>
                  </a:txBody>
                  <a:tcPr/>
                </a:tc>
                <a:tc>
                  <a:txBody>
                    <a:bodyPr/>
                    <a:lstStyle/>
                    <a:p>
                      <a:r>
                        <a:rPr lang="en-GB" sz="1600"/>
                        <a:t>As the PO is part of the filename it is also impacted</a:t>
                      </a:r>
                      <a:br>
                        <a:rPr lang="en-GB" sz="1600"/>
                      </a:br>
                      <a:r>
                        <a:rPr lang="en-GB" sz="1600"/>
                        <a:t>should have been: 20240504-POORDQ-PO7383</a:t>
                      </a:r>
                      <a:r>
                        <a:rPr lang="en-GB" sz="1600" b="1" u="sng"/>
                        <a:t>8</a:t>
                      </a:r>
                    </a:p>
                  </a:txBody>
                  <a:tcPr/>
                </a:tc>
                <a:extLst>
                  <a:ext uri="{0D108BD9-81ED-4DB2-BD59-A6C34878D82A}">
                    <a16:rowId xmlns:a16="http://schemas.microsoft.com/office/drawing/2014/main" val="2209087101"/>
                  </a:ext>
                </a:extLst>
              </a:tr>
              <a:tr h="370840">
                <a:tc>
                  <a:txBody>
                    <a:bodyPr/>
                    <a:lstStyle/>
                    <a:p>
                      <a:r>
                        <a:rPr lang="en-GB" sz="1600"/>
                        <a:t>4-7</a:t>
                      </a:r>
                    </a:p>
                  </a:txBody>
                  <a:tcPr/>
                </a:tc>
                <a:tc>
                  <a:txBody>
                    <a:bodyPr/>
                    <a:lstStyle/>
                    <a:p>
                      <a:r>
                        <a:rPr lang="en-GB" sz="1600" i="1"/>
                        <a:t>multi</a:t>
                      </a:r>
                    </a:p>
                  </a:txBody>
                  <a:tcPr/>
                </a:tc>
                <a:tc>
                  <a:txBody>
                    <a:bodyPr/>
                    <a:lstStyle/>
                    <a:p>
                      <a:r>
                        <a:rPr lang="en-GB" sz="1600"/>
                        <a:t>30825146072077</a:t>
                      </a:r>
                    </a:p>
                  </a:txBody>
                  <a:tcPr/>
                </a:tc>
                <a:tc>
                  <a:txBody>
                    <a:bodyPr/>
                    <a:lstStyle/>
                    <a:p>
                      <a:r>
                        <a:rPr lang="en-GB" sz="1600" err="1"/>
                        <a:t>unit_price_exl_tax</a:t>
                      </a:r>
                      <a:endParaRPr lang="en-GB" sz="1600"/>
                    </a:p>
                  </a:txBody>
                  <a:tcPr/>
                </a:tc>
                <a:tc>
                  <a:txBody>
                    <a:bodyPr/>
                    <a:lstStyle/>
                    <a:p>
                      <a:r>
                        <a:rPr lang="en-GB" sz="1600"/>
                        <a:t>The DC failed to apply the IPC mandated Sliced Ham price hike to 7.88 that it should have in week 4.</a:t>
                      </a:r>
                    </a:p>
                  </a:txBody>
                  <a:tcPr/>
                </a:tc>
                <a:extLst>
                  <a:ext uri="{0D108BD9-81ED-4DB2-BD59-A6C34878D82A}">
                    <a16:rowId xmlns:a16="http://schemas.microsoft.com/office/drawing/2014/main" val="2067390867"/>
                  </a:ext>
                </a:extLst>
              </a:tr>
              <a:tr h="370840">
                <a:tc>
                  <a:txBody>
                    <a:bodyPr/>
                    <a:lstStyle/>
                    <a:p>
                      <a:r>
                        <a:rPr lang="en-GB" sz="1600"/>
                        <a:t>5</a:t>
                      </a:r>
                    </a:p>
                  </a:txBody>
                  <a:tcPr/>
                </a:tc>
                <a:tc>
                  <a:txBody>
                    <a:bodyPr/>
                    <a:lstStyle/>
                    <a:p>
                      <a:r>
                        <a:rPr lang="en-GB" sz="1600"/>
                        <a:t>PO73844</a:t>
                      </a:r>
                    </a:p>
                  </a:txBody>
                  <a:tcPr/>
                </a:tc>
                <a:tc>
                  <a:txBody>
                    <a:bodyPr/>
                    <a:lstStyle/>
                    <a:p>
                      <a:r>
                        <a:rPr lang="en-GB" sz="1600"/>
                        <a:t>30825146073654</a:t>
                      </a:r>
                    </a:p>
                  </a:txBody>
                  <a:tcPr/>
                </a:tc>
                <a:tc>
                  <a:txBody>
                    <a:bodyPr/>
                    <a:lstStyle/>
                    <a:p>
                      <a:r>
                        <a:rPr lang="en-GB" sz="1600"/>
                        <a:t>Qty</a:t>
                      </a:r>
                    </a:p>
                  </a:txBody>
                  <a:tcPr/>
                </a:tc>
                <a:tc>
                  <a:txBody>
                    <a:bodyPr/>
                    <a:lstStyle/>
                    <a:p>
                      <a:r>
                        <a:rPr lang="en-GB" sz="1600"/>
                        <a:t>45A is not a number.   Should have been 45.</a:t>
                      </a:r>
                    </a:p>
                  </a:txBody>
                  <a:tcPr/>
                </a:tc>
                <a:extLst>
                  <a:ext uri="{0D108BD9-81ED-4DB2-BD59-A6C34878D82A}">
                    <a16:rowId xmlns:a16="http://schemas.microsoft.com/office/drawing/2014/main" val="3722595384"/>
                  </a:ext>
                </a:extLst>
              </a:tr>
              <a:tr h="370840">
                <a:tc>
                  <a:txBody>
                    <a:bodyPr/>
                    <a:lstStyle/>
                    <a:p>
                      <a:r>
                        <a:rPr lang="en-GB" sz="1600"/>
                        <a:t>6</a:t>
                      </a:r>
                    </a:p>
                  </a:txBody>
                  <a:tcPr/>
                </a:tc>
                <a:tc>
                  <a:txBody>
                    <a:bodyPr/>
                    <a:lstStyle/>
                    <a:p>
                      <a:r>
                        <a:rPr lang="en-GB" sz="1600"/>
                        <a:t>PO73847</a:t>
                      </a:r>
                    </a:p>
                  </a:txBody>
                  <a:tcPr/>
                </a:tc>
                <a:tc>
                  <a:txBody>
                    <a:bodyPr/>
                    <a:lstStyle/>
                    <a:p>
                      <a:r>
                        <a:rPr lang="en-GB" sz="1600"/>
                        <a:t>30825146073654</a:t>
                      </a:r>
                    </a:p>
                  </a:txBody>
                  <a:tcPr/>
                </a:tc>
                <a:tc>
                  <a:txBody>
                    <a:bodyPr/>
                    <a:lstStyle/>
                    <a:p>
                      <a:r>
                        <a:rPr lang="en-GB" sz="1600"/>
                        <a:t>Price</a:t>
                      </a:r>
                    </a:p>
                  </a:txBody>
                  <a:tcPr/>
                </a:tc>
                <a:tc>
                  <a:txBody>
                    <a:bodyPr/>
                    <a:lstStyle/>
                    <a:p>
                      <a:r>
                        <a:rPr lang="en-GB" sz="1600"/>
                        <a:t>Missing.   Should be 6.78</a:t>
                      </a:r>
                    </a:p>
                  </a:txBody>
                  <a:tcPr/>
                </a:tc>
                <a:extLst>
                  <a:ext uri="{0D108BD9-81ED-4DB2-BD59-A6C34878D82A}">
                    <a16:rowId xmlns:a16="http://schemas.microsoft.com/office/drawing/2014/main" val="3512454637"/>
                  </a:ext>
                </a:extLst>
              </a:tr>
              <a:tr h="370840">
                <a:tc>
                  <a:txBody>
                    <a:bodyPr/>
                    <a:lstStyle/>
                    <a:p>
                      <a:r>
                        <a:rPr lang="en-GB" sz="1600"/>
                        <a:t>7</a:t>
                      </a:r>
                    </a:p>
                  </a:txBody>
                  <a:tcPr/>
                </a:tc>
                <a:tc>
                  <a:txBody>
                    <a:bodyPr/>
                    <a:lstStyle/>
                    <a:p>
                      <a:r>
                        <a:rPr lang="en-GB" sz="1600"/>
                        <a:t>PO73850</a:t>
                      </a:r>
                    </a:p>
                  </a:txBody>
                  <a:tcPr/>
                </a:tc>
                <a:tc>
                  <a:txBody>
                    <a:bodyPr/>
                    <a:lstStyle/>
                    <a:p>
                      <a:r>
                        <a:rPr lang="en-GB" sz="1600" i="1" dirty="0"/>
                        <a:t>n/a</a:t>
                      </a:r>
                    </a:p>
                  </a:txBody>
                  <a:tcPr/>
                </a:tc>
                <a:tc>
                  <a:txBody>
                    <a:bodyPr/>
                    <a:lstStyle/>
                    <a:p>
                      <a:r>
                        <a:rPr lang="en-GB" sz="1600" err="1"/>
                        <a:t>promised_delivery_date</a:t>
                      </a:r>
                      <a:r>
                        <a:rPr lang="en-GB" sz="1600"/>
                        <a:t> </a:t>
                      </a:r>
                      <a:r>
                        <a:rPr lang="en-GB" sz="1600" err="1"/>
                        <a:t>promised_shipment_date</a:t>
                      </a:r>
                      <a:endParaRPr lang="en-GB" sz="1600"/>
                    </a:p>
                  </a:txBody>
                  <a:tcPr/>
                </a:tc>
                <a:tc>
                  <a:txBody>
                    <a:bodyPr/>
                    <a:lstStyle/>
                    <a:p>
                      <a:r>
                        <a:rPr lang="en-GB" sz="1600" dirty="0"/>
                        <a:t>Promised delivery is sooner than promised shipment</a:t>
                      </a:r>
                    </a:p>
                  </a:txBody>
                  <a:tcPr/>
                </a:tc>
                <a:extLst>
                  <a:ext uri="{0D108BD9-81ED-4DB2-BD59-A6C34878D82A}">
                    <a16:rowId xmlns:a16="http://schemas.microsoft.com/office/drawing/2014/main" val="1726060777"/>
                  </a:ext>
                </a:extLst>
              </a:tr>
            </a:tbl>
          </a:graphicData>
        </a:graphic>
      </p:graphicFrame>
    </p:spTree>
    <p:extLst>
      <p:ext uri="{BB962C8B-B14F-4D97-AF65-F5344CB8AC3E}">
        <p14:creationId xmlns:p14="http://schemas.microsoft.com/office/powerpoint/2010/main" val="292914144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5D4F5E-5C2C-CF5E-2625-F1583C4E372B}"/>
              </a:ext>
            </a:extLst>
          </p:cNvPr>
          <p:cNvSpPr>
            <a:spLocks noGrp="1"/>
          </p:cNvSpPr>
          <p:nvPr>
            <p:ph type="body" sz="quarter" idx="24"/>
          </p:nvPr>
        </p:nvSpPr>
        <p:spPr/>
        <p:txBody>
          <a:bodyPr/>
          <a:lstStyle/>
          <a:p>
            <a:r>
              <a:rPr lang="en-GB" dirty="0"/>
              <a:t>The Restated Order </a:t>
            </a:r>
            <a:r>
              <a:rPr lang="en-GB" dirty="0" err="1"/>
              <a:t>Excercise</a:t>
            </a:r>
            <a:endParaRPr lang="en-GB" dirty="0"/>
          </a:p>
        </p:txBody>
      </p:sp>
      <p:sp>
        <p:nvSpPr>
          <p:cNvPr id="3" name="TextBox 2">
            <a:extLst>
              <a:ext uri="{FF2B5EF4-FFF2-40B4-BE49-F238E27FC236}">
                <a16:creationId xmlns:a16="http://schemas.microsoft.com/office/drawing/2014/main" id="{CC81981A-CB03-54A7-16DF-F47791954432}"/>
              </a:ext>
            </a:extLst>
          </p:cNvPr>
          <p:cNvSpPr txBox="1"/>
          <p:nvPr/>
        </p:nvSpPr>
        <p:spPr>
          <a:xfrm>
            <a:off x="463121" y="878367"/>
            <a:ext cx="10361371" cy="2862322"/>
          </a:xfrm>
          <a:prstGeom prst="rect">
            <a:avLst/>
          </a:prstGeom>
          <a:noFill/>
        </p:spPr>
        <p:txBody>
          <a:bodyPr wrap="square" rtlCol="0">
            <a:spAutoFit/>
          </a:bodyPr>
          <a:lstStyle/>
          <a:p>
            <a:r>
              <a:rPr lang="en-GB" dirty="0"/>
              <a:t>The distributor sent </a:t>
            </a:r>
            <a:r>
              <a:rPr lang="en-GB" dirty="0" err="1"/>
              <a:t>MeatyCo</a:t>
            </a:r>
            <a:r>
              <a:rPr lang="en-GB" dirty="0"/>
              <a:t> a purchase order PO73830 on 2024-04-17 that included a line for 55 units of Salami.    They realise a day later that this was incorrect and should have been 50 units.   A purchase order amendment is sent that updates the value within the suppliers permitted notification period.   All other details remain the same.</a:t>
            </a:r>
          </a:p>
          <a:p>
            <a:endParaRPr lang="en-GB" dirty="0"/>
          </a:p>
          <a:p>
            <a:r>
              <a:rPr lang="en-GB" b="1" dirty="0">
                <a:solidFill>
                  <a:schemeClr val="accent1"/>
                </a:solidFill>
              </a:rPr>
              <a:t>Your demonstration objective</a:t>
            </a:r>
            <a:r>
              <a:rPr lang="en-GB" dirty="0">
                <a:solidFill>
                  <a:schemeClr val="accent1"/>
                </a:solidFill>
              </a:rPr>
              <a:t> </a:t>
            </a:r>
            <a:r>
              <a:rPr lang="en-GB" dirty="0"/>
              <a:t>is to locate and update the purchase order within your purchase orders delta table rather than storing it as a new purchase order or rejecting it as a duplicate.   You will need to observe the filename, date fields and order type of the file to achieve this.</a:t>
            </a:r>
          </a:p>
          <a:p>
            <a:endParaRPr lang="en-GB" dirty="0"/>
          </a:p>
          <a:p>
            <a:r>
              <a:rPr lang="en-GB" dirty="0"/>
              <a:t>The changed details are as follows:</a:t>
            </a:r>
          </a:p>
        </p:txBody>
      </p:sp>
      <p:graphicFrame>
        <p:nvGraphicFramePr>
          <p:cNvPr id="5" name="Table 4">
            <a:extLst>
              <a:ext uri="{FF2B5EF4-FFF2-40B4-BE49-F238E27FC236}">
                <a16:creationId xmlns:a16="http://schemas.microsoft.com/office/drawing/2014/main" id="{42EAF2C8-C53D-4A91-0340-5450C285A8DF}"/>
              </a:ext>
            </a:extLst>
          </p:cNvPr>
          <p:cNvGraphicFramePr>
            <a:graphicFrameLocks noGrp="1"/>
          </p:cNvGraphicFramePr>
          <p:nvPr>
            <p:extLst>
              <p:ext uri="{D42A27DB-BD31-4B8C-83A1-F6EECF244321}">
                <p14:modId xmlns:p14="http://schemas.microsoft.com/office/powerpoint/2010/main" val="3875706354"/>
              </p:ext>
            </p:extLst>
          </p:nvPr>
        </p:nvGraphicFramePr>
        <p:xfrm>
          <a:off x="463121" y="3986676"/>
          <a:ext cx="8300039" cy="1254760"/>
        </p:xfrm>
        <a:graphic>
          <a:graphicData uri="http://schemas.openxmlformats.org/drawingml/2006/table">
            <a:tbl>
              <a:tblPr firstRow="1" bandRow="1">
                <a:tableStyleId>{D7AC3CCA-C797-4891-BE02-D94E43425B78}</a:tableStyleId>
              </a:tblPr>
              <a:tblGrid>
                <a:gridCol w="1190722">
                  <a:extLst>
                    <a:ext uri="{9D8B030D-6E8A-4147-A177-3AD203B41FA5}">
                      <a16:colId xmlns:a16="http://schemas.microsoft.com/office/drawing/2014/main" val="3611865708"/>
                    </a:ext>
                  </a:extLst>
                </a:gridCol>
                <a:gridCol w="2958816">
                  <a:extLst>
                    <a:ext uri="{9D8B030D-6E8A-4147-A177-3AD203B41FA5}">
                      <a16:colId xmlns:a16="http://schemas.microsoft.com/office/drawing/2014/main" val="2851552859"/>
                    </a:ext>
                  </a:extLst>
                </a:gridCol>
                <a:gridCol w="1253743">
                  <a:extLst>
                    <a:ext uri="{9D8B030D-6E8A-4147-A177-3AD203B41FA5}">
                      <a16:colId xmlns:a16="http://schemas.microsoft.com/office/drawing/2014/main" val="1825685441"/>
                    </a:ext>
                  </a:extLst>
                </a:gridCol>
                <a:gridCol w="1672974">
                  <a:extLst>
                    <a:ext uri="{9D8B030D-6E8A-4147-A177-3AD203B41FA5}">
                      <a16:colId xmlns:a16="http://schemas.microsoft.com/office/drawing/2014/main" val="2667917134"/>
                    </a:ext>
                  </a:extLst>
                </a:gridCol>
                <a:gridCol w="1223784">
                  <a:extLst>
                    <a:ext uri="{9D8B030D-6E8A-4147-A177-3AD203B41FA5}">
                      <a16:colId xmlns:a16="http://schemas.microsoft.com/office/drawing/2014/main" val="4142551268"/>
                    </a:ext>
                  </a:extLst>
                </a:gridCol>
              </a:tblGrid>
              <a:tr h="370840">
                <a:tc>
                  <a:txBody>
                    <a:bodyPr/>
                    <a:lstStyle/>
                    <a:p>
                      <a:endParaRPr lang="en-GB" sz="1200" dirty="0">
                        <a:solidFill>
                          <a:schemeClr val="bg1"/>
                        </a:solidFill>
                      </a:endParaRPr>
                    </a:p>
                  </a:txBody>
                  <a:tcPr>
                    <a:solidFill>
                      <a:schemeClr val="tx1"/>
                    </a:solidFill>
                  </a:tcPr>
                </a:tc>
                <a:tc>
                  <a:txBody>
                    <a:bodyPr/>
                    <a:lstStyle/>
                    <a:p>
                      <a:r>
                        <a:rPr lang="en-GB" sz="1200" dirty="0">
                          <a:solidFill>
                            <a:schemeClr val="bg1"/>
                          </a:solidFill>
                        </a:rPr>
                        <a:t>File</a:t>
                      </a:r>
                    </a:p>
                  </a:txBody>
                  <a:tcPr>
                    <a:solidFill>
                      <a:schemeClr val="tx1"/>
                    </a:solidFill>
                  </a:tcPr>
                </a:tc>
                <a:tc>
                  <a:txBody>
                    <a:bodyPr/>
                    <a:lstStyle/>
                    <a:p>
                      <a:r>
                        <a:rPr lang="en-GB" sz="1200" dirty="0" err="1">
                          <a:solidFill>
                            <a:schemeClr val="bg1"/>
                          </a:solidFill>
                        </a:rPr>
                        <a:t>Order_type</a:t>
                      </a:r>
                      <a:endParaRPr lang="en-GB" sz="1200" dirty="0">
                        <a:solidFill>
                          <a:schemeClr val="bg1"/>
                        </a:solidFill>
                      </a:endParaRPr>
                    </a:p>
                  </a:txBody>
                  <a:tcPr>
                    <a:solidFill>
                      <a:schemeClr val="tx1"/>
                    </a:solidFill>
                  </a:tcPr>
                </a:tc>
                <a:tc>
                  <a:txBody>
                    <a:bodyPr/>
                    <a:lstStyle/>
                    <a:p>
                      <a:r>
                        <a:rPr lang="en-GB" sz="1200" dirty="0">
                          <a:solidFill>
                            <a:schemeClr val="bg1"/>
                          </a:solidFill>
                        </a:rPr>
                        <a:t>For the Item</a:t>
                      </a:r>
                    </a:p>
                  </a:txBody>
                  <a:tcPr>
                    <a:solidFill>
                      <a:schemeClr val="tx1"/>
                    </a:solidFill>
                  </a:tcPr>
                </a:tc>
                <a:tc>
                  <a:txBody>
                    <a:bodyPr/>
                    <a:lstStyle/>
                    <a:p>
                      <a:r>
                        <a:rPr lang="en-GB" sz="1200" dirty="0">
                          <a:solidFill>
                            <a:schemeClr val="bg1"/>
                          </a:solidFill>
                        </a:rPr>
                        <a:t>qty =</a:t>
                      </a:r>
                    </a:p>
                  </a:txBody>
                  <a:tcPr>
                    <a:solidFill>
                      <a:schemeClr val="tx1"/>
                    </a:solidFill>
                  </a:tcPr>
                </a:tc>
                <a:extLst>
                  <a:ext uri="{0D108BD9-81ED-4DB2-BD59-A6C34878D82A}">
                    <a16:rowId xmlns:a16="http://schemas.microsoft.com/office/drawing/2014/main" val="1272022437"/>
                  </a:ext>
                </a:extLst>
              </a:tr>
              <a:tr h="370840">
                <a:tc>
                  <a:txBody>
                    <a:bodyPr/>
                    <a:lstStyle/>
                    <a:p>
                      <a:pPr algn="ctr"/>
                      <a:r>
                        <a:rPr lang="en-GB" sz="1400" dirty="0">
                          <a:solidFill>
                            <a:schemeClr val="bg1"/>
                          </a:solidFill>
                        </a:rPr>
                        <a:t>Bad Order</a:t>
                      </a:r>
                    </a:p>
                  </a:txBody>
                  <a:tcPr anchor="ctr">
                    <a:solidFill>
                      <a:srgbClr val="C00000"/>
                    </a:solidFill>
                  </a:tcPr>
                </a:tc>
                <a:tc>
                  <a:txBody>
                    <a:bodyPr/>
                    <a:lstStyle/>
                    <a:p>
                      <a:r>
                        <a:rPr lang="en-GB" sz="1200" b="0" i="0" kern="1200" dirty="0">
                          <a:solidFill>
                            <a:schemeClr val="dk1"/>
                          </a:solidFill>
                          <a:effectLst/>
                          <a:latin typeface="+mn-lt"/>
                          <a:ea typeface="+mn-ea"/>
                          <a:cs typeface="+mn-cs"/>
                        </a:rPr>
                        <a:t>20240417-MEATYCO-PO73830.json</a:t>
                      </a:r>
                      <a:endParaRPr lang="en-GB" sz="1100" dirty="0"/>
                    </a:p>
                  </a:txBody>
                  <a:tcPr/>
                </a:tc>
                <a:tc>
                  <a:txBody>
                    <a:bodyPr/>
                    <a:lstStyle/>
                    <a:p>
                      <a:r>
                        <a:rPr lang="en-GB" sz="1100" i="0" dirty="0"/>
                        <a:t>0 = Original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kern="1200" dirty="0">
                          <a:solidFill>
                            <a:schemeClr val="dk1"/>
                          </a:solidFill>
                          <a:effectLst/>
                          <a:latin typeface="+mn-lt"/>
                          <a:ea typeface="+mn-ea"/>
                          <a:cs typeface="+mn-cs"/>
                        </a:rPr>
                        <a:t>30825146072077</a:t>
                      </a:r>
                    </a:p>
                    <a:p>
                      <a:endParaRPr lang="en-GB" sz="1100" dirty="0"/>
                    </a:p>
                  </a:txBody>
                  <a:tcPr/>
                </a:tc>
                <a:tc>
                  <a:txBody>
                    <a:bodyPr/>
                    <a:lstStyle/>
                    <a:p>
                      <a:r>
                        <a:rPr lang="en-GB" sz="1100" dirty="0"/>
                        <a:t>55</a:t>
                      </a:r>
                    </a:p>
                  </a:txBody>
                  <a:tcPr/>
                </a:tc>
                <a:extLst>
                  <a:ext uri="{0D108BD9-81ED-4DB2-BD59-A6C34878D82A}">
                    <a16:rowId xmlns:a16="http://schemas.microsoft.com/office/drawing/2014/main" val="787190252"/>
                  </a:ext>
                </a:extLst>
              </a:tr>
              <a:tr h="370840">
                <a:tc>
                  <a:txBody>
                    <a:bodyPr/>
                    <a:lstStyle/>
                    <a:p>
                      <a:pPr algn="ctr"/>
                      <a:r>
                        <a:rPr lang="en-GB" sz="1400" dirty="0">
                          <a:solidFill>
                            <a:schemeClr val="bg1"/>
                          </a:solidFill>
                        </a:rPr>
                        <a:t>Correction</a:t>
                      </a:r>
                    </a:p>
                  </a:txBody>
                  <a:tcPr anchor="ctr">
                    <a:solidFill>
                      <a:schemeClr val="accent3"/>
                    </a:solidFill>
                  </a:tcPr>
                </a:tc>
                <a:tc>
                  <a:txBody>
                    <a:bodyPr/>
                    <a:lstStyle/>
                    <a:p>
                      <a:r>
                        <a:rPr lang="en-GB" sz="1200" b="0" i="0" kern="1200" dirty="0">
                          <a:solidFill>
                            <a:schemeClr val="dk1"/>
                          </a:solidFill>
                          <a:effectLst/>
                          <a:latin typeface="+mn-lt"/>
                          <a:ea typeface="+mn-ea"/>
                          <a:cs typeface="+mn-cs"/>
                        </a:rPr>
                        <a:t>20240417-MEATYCO-PO73830</a:t>
                      </a:r>
                      <a:r>
                        <a:rPr lang="en-GB" sz="1200" b="1" i="0" kern="1200" dirty="0">
                          <a:solidFill>
                            <a:schemeClr val="dk1"/>
                          </a:solidFill>
                          <a:effectLst/>
                          <a:latin typeface="+mn-lt"/>
                          <a:ea typeface="+mn-ea"/>
                          <a:cs typeface="+mn-cs"/>
                        </a:rPr>
                        <a:t>_1</a:t>
                      </a:r>
                      <a:r>
                        <a:rPr lang="en-GB" sz="1200" b="0" i="0" kern="1200" dirty="0">
                          <a:solidFill>
                            <a:schemeClr val="dk1"/>
                          </a:solidFill>
                          <a:effectLst/>
                          <a:latin typeface="+mn-lt"/>
                          <a:ea typeface="+mn-ea"/>
                          <a:cs typeface="+mn-cs"/>
                        </a:rPr>
                        <a:t>.json</a:t>
                      </a:r>
                      <a:endParaRPr lang="en-GB" sz="1100" dirty="0"/>
                    </a:p>
                  </a:txBody>
                  <a:tcPr/>
                </a:tc>
                <a:tc>
                  <a:txBody>
                    <a:bodyPr/>
                    <a:lstStyle/>
                    <a:p>
                      <a:r>
                        <a:rPr lang="en-GB" sz="1100" i="0" dirty="0"/>
                        <a:t>1 = up-versioned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kern="1200" dirty="0">
                          <a:solidFill>
                            <a:schemeClr val="dk1"/>
                          </a:solidFill>
                          <a:effectLst/>
                          <a:latin typeface="+mn-lt"/>
                          <a:ea typeface="+mn-ea"/>
                          <a:cs typeface="+mn-cs"/>
                        </a:rPr>
                        <a:t>30825146072077</a:t>
                      </a:r>
                    </a:p>
                    <a:p>
                      <a:endParaRPr lang="en-GB" sz="1100" i="1" dirty="0"/>
                    </a:p>
                  </a:txBody>
                  <a:tcPr/>
                </a:tc>
                <a:tc>
                  <a:txBody>
                    <a:bodyPr/>
                    <a:lstStyle/>
                    <a:p>
                      <a:r>
                        <a:rPr lang="en-GB" sz="1100" b="0" u="none" dirty="0"/>
                        <a:t>50</a:t>
                      </a:r>
                    </a:p>
                  </a:txBody>
                  <a:tcPr/>
                </a:tc>
                <a:extLst>
                  <a:ext uri="{0D108BD9-81ED-4DB2-BD59-A6C34878D82A}">
                    <a16:rowId xmlns:a16="http://schemas.microsoft.com/office/drawing/2014/main" val="2209087101"/>
                  </a:ext>
                </a:extLst>
              </a:tr>
            </a:tbl>
          </a:graphicData>
        </a:graphic>
      </p:graphicFrame>
    </p:spTree>
    <p:extLst>
      <p:ext uri="{BB962C8B-B14F-4D97-AF65-F5344CB8AC3E}">
        <p14:creationId xmlns:p14="http://schemas.microsoft.com/office/powerpoint/2010/main" val="4283178594"/>
      </p:ext>
    </p:extLst>
  </p:cSld>
  <p:clrMapOvr>
    <a:masterClrMapping/>
  </p:clrMapOvr>
  <p:transition spd="slow">
    <p:wipe/>
  </p:transition>
</p:sld>
</file>

<file path=ppt/theme/theme1.xml><?xml version="1.0" encoding="utf-8"?>
<a:theme xmlns:a="http://schemas.openxmlformats.org/drawingml/2006/main" name="Office Theme">
  <a:themeElements>
    <a:clrScheme name="IPC PPT COLOURS">
      <a:dk1>
        <a:sysClr val="windowText" lastClr="000000"/>
      </a:dk1>
      <a:lt1>
        <a:sysClr val="window" lastClr="FFFFFF"/>
      </a:lt1>
      <a:dk2>
        <a:srgbClr val="4E4E4E"/>
      </a:dk2>
      <a:lt2>
        <a:srgbClr val="D5D5D5"/>
      </a:lt2>
      <a:accent1>
        <a:srgbClr val="00A7E9"/>
      </a:accent1>
      <a:accent2>
        <a:srgbClr val="04436E"/>
      </a:accent2>
      <a:accent3>
        <a:srgbClr val="009132"/>
      </a:accent3>
      <a:accent4>
        <a:srgbClr val="8BCD32"/>
      </a:accent4>
      <a:accent5>
        <a:srgbClr val="00A7A9"/>
      </a:accent5>
      <a:accent6>
        <a:srgbClr val="4C006A"/>
      </a:accent6>
      <a:hlink>
        <a:srgbClr val="00A7E9"/>
      </a:hlink>
      <a:folHlink>
        <a:srgbClr val="4C006A"/>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PC EMEA Presentation Template 2023 (1).pptx" id="{ED5FECC3-60FA-4109-9D54-2F34EB3F9583}" vid="{9093752F-0EC8-477A-AA4A-822505DAB2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be6bb7e0-1165-41b9-a36e-18089024b227" xsi:nil="true"/>
    <lcf76f155ced4ddcb4097134ff3c332f xmlns="78391a98-606d-4b80-af23-2284a0b2ddf8">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ACFF96FF030B2499BF6FFBBAFE7B235" ma:contentTypeVersion="15" ma:contentTypeDescription="Create a new document." ma:contentTypeScope="" ma:versionID="1210db191cd606a1d96daf9ddaff113f">
  <xsd:schema xmlns:xsd="http://www.w3.org/2001/XMLSchema" xmlns:xs="http://www.w3.org/2001/XMLSchema" xmlns:p="http://schemas.microsoft.com/office/2006/metadata/properties" xmlns:ns2="78391a98-606d-4b80-af23-2284a0b2ddf8" xmlns:ns3="be6bb7e0-1165-41b9-a36e-18089024b227" targetNamespace="http://schemas.microsoft.com/office/2006/metadata/properties" ma:root="true" ma:fieldsID="b5db7a9c586e0d8de8fd0b14f29d3bcf" ns2:_="" ns3:_="">
    <xsd:import namespace="78391a98-606d-4b80-af23-2284a0b2ddf8"/>
    <xsd:import namespace="be6bb7e0-1165-41b9-a36e-18089024b22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CR" minOccurs="0"/>
                <xsd:element ref="ns2:MediaServiceLoca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391a98-606d-4b80-af23-2284a0b2ddf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e87ef443-c43f-4bc8-8987-f145d5fbe021"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Location" ma:index="21" nillable="true" ma:displayName="Location" ma:indexed="true" ma:internalName="MediaServiceLocation"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e6bb7e0-1165-41b9-a36e-18089024b227"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926d5127-851f-4fa7-a0f6-27d1860dffdd}" ma:internalName="TaxCatchAll" ma:showField="CatchAllData" ma:web="be6bb7e0-1165-41b9-a36e-18089024b22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92C335-3714-402C-A6BF-B9E663409D14}">
  <ds:schemaRefs>
    <ds:schemaRef ds:uri="http://purl.org/dc/terms/"/>
    <ds:schemaRef ds:uri="http://schemas.openxmlformats.org/package/2006/metadata/core-properties"/>
    <ds:schemaRef ds:uri="http://schemas.microsoft.com/office/2006/documentManagement/types"/>
    <ds:schemaRef ds:uri="78391a98-606d-4b80-af23-2284a0b2ddf8"/>
    <ds:schemaRef ds:uri="http://schemas.microsoft.com/office/infopath/2007/PartnerControls"/>
    <ds:schemaRef ds:uri="be6bb7e0-1165-41b9-a36e-18089024b227"/>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8E0CCC2F-C020-46AF-864C-BB6C70D12E92}">
  <ds:schemaRefs>
    <ds:schemaRef ds:uri="78391a98-606d-4b80-af23-2284a0b2ddf8"/>
    <ds:schemaRef ds:uri="be6bb7e0-1165-41b9-a36e-18089024b22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4382F29-C239-4FD9-A761-FE21941933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1</TotalTime>
  <Words>1253</Words>
  <Application>Microsoft Office PowerPoint</Application>
  <PresentationFormat>Widescreen</PresentationFormat>
  <Paragraphs>150</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Aptos</vt:lpstr>
      <vt:lpstr>Aptos Narrow</vt:lpstr>
      <vt:lpstr>Arial</vt:lpstr>
      <vt:lpstr>Bradley Hand ITC</vt:lpstr>
      <vt:lpstr>Calibri</vt:lpstr>
      <vt:lpstr>Nexa Regular</vt:lpstr>
      <vt:lpstr>Subway Sans LCG Regular</vt:lpstr>
      <vt:lpstr>Subway Six-Inch Office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Platten</dc:creator>
  <cp:lastModifiedBy>John Platten</cp:lastModifiedBy>
  <cp:revision>1</cp:revision>
  <dcterms:created xsi:type="dcterms:W3CDTF">2024-04-17T11:01:22Z</dcterms:created>
  <dcterms:modified xsi:type="dcterms:W3CDTF">2024-04-17T16:32:24Z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0x010100CACFF96FF030B2499BF6FFBBAFE7B235</vt:lpwstr>
  </property>
  <property fmtid="{D5CDD505-2E9C-101B-9397-08002B2CF9AE}" pid="3" name="MediaServiceImageTags">
    <vt:lpwstr/>
  </property>
</Properties>
</file>