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2" r:id="rId5"/>
    <p:sldMasterId id="2147483715" r:id="rId6"/>
  </p:sldMasterIdLst>
  <p:notesMasterIdLst>
    <p:notesMasterId r:id="rId17"/>
  </p:notesMasterIdLst>
  <p:sldIdLst>
    <p:sldId id="256" r:id="rId7"/>
    <p:sldId id="258" r:id="rId8"/>
    <p:sldId id="277" r:id="rId9"/>
    <p:sldId id="260" r:id="rId10"/>
    <p:sldId id="282" r:id="rId11"/>
    <p:sldId id="274" r:id="rId12"/>
    <p:sldId id="276" r:id="rId13"/>
    <p:sldId id="275" r:id="rId14"/>
    <p:sldId id="281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F85EB-E24B-4DD0-B1E9-07D81B7E486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B1F6-9879-4ADF-AD0A-BFA280682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8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B1F6-9879-4ADF-AD0A-BFA2806823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0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2155835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8633970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1500517" y="2984134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8823147">
            <a:off x="-3020503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714985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649785">
            <a:off x="954870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1244193">
            <a:off x="5449223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-9555807">
            <a:off x="-8159178" y="3063059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64200" y="1992267"/>
            <a:ext cx="102636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8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616733" y="4134100"/>
            <a:ext cx="6958000" cy="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6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1"/>
          <p:cNvSpPr/>
          <p:nvPr/>
        </p:nvSpPr>
        <p:spPr>
          <a:xfrm flipH="1">
            <a:off x="10589338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1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1"/>
          <p:cNvSpPr/>
          <p:nvPr/>
        </p:nvSpPr>
        <p:spPr>
          <a:xfrm rot="9405665">
            <a:off x="-5740487" y="1708242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1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1"/>
          <p:cNvSpPr/>
          <p:nvPr/>
        </p:nvSpPr>
        <p:spPr>
          <a:xfrm rot="9555841" flipH="1">
            <a:off x="9364603" y="2411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664800" y="2037600"/>
            <a:ext cx="8862400" cy="2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664600" y="4152233"/>
            <a:ext cx="8862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79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775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rot="-514371" flipH="1">
            <a:off x="6061599" y="77557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3"/>
          <p:cNvSpPr/>
          <p:nvPr/>
        </p:nvSpPr>
        <p:spPr>
          <a:xfrm rot="10800000">
            <a:off x="8786705" y="-244070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3"/>
          <p:cNvSpPr/>
          <p:nvPr/>
        </p:nvSpPr>
        <p:spPr>
          <a:xfrm rot="1051413">
            <a:off x="7163903" y="-797147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4497923" y="-6489527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3"/>
          <p:cNvSpPr/>
          <p:nvPr/>
        </p:nvSpPr>
        <p:spPr>
          <a:xfrm rot="9986681" flipH="1">
            <a:off x="-5574069" y="1390732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4526617" y="2129233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 hasCustomPrompt="1"/>
          </p:nvPr>
        </p:nvSpPr>
        <p:spPr>
          <a:xfrm>
            <a:off x="2524584" y="2236852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4526617" y="4328652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rot="10800000" flipH="1">
            <a:off x="1039103" y="463837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0552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4"/>
          <p:cNvSpPr/>
          <p:nvPr/>
        </p:nvSpPr>
        <p:spPr>
          <a:xfrm flipH="1">
            <a:off x="9091505" y="3448885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4"/>
          <p:cNvSpPr/>
          <p:nvPr/>
        </p:nvSpPr>
        <p:spPr>
          <a:xfrm rot="9748587" flipH="1">
            <a:off x="7468703" y="2695020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4"/>
          <p:cNvSpPr/>
          <p:nvPr/>
        </p:nvSpPr>
        <p:spPr>
          <a:xfrm rot="4102346" flipH="1">
            <a:off x="-3027956" y="5074463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4"/>
          <p:cNvSpPr/>
          <p:nvPr/>
        </p:nvSpPr>
        <p:spPr>
          <a:xfrm rot="813319">
            <a:off x="-477423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2066600" y="2572367"/>
            <a:ext cx="8058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 idx="2" hasCustomPrompt="1"/>
          </p:nvPr>
        </p:nvSpPr>
        <p:spPr>
          <a:xfrm>
            <a:off x="50972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3219427" y="47717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023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5"/>
          <p:cNvSpPr/>
          <p:nvPr/>
        </p:nvSpPr>
        <p:spPr>
          <a:xfrm flipH="1">
            <a:off x="9091505" y="3448885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/>
          <p:nvPr/>
        </p:nvSpPr>
        <p:spPr>
          <a:xfrm rot="9748587" flipH="1">
            <a:off x="7468703" y="2695020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5"/>
          <p:cNvSpPr/>
          <p:nvPr/>
        </p:nvSpPr>
        <p:spPr>
          <a:xfrm rot="4102346" flipH="1">
            <a:off x="-3027956" y="5074463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5"/>
          <p:cNvSpPr/>
          <p:nvPr/>
        </p:nvSpPr>
        <p:spPr>
          <a:xfrm rot="813319">
            <a:off x="-477423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1745933" y="2775567"/>
            <a:ext cx="57532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2" hasCustomPrompt="1"/>
          </p:nvPr>
        </p:nvSpPr>
        <p:spPr>
          <a:xfrm>
            <a:off x="8088067" y="922519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1745933" y="4974999"/>
            <a:ext cx="57532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444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6876941" y="292682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16"/>
          <p:cNvSpPr/>
          <p:nvPr/>
        </p:nvSpPr>
        <p:spPr>
          <a:xfrm>
            <a:off x="1491422" y="2065591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6"/>
          <p:cNvSpPr/>
          <p:nvPr/>
        </p:nvSpPr>
        <p:spPr>
          <a:xfrm flipH="1">
            <a:off x="6421685" y="2065601"/>
            <a:ext cx="1801116" cy="1297527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16"/>
          <p:cNvSpPr/>
          <p:nvPr/>
        </p:nvSpPr>
        <p:spPr>
          <a:xfrm flipH="1">
            <a:off x="9216114" y="1986050"/>
            <a:ext cx="1549665" cy="137708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16"/>
          <p:cNvSpPr/>
          <p:nvPr/>
        </p:nvSpPr>
        <p:spPr>
          <a:xfrm>
            <a:off x="4067601" y="2025818"/>
            <a:ext cx="1460129" cy="129752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9533762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16"/>
          <p:cNvSpPr/>
          <p:nvPr/>
        </p:nvSpPr>
        <p:spPr>
          <a:xfrm rot="649785">
            <a:off x="9130704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16"/>
          <p:cNvSpPr/>
          <p:nvPr/>
        </p:nvSpPr>
        <p:spPr>
          <a:xfrm rot="813319">
            <a:off x="-5732535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16"/>
          <p:cNvSpPr/>
          <p:nvPr/>
        </p:nvSpPr>
        <p:spPr>
          <a:xfrm rot="9089871">
            <a:off x="9399935" y="2525041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9770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9770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97703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3573667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3573683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6170300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6170316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8766933" y="3509733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8766949" y="4682288"/>
            <a:ext cx="2448000" cy="1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3573661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6170295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8766928" y="2415785"/>
            <a:ext cx="2448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416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9491257" y="4288694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7"/>
          <p:cNvSpPr/>
          <p:nvPr/>
        </p:nvSpPr>
        <p:spPr>
          <a:xfrm rot="10285603" flipH="1">
            <a:off x="-8117819" y="-21571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7"/>
          <p:cNvSpPr/>
          <p:nvPr/>
        </p:nvSpPr>
        <p:spPr>
          <a:xfrm rot="-649785" flipH="1">
            <a:off x="-1669211" y="-649599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7"/>
          <p:cNvSpPr/>
          <p:nvPr/>
        </p:nvSpPr>
        <p:spPr>
          <a:xfrm rot="-813319" flipH="1">
            <a:off x="10204213" y="-47551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7"/>
          <p:cNvSpPr/>
          <p:nvPr/>
        </p:nvSpPr>
        <p:spPr>
          <a:xfrm rot="-9989847" flipH="1">
            <a:off x="-6547775" y="3947473"/>
            <a:ext cx="10434953" cy="38372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7"/>
          <p:cNvSpPr/>
          <p:nvPr/>
        </p:nvSpPr>
        <p:spPr>
          <a:xfrm rot="-323977" flipH="1">
            <a:off x="8067060" y="-1302769"/>
            <a:ext cx="10434864" cy="38371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50233" y="1883600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2650267" y="3056167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title" idx="2" hasCustomPrompt="1"/>
          </p:nvPr>
        </p:nvSpPr>
        <p:spPr>
          <a:xfrm>
            <a:off x="1127733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3"/>
          </p:nvPr>
        </p:nvSpPr>
        <p:spPr>
          <a:xfrm>
            <a:off x="2570800" y="4216997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2570833" y="5389563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title" idx="5"/>
          </p:nvPr>
        </p:nvSpPr>
        <p:spPr>
          <a:xfrm>
            <a:off x="8001000" y="18835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8001033" y="3056136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title" idx="7"/>
          </p:nvPr>
        </p:nvSpPr>
        <p:spPr>
          <a:xfrm>
            <a:off x="7974928" y="4216984"/>
            <a:ext cx="3240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7974933" y="5389548"/>
            <a:ext cx="324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 idx="9" hasCustomPrompt="1"/>
          </p:nvPr>
        </p:nvSpPr>
        <p:spPr>
          <a:xfrm>
            <a:off x="1127731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 idx="13" hasCustomPrompt="1"/>
          </p:nvPr>
        </p:nvSpPr>
        <p:spPr>
          <a:xfrm>
            <a:off x="6526797" y="25174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14" hasCustomPrompt="1"/>
          </p:nvPr>
        </p:nvSpPr>
        <p:spPr>
          <a:xfrm>
            <a:off x="6526797" y="4859000"/>
            <a:ext cx="1083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988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964400" y="4536017"/>
            <a:ext cx="5131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1"/>
          </p:nvPr>
        </p:nvSpPr>
        <p:spPr>
          <a:xfrm>
            <a:off x="964467" y="1096667"/>
            <a:ext cx="6536000" cy="2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5331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rot="-7269862" flipH="1">
            <a:off x="2648573" y="-6140984"/>
            <a:ext cx="9962185" cy="636238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7363709" y="-247100"/>
            <a:ext cx="8536147" cy="7585539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" name="Google Shape;176;p19"/>
          <p:cNvSpPr/>
          <p:nvPr/>
        </p:nvSpPr>
        <p:spPr>
          <a:xfrm rot="6189239">
            <a:off x="5767614" y="1447973"/>
            <a:ext cx="10434621" cy="383707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9"/>
          <p:cNvSpPr/>
          <p:nvPr/>
        </p:nvSpPr>
        <p:spPr>
          <a:xfrm rot="514371">
            <a:off x="-6907511" y="-130623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720091" y="-3888671"/>
            <a:ext cx="7688915" cy="491054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69287" y="4536017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6940187" y="2025431"/>
            <a:ext cx="10934547" cy="402091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2753101" y="4348380"/>
            <a:ext cx="66860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838200" y="1797416"/>
            <a:ext cx="8515600" cy="1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7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3906493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5" name="Google Shape;185;p20"/>
          <p:cNvSpPr/>
          <p:nvPr/>
        </p:nvSpPr>
        <p:spPr>
          <a:xfrm flipH="1">
            <a:off x="-5442616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20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0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0"/>
          <p:cNvSpPr/>
          <p:nvPr/>
        </p:nvSpPr>
        <p:spPr>
          <a:xfrm rot="-813319" flipH="1">
            <a:off x="6568268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20"/>
          <p:cNvSpPr/>
          <p:nvPr/>
        </p:nvSpPr>
        <p:spPr>
          <a:xfrm rot="10285603" flipH="1">
            <a:off x="8107602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20"/>
          <p:cNvSpPr/>
          <p:nvPr/>
        </p:nvSpPr>
        <p:spPr>
          <a:xfrm rot="7426355" flipH="1">
            <a:off x="8776069" y="15104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90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 flipH="1">
            <a:off x="9091505" y="3448885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 rot="9748587" flipH="1">
            <a:off x="7468703" y="2695020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 rot="4102346" flipH="1">
            <a:off x="-3027956" y="5074463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 rot="813319">
            <a:off x="-477423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55400" y="2572367"/>
            <a:ext cx="51408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1126985"/>
            <a:ext cx="1997600" cy="1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955400" y="4771785"/>
            <a:ext cx="3670000" cy="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84117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4851259" y="6149191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21"/>
          <p:cNvSpPr/>
          <p:nvPr/>
        </p:nvSpPr>
        <p:spPr>
          <a:xfrm flipH="1">
            <a:off x="-6687816" y="-5403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21"/>
          <p:cNvSpPr/>
          <p:nvPr/>
        </p:nvSpPr>
        <p:spPr>
          <a:xfrm rot="-3052073" flipH="1">
            <a:off x="-6517749" y="1481174"/>
            <a:ext cx="10434825" cy="383715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21"/>
          <p:cNvSpPr/>
          <p:nvPr/>
        </p:nvSpPr>
        <p:spPr>
          <a:xfrm rot="649760">
            <a:off x="-5683559" y="2522823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21"/>
          <p:cNvSpPr/>
          <p:nvPr/>
        </p:nvSpPr>
        <p:spPr>
          <a:xfrm rot="-813319" flipH="1">
            <a:off x="6339068" y="-307344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21"/>
          <p:cNvSpPr/>
          <p:nvPr/>
        </p:nvSpPr>
        <p:spPr>
          <a:xfrm rot="10285603" flipH="1">
            <a:off x="6386835" y="4889223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21"/>
          <p:cNvSpPr/>
          <p:nvPr/>
        </p:nvSpPr>
        <p:spPr>
          <a:xfrm rot="4726292" flipH="1">
            <a:off x="7219511" y="3501443"/>
            <a:ext cx="10434692" cy="383710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8335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731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6755265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3"/>
          <p:cNvSpPr/>
          <p:nvPr/>
        </p:nvSpPr>
        <p:spPr>
          <a:xfrm flipH="1">
            <a:off x="10589338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5740487" y="1708242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23"/>
          <p:cNvSpPr/>
          <p:nvPr/>
        </p:nvSpPr>
        <p:spPr>
          <a:xfrm rot="9555841" flipH="1">
            <a:off x="9364603" y="2411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2333033" y="1785867"/>
            <a:ext cx="7526000" cy="20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1"/>
          </p:nvPr>
        </p:nvSpPr>
        <p:spPr>
          <a:xfrm>
            <a:off x="2871733" y="3832533"/>
            <a:ext cx="644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7879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rot="4102360" flipH="1">
            <a:off x="-3678111" y="5506248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24"/>
          <p:cNvSpPr/>
          <p:nvPr/>
        </p:nvSpPr>
        <p:spPr>
          <a:xfrm rot="813319">
            <a:off x="-5751402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5" name="Google Shape;215;p24"/>
          <p:cNvSpPr txBox="1">
            <a:spLocks noGrp="1"/>
          </p:cNvSpPr>
          <p:nvPr>
            <p:ph type="subTitle" idx="1"/>
          </p:nvPr>
        </p:nvSpPr>
        <p:spPr>
          <a:xfrm>
            <a:off x="964400" y="4028100"/>
            <a:ext cx="4525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 flipH="1">
            <a:off x="959767" y="1315900"/>
            <a:ext cx="3851200" cy="25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6671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5"/>
          <p:cNvSpPr/>
          <p:nvPr/>
        </p:nvSpPr>
        <p:spPr>
          <a:xfrm rot="4102346" flipH="1">
            <a:off x="-3027956" y="5074463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5"/>
          <p:cNvSpPr/>
          <p:nvPr/>
        </p:nvSpPr>
        <p:spPr>
          <a:xfrm rot="813319">
            <a:off x="-477423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5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9644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 flipH="1">
            <a:off x="959767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 rot="-649760" flipH="1">
            <a:off x="-4527744" y="6019489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8917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5865031" y="5615258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6"/>
          <p:cNvSpPr/>
          <p:nvPr/>
        </p:nvSpPr>
        <p:spPr>
          <a:xfrm flipH="1">
            <a:off x="-6687788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6"/>
          <p:cNvSpPr/>
          <p:nvPr/>
        </p:nvSpPr>
        <p:spPr>
          <a:xfrm rot="-3952094" flipH="1">
            <a:off x="-6368546" y="886712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6"/>
          <p:cNvSpPr/>
          <p:nvPr/>
        </p:nvSpPr>
        <p:spPr>
          <a:xfrm rot="649760">
            <a:off x="-5618664" y="713489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6"/>
          <p:cNvSpPr/>
          <p:nvPr/>
        </p:nvSpPr>
        <p:spPr>
          <a:xfrm rot="-813319" flipH="1">
            <a:off x="6036462" y="-45530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6"/>
          <p:cNvSpPr/>
          <p:nvPr/>
        </p:nvSpPr>
        <p:spPr>
          <a:xfrm rot="10285603" flipH="1">
            <a:off x="6408463" y="4484990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6"/>
          <p:cNvSpPr/>
          <p:nvPr/>
        </p:nvSpPr>
        <p:spPr>
          <a:xfrm rot="5626330" flipH="1">
            <a:off x="5224700" y="900886"/>
            <a:ext cx="10434680" cy="383710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2019867" y="2491633"/>
            <a:ext cx="5134000" cy="31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019867" y="1229567"/>
            <a:ext cx="6416400" cy="1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04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rot="7585667" flipH="1">
            <a:off x="-7288799" y="1059455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5300490" y="3942856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7"/>
          <p:cNvSpPr/>
          <p:nvPr/>
        </p:nvSpPr>
        <p:spPr>
          <a:xfrm rot="-2613329" flipH="1">
            <a:off x="6880268" y="-5265389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27"/>
          <p:cNvSpPr/>
          <p:nvPr/>
        </p:nvSpPr>
        <p:spPr>
          <a:xfrm rot="-2700000" flipH="1">
            <a:off x="-5905080" y="-3022195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1"/>
          </p:nvPr>
        </p:nvSpPr>
        <p:spPr>
          <a:xfrm>
            <a:off x="6612033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title"/>
          </p:nvPr>
        </p:nvSpPr>
        <p:spPr>
          <a:xfrm flipH="1">
            <a:off x="6607400" y="1951517"/>
            <a:ext cx="40468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-1150203">
            <a:off x="9965772" y="1195819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8444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5799436" y="3900900"/>
            <a:ext cx="5441600" cy="15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 flipH="1">
            <a:off x="5799433" y="1688900"/>
            <a:ext cx="5441600" cy="2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 rot="4102360" flipH="1">
            <a:off x="5908023" y="49550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8"/>
          <p:cNvSpPr/>
          <p:nvPr/>
        </p:nvSpPr>
        <p:spPr>
          <a:xfrm rot="813319">
            <a:off x="6569498" y="-34395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3219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7332032" y="-3183339"/>
            <a:ext cx="12628819" cy="806543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9"/>
          <p:cNvSpPr/>
          <p:nvPr/>
        </p:nvSpPr>
        <p:spPr>
          <a:xfrm rot="-4897667" flipH="1">
            <a:off x="5646357" y="-2993452"/>
            <a:ext cx="12555351" cy="801851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4502401" y="5480534"/>
            <a:ext cx="8536075" cy="758547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5948314" y="1768596"/>
            <a:ext cx="9420643" cy="719514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1"/>
          </p:nvPr>
        </p:nvSpPr>
        <p:spPr>
          <a:xfrm>
            <a:off x="2049200" y="3055284"/>
            <a:ext cx="4046800" cy="18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 rot="-9649797" flipH="1">
            <a:off x="8495805" y="5940411"/>
            <a:ext cx="6632729" cy="198718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7101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rot="3394465" flipH="1">
            <a:off x="4102780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30"/>
          <p:cNvSpPr/>
          <p:nvPr/>
        </p:nvSpPr>
        <p:spPr>
          <a:xfrm>
            <a:off x="7822703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30"/>
          <p:cNvSpPr/>
          <p:nvPr/>
        </p:nvSpPr>
        <p:spPr>
          <a:xfrm rot="3952094">
            <a:off x="62422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30"/>
          <p:cNvSpPr/>
          <p:nvPr/>
        </p:nvSpPr>
        <p:spPr>
          <a:xfrm rot="-649760" flipH="1">
            <a:off x="9433523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30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6221456" y="15104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1"/>
          </p:nvPr>
        </p:nvSpPr>
        <p:spPr>
          <a:xfrm>
            <a:off x="2060600" y="1773467"/>
            <a:ext cx="8070800" cy="4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7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938668" y="312277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 rot="-5553048">
            <a:off x="-4562250" y="2134197"/>
            <a:ext cx="7987156" cy="7484208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8936510" y="-88244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3657786">
            <a:off x="9657409" y="1190851"/>
            <a:ext cx="6078609" cy="18211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 rot="3624623">
            <a:off x="7682224" y="811266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60000" y="583600"/>
            <a:ext cx="10270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60000" y="1460600"/>
            <a:ext cx="10270400" cy="4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67">
                <a:latin typeface="Manrope"/>
                <a:ea typeface="Manrope"/>
                <a:cs typeface="Manrope"/>
                <a:sym typeface="Manrope"/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2524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rot="-859945" flipH="1">
            <a:off x="7553771" y="4128615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31"/>
          <p:cNvSpPr/>
          <p:nvPr/>
        </p:nvSpPr>
        <p:spPr>
          <a:xfrm>
            <a:off x="-6037807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31"/>
          <p:cNvSpPr/>
          <p:nvPr/>
        </p:nvSpPr>
        <p:spPr>
          <a:xfrm rot="-9405665" flipH="1">
            <a:off x="9128108" y="1708209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31"/>
          <p:cNvSpPr/>
          <p:nvPr/>
        </p:nvSpPr>
        <p:spPr>
          <a:xfrm rot="1478505" flipH="1">
            <a:off x="2393111" y="-28157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31"/>
          <p:cNvSpPr/>
          <p:nvPr/>
        </p:nvSpPr>
        <p:spPr>
          <a:xfrm rot="9524149" flipH="1">
            <a:off x="-8879229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9047697" y="2411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266533" y="3360716"/>
            <a:ext cx="36492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1"/>
          </p:nvPr>
        </p:nvSpPr>
        <p:spPr>
          <a:xfrm>
            <a:off x="2266633" y="4087131"/>
            <a:ext cx="36492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6276451" y="3360716"/>
            <a:ext cx="364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3"/>
          </p:nvPr>
        </p:nvSpPr>
        <p:spPr>
          <a:xfrm>
            <a:off x="6276668" y="4087131"/>
            <a:ext cx="36488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4221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title" idx="2"/>
          </p:nvPr>
        </p:nvSpPr>
        <p:spPr>
          <a:xfrm>
            <a:off x="6096016" y="4249001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1"/>
          </p:nvPr>
        </p:nvSpPr>
        <p:spPr>
          <a:xfrm>
            <a:off x="6096049" y="4926435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title" idx="3"/>
          </p:nvPr>
        </p:nvSpPr>
        <p:spPr>
          <a:xfrm>
            <a:off x="6096000" y="23304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subTitle" idx="4"/>
          </p:nvPr>
        </p:nvSpPr>
        <p:spPr>
          <a:xfrm>
            <a:off x="6096033" y="30079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-813319" flipH="1">
            <a:off x="9374323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243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8418471" y="-2994068"/>
            <a:ext cx="6363664" cy="565512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33"/>
          <p:cNvSpPr/>
          <p:nvPr/>
        </p:nvSpPr>
        <p:spPr>
          <a:xfrm rot="10800000" flipH="1">
            <a:off x="-6016174" y="1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33"/>
          <p:cNvSpPr/>
          <p:nvPr/>
        </p:nvSpPr>
        <p:spPr>
          <a:xfrm rot="405705">
            <a:off x="9041589" y="716573"/>
            <a:ext cx="9746632" cy="9132891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883555" y="5429674"/>
            <a:ext cx="10434744" cy="383712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9484496" y="2420947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33"/>
          <p:cNvSpPr/>
          <p:nvPr/>
        </p:nvSpPr>
        <p:spPr>
          <a:xfrm rot="-1244159" flipH="1">
            <a:off x="-9386464" y="-105730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/>
          </p:nvPr>
        </p:nvSpPr>
        <p:spPr>
          <a:xfrm>
            <a:off x="2686367" y="2280700"/>
            <a:ext cx="6818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2686567" y="3007131"/>
            <a:ext cx="68188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2686373" y="4345133"/>
            <a:ext cx="6818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subTitle" idx="3"/>
          </p:nvPr>
        </p:nvSpPr>
        <p:spPr>
          <a:xfrm>
            <a:off x="2686767" y="5071563"/>
            <a:ext cx="6818400" cy="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061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34"/>
          <p:cNvSpPr/>
          <p:nvPr/>
        </p:nvSpPr>
        <p:spPr>
          <a:xfrm flipH="1">
            <a:off x="10589338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6507653" y="1708242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3112801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34"/>
          <p:cNvSpPr/>
          <p:nvPr/>
        </p:nvSpPr>
        <p:spPr>
          <a:xfrm rot="9555841" flipH="1">
            <a:off x="10402270" y="2411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 idx="2"/>
          </p:nvPr>
        </p:nvSpPr>
        <p:spPr>
          <a:xfrm>
            <a:off x="15520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"/>
          </p:nvPr>
        </p:nvSpPr>
        <p:spPr>
          <a:xfrm>
            <a:off x="15521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title" idx="3"/>
          </p:nvPr>
        </p:nvSpPr>
        <p:spPr>
          <a:xfrm>
            <a:off x="4732084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subTitle" idx="4"/>
          </p:nvPr>
        </p:nvSpPr>
        <p:spPr>
          <a:xfrm>
            <a:off x="47322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title" idx="5"/>
          </p:nvPr>
        </p:nvSpPr>
        <p:spPr>
          <a:xfrm>
            <a:off x="7912133" y="2156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7912300" y="2869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7643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rot="10285629" flipH="1">
            <a:off x="-9417456" y="-31567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35"/>
          <p:cNvSpPr/>
          <p:nvPr/>
        </p:nvSpPr>
        <p:spPr>
          <a:xfrm>
            <a:off x="-5909506" y="2247918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35"/>
          <p:cNvSpPr/>
          <p:nvPr/>
        </p:nvSpPr>
        <p:spPr>
          <a:xfrm rot="-2839443" flipH="1">
            <a:off x="3400830" y="4336879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35"/>
          <p:cNvSpPr/>
          <p:nvPr/>
        </p:nvSpPr>
        <p:spPr>
          <a:xfrm rot="-10305679" flipH="1">
            <a:off x="8610821" y="895502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35"/>
          <p:cNvSpPr/>
          <p:nvPr/>
        </p:nvSpPr>
        <p:spPr>
          <a:xfrm rot="1478505" flipH="1">
            <a:off x="5036016" y="-1434995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8674000" y="33257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2"/>
          </p:nvPr>
        </p:nvSpPr>
        <p:spPr>
          <a:xfrm>
            <a:off x="15520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"/>
          </p:nvPr>
        </p:nvSpPr>
        <p:spPr>
          <a:xfrm>
            <a:off x="15521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3"/>
          </p:nvPr>
        </p:nvSpPr>
        <p:spPr>
          <a:xfrm>
            <a:off x="4732084" y="31727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4"/>
          </p:nvPr>
        </p:nvSpPr>
        <p:spPr>
          <a:xfrm>
            <a:off x="4732200" y="38852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5"/>
          </p:nvPr>
        </p:nvSpPr>
        <p:spPr>
          <a:xfrm>
            <a:off x="7912133" y="3883967"/>
            <a:ext cx="2727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6"/>
          </p:nvPr>
        </p:nvSpPr>
        <p:spPr>
          <a:xfrm>
            <a:off x="7912300" y="4596479"/>
            <a:ext cx="2727600" cy="13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17036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2769367" y="2024501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769567" y="2750935"/>
            <a:ext cx="7878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title" idx="2"/>
          </p:nvPr>
        </p:nvSpPr>
        <p:spPr>
          <a:xfrm>
            <a:off x="2769369" y="3436168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2769800" y="4162601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 idx="4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10285629" flipH="1">
            <a:off x="-8708456" y="-2829064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36"/>
          <p:cNvSpPr/>
          <p:nvPr/>
        </p:nvSpPr>
        <p:spPr>
          <a:xfrm>
            <a:off x="-6021906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36"/>
          <p:cNvSpPr/>
          <p:nvPr/>
        </p:nvSpPr>
        <p:spPr>
          <a:xfrm rot="-2839443" flipH="1">
            <a:off x="1169963" y="4293679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36"/>
          <p:cNvSpPr/>
          <p:nvPr/>
        </p:nvSpPr>
        <p:spPr>
          <a:xfrm rot="-10305679" flipH="1">
            <a:off x="8548122" y="402635"/>
            <a:ext cx="9746773" cy="913302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36"/>
          <p:cNvSpPr/>
          <p:nvPr/>
        </p:nvSpPr>
        <p:spPr>
          <a:xfrm rot="3278516" flipH="1">
            <a:off x="6198849" y="-488134"/>
            <a:ext cx="10435028" cy="383722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8621933" y="3427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5"/>
          </p:nvPr>
        </p:nvSpPr>
        <p:spPr>
          <a:xfrm>
            <a:off x="2769369" y="4847835"/>
            <a:ext cx="24200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6"/>
          </p:nvPr>
        </p:nvSpPr>
        <p:spPr>
          <a:xfrm>
            <a:off x="2769800" y="5574268"/>
            <a:ext cx="78784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45108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rot="4102360" flipH="1">
            <a:off x="-3350044" y="53741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37"/>
          <p:cNvSpPr/>
          <p:nvPr/>
        </p:nvSpPr>
        <p:spPr>
          <a:xfrm rot="813319">
            <a:off x="-5506135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37"/>
          <p:cNvSpPr/>
          <p:nvPr/>
        </p:nvSpPr>
        <p:spPr>
          <a:xfrm rot="3394465" flipH="1">
            <a:off x="7457779" y="28952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8448629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6180971" y="627126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/>
          </p:nvPr>
        </p:nvSpPr>
        <p:spPr>
          <a:xfrm>
            <a:off x="75520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7552071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2"/>
          </p:nvPr>
        </p:nvSpPr>
        <p:spPr>
          <a:xfrm>
            <a:off x="75520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3"/>
          </p:nvPr>
        </p:nvSpPr>
        <p:spPr>
          <a:xfrm>
            <a:off x="7552033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4"/>
          </p:nvPr>
        </p:nvSpPr>
        <p:spPr>
          <a:xfrm>
            <a:off x="1670301" y="22715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5"/>
          </p:nvPr>
        </p:nvSpPr>
        <p:spPr>
          <a:xfrm>
            <a:off x="1295337" y="28473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 idx="6"/>
          </p:nvPr>
        </p:nvSpPr>
        <p:spPr>
          <a:xfrm>
            <a:off x="1670301" y="42640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7"/>
          </p:nvPr>
        </p:nvSpPr>
        <p:spPr>
          <a:xfrm>
            <a:off x="1295300" y="4839833"/>
            <a:ext cx="33448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0403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rot="3394465" flipH="1">
            <a:off x="7457779" y="28952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7826029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/>
          </p:nvPr>
        </p:nvSpPr>
        <p:spPr>
          <a:xfrm flipH="1">
            <a:off x="5324800" y="583600"/>
            <a:ext cx="5881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title" idx="2"/>
          </p:nvPr>
        </p:nvSpPr>
        <p:spPr>
          <a:xfrm>
            <a:off x="5542784" y="2948933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subTitle" idx="1"/>
          </p:nvPr>
        </p:nvSpPr>
        <p:spPr>
          <a:xfrm>
            <a:off x="7952467" y="2948933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3"/>
          </p:nvPr>
        </p:nvSpPr>
        <p:spPr>
          <a:xfrm>
            <a:off x="5542784" y="4620700"/>
            <a:ext cx="19392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4"/>
          </p:nvPr>
        </p:nvSpPr>
        <p:spPr>
          <a:xfrm>
            <a:off x="7952467" y="4620700"/>
            <a:ext cx="32540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9189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5484563" y="6353914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39"/>
          <p:cNvSpPr/>
          <p:nvPr/>
        </p:nvSpPr>
        <p:spPr>
          <a:xfrm rot="-813319" flipH="1">
            <a:off x="9390881" y="-21452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5445713" y="44802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39"/>
          <p:cNvSpPr/>
          <p:nvPr/>
        </p:nvSpPr>
        <p:spPr>
          <a:xfrm rot="10285603" flipH="1">
            <a:off x="-6508918" y="-20112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39"/>
          <p:cNvSpPr/>
          <p:nvPr/>
        </p:nvSpPr>
        <p:spPr>
          <a:xfrm rot="6738480" flipH="1">
            <a:off x="7312846" y="1965171"/>
            <a:ext cx="10435015" cy="383722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6177684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617772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2"/>
          </p:nvPr>
        </p:nvSpPr>
        <p:spPr>
          <a:xfrm>
            <a:off x="8726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3"/>
          </p:nvPr>
        </p:nvSpPr>
        <p:spPr>
          <a:xfrm>
            <a:off x="8726167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 idx="4"/>
          </p:nvPr>
        </p:nvSpPr>
        <p:spPr>
          <a:xfrm>
            <a:off x="3629151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5"/>
          </p:nvPr>
        </p:nvSpPr>
        <p:spPr>
          <a:xfrm>
            <a:off x="3629359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title" idx="6"/>
          </p:nvPr>
        </p:nvSpPr>
        <p:spPr>
          <a:xfrm>
            <a:off x="1080817" y="3590033"/>
            <a:ext cx="23848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7"/>
          </p:nvPr>
        </p:nvSpPr>
        <p:spPr>
          <a:xfrm>
            <a:off x="1081000" y="4165867"/>
            <a:ext cx="2384800" cy="1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title" idx="8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47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8076699" y="-2832497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40"/>
          <p:cNvSpPr/>
          <p:nvPr/>
        </p:nvSpPr>
        <p:spPr>
          <a:xfrm flipH="1">
            <a:off x="10589338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411223" y="3256046"/>
            <a:ext cx="8536188" cy="758557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6715187" y="2576109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580319" y="-3073214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40"/>
          <p:cNvSpPr/>
          <p:nvPr/>
        </p:nvSpPr>
        <p:spPr>
          <a:xfrm rot="9555841" flipH="1">
            <a:off x="10723003" y="2411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954167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subTitle" idx="1"/>
          </p:nvPr>
        </p:nvSpPr>
        <p:spPr>
          <a:xfrm>
            <a:off x="1954233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title" idx="2"/>
          </p:nvPr>
        </p:nvSpPr>
        <p:spPr>
          <a:xfrm>
            <a:off x="1954167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3"/>
          </p:nvPr>
        </p:nvSpPr>
        <p:spPr>
          <a:xfrm>
            <a:off x="1954233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title" idx="4"/>
          </p:nvPr>
        </p:nvSpPr>
        <p:spPr>
          <a:xfrm>
            <a:off x="1954167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5"/>
          </p:nvPr>
        </p:nvSpPr>
        <p:spPr>
          <a:xfrm>
            <a:off x="1954233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title" idx="6"/>
          </p:nvPr>
        </p:nvSpPr>
        <p:spPr>
          <a:xfrm>
            <a:off x="7131800" y="21699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7"/>
          </p:nvPr>
        </p:nvSpPr>
        <p:spPr>
          <a:xfrm>
            <a:off x="7131867" y="27834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8"/>
          </p:nvPr>
        </p:nvSpPr>
        <p:spPr>
          <a:xfrm>
            <a:off x="7131800" y="3553933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9"/>
          </p:nvPr>
        </p:nvSpPr>
        <p:spPr>
          <a:xfrm>
            <a:off x="7131867" y="41661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13"/>
          </p:nvPr>
        </p:nvSpPr>
        <p:spPr>
          <a:xfrm>
            <a:off x="7131800" y="4937967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4"/>
          </p:nvPr>
        </p:nvSpPr>
        <p:spPr>
          <a:xfrm>
            <a:off x="7131867" y="5550200"/>
            <a:ext cx="3662000" cy="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title" idx="15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89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6037807" y="1339984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5"/>
          <p:cNvSpPr/>
          <p:nvPr/>
        </p:nvSpPr>
        <p:spPr>
          <a:xfrm rot="-9405665" flipH="1">
            <a:off x="9128108" y="1708209"/>
            <a:ext cx="9746869" cy="9133113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5"/>
          <p:cNvSpPr/>
          <p:nvPr/>
        </p:nvSpPr>
        <p:spPr>
          <a:xfrm rot="1478505" flipH="1">
            <a:off x="4946044" y="-1333381"/>
            <a:ext cx="10434848" cy="383716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6386567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6386600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2705000" y="4495368"/>
            <a:ext cx="31004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2705033" y="5172801"/>
            <a:ext cx="310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9524149" flipH="1">
            <a:off x="-8879229" y="-3900402"/>
            <a:ext cx="12628759" cy="806539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 rot="-9555841">
            <a:off x="-9047697" y="2411342"/>
            <a:ext cx="10934589" cy="402092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6944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rot="9339447" flipH="1">
            <a:off x="-6876941" y="2926827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9533762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41"/>
          <p:cNvSpPr/>
          <p:nvPr/>
        </p:nvSpPr>
        <p:spPr>
          <a:xfrm rot="649785">
            <a:off x="9130704" y="-3253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41"/>
          <p:cNvSpPr/>
          <p:nvPr/>
        </p:nvSpPr>
        <p:spPr>
          <a:xfrm rot="813319">
            <a:off x="-5732535" y="-6290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41"/>
          <p:cNvSpPr/>
          <p:nvPr/>
        </p:nvSpPr>
        <p:spPr>
          <a:xfrm rot="9089871">
            <a:off x="9399935" y="2525041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6434039" y="-896366"/>
            <a:ext cx="10434765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/>
          </p:nvPr>
        </p:nvSpPr>
        <p:spPr>
          <a:xfrm>
            <a:off x="961435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1"/>
          </p:nvPr>
        </p:nvSpPr>
        <p:spPr>
          <a:xfrm>
            <a:off x="961500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41"/>
          <p:cNvSpPr txBox="1">
            <a:spLocks noGrp="1"/>
          </p:cNvSpPr>
          <p:nvPr>
            <p:ph type="title" idx="2"/>
          </p:nvPr>
        </p:nvSpPr>
        <p:spPr>
          <a:xfrm>
            <a:off x="961435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subTitle" idx="3"/>
          </p:nvPr>
        </p:nvSpPr>
        <p:spPr>
          <a:xfrm>
            <a:off x="961467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4"/>
          </p:nvPr>
        </p:nvSpPr>
        <p:spPr>
          <a:xfrm>
            <a:off x="46111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5"/>
          </p:nvPr>
        </p:nvSpPr>
        <p:spPr>
          <a:xfrm>
            <a:off x="46112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title" idx="6"/>
          </p:nvPr>
        </p:nvSpPr>
        <p:spPr>
          <a:xfrm>
            <a:off x="46111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7"/>
          </p:nvPr>
        </p:nvSpPr>
        <p:spPr>
          <a:xfrm>
            <a:off x="46112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 idx="8"/>
          </p:nvPr>
        </p:nvSpPr>
        <p:spPr>
          <a:xfrm>
            <a:off x="8260968" y="2576300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9"/>
          </p:nvPr>
        </p:nvSpPr>
        <p:spPr>
          <a:xfrm>
            <a:off x="8261033" y="3050533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4" name="Google Shape;414;p41"/>
          <p:cNvSpPr txBox="1">
            <a:spLocks noGrp="1"/>
          </p:cNvSpPr>
          <p:nvPr>
            <p:ph type="title" idx="13"/>
          </p:nvPr>
        </p:nvSpPr>
        <p:spPr>
          <a:xfrm>
            <a:off x="8260968" y="5121367"/>
            <a:ext cx="296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14"/>
          </p:nvPr>
        </p:nvSpPr>
        <p:spPr>
          <a:xfrm>
            <a:off x="8261000" y="5595600"/>
            <a:ext cx="296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05278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9129390" y="3960560"/>
            <a:ext cx="9962073" cy="63623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42"/>
          <p:cNvSpPr/>
          <p:nvPr/>
        </p:nvSpPr>
        <p:spPr>
          <a:xfrm rot="10285603" flipH="1">
            <a:off x="-7036953" y="-3285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42"/>
          <p:cNvSpPr/>
          <p:nvPr/>
        </p:nvSpPr>
        <p:spPr>
          <a:xfrm rot="-649785" flipH="1">
            <a:off x="-5452211" y="14080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42"/>
          <p:cNvSpPr/>
          <p:nvPr/>
        </p:nvSpPr>
        <p:spPr>
          <a:xfrm rot="-813319" flipH="1">
            <a:off x="10260813" y="-46962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42"/>
          <p:cNvSpPr/>
          <p:nvPr/>
        </p:nvSpPr>
        <p:spPr>
          <a:xfrm rot="-9089871" flipH="1">
            <a:off x="-7462180" y="2525041"/>
            <a:ext cx="10434933" cy="383719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42"/>
          <p:cNvSpPr/>
          <p:nvPr/>
        </p:nvSpPr>
        <p:spPr>
          <a:xfrm rot="1476017" flipH="1">
            <a:off x="9083165" y="1034036"/>
            <a:ext cx="10434761" cy="38371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1657184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16572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2"/>
          </p:nvPr>
        </p:nvSpPr>
        <p:spPr>
          <a:xfrm>
            <a:off x="16571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3"/>
          </p:nvPr>
        </p:nvSpPr>
        <p:spPr>
          <a:xfrm>
            <a:off x="16572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4"/>
          </p:nvPr>
        </p:nvSpPr>
        <p:spPr>
          <a:xfrm>
            <a:off x="5297551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5"/>
          </p:nvPr>
        </p:nvSpPr>
        <p:spPr>
          <a:xfrm>
            <a:off x="5297607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6"/>
          </p:nvPr>
        </p:nvSpPr>
        <p:spPr>
          <a:xfrm>
            <a:off x="5297552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7"/>
          </p:nvPr>
        </p:nvSpPr>
        <p:spPr>
          <a:xfrm>
            <a:off x="5297579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title" idx="8"/>
          </p:nvPr>
        </p:nvSpPr>
        <p:spPr>
          <a:xfrm>
            <a:off x="8937985" y="2576300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9"/>
          </p:nvPr>
        </p:nvSpPr>
        <p:spPr>
          <a:xfrm>
            <a:off x="8938040" y="3050533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title" idx="13"/>
          </p:nvPr>
        </p:nvSpPr>
        <p:spPr>
          <a:xfrm>
            <a:off x="8937985" y="4784768"/>
            <a:ext cx="2499600" cy="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14"/>
          </p:nvPr>
        </p:nvSpPr>
        <p:spPr>
          <a:xfrm>
            <a:off x="8938012" y="5259001"/>
            <a:ext cx="2499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title" idx="15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91618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43"/>
          <p:cNvSpPr/>
          <p:nvPr/>
        </p:nvSpPr>
        <p:spPr>
          <a:xfrm rot="3394465" flipH="1">
            <a:off x="4102780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43"/>
          <p:cNvSpPr/>
          <p:nvPr/>
        </p:nvSpPr>
        <p:spPr>
          <a:xfrm>
            <a:off x="7086903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43"/>
          <p:cNvSpPr/>
          <p:nvPr/>
        </p:nvSpPr>
        <p:spPr>
          <a:xfrm rot="3406877">
            <a:off x="4130747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43"/>
          <p:cNvSpPr/>
          <p:nvPr/>
        </p:nvSpPr>
        <p:spPr>
          <a:xfrm rot="-649760" flipH="1">
            <a:off x="9433523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6269205" y="3852923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 hasCustomPrompt="1"/>
          </p:nvPr>
        </p:nvSpPr>
        <p:spPr>
          <a:xfrm>
            <a:off x="964400" y="1002633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>
            <a:spLocks noGrp="1"/>
          </p:cNvSpPr>
          <p:nvPr>
            <p:ph type="subTitle" idx="1"/>
          </p:nvPr>
        </p:nvSpPr>
        <p:spPr>
          <a:xfrm>
            <a:off x="964400" y="2717569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title" idx="2" hasCustomPrompt="1"/>
          </p:nvPr>
        </p:nvSpPr>
        <p:spPr>
          <a:xfrm>
            <a:off x="964400" y="3465100"/>
            <a:ext cx="6262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>
            <a:spLocks noGrp="1"/>
          </p:cNvSpPr>
          <p:nvPr>
            <p:ph type="subTitle" idx="3"/>
          </p:nvPr>
        </p:nvSpPr>
        <p:spPr>
          <a:xfrm>
            <a:off x="964400" y="5186571"/>
            <a:ext cx="6262400" cy="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13255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rot="-813319" flipH="1">
            <a:off x="5949162" y="-50938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5887465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44"/>
          <p:cNvSpPr/>
          <p:nvPr/>
        </p:nvSpPr>
        <p:spPr>
          <a:xfrm flipH="1">
            <a:off x="-4958421" y="-3106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2" name="Google Shape;452;p44"/>
          <p:cNvSpPr/>
          <p:nvPr/>
        </p:nvSpPr>
        <p:spPr>
          <a:xfrm rot="-3406877" flipH="1">
            <a:off x="6322137" y="3602399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3" name="Google Shape;453;p44"/>
          <p:cNvSpPr/>
          <p:nvPr/>
        </p:nvSpPr>
        <p:spPr>
          <a:xfrm rot="649760">
            <a:off x="-4214397" y="4972056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44"/>
          <p:cNvSpPr/>
          <p:nvPr/>
        </p:nvSpPr>
        <p:spPr>
          <a:xfrm rot="10285603" flipH="1">
            <a:off x="6126630" y="3852923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5" name="Google Shape;455;p44"/>
          <p:cNvSpPr txBox="1">
            <a:spLocks noGrp="1"/>
          </p:cNvSpPr>
          <p:nvPr>
            <p:ph type="title" hasCustomPrompt="1"/>
          </p:nvPr>
        </p:nvSpPr>
        <p:spPr>
          <a:xfrm>
            <a:off x="2964800" y="7193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>
            <a:spLocks noGrp="1"/>
          </p:cNvSpPr>
          <p:nvPr>
            <p:ph type="subTitle" idx="1"/>
          </p:nvPr>
        </p:nvSpPr>
        <p:spPr>
          <a:xfrm>
            <a:off x="2964800" y="1917117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4472467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>
            <a:spLocks noGrp="1"/>
          </p:cNvSpPr>
          <p:nvPr>
            <p:ph type="subTitle" idx="3"/>
          </p:nvPr>
        </p:nvSpPr>
        <p:spPr>
          <a:xfrm>
            <a:off x="2964800" y="5676568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44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2592733"/>
            <a:ext cx="6262400" cy="11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>
            <a:spLocks noGrp="1"/>
          </p:cNvSpPr>
          <p:nvPr>
            <p:ph type="subTitle" idx="5"/>
          </p:nvPr>
        </p:nvSpPr>
        <p:spPr>
          <a:xfrm>
            <a:off x="2964800" y="3796835"/>
            <a:ext cx="62624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103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3906493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45"/>
          <p:cNvSpPr/>
          <p:nvPr/>
        </p:nvSpPr>
        <p:spPr>
          <a:xfrm flipH="1">
            <a:off x="-5442616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45"/>
          <p:cNvSpPr/>
          <p:nvPr/>
        </p:nvSpPr>
        <p:spPr>
          <a:xfrm rot="-3952094" flipH="1">
            <a:off x="-5272541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45"/>
          <p:cNvSpPr/>
          <p:nvPr/>
        </p:nvSpPr>
        <p:spPr>
          <a:xfrm rot="649760">
            <a:off x="-4265425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45"/>
          <p:cNvSpPr/>
          <p:nvPr/>
        </p:nvSpPr>
        <p:spPr>
          <a:xfrm rot="-813319" flipH="1">
            <a:off x="6568268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7" name="Google Shape;467;p45"/>
          <p:cNvSpPr/>
          <p:nvPr/>
        </p:nvSpPr>
        <p:spPr>
          <a:xfrm rot="10285603" flipH="1">
            <a:off x="8107602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8" name="Google Shape;468;p45"/>
          <p:cNvSpPr/>
          <p:nvPr/>
        </p:nvSpPr>
        <p:spPr>
          <a:xfrm rot="7426355" flipH="1">
            <a:off x="8776069" y="15104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45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45"/>
          <p:cNvSpPr txBox="1">
            <a:spLocks noGrp="1"/>
          </p:cNvSpPr>
          <p:nvPr>
            <p:ph type="title" idx="2"/>
          </p:nvPr>
        </p:nvSpPr>
        <p:spPr>
          <a:xfrm>
            <a:off x="1163301" y="1900551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1"/>
          </p:nvPr>
        </p:nvSpPr>
        <p:spPr>
          <a:xfrm>
            <a:off x="1163300" y="4899567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45"/>
          <p:cNvSpPr txBox="1">
            <a:spLocks noGrp="1"/>
          </p:cNvSpPr>
          <p:nvPr>
            <p:ph type="title" idx="3"/>
          </p:nvPr>
        </p:nvSpPr>
        <p:spPr>
          <a:xfrm>
            <a:off x="4664133" y="1900551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4"/>
          </p:nvPr>
        </p:nvSpPr>
        <p:spPr>
          <a:xfrm>
            <a:off x="4664135" y="4899567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45"/>
          <p:cNvSpPr txBox="1">
            <a:spLocks noGrp="1"/>
          </p:cNvSpPr>
          <p:nvPr>
            <p:ph type="title" idx="5"/>
          </p:nvPr>
        </p:nvSpPr>
        <p:spPr>
          <a:xfrm>
            <a:off x="7954828" y="1900551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5" name="Google Shape;475;p45"/>
          <p:cNvSpPr txBox="1">
            <a:spLocks noGrp="1"/>
          </p:cNvSpPr>
          <p:nvPr>
            <p:ph type="subTitle" idx="6"/>
          </p:nvPr>
        </p:nvSpPr>
        <p:spPr>
          <a:xfrm>
            <a:off x="7954833" y="4899567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7" hasCustomPrompt="1"/>
          </p:nvPr>
        </p:nvSpPr>
        <p:spPr>
          <a:xfrm>
            <a:off x="2097431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8" hasCustomPrompt="1"/>
          </p:nvPr>
        </p:nvSpPr>
        <p:spPr>
          <a:xfrm>
            <a:off x="5497519" y="335857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>
            <a:spLocks noGrp="1"/>
          </p:cNvSpPr>
          <p:nvPr>
            <p:ph type="title" idx="9" hasCustomPrompt="1"/>
          </p:nvPr>
        </p:nvSpPr>
        <p:spPr>
          <a:xfrm>
            <a:off x="8897025" y="3364859"/>
            <a:ext cx="11976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641498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4535180" y="-55747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1" name="Google Shape;481;p46"/>
          <p:cNvSpPr/>
          <p:nvPr/>
        </p:nvSpPr>
        <p:spPr>
          <a:xfrm rot="10800000" flipH="1">
            <a:off x="8255103" y="87660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46"/>
          <p:cNvSpPr/>
          <p:nvPr/>
        </p:nvSpPr>
        <p:spPr>
          <a:xfrm rot="6847906" flipH="1">
            <a:off x="7070849" y="261946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9865923" y="537764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46"/>
          <p:cNvSpPr/>
          <p:nvPr/>
        </p:nvSpPr>
        <p:spPr>
          <a:xfrm rot="9986681" flipH="1">
            <a:off x="-2871269" y="292736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46"/>
          <p:cNvSpPr/>
          <p:nvPr/>
        </p:nvSpPr>
        <p:spPr>
          <a:xfrm rot="-514397" flipH="1">
            <a:off x="-5836805" y="-49524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46"/>
          <p:cNvSpPr/>
          <p:nvPr/>
        </p:nvSpPr>
        <p:spPr>
          <a:xfrm rot="-3373645" flipH="1">
            <a:off x="-6977656" y="10662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46"/>
          <p:cNvSpPr txBox="1">
            <a:spLocks noGrp="1"/>
          </p:cNvSpPr>
          <p:nvPr>
            <p:ph type="title"/>
          </p:nvPr>
        </p:nvSpPr>
        <p:spPr>
          <a:xfrm>
            <a:off x="1163301" y="3484384"/>
            <a:ext cx="307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46"/>
          <p:cNvSpPr txBox="1">
            <a:spLocks noGrp="1"/>
          </p:cNvSpPr>
          <p:nvPr>
            <p:ph type="subTitle" idx="1"/>
          </p:nvPr>
        </p:nvSpPr>
        <p:spPr>
          <a:xfrm>
            <a:off x="1163300" y="3972000"/>
            <a:ext cx="307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9" name="Google Shape;489;p46"/>
          <p:cNvSpPr txBox="1">
            <a:spLocks noGrp="1"/>
          </p:cNvSpPr>
          <p:nvPr>
            <p:ph type="title" idx="2"/>
          </p:nvPr>
        </p:nvSpPr>
        <p:spPr>
          <a:xfrm>
            <a:off x="4664133" y="3484384"/>
            <a:ext cx="28636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46"/>
          <p:cNvSpPr txBox="1">
            <a:spLocks noGrp="1"/>
          </p:cNvSpPr>
          <p:nvPr>
            <p:ph type="subTitle" idx="3"/>
          </p:nvPr>
        </p:nvSpPr>
        <p:spPr>
          <a:xfrm>
            <a:off x="4664135" y="3972000"/>
            <a:ext cx="28636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1" name="Google Shape;491;p46"/>
          <p:cNvSpPr txBox="1">
            <a:spLocks noGrp="1"/>
          </p:cNvSpPr>
          <p:nvPr>
            <p:ph type="title" idx="4"/>
          </p:nvPr>
        </p:nvSpPr>
        <p:spPr>
          <a:xfrm>
            <a:off x="7954828" y="3484384"/>
            <a:ext cx="3074000" cy="4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2" name="Google Shape;492;p46"/>
          <p:cNvSpPr txBox="1">
            <a:spLocks noGrp="1"/>
          </p:cNvSpPr>
          <p:nvPr>
            <p:ph type="subTitle" idx="5"/>
          </p:nvPr>
        </p:nvSpPr>
        <p:spPr>
          <a:xfrm>
            <a:off x="7954833" y="3972000"/>
            <a:ext cx="3074000" cy="12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3" name="Google Shape;493;p46"/>
          <p:cNvSpPr txBox="1">
            <a:spLocks noGrp="1"/>
          </p:cNvSpPr>
          <p:nvPr>
            <p:ph type="title" idx="6" hasCustomPrompt="1"/>
          </p:nvPr>
        </p:nvSpPr>
        <p:spPr>
          <a:xfrm>
            <a:off x="1876033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>
            <a:spLocks noGrp="1"/>
          </p:cNvSpPr>
          <p:nvPr>
            <p:ph type="title" idx="7" hasCustomPrompt="1"/>
          </p:nvPr>
        </p:nvSpPr>
        <p:spPr>
          <a:xfrm>
            <a:off x="5276116" y="20332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>
            <a:spLocks noGrp="1"/>
          </p:cNvSpPr>
          <p:nvPr>
            <p:ph type="title" idx="8" hasCustomPrompt="1"/>
          </p:nvPr>
        </p:nvSpPr>
        <p:spPr>
          <a:xfrm>
            <a:off x="8675636" y="2039533"/>
            <a:ext cx="16404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07968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rot="-813319" flipH="1">
            <a:off x="5910265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8" name="Google Shape;498;p47"/>
          <p:cNvSpPr/>
          <p:nvPr/>
        </p:nvSpPr>
        <p:spPr>
          <a:xfrm rot="649785">
            <a:off x="-2421926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47"/>
          <p:cNvSpPr/>
          <p:nvPr/>
        </p:nvSpPr>
        <p:spPr>
          <a:xfrm flipH="1">
            <a:off x="827827" y="2984134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47"/>
          <p:cNvSpPr/>
          <p:nvPr/>
        </p:nvSpPr>
        <p:spPr>
          <a:xfrm rot="-8823147" flipH="1">
            <a:off x="7738954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47"/>
          <p:cNvSpPr/>
          <p:nvPr/>
        </p:nvSpPr>
        <p:spPr>
          <a:xfrm rot="8100000" flipH="1">
            <a:off x="-336399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47"/>
          <p:cNvSpPr/>
          <p:nvPr/>
        </p:nvSpPr>
        <p:spPr>
          <a:xfrm rot="-649785" flipH="1">
            <a:off x="525717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47"/>
          <p:cNvSpPr/>
          <p:nvPr/>
        </p:nvSpPr>
        <p:spPr>
          <a:xfrm rot="-2128845" flipH="1">
            <a:off x="-2272852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47"/>
          <p:cNvSpPr txBox="1">
            <a:spLocks noGrp="1"/>
          </p:cNvSpPr>
          <p:nvPr>
            <p:ph type="title"/>
          </p:nvPr>
        </p:nvSpPr>
        <p:spPr>
          <a:xfrm>
            <a:off x="1702200" y="585200"/>
            <a:ext cx="8787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47"/>
          <p:cNvSpPr txBox="1">
            <a:spLocks noGrp="1"/>
          </p:cNvSpPr>
          <p:nvPr>
            <p:ph type="subTitle" idx="1"/>
          </p:nvPr>
        </p:nvSpPr>
        <p:spPr>
          <a:xfrm>
            <a:off x="3806200" y="2203963"/>
            <a:ext cx="4579600" cy="1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47"/>
          <p:cNvSpPr/>
          <p:nvPr/>
        </p:nvSpPr>
        <p:spPr>
          <a:xfrm rot="9555807" flipH="1">
            <a:off x="10213389" y="3063059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47"/>
          <p:cNvSpPr txBox="1"/>
          <p:nvPr/>
        </p:nvSpPr>
        <p:spPr>
          <a:xfrm>
            <a:off x="2229467" y="5289733"/>
            <a:ext cx="77424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lang="en" sz="2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lang="en" sz="2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3661746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5521165" y="-2686831"/>
            <a:ext cx="12628784" cy="80654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0" name="Google Shape;510;p48"/>
          <p:cNvSpPr/>
          <p:nvPr/>
        </p:nvSpPr>
        <p:spPr>
          <a:xfrm flipH="1">
            <a:off x="9091505" y="3448885"/>
            <a:ext cx="7689028" cy="49106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7468703" y="2695020"/>
            <a:ext cx="10934592" cy="4020931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3027956" y="5074463"/>
            <a:ext cx="12555117" cy="801836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48"/>
          <p:cNvSpPr/>
          <p:nvPr/>
        </p:nvSpPr>
        <p:spPr>
          <a:xfrm rot="813319">
            <a:off x="-4774235" y="-1900963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48"/>
          <p:cNvSpPr/>
          <p:nvPr/>
        </p:nvSpPr>
        <p:spPr>
          <a:xfrm>
            <a:off x="4087103" y="-5601329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0160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3350044" y="5374181"/>
            <a:ext cx="9962104" cy="636232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49"/>
          <p:cNvSpPr/>
          <p:nvPr/>
        </p:nvSpPr>
        <p:spPr>
          <a:xfrm rot="813319">
            <a:off x="-5506135" y="-231603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7457779" y="28952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8448629" y="-3889711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6180971" y="627126"/>
            <a:ext cx="10434771" cy="383713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86422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495054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9294753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50"/>
          <p:cNvSpPr/>
          <p:nvPr/>
        </p:nvSpPr>
        <p:spPr>
          <a:xfrm>
            <a:off x="2161298" y="2984134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7747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9734230" y="658901"/>
            <a:ext cx="6581116" cy="502651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7" name="Google Shape;527;p50"/>
          <p:cNvSpPr/>
          <p:nvPr/>
        </p:nvSpPr>
        <p:spPr>
          <a:xfrm rot="649785">
            <a:off x="1615653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8" name="Google Shape;528;p50"/>
          <p:cNvSpPr/>
          <p:nvPr/>
        </p:nvSpPr>
        <p:spPr>
          <a:xfrm rot="2128845">
            <a:off x="4789285" y="-2356972"/>
            <a:ext cx="10434923" cy="383718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7696828" y="3063059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862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rot="3394465" flipH="1">
            <a:off x="4102780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6"/>
          <p:cNvSpPr/>
          <p:nvPr/>
        </p:nvSpPr>
        <p:spPr>
          <a:xfrm>
            <a:off x="7822703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6"/>
          <p:cNvSpPr/>
          <p:nvPr/>
        </p:nvSpPr>
        <p:spPr>
          <a:xfrm rot="3952094">
            <a:off x="6638449" y="-42821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6"/>
          <p:cNvSpPr/>
          <p:nvPr/>
        </p:nvSpPr>
        <p:spPr>
          <a:xfrm rot="-649760" flipH="1">
            <a:off x="9433523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6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6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6"/>
          <p:cNvSpPr/>
          <p:nvPr/>
        </p:nvSpPr>
        <p:spPr>
          <a:xfrm rot="-7426355">
            <a:off x="-7410056" y="15104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 flipH="1"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8665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4312893" y="-5269990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5849016" y="118140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5678941" y="2924263"/>
            <a:ext cx="10434836" cy="38371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4671825" y="5682445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6161868" y="3232160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51"/>
          <p:cNvSpPr/>
          <p:nvPr/>
        </p:nvSpPr>
        <p:spPr>
          <a:xfrm rot="514397">
            <a:off x="7701202" y="-4647677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7" name="Google Shape;537;p51"/>
          <p:cNvSpPr/>
          <p:nvPr/>
        </p:nvSpPr>
        <p:spPr>
          <a:xfrm rot="3373645">
            <a:off x="8369669" y="13710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904591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5492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35974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8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3394465" flipH="1">
            <a:off x="6721980" y="30480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/>
          <p:nvPr/>
        </p:nvSpPr>
        <p:spPr>
          <a:xfrm rot="-10285603">
            <a:off x="9533762" y="-3021844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/>
          <p:nvPr/>
        </p:nvSpPr>
        <p:spPr>
          <a:xfrm rot="955394" flipH="1">
            <a:off x="1947815" y="-2930283"/>
            <a:ext cx="10434704" cy="3837109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096000" y="1825767"/>
            <a:ext cx="5134000" cy="44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828754" lvl="2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2438339" lvl="3" indent="-431789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4267093" lvl="6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4876678" lvl="7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9900" y="583600"/>
            <a:ext cx="10272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1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rot="-813319" flipH="1">
            <a:off x="5910265" y="-45656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649785">
            <a:off x="-2421926" y="-984566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/>
          <p:nvPr/>
        </p:nvSpPr>
        <p:spPr>
          <a:xfrm flipH="1">
            <a:off x="827827" y="2984134"/>
            <a:ext cx="9962231" cy="6362409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8"/>
          <p:cNvSpPr/>
          <p:nvPr/>
        </p:nvSpPr>
        <p:spPr>
          <a:xfrm rot="-8823147" flipH="1">
            <a:off x="7323887" y="3745031"/>
            <a:ext cx="7987189" cy="748424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8"/>
          <p:cNvSpPr/>
          <p:nvPr/>
        </p:nvSpPr>
        <p:spPr>
          <a:xfrm flipH="1">
            <a:off x="-3005496" y="-190000"/>
            <a:ext cx="6581087" cy="5026448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 rot="-649785" flipH="1">
            <a:off x="5257174" y="5868167"/>
            <a:ext cx="6078529" cy="1821148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8"/>
          <p:cNvSpPr/>
          <p:nvPr/>
        </p:nvSpPr>
        <p:spPr>
          <a:xfrm rot="-1244193" flipH="1">
            <a:off x="-3593444" y="-1036357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 rot="9555807" flipH="1">
            <a:off x="10014956" y="3063059"/>
            <a:ext cx="10434795" cy="3837143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95800" y="1735733"/>
            <a:ext cx="7400400" cy="33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73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3303669" y="-4099097"/>
            <a:ext cx="8536145" cy="758553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4102780" y="4577625"/>
            <a:ext cx="11604457" cy="74109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9"/>
          <p:cNvSpPr/>
          <p:nvPr/>
        </p:nvSpPr>
        <p:spPr>
          <a:xfrm>
            <a:off x="7822703" y="-1657996"/>
            <a:ext cx="9420656" cy="7195189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9"/>
          <p:cNvSpPr/>
          <p:nvPr/>
        </p:nvSpPr>
        <p:spPr>
          <a:xfrm rot="3406877">
            <a:off x="4130747" y="-42834"/>
            <a:ext cx="10434787" cy="383714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9433523" y="-951011"/>
            <a:ext cx="6632645" cy="1987163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rot="-10285603">
            <a:off x="-6269205" y="5003789"/>
            <a:ext cx="9962348" cy="6362485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rot="-7426355">
            <a:off x="-7410056" y="1510440"/>
            <a:ext cx="10434728" cy="383711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964400" y="1844167"/>
            <a:ext cx="6014000" cy="12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964400" y="3104633"/>
            <a:ext cx="5813200" cy="19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2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964400" y="1754600"/>
            <a:ext cx="3695600" cy="3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2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1433" y="585200"/>
            <a:ext cx="1026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1433" y="1802491"/>
            <a:ext cx="10269200" cy="4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2896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5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782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6" name="Google Shape;546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6169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85C6-7E33-461C-CC14-0DA474EB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42" y="457989"/>
            <a:ext cx="12002559" cy="646332"/>
          </a:xfrm>
        </p:spPr>
        <p:txBody>
          <a:bodyPr>
            <a:normAutofit fontScale="90000"/>
          </a:bodyPr>
          <a:lstStyle/>
          <a:p>
            <a:r>
              <a:rPr lang="en-IN" sz="4500" b="1" i="0">
                <a:solidFill>
                  <a:srgbClr val="231F20"/>
                </a:solidFill>
                <a:effectLst/>
                <a:latin typeface="Bahnschrift SemiBold SemiConden" panose="020B0502040204020203" pitchFamily="34" charset="0"/>
              </a:rPr>
              <a:t>Government Engineering College Raipur</a:t>
            </a:r>
            <a:endParaRPr lang="en-IN" sz="450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67294-07B8-F388-69E8-C895F070A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3961E7-C211-41AF-B67F-72F9B851196C}"/>
              </a:ext>
            </a:extLst>
          </p:cNvPr>
          <p:cNvSpPr txBox="1"/>
          <p:nvPr/>
        </p:nvSpPr>
        <p:spPr>
          <a:xfrm>
            <a:off x="295319" y="4763219"/>
            <a:ext cx="5581587" cy="497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>
                <a:solidFill>
                  <a:srgbClr val="231F20"/>
                </a:solidFill>
                <a:effectLst/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Project Guide </a:t>
            </a:r>
            <a:r>
              <a:rPr lang="en-US" sz="2000" b="1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 Pushpendra Dhar Dwivedi</a:t>
            </a:r>
            <a:endParaRPr lang="en-US" sz="200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8A388-3AFA-7468-8B6B-01C0BCAE9F28}"/>
              </a:ext>
            </a:extLst>
          </p:cNvPr>
          <p:cNvSpPr txBox="1"/>
          <p:nvPr/>
        </p:nvSpPr>
        <p:spPr>
          <a:xfrm>
            <a:off x="7593540" y="4763219"/>
            <a:ext cx="4116917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>
                <a:solidFill>
                  <a:srgbClr val="231F2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Team Members</a:t>
            </a:r>
            <a:endParaRPr lang="pt-BR" sz="2000">
              <a:solidFill>
                <a:srgbClr val="231F20"/>
              </a:solidFill>
              <a:effectLst/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Rupali Baghel (</a:t>
            </a:r>
            <a:r>
              <a:rPr lang="pt-BR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30160222</a:t>
            </a:r>
            <a:r>
              <a:rPr lang="pt-BR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001)</a:t>
            </a:r>
            <a:endParaRPr lang="pt-BR" sz="200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Akanksha Bansod</a:t>
            </a:r>
            <a:r>
              <a:rPr lang="pt-BR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301602220014)</a:t>
            </a:r>
            <a:endParaRPr lang="pt-BR" sz="200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Adarsh Singh Pawar </a:t>
            </a:r>
            <a:r>
              <a:rPr lang="pt-BR" sz="200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0" i="0">
                <a:solidFill>
                  <a:srgbClr val="231F2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301602219004)</a:t>
            </a:r>
            <a:endParaRPr lang="pt-BR" sz="2000">
              <a:solidFill>
                <a:srgbClr val="231F2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2B821-6753-358F-8027-1B712EB3A3EE}"/>
              </a:ext>
            </a:extLst>
          </p:cNvPr>
          <p:cNvSpPr txBox="1"/>
          <p:nvPr/>
        </p:nvSpPr>
        <p:spPr>
          <a:xfrm>
            <a:off x="295319" y="1526603"/>
            <a:ext cx="116056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i="0" dirty="0">
                <a:solidFill>
                  <a:srgbClr val="231F20"/>
                </a:solidFill>
                <a:effectLst/>
                <a:latin typeface="Bahnschrift" panose="020B0502040204020203" pitchFamily="34" charset="0"/>
              </a:rPr>
              <a:t>Major Project</a:t>
            </a:r>
          </a:p>
          <a:p>
            <a:pPr algn="ctr"/>
            <a:r>
              <a:rPr lang="en-IN" sz="4400" b="1" dirty="0">
                <a:solidFill>
                  <a:srgbClr val="231F20"/>
                </a:solidFill>
                <a:latin typeface="Bahnschrift" panose="020B0502040204020203" pitchFamily="34" charset="0"/>
              </a:rPr>
              <a:t>Disease Prediction Using </a:t>
            </a:r>
          </a:p>
          <a:p>
            <a:pPr algn="ctr"/>
            <a:r>
              <a:rPr lang="en-IN" sz="4400" b="1" dirty="0">
                <a:solidFill>
                  <a:srgbClr val="231F20"/>
                </a:solidFill>
                <a:latin typeface="Bahnschrift" panose="020B0502040204020203" pitchFamily="34" charset="0"/>
              </a:rPr>
              <a:t>Fast Text Generation</a:t>
            </a:r>
            <a:endParaRPr lang="en-IN" sz="4400" dirty="0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CB802-4B9F-BCA8-8BCC-6461DB6EA114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52FF9-1341-DD23-A503-206622DCA12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DE279-564B-3A7F-F1B2-162A4E61A09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09F7DD-E038-CFFB-EDB7-F88862B817B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8BB7C6-5EC1-CE80-3FC4-D359B856F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4" t="4348" r="9034" b="4969"/>
          <a:stretch/>
        </p:blipFill>
        <p:spPr>
          <a:xfrm>
            <a:off x="269383" y="457989"/>
            <a:ext cx="1161965" cy="122479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050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7C17A-5C98-CF1B-7D95-9EDEB18842B1}"/>
              </a:ext>
            </a:extLst>
          </p:cNvPr>
          <p:cNvSpPr txBox="1"/>
          <p:nvPr/>
        </p:nvSpPr>
        <p:spPr>
          <a:xfrm>
            <a:off x="1890334" y="2319831"/>
            <a:ext cx="84113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0" i="0">
                <a:solidFill>
                  <a:srgbClr val="000000"/>
                </a:solidFill>
                <a:effectLst/>
                <a:latin typeface="Script MT Bold" panose="03040602040607080904" pitchFamily="66" charset="0"/>
                <a:cs typeface="Times New Roman" panose="02020603050405020304" pitchFamily="18" charset="0"/>
              </a:rPr>
              <a:t>Thank You</a:t>
            </a:r>
            <a:endParaRPr lang="en-IN" sz="8800">
              <a:latin typeface="Script MT Bold" panose="030406020406070809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1BFEA5-BE47-0798-55BC-7548246B7FAB}"/>
              </a:ext>
            </a:extLst>
          </p:cNvPr>
          <p:cNvSpPr txBox="1"/>
          <p:nvPr/>
        </p:nvSpPr>
        <p:spPr>
          <a:xfrm rot="10800000" flipV="1">
            <a:off x="499532" y="2305617"/>
            <a:ext cx="111929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Efficient disease detection through text generation stands as our primary objective.</a:t>
            </a:r>
          </a:p>
          <a:p>
            <a:pPr algn="just"/>
            <a:endParaRPr lang="en-US" sz="2800" b="1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>
                <a:latin typeface="Aptos" panose="020B0004020202020204" pitchFamily="34" charset="0"/>
                <a:cs typeface="Times New Roman" panose="02020603050405020304" pitchFamily="18" charset="0"/>
              </a:rPr>
              <a:t>In addition to identifying the detected disease, the user is provided with precautionary measures to ensure their safety.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4AB9D7-1EB5-89CD-25B1-F9499440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895" y="390093"/>
            <a:ext cx="3419475" cy="963614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Objective</a:t>
            </a:r>
            <a:endParaRPr lang="en-IN" sz="480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6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7841-3607-F1D9-C841-415926A2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97861" y="212091"/>
            <a:ext cx="10272000" cy="877200"/>
          </a:xfrm>
        </p:spPr>
        <p:txBody>
          <a:bodyPr/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Times New Roman" panose="02020603050405020304" pitchFamily="18" charset="0"/>
              </a:rPr>
              <a:t>New Data Set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377B34-6643-26AF-41A8-D0A260928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3" y="1294288"/>
            <a:ext cx="11869093" cy="52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AE09A9-A6D1-9717-E5C9-38477427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821" y="259219"/>
            <a:ext cx="6415087" cy="593168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Times New Roman" panose="02020603050405020304" pitchFamily="18" charset="0"/>
              </a:rPr>
              <a:t>Methodology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AF79-35F6-444D-CF57-6D06C6977911}"/>
              </a:ext>
            </a:extLst>
          </p:cNvPr>
          <p:cNvSpPr txBox="1"/>
          <p:nvPr/>
        </p:nvSpPr>
        <p:spPr>
          <a:xfrm>
            <a:off x="-796896" y="4542026"/>
            <a:ext cx="11754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pic>
        <p:nvPicPr>
          <p:cNvPr id="10" name="Picture 9" descr="A diagram of a data set&#10;&#10;Description automatically generated">
            <a:extLst>
              <a:ext uri="{FF2B5EF4-FFF2-40B4-BE49-F238E27FC236}">
                <a16:creationId xmlns:a16="http://schemas.microsoft.com/office/drawing/2014/main" id="{195DC256-429B-76F6-44B0-3D323B370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892" y="1269593"/>
            <a:ext cx="5494946" cy="53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63B4-E9C8-C6A3-B215-C5E69A2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dirty="0">
                <a:solidFill>
                  <a:srgbClr val="231F20"/>
                </a:solidFill>
                <a:latin typeface="Bahnschrift SemiBold SemiConden" panose="020B0502040204020203" pitchFamily="34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IN" b="1" kern="1200" dirty="0">
                <a:solidFill>
                  <a:srgbClr val="231F20"/>
                </a:solidFill>
                <a:latin typeface="Bahnschrift SemiBold SemiConden" panose="020B0502040204020203" pitchFamily="34" charset="0"/>
                <a:ea typeface="+mn-ea"/>
                <a:cs typeface="Times New Roman" panose="02020603050405020304" pitchFamily="18" charset="0"/>
              </a:rPr>
              <a:t>lowchart</a:t>
            </a:r>
            <a:endParaRPr lang="en-IN" dirty="0"/>
          </a:p>
        </p:txBody>
      </p:sp>
      <p:pic>
        <p:nvPicPr>
          <p:cNvPr id="1026" name="Picture 2" descr="User Icon PNG, Vector, PSD, and Clipart With Transparent ...">
            <a:extLst>
              <a:ext uri="{FF2B5EF4-FFF2-40B4-BE49-F238E27FC236}">
                <a16:creationId xmlns:a16="http://schemas.microsoft.com/office/drawing/2014/main" id="{52B09711-7885-BDF4-6BAA-84ED25D37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9" y="3145195"/>
            <a:ext cx="1268186" cy="12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BC13AD-3F7E-9C4A-E474-7333F1F0ED0C}"/>
              </a:ext>
            </a:extLst>
          </p:cNvPr>
          <p:cNvCxnSpPr>
            <a:cxnSpLocks/>
          </p:cNvCxnSpPr>
          <p:nvPr/>
        </p:nvCxnSpPr>
        <p:spPr>
          <a:xfrm>
            <a:off x="1458295" y="3789404"/>
            <a:ext cx="65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pink square with a thermometer and a pulse&#10;&#10;Description automatically generated">
            <a:extLst>
              <a:ext uri="{FF2B5EF4-FFF2-40B4-BE49-F238E27FC236}">
                <a16:creationId xmlns:a16="http://schemas.microsoft.com/office/drawing/2014/main" id="{F3081908-D08A-14B9-6BAD-5CA383434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61" y="3195702"/>
            <a:ext cx="1226735" cy="1167171"/>
          </a:xfrm>
          <a:prstGeom prst="rect">
            <a:avLst/>
          </a:prstGeom>
        </p:spPr>
      </p:pic>
      <p:pic>
        <p:nvPicPr>
          <p:cNvPr id="1030" name="Picture 6" descr="Data processing icon vector isolated on ...">
            <a:extLst>
              <a:ext uri="{FF2B5EF4-FFF2-40B4-BE49-F238E27FC236}">
                <a16:creationId xmlns:a16="http://schemas.microsoft.com/office/drawing/2014/main" id="{252A8F77-DF6B-05BF-33D4-B0991493A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2" t="10496" r="25560" b="35043"/>
          <a:stretch/>
        </p:blipFill>
        <p:spPr bwMode="auto">
          <a:xfrm>
            <a:off x="4016936" y="3186202"/>
            <a:ext cx="1036366" cy="116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ase logo Vectors &amp; Illustrations ...">
            <a:extLst>
              <a:ext uri="{FF2B5EF4-FFF2-40B4-BE49-F238E27FC236}">
                <a16:creationId xmlns:a16="http://schemas.microsoft.com/office/drawing/2014/main" id="{4DFBD69E-EDDC-7573-A2C4-34BD7FAA9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4" b="24602"/>
          <a:stretch/>
        </p:blipFill>
        <p:spPr bwMode="auto">
          <a:xfrm>
            <a:off x="5738642" y="3205818"/>
            <a:ext cx="1824718" cy="116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88C154E-C0AE-3383-6F98-C9D265DC1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77" y="3246211"/>
            <a:ext cx="1167170" cy="11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D8E63F-2023-159E-4BED-9374118706ED}"/>
              </a:ext>
            </a:extLst>
          </p:cNvPr>
          <p:cNvSpPr txBox="1"/>
          <p:nvPr/>
        </p:nvSpPr>
        <p:spPr>
          <a:xfrm>
            <a:off x="506968" y="4625860"/>
            <a:ext cx="995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34721-BE11-F639-C0CE-6B9B46221192}"/>
              </a:ext>
            </a:extLst>
          </p:cNvPr>
          <p:cNvSpPr txBox="1"/>
          <p:nvPr/>
        </p:nvSpPr>
        <p:spPr>
          <a:xfrm>
            <a:off x="1932063" y="4658094"/>
            <a:ext cx="1999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INPUT SYMPTOMS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19F0B-B66D-A1C6-1770-26D215D3AB53}"/>
              </a:ext>
            </a:extLst>
          </p:cNvPr>
          <p:cNvSpPr txBox="1"/>
          <p:nvPr/>
        </p:nvSpPr>
        <p:spPr>
          <a:xfrm>
            <a:off x="3832764" y="4640275"/>
            <a:ext cx="1404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PROCESSING </a:t>
            </a:r>
          </a:p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3DC321-EBB6-09D9-74C8-F0E535DE5784}"/>
              </a:ext>
            </a:extLst>
          </p:cNvPr>
          <p:cNvSpPr txBox="1"/>
          <p:nvPr/>
        </p:nvSpPr>
        <p:spPr>
          <a:xfrm>
            <a:off x="6095900" y="4658094"/>
            <a:ext cx="168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DATABASE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5C5416-F1FE-C26E-37F8-5C4AC7140F76}"/>
              </a:ext>
            </a:extLst>
          </p:cNvPr>
          <p:cNvSpPr txBox="1"/>
          <p:nvPr/>
        </p:nvSpPr>
        <p:spPr>
          <a:xfrm>
            <a:off x="8391066" y="4658094"/>
            <a:ext cx="995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945964-E8EA-51CA-A8F5-3115C4ACA9D2}"/>
              </a:ext>
            </a:extLst>
          </p:cNvPr>
          <p:cNvCxnSpPr>
            <a:cxnSpLocks/>
          </p:cNvCxnSpPr>
          <p:nvPr/>
        </p:nvCxnSpPr>
        <p:spPr>
          <a:xfrm>
            <a:off x="3331596" y="3769788"/>
            <a:ext cx="65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4CFAE4-4A14-3123-42B5-5B9A85BDB6FE}"/>
              </a:ext>
            </a:extLst>
          </p:cNvPr>
          <p:cNvCxnSpPr>
            <a:cxnSpLocks/>
          </p:cNvCxnSpPr>
          <p:nvPr/>
        </p:nvCxnSpPr>
        <p:spPr>
          <a:xfrm>
            <a:off x="5053302" y="3789404"/>
            <a:ext cx="65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591D25-F877-8220-3DD5-9F699BF187B5}"/>
              </a:ext>
            </a:extLst>
          </p:cNvPr>
          <p:cNvCxnSpPr>
            <a:cxnSpLocks/>
          </p:cNvCxnSpPr>
          <p:nvPr/>
        </p:nvCxnSpPr>
        <p:spPr>
          <a:xfrm>
            <a:off x="7563360" y="3779287"/>
            <a:ext cx="65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F454AA-70DA-4C6E-AE86-695EEF46B73B}"/>
              </a:ext>
            </a:extLst>
          </p:cNvPr>
          <p:cNvCxnSpPr>
            <a:cxnSpLocks/>
          </p:cNvCxnSpPr>
          <p:nvPr/>
        </p:nvCxnSpPr>
        <p:spPr>
          <a:xfrm>
            <a:off x="9386947" y="3802538"/>
            <a:ext cx="65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Output - Free business and finance icons">
            <a:extLst>
              <a:ext uri="{FF2B5EF4-FFF2-40B4-BE49-F238E27FC236}">
                <a16:creationId xmlns:a16="http://schemas.microsoft.com/office/drawing/2014/main" id="{9B04B24A-8BFB-12C6-A222-82BC1588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227" y="3205818"/>
            <a:ext cx="1354374" cy="12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815B24-E0BF-06D4-438C-F897D325CC7D}"/>
              </a:ext>
            </a:extLst>
          </p:cNvPr>
          <p:cNvSpPr txBox="1"/>
          <p:nvPr/>
        </p:nvSpPr>
        <p:spPr>
          <a:xfrm>
            <a:off x="10236019" y="4672027"/>
            <a:ext cx="99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29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326A-DE3A-6579-0CD9-4DE0F170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59900" y="335720"/>
            <a:ext cx="10272000" cy="877200"/>
          </a:xfrm>
        </p:spPr>
        <p:txBody>
          <a:bodyPr/>
          <a:lstStyle/>
          <a:p>
            <a:r>
              <a:rPr lang="en-IN" sz="4800" b="1">
                <a:solidFill>
                  <a:srgbClr val="231F20"/>
                </a:solidFill>
              </a:rPr>
              <a:t>Website</a:t>
            </a:r>
            <a:endParaRPr lang="en-US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A3462248-5376-6CF4-B147-FA42520E5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09" y="1275738"/>
            <a:ext cx="9331740" cy="52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3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5CF493-0400-0AFA-0D06-D0B067201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77" y="443172"/>
            <a:ext cx="10148935" cy="57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6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47D752-C6AF-1EBB-7DFC-823F43F3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15" y="469009"/>
            <a:ext cx="10239698" cy="57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045-64D4-5BB7-691A-5598AAC0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31F20"/>
                </a:solidFill>
                <a:latin typeface="Bahnschrift SemiBold SemiConden" panose="020B0502040204020203" pitchFamily="34" charset="0"/>
                <a:ea typeface="+mn-ea"/>
                <a:cs typeface="Times New Roman" panose="02020603050405020304" pitchFamily="18" charset="0"/>
              </a:rPr>
              <a:t>Accuracy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A1F348-5F20-B812-EB9E-14D22BE2B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15431"/>
              </p:ext>
            </p:extLst>
          </p:nvPr>
        </p:nvGraphicFramePr>
        <p:xfrm>
          <a:off x="1859986" y="2009937"/>
          <a:ext cx="8828706" cy="375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902">
                  <a:extLst>
                    <a:ext uri="{9D8B030D-6E8A-4147-A177-3AD203B41FA5}">
                      <a16:colId xmlns:a16="http://schemas.microsoft.com/office/drawing/2014/main" val="3325506391"/>
                    </a:ext>
                  </a:extLst>
                </a:gridCol>
                <a:gridCol w="2942902">
                  <a:extLst>
                    <a:ext uri="{9D8B030D-6E8A-4147-A177-3AD203B41FA5}">
                      <a16:colId xmlns:a16="http://schemas.microsoft.com/office/drawing/2014/main" val="2280803311"/>
                    </a:ext>
                  </a:extLst>
                </a:gridCol>
                <a:gridCol w="2942902">
                  <a:extLst>
                    <a:ext uri="{9D8B030D-6E8A-4147-A177-3AD203B41FA5}">
                      <a16:colId xmlns:a16="http://schemas.microsoft.com/office/drawing/2014/main" val="314572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S.No.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Model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Accuracy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  <a:p>
                      <a:pPr algn="ctr"/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56763"/>
                  </a:ext>
                </a:extLst>
              </a:tr>
              <a:tr h="6426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01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LSTM</a:t>
                      </a:r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80%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411458"/>
                  </a:ext>
                </a:extLst>
              </a:tr>
              <a:tr h="6426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02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PARALLEL</a:t>
                      </a:r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78%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44562"/>
                  </a:ext>
                </a:extLst>
              </a:tr>
              <a:tr h="6426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03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GRU</a:t>
                      </a:r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85%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7567317"/>
                  </a:ext>
                </a:extLst>
              </a:tr>
              <a:tr h="64262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04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REGRESSION</a:t>
                      </a:r>
                      <a:endParaRPr lang="en-IN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71%</a:t>
                      </a:r>
                      <a:endParaRPr lang="en-IN" sz="24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34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cf8efb-81b3-4636-b920-0e6f396c6dd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6572806D4D00459319F2E29272FE37" ma:contentTypeVersion="13" ma:contentTypeDescription="Create a new document." ma:contentTypeScope="" ma:versionID="bbb94d165a59e3da4289c77e065b6007">
  <xsd:schema xmlns:xsd="http://www.w3.org/2001/XMLSchema" xmlns:xs="http://www.w3.org/2001/XMLSchema" xmlns:p="http://schemas.microsoft.com/office/2006/metadata/properties" xmlns:ns3="8fcf8efb-81b3-4636-b920-0e6f396c6ddc" targetNamespace="http://schemas.microsoft.com/office/2006/metadata/properties" ma:root="true" ma:fieldsID="97e340294cc449cd77b1265d910aefe3" ns3:_="">
    <xsd:import namespace="8fcf8efb-81b3-4636-b920-0e6f396c6d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f8efb-81b3-4636-b920-0e6f396c6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EDCAB-BEE4-4933-9EBF-8A4C486865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10FA97-8EE3-4347-99F6-86630F5ABA34}">
  <ds:schemaRefs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fcf8efb-81b3-4636-b920-0e6f396c6ddc"/>
  </ds:schemaRefs>
</ds:datastoreItem>
</file>

<file path=customXml/itemProps3.xml><?xml version="1.0" encoding="utf-8"?>
<ds:datastoreItem xmlns:ds="http://schemas.openxmlformats.org/officeDocument/2006/customXml" ds:itemID="{C654B9C3-6D68-46EA-BF13-AC6E3AA519D3}">
  <ds:schemaRefs>
    <ds:schemaRef ds:uri="8fcf8efb-81b3-4636-b920-0e6f396c6d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Korean Aesthetic Pitch Deck XL by Slidesgo</Template>
  <TotalTime>1800</TotalTime>
  <Words>112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Aharoni</vt:lpstr>
      <vt:lpstr>Aptos</vt:lpstr>
      <vt:lpstr>Arial</vt:lpstr>
      <vt:lpstr>Bahnschrift</vt:lpstr>
      <vt:lpstr>Bahnschrift SemiBold SemiConden</vt:lpstr>
      <vt:lpstr>Kulim Park</vt:lpstr>
      <vt:lpstr>Kulim Park SemiBold</vt:lpstr>
      <vt:lpstr>Manrope</vt:lpstr>
      <vt:lpstr>Nunito Light</vt:lpstr>
      <vt:lpstr>Proxima Nova</vt:lpstr>
      <vt:lpstr>Proxima Nova Semibold</vt:lpstr>
      <vt:lpstr>PT Sans</vt:lpstr>
      <vt:lpstr>Script MT Bold</vt:lpstr>
      <vt:lpstr>Times New Roman</vt:lpstr>
      <vt:lpstr>Minimalist Korean Aesthetic Pitch Deck by Slidesgo</vt:lpstr>
      <vt:lpstr>Slidesgo Final Pages</vt:lpstr>
      <vt:lpstr>1_Slidesgo Final Pages</vt:lpstr>
      <vt:lpstr>Government Engineering College Raipur</vt:lpstr>
      <vt:lpstr>Objective</vt:lpstr>
      <vt:lpstr>New Data Set</vt:lpstr>
      <vt:lpstr>Methodology</vt:lpstr>
      <vt:lpstr>Flowchart</vt:lpstr>
      <vt:lpstr>Website</vt:lpstr>
      <vt:lpstr>PowerPoint Presentation</vt:lpstr>
      <vt:lpstr>PowerPoint Presentation</vt:lpstr>
      <vt:lpstr>Accuracy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Engineering College, Raipur</dc:title>
  <dc:creator>Prerana Das</dc:creator>
  <cp:lastModifiedBy>Techno Nani</cp:lastModifiedBy>
  <cp:revision>10</cp:revision>
  <dcterms:created xsi:type="dcterms:W3CDTF">2023-10-23T17:04:18Z</dcterms:created>
  <dcterms:modified xsi:type="dcterms:W3CDTF">2024-04-03T13:08:55Z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0x010100F06572806D4D00459319F2E29272FE37</vt:lpwstr>
  </property>
</Properties>
</file>