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9" r:id="rId3"/>
    <p:sldId id="270" r:id="rId4"/>
    <p:sldId id="271" r:id="rId5"/>
    <p:sldId id="272" r:id="rId6"/>
    <p:sldId id="281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5" autoAdjust="0"/>
    <p:restoredTop sz="94660"/>
  </p:normalViewPr>
  <p:slideViewPr>
    <p:cSldViewPr snapToGrid="0">
      <p:cViewPr>
        <p:scale>
          <a:sx n="75" d="100"/>
          <a:sy n="75" d="100"/>
        </p:scale>
        <p:origin x="89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C506-4E09-4E09-AF74-91ABBC76F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INVENTARIS KANTOR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15B8-D40A-4B8E-911F-9CC4B54D4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Nama	: Muhammad Adityo </a:t>
            </a:r>
            <a:r>
              <a:rPr lang="en-US" dirty="0" err="1"/>
              <a:t>Kusumawardhana</a:t>
            </a:r>
            <a:endParaRPr lang="en-US" dirty="0"/>
          </a:p>
          <a:p>
            <a:pPr algn="l"/>
            <a:r>
              <a:rPr lang="en-US" dirty="0"/>
              <a:t>NIM	: 2100018371</a:t>
            </a:r>
          </a:p>
          <a:p>
            <a:pPr algn="l"/>
            <a:r>
              <a:rPr lang="en-US" dirty="0"/>
              <a:t>Kelas	: G</a:t>
            </a:r>
            <a:br>
              <a:rPr lang="en-US" dirty="0"/>
            </a:b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9EE3E-73AD-426A-A472-154422A13D2A}"/>
              </a:ext>
            </a:extLst>
          </p:cNvPr>
          <p:cNvSpPr txBox="1"/>
          <p:nvPr/>
        </p:nvSpPr>
        <p:spPr>
          <a:xfrm>
            <a:off x="2695194" y="5404662"/>
            <a:ext cx="60987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https://github.com/Adityo4/InventarisKantor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959E01-B6ED-47A3-A6B0-9E4DBF13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19E99-DB67-4228-AF39-1A6EB72B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0195"/>
            <a:ext cx="12192000" cy="4151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26F1-972B-42DE-9EAA-1CD9D576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6981"/>
            <a:ext cx="12192000" cy="35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5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768F2-D9F2-4611-B585-27113AC5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760"/>
            <a:ext cx="12192000" cy="70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0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C11EB-ADE4-4B96-BEFE-79B134F9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056" y="305018"/>
            <a:ext cx="7729728" cy="1188720"/>
          </a:xfrm>
        </p:spPr>
        <p:txBody>
          <a:bodyPr/>
          <a:lstStyle/>
          <a:p>
            <a:r>
              <a:rPr lang="en-US" dirty="0"/>
              <a:t>GITHUB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F79E1-B11D-4369-8E00-5DD07903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343114"/>
            <a:ext cx="10199207" cy="2171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26430E-55F2-4078-9DB6-0DF79945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51" y="3129412"/>
            <a:ext cx="9052950" cy="277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111-F778-45E8-A1CC-449EACCD2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4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6A4E-3D15-420D-9D3D-92CFC84B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Deksripsi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3D7D-05F4-4EF0-94EE-03D141EDA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8864" y="2618165"/>
            <a:ext cx="8496735" cy="278659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inventaris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kantor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mendata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kantor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di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di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Didalamnya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, INPUT , LIHAT DATA dan MEMASUKKAN DATA KE FILE TXT.</a:t>
            </a:r>
          </a:p>
        </p:txBody>
      </p:sp>
    </p:spTree>
    <p:extLst>
      <p:ext uri="{BB962C8B-B14F-4D97-AF65-F5344CB8AC3E}">
        <p14:creationId xmlns:p14="http://schemas.microsoft.com/office/powerpoint/2010/main" val="208594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6A4E-3D15-420D-9D3D-92CFC84B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3578"/>
            <a:ext cx="7729728" cy="1188720"/>
          </a:xfrm>
        </p:spPr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3D7D-05F4-4EF0-94EE-03D141EDA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1752751"/>
            <a:ext cx="7729728" cy="310198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berhasil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didalamnya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menginputkan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pekerja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inputkan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4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786C46-04EB-45BF-AC43-FA555B2562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96" y="365869"/>
            <a:ext cx="9258808" cy="612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16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CD39DE-554C-410D-A381-EC3EA179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E568A-40D2-4A5C-AAA8-D73697F0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5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5C047C-21E7-4CD6-9E25-690A8164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8E07F-E589-4DB1-B739-FC5699A7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8E07F-E589-4DB1-B739-FC5699A7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2D6E4A-AD31-4426-AA18-E0DC5635A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76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340</TotalTime>
  <Words>115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INVENTARIS KANTOR</vt:lpstr>
      <vt:lpstr>Deksripsi Aplikasi</vt:lpstr>
      <vt:lpstr>Alur kerja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UK2 Pweb</dc:title>
  <dc:creator>Adityo 04</dc:creator>
  <cp:lastModifiedBy>Adityo 04</cp:lastModifiedBy>
  <cp:revision>4</cp:revision>
  <dcterms:created xsi:type="dcterms:W3CDTF">2022-06-26T03:56:59Z</dcterms:created>
  <dcterms:modified xsi:type="dcterms:W3CDTF">2023-01-05T14:56:48Z</dcterms:modified>
</cp:coreProperties>
</file>