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4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91" r:id="rId28"/>
    <p:sldId id="292" r:id="rId29"/>
    <p:sldId id="296" r:id="rId30"/>
    <p:sldId id="297" r:id="rId31"/>
    <p:sldId id="300" r:id="rId32"/>
    <p:sldId id="301" r:id="rId33"/>
    <p:sldId id="302" r:id="rId34"/>
    <p:sldId id="303" r:id="rId3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6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20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8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6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4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70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4593" y="-72136"/>
            <a:ext cx="607991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1ED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5EBFF"/>
                </a:solidFill>
                <a:latin typeface="Arial"/>
                <a:cs typeface="Arial"/>
              </a:defRPr>
            </a:lvl1pPr>
          </a:lstStyle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0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2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4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3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8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R="6985" algn="r">
              <a:lnSpc>
                <a:spcPts val="1140"/>
              </a:lnSpc>
            </a:pPr>
            <a:endParaRPr lang="en-IN" spc="5"/>
          </a:p>
          <a:p>
            <a:pPr marR="5080" algn="r"/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1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A45799E-E33E-4761-91FC-B96C0AB1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22" y="2677436"/>
            <a:ext cx="7055380" cy="1400530"/>
          </a:xfrm>
        </p:spPr>
        <p:txBody>
          <a:bodyPr/>
          <a:lstStyle/>
          <a:p>
            <a:pPr algn="ctr"/>
            <a:r>
              <a:rPr lang="en-US" b="1" dirty="0"/>
              <a:t>FILE HANDLING IN PYTHON </a:t>
            </a:r>
            <a:endParaRPr lang="en-IN" b="1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</a:tabLst>
            </a:pPr>
            <a:r>
              <a:rPr sz="4000" spc="-65" dirty="0">
                <a:latin typeface="Arial"/>
                <a:cs typeface="Arial"/>
              </a:rPr>
              <a:t>Openin</a:t>
            </a:r>
            <a:r>
              <a:rPr sz="4000" spc="35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215899"/>
            <a:ext cx="7148195" cy="30359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05" dirty="0">
                <a:solidFill>
                  <a:srgbClr val="FFFF00"/>
                </a:solidFill>
                <a:latin typeface="Arial"/>
                <a:cs typeface="Arial"/>
              </a:rPr>
              <a:t>open(“d:\\mydata\\poem.txt”,”r”)</a:t>
            </a:r>
            <a:endParaRPr sz="3000">
              <a:latin typeface="Arial"/>
              <a:cs typeface="Arial"/>
            </a:endParaRPr>
          </a:p>
          <a:p>
            <a:pPr marL="12700" marR="5080" indent="845185">
              <a:spcBef>
                <a:spcPts val="695"/>
              </a:spcBef>
            </a:pP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backslash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Arial"/>
                <a:cs typeface="Arial"/>
              </a:rPr>
              <a:t>“r”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attached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30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Arial"/>
                <a:cs typeface="Arial"/>
              </a:rPr>
              <a:t>as:</a:t>
            </a:r>
            <a:endParaRPr sz="3000">
              <a:latin typeface="Arial"/>
              <a:cs typeface="Arial"/>
            </a:endParaRPr>
          </a:p>
          <a:p>
            <a:pPr marL="12700">
              <a:spcBef>
                <a:spcPts val="71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14" dirty="0">
                <a:solidFill>
                  <a:srgbClr val="FFFF00"/>
                </a:solidFill>
                <a:latin typeface="Arial"/>
                <a:cs typeface="Arial"/>
              </a:rPr>
              <a:t>open(r“d:\mydata\poem.txt”,”r”)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29597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346200" algn="l"/>
              </a:tabLst>
            </a:pPr>
            <a:r>
              <a:rPr sz="4000" spc="409" dirty="0">
                <a:latin typeface="Arial"/>
                <a:cs typeface="Arial"/>
              </a:rPr>
              <a:t>Fil</a:t>
            </a:r>
            <a:r>
              <a:rPr sz="4000" spc="810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15" dirty="0">
                <a:latin typeface="Arial"/>
                <a:cs typeface="Arial"/>
              </a:rPr>
              <a:t>Handle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92605"/>
            <a:ext cx="7546975" cy="3452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14" dirty="0">
                <a:solidFill>
                  <a:srgbClr val="FFFF00"/>
                </a:solidFill>
                <a:latin typeface="Arial"/>
                <a:cs typeface="Arial"/>
              </a:rPr>
              <a:t>open(r“d:\mydata\poem.txt”,”r”)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350">
              <a:latin typeface="Arial"/>
              <a:cs typeface="Arial"/>
            </a:endParaRPr>
          </a:p>
          <a:p>
            <a:pPr marL="12700" marR="5080" algn="just">
              <a:spcBef>
                <a:spcPts val="5"/>
              </a:spcBef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“myfile”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pointer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holding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file.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manipulate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 this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156463"/>
            <a:ext cx="42938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346200" algn="l"/>
                <a:tab pos="3213735" algn="l"/>
              </a:tabLst>
            </a:pPr>
            <a:r>
              <a:rPr sz="4000" spc="409" dirty="0">
                <a:latin typeface="Arial"/>
                <a:cs typeface="Arial"/>
              </a:rPr>
              <a:t>Fil</a:t>
            </a:r>
            <a:r>
              <a:rPr sz="4000" spc="805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55" dirty="0">
                <a:latin typeface="Arial"/>
                <a:cs typeface="Arial"/>
              </a:rPr>
              <a:t>Acces</a:t>
            </a:r>
            <a:r>
              <a:rPr sz="4000" spc="40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405" dirty="0">
                <a:latin typeface="Arial"/>
                <a:cs typeface="Arial"/>
              </a:rPr>
              <a:t>Mode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20895"/>
              </p:ext>
            </p:extLst>
          </p:nvPr>
        </p:nvGraphicFramePr>
        <p:xfrm>
          <a:off x="2432050" y="831851"/>
          <a:ext cx="8074660" cy="5910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 marR="2311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Text  </a:t>
                      </a:r>
                      <a:r>
                        <a:rPr sz="1800" b="1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File  </a:t>
                      </a:r>
                      <a:r>
                        <a:rPr sz="1800" b="1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70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1800" b="1" spc="-2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File  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Notes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‘r’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‘rb’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only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sz="1800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raises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I/O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‘w’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‘wb’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only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92075" marR="57912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python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truncate 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overwrite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‘a’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‘ab’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Append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mode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only,</a:t>
                      </a:r>
                      <a:r>
                        <a:rPr sz="1800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added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i.e.  </a:t>
                      </a: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overwriting.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 </a:t>
                      </a:r>
                      <a:r>
                        <a:rPr sz="1800" spc="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‘r+’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‘r+b’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‘rb+’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93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raised  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Both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reading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writing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take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place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w+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‘w+b’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‘wb+’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 </a:t>
                      </a: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28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9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r>
                        <a:rPr sz="1800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truncated,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both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 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allowed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‘a+’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algn="r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endParaRPr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‘a+b’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04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‘ab+’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24130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endParaRPr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Append with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 </a:t>
                      </a:r>
                      <a:r>
                        <a:rPr sz="1800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28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endParaRPr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4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Same 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above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800" spc="-3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retained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both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write.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</a:tabLst>
            </a:pPr>
            <a:r>
              <a:rPr sz="4000" spc="180" dirty="0">
                <a:latin typeface="Arial"/>
                <a:cs typeface="Arial"/>
              </a:rPr>
              <a:t>Closin</a:t>
            </a:r>
            <a:r>
              <a:rPr sz="4000" spc="340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819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92605"/>
            <a:ext cx="7549515" cy="422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handle  </a:t>
            </a:r>
            <a:r>
              <a:rPr sz="3000" spc="-18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call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close()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function 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30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857885">
              <a:spcBef>
                <a:spcPts val="5"/>
              </a:spcBef>
            </a:pPr>
            <a:r>
              <a:rPr sz="3000" b="1" spc="-140" dirty="0">
                <a:solidFill>
                  <a:srgbClr val="FFFF00"/>
                </a:solidFill>
                <a:latin typeface="Trebuchet MS"/>
                <a:cs typeface="Trebuchet MS"/>
              </a:rPr>
              <a:t>myfile.close()</a:t>
            </a:r>
            <a:endParaRPr sz="3000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3750">
              <a:latin typeface="Trebuchet MS"/>
              <a:cs typeface="Trebuchet MS"/>
            </a:endParaRPr>
          </a:p>
          <a:p>
            <a:pPr marL="398145" marR="5080" algn="just"/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6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built-in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140" dirty="0">
                <a:solidFill>
                  <a:srgbClr val="FFFFFF"/>
                </a:solidFill>
                <a:latin typeface="Arial"/>
                <a:cs typeface="Arial"/>
              </a:rPr>
              <a:t>used 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standalone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close()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  <a:tab pos="3480435" algn="l"/>
              </a:tabLst>
            </a:pPr>
            <a:r>
              <a:rPr sz="4000" spc="-35" dirty="0">
                <a:latin typeface="Arial"/>
                <a:cs typeface="Arial"/>
              </a:rPr>
              <a:t>Readin</a:t>
            </a:r>
            <a:r>
              <a:rPr sz="4000" spc="70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50" dirty="0">
                <a:latin typeface="Arial"/>
                <a:cs typeface="Arial"/>
              </a:rPr>
              <a:t>fro</a:t>
            </a:r>
            <a:r>
              <a:rPr sz="4000" spc="330" dirty="0">
                <a:latin typeface="Arial"/>
                <a:cs typeface="Arial"/>
              </a:rPr>
              <a:t>m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51456"/>
            <a:ext cx="7547609" cy="3489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139065" indent="-342900" algn="just">
              <a:lnSpc>
                <a:spcPts val="3020"/>
              </a:lnSpc>
              <a:spcBef>
                <a:spcPts val="48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54965" marR="5080" indent="-342900" algn="just">
              <a:lnSpc>
                <a:spcPts val="308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60" dirty="0">
                <a:solidFill>
                  <a:srgbClr val="FFFF00"/>
                </a:solidFill>
                <a:latin typeface="Trebuchet MS"/>
                <a:cs typeface="Trebuchet MS"/>
              </a:rPr>
              <a:t>Filehandle.read([n]) </a:t>
            </a:r>
            <a:r>
              <a:rPr sz="3000" b="1" spc="-225" dirty="0">
                <a:solidFill>
                  <a:srgbClr val="FFFF00"/>
                </a:solidFill>
                <a:latin typeface="Trebuchet MS"/>
                <a:cs typeface="Trebuchet MS"/>
              </a:rPr>
              <a:t>: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bytes, 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8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63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60" dirty="0">
                <a:solidFill>
                  <a:srgbClr val="FFFF00"/>
                </a:solidFill>
                <a:latin typeface="Trebuchet MS"/>
                <a:cs typeface="Trebuchet MS"/>
              </a:rPr>
              <a:t>Filehandle.readline([n]) </a:t>
            </a:r>
            <a:r>
              <a:rPr sz="3000" b="1" spc="-225" dirty="0">
                <a:solidFill>
                  <a:srgbClr val="FFFF00"/>
                </a:solidFill>
                <a:latin typeface="Trebuchet MS"/>
                <a:cs typeface="Trebuchet MS"/>
              </a:rPr>
              <a:t>: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input. 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bytes.</a:t>
            </a:r>
            <a:endParaRPr lang="en-US" sz="2800" spc="-7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63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45" dirty="0" err="1">
                <a:solidFill>
                  <a:srgbClr val="FFFF00"/>
                </a:solidFill>
                <a:latin typeface="Trebuchet MS"/>
                <a:cs typeface="Trebuchet MS"/>
              </a:rPr>
              <a:t>Filehandle.readlines</a:t>
            </a:r>
            <a:r>
              <a:rPr sz="3000" b="1" spc="-145" dirty="0">
                <a:solidFill>
                  <a:srgbClr val="FFFF00"/>
                </a:solidFill>
                <a:latin typeface="Trebuchet MS"/>
                <a:cs typeface="Trebuchet MS"/>
              </a:rPr>
              <a:t>():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lines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946400" algn="l"/>
              </a:tabLst>
            </a:pPr>
            <a:r>
              <a:rPr spc="80" dirty="0"/>
              <a:t>Example-1:	</a:t>
            </a:r>
            <a:r>
              <a:rPr spc="315" dirty="0"/>
              <a:t>read()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5773" y="614173"/>
            <a:ext cx="6853555" cy="2205355"/>
            <a:chOff x="461772" y="614172"/>
            <a:chExt cx="6853555" cy="2205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67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7400" y="685788"/>
            <a:ext cx="1537970" cy="307777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pc="-125" dirty="0">
                <a:latin typeface="Arial"/>
                <a:cs typeface="Arial"/>
              </a:rPr>
              <a:t>SAMPLE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832" y="2971800"/>
            <a:ext cx="4876419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8826" y="5105400"/>
            <a:ext cx="8048625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946400" algn="l"/>
              </a:tabLst>
            </a:pPr>
            <a:r>
              <a:rPr spc="80" dirty="0"/>
              <a:t>Example-2:	</a:t>
            </a:r>
            <a:r>
              <a:rPr spc="315" dirty="0"/>
              <a:t>read()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5773" y="614173"/>
            <a:ext cx="6853555" cy="2357755"/>
            <a:chOff x="461772" y="614172"/>
            <a:chExt cx="6853555" cy="23577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82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7400" y="685788"/>
            <a:ext cx="1537970" cy="307777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pc="-125" dirty="0">
                <a:latin typeface="Arial"/>
                <a:cs typeface="Arial"/>
              </a:rPr>
              <a:t>SAMPLE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9688" y="3124201"/>
            <a:ext cx="6781800" cy="1510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1201" y="4724437"/>
            <a:ext cx="8048625" cy="1565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445" y="0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946400" algn="l"/>
              </a:tabLst>
            </a:pPr>
            <a:r>
              <a:rPr sz="4000" spc="80" dirty="0">
                <a:solidFill>
                  <a:srgbClr val="C1EDFF"/>
                </a:solidFill>
                <a:latin typeface="Arial"/>
                <a:cs typeface="Arial"/>
              </a:rPr>
              <a:t>Example-3:	</a:t>
            </a:r>
            <a:r>
              <a:rPr sz="4000" spc="405" dirty="0">
                <a:solidFill>
                  <a:srgbClr val="C1EDFF"/>
                </a:solidFill>
                <a:latin typeface="Arial"/>
                <a:cs typeface="Arial"/>
              </a:rPr>
              <a:t>readline()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5773" y="614173"/>
            <a:ext cx="6853555" cy="2586355"/>
            <a:chOff x="461772" y="614172"/>
            <a:chExt cx="6853555" cy="2586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7400" y="685788"/>
            <a:ext cx="1537970" cy="307777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pc="-125" dirty="0">
                <a:latin typeface="Arial"/>
                <a:cs typeface="Arial"/>
              </a:rPr>
              <a:t>SAMPLE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3247009"/>
            <a:ext cx="5715000" cy="185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7401" y="5181600"/>
            <a:ext cx="6961885" cy="1191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0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946400" algn="l"/>
              </a:tabLst>
            </a:pPr>
            <a:r>
              <a:rPr sz="4000" spc="80" dirty="0">
                <a:latin typeface="Arial"/>
                <a:cs typeface="Arial"/>
              </a:rPr>
              <a:t>Example-3:	</a:t>
            </a:r>
            <a:r>
              <a:rPr sz="4000" spc="405" dirty="0">
                <a:latin typeface="Arial"/>
                <a:cs typeface="Arial"/>
              </a:rPr>
              <a:t>readline()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5773" y="614173"/>
            <a:ext cx="6853555" cy="2205355"/>
            <a:chOff x="461772" y="614172"/>
            <a:chExt cx="6853555" cy="2205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67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7400" y="685788"/>
            <a:ext cx="1537970" cy="307777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pc="-125" dirty="0">
                <a:latin typeface="Arial"/>
                <a:cs typeface="Arial"/>
              </a:rPr>
              <a:t>SAMPLE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5329" y="2971800"/>
            <a:ext cx="4891786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2483" y="4716259"/>
            <a:ext cx="7210425" cy="10722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3601" y="5867401"/>
            <a:ext cx="8004175" cy="3090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spcBef>
                <a:spcPts val="250"/>
              </a:spcBef>
            </a:pPr>
            <a:r>
              <a:rPr b="1" dirty="0">
                <a:solidFill>
                  <a:srgbClr val="003E75"/>
                </a:solidFill>
                <a:latin typeface="Trebuchet MS"/>
                <a:cs typeface="Trebuchet MS"/>
              </a:rPr>
              <a:t>HAVE</a:t>
            </a:r>
            <a:r>
              <a:rPr b="1" spc="-36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003E75"/>
                </a:solidFill>
                <a:latin typeface="Trebuchet MS"/>
                <a:cs typeface="Trebuchet MS"/>
              </a:rPr>
              <a:t>YOU</a:t>
            </a:r>
            <a:r>
              <a:rPr b="1" spc="-17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5" dirty="0">
                <a:solidFill>
                  <a:srgbClr val="003E75"/>
                </a:solidFill>
                <a:latin typeface="Trebuchet MS"/>
                <a:cs typeface="Trebuchet MS"/>
              </a:rPr>
              <a:t>NOTICED</a:t>
            </a:r>
            <a:r>
              <a:rPr b="1" spc="-28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-20" dirty="0">
                <a:solidFill>
                  <a:srgbClr val="003E75"/>
                </a:solidFill>
                <a:latin typeface="Trebuchet MS"/>
                <a:cs typeface="Trebuchet MS"/>
              </a:rPr>
              <a:t>THE</a:t>
            </a:r>
            <a:r>
              <a:rPr b="1" spc="-17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003E75"/>
                </a:solidFill>
                <a:latin typeface="Trebuchet MS"/>
                <a:cs typeface="Trebuchet MS"/>
              </a:rPr>
              <a:t>DIFFERENCE</a:t>
            </a:r>
            <a:r>
              <a:rPr b="1" spc="-14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50" dirty="0">
                <a:solidFill>
                  <a:srgbClr val="003E75"/>
                </a:solidFill>
                <a:latin typeface="Trebuchet MS"/>
                <a:cs typeface="Trebuchet MS"/>
              </a:rPr>
              <a:t>IN</a:t>
            </a:r>
            <a:r>
              <a:rPr b="1" spc="-24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003E75"/>
                </a:solidFill>
                <a:latin typeface="Trebuchet MS"/>
                <a:cs typeface="Trebuchet MS"/>
              </a:rPr>
              <a:t>OUTPUT</a:t>
            </a:r>
            <a:r>
              <a:rPr b="1" spc="-16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003E75"/>
                </a:solidFill>
                <a:latin typeface="Trebuchet MS"/>
                <a:cs typeface="Trebuchet MS"/>
              </a:rPr>
              <a:t>FROM</a:t>
            </a:r>
            <a:r>
              <a:rPr b="1" spc="-17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35" dirty="0">
                <a:solidFill>
                  <a:srgbClr val="003E75"/>
                </a:solidFill>
                <a:latin typeface="Trebuchet MS"/>
                <a:cs typeface="Trebuchet MS"/>
              </a:rPr>
              <a:t>PREVIOUS</a:t>
            </a:r>
            <a:r>
              <a:rPr b="1" spc="-229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b="1" spc="10" dirty="0">
                <a:solidFill>
                  <a:srgbClr val="003E75"/>
                </a:solidFill>
                <a:latin typeface="Trebuchet MS"/>
                <a:cs typeface="Trebuchet MS"/>
              </a:rPr>
              <a:t>OUPUT?</a:t>
            </a:r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0"/>
            <a:ext cx="6015485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946400" algn="l"/>
              </a:tabLst>
            </a:pPr>
            <a:r>
              <a:rPr sz="4000" spc="80" dirty="0">
                <a:latin typeface="Arial"/>
                <a:cs typeface="Arial"/>
              </a:rPr>
              <a:t>Example-</a:t>
            </a:r>
            <a:r>
              <a:rPr lang="en-US" sz="4000" spc="80" dirty="0">
                <a:latin typeface="Arial"/>
                <a:cs typeface="Arial"/>
              </a:rPr>
              <a:t>4</a:t>
            </a:r>
            <a:r>
              <a:rPr sz="4000" spc="80" dirty="0">
                <a:latin typeface="Arial"/>
                <a:cs typeface="Arial"/>
              </a:rPr>
              <a:t>:	</a:t>
            </a:r>
            <a:r>
              <a:rPr sz="4000" spc="405" dirty="0" err="1">
                <a:latin typeface="Arial"/>
                <a:cs typeface="Arial"/>
              </a:rPr>
              <a:t>readline</a:t>
            </a:r>
            <a:r>
              <a:rPr lang="en-US" sz="4000" spc="405" dirty="0" err="1">
                <a:latin typeface="Arial"/>
                <a:cs typeface="Arial"/>
              </a:rPr>
              <a:t>s</a:t>
            </a:r>
            <a:r>
              <a:rPr sz="4000" spc="405" dirty="0">
                <a:latin typeface="Arial"/>
                <a:cs typeface="Arial"/>
              </a:rPr>
              <a:t>()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5773" y="614173"/>
            <a:ext cx="6853555" cy="2205355"/>
            <a:chOff x="461772" y="614172"/>
            <a:chExt cx="6853555" cy="2205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67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7400" y="685788"/>
            <a:ext cx="1537970" cy="307777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pc="-125" dirty="0">
                <a:latin typeface="Arial"/>
                <a:cs typeface="Arial"/>
              </a:rPr>
              <a:t>SAMPLE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D46654-4B0F-496E-833A-E8F476B54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184160"/>
            <a:ext cx="6781800" cy="32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355" dirty="0">
                <a:latin typeface="Arial"/>
                <a:cs typeface="Arial"/>
              </a:rPr>
              <a:t>Introduction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51457"/>
            <a:ext cx="7547609" cy="438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FILE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HANDLING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mechanism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disk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28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far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input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coming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keyboard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going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 permanent 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rebuchet MS"/>
                <a:cs typeface="Trebuchet MS"/>
              </a:rPr>
              <a:t>BUT</a:t>
            </a:r>
            <a:r>
              <a:rPr sz="2800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  entered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permanently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48272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  <a:tab pos="3480435" algn="l"/>
              </a:tabLst>
            </a:pPr>
            <a:r>
              <a:rPr sz="4000" spc="300" dirty="0">
                <a:latin typeface="Arial"/>
                <a:cs typeface="Arial"/>
              </a:rPr>
              <a:t>Writin</a:t>
            </a:r>
            <a:r>
              <a:rPr sz="4000" spc="525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140" dirty="0">
                <a:latin typeface="Arial"/>
                <a:cs typeface="Arial"/>
              </a:rPr>
              <a:t>ont</a:t>
            </a:r>
            <a:r>
              <a:rPr sz="4000" spc="28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675" dirty="0"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4" y="1228091"/>
            <a:ext cx="7231380" cy="335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3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operation,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example 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files.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Python 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3000">
              <a:latin typeface="Arial"/>
              <a:cs typeface="Arial"/>
            </a:endParaRPr>
          </a:p>
          <a:p>
            <a:pPr marL="684530" lvl="1" indent="-287020"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2600">
              <a:latin typeface="Arial"/>
              <a:cs typeface="Arial"/>
            </a:endParaRPr>
          </a:p>
          <a:p>
            <a:pPr marL="684530" lvl="1" indent="-287020">
              <a:spcBef>
                <a:spcPts val="62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writelines()</a:t>
            </a:r>
            <a:endParaRPr sz="2600">
              <a:latin typeface="Arial"/>
              <a:cs typeface="Arial"/>
            </a:endParaRPr>
          </a:p>
          <a:p>
            <a:pPr marL="354965" marR="480695" indent="-342900">
              <a:spcBef>
                <a:spcPts val="67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desired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content.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9785"/>
              </p:ext>
            </p:extLst>
          </p:nvPr>
        </p:nvGraphicFramePr>
        <p:xfrm>
          <a:off x="2508250" y="4641851"/>
          <a:ext cx="7924800" cy="165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write()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Filehandle.write(str1)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01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Writes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str1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referenced 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filehandle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Writelines()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Filehandle.writelines(L)</a:t>
                      </a:r>
                      <a:endParaRPr sz="18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0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Writes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lines</a:t>
                      </a:r>
                      <a:r>
                        <a:rPr sz="1800" spc="-1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referenced </a:t>
                      </a:r>
                      <a:r>
                        <a:rPr sz="18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3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filehandle.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514" y="520650"/>
            <a:ext cx="9487886" cy="65979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Example-1:</a:t>
            </a:r>
            <a:r>
              <a:rPr lang="en-US" spc="-40" dirty="0"/>
              <a:t> write using “w” mode</a:t>
            </a:r>
            <a:endParaRPr spc="-4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4" name="object 4"/>
          <p:cNvSpPr/>
          <p:nvPr/>
        </p:nvSpPr>
        <p:spPr>
          <a:xfrm>
            <a:off x="2438400" y="1274573"/>
            <a:ext cx="7239000" cy="2002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1479" y="3532911"/>
            <a:ext cx="4350385" cy="1267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0" y="4495800"/>
            <a:ext cx="320040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grpSp>
        <p:nvGrpSpPr>
          <p:cNvPr id="4" name="object 4"/>
          <p:cNvGrpSpPr/>
          <p:nvPr/>
        </p:nvGrpSpPr>
        <p:grpSpPr>
          <a:xfrm>
            <a:off x="2570022" y="1600200"/>
            <a:ext cx="7078980" cy="2133600"/>
            <a:chOff x="1046022" y="1600200"/>
            <a:chExt cx="7078980" cy="2133600"/>
          </a:xfrm>
        </p:grpSpPr>
        <p:sp>
          <p:nvSpPr>
            <p:cNvPr id="5" name="object 5"/>
            <p:cNvSpPr/>
            <p:nvPr/>
          </p:nvSpPr>
          <p:spPr>
            <a:xfrm>
              <a:off x="1046022" y="1600200"/>
              <a:ext cx="4669028" cy="137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2599" y="1600200"/>
              <a:ext cx="2562225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276476" y="4181475"/>
            <a:ext cx="7964805" cy="857250"/>
            <a:chOff x="752475" y="4181475"/>
            <a:chExt cx="7964805" cy="857250"/>
          </a:xfrm>
        </p:grpSpPr>
        <p:sp>
          <p:nvSpPr>
            <p:cNvPr id="8" name="object 8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28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7805928" y="838200"/>
                  </a:lnTo>
                  <a:lnTo>
                    <a:pt x="7850058" y="831071"/>
                  </a:lnTo>
                  <a:lnTo>
                    <a:pt x="7888404" y="811227"/>
                  </a:lnTo>
                  <a:lnTo>
                    <a:pt x="7918655" y="780976"/>
                  </a:lnTo>
                  <a:lnTo>
                    <a:pt x="7938499" y="742630"/>
                  </a:lnTo>
                  <a:lnTo>
                    <a:pt x="7945628" y="698500"/>
                  </a:lnTo>
                  <a:lnTo>
                    <a:pt x="7945628" y="139700"/>
                  </a:lnTo>
                  <a:lnTo>
                    <a:pt x="7938499" y="95520"/>
                  </a:lnTo>
                  <a:lnTo>
                    <a:pt x="7918655" y="57168"/>
                  </a:lnTo>
                  <a:lnTo>
                    <a:pt x="7888404" y="26936"/>
                  </a:lnTo>
                  <a:lnTo>
                    <a:pt x="7850058" y="7116"/>
                  </a:lnTo>
                  <a:lnTo>
                    <a:pt x="780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28" y="0"/>
                  </a:lnTo>
                  <a:lnTo>
                    <a:pt x="7850058" y="7116"/>
                  </a:lnTo>
                  <a:lnTo>
                    <a:pt x="7888404" y="26936"/>
                  </a:lnTo>
                  <a:lnTo>
                    <a:pt x="7918655" y="57168"/>
                  </a:lnTo>
                  <a:lnTo>
                    <a:pt x="7938499" y="95520"/>
                  </a:lnTo>
                  <a:lnTo>
                    <a:pt x="7945628" y="139700"/>
                  </a:lnTo>
                  <a:lnTo>
                    <a:pt x="7945628" y="698500"/>
                  </a:lnTo>
                  <a:lnTo>
                    <a:pt x="7938499" y="742630"/>
                  </a:lnTo>
                  <a:lnTo>
                    <a:pt x="7918655" y="780976"/>
                  </a:lnTo>
                  <a:lnTo>
                    <a:pt x="7888404" y="811227"/>
                  </a:lnTo>
                  <a:lnTo>
                    <a:pt x="7850058" y="831071"/>
                  </a:lnTo>
                  <a:lnTo>
                    <a:pt x="7805928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262620" y="5179059"/>
            <a:ext cx="7964805" cy="857250"/>
            <a:chOff x="738619" y="5179059"/>
            <a:chExt cx="7964805" cy="857250"/>
          </a:xfrm>
        </p:grpSpPr>
        <p:sp>
          <p:nvSpPr>
            <p:cNvPr id="11" name="object 11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40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699"/>
                  </a:lnTo>
                  <a:lnTo>
                    <a:pt x="0" y="698436"/>
                  </a:lnTo>
                  <a:lnTo>
                    <a:pt x="7122" y="742591"/>
                  </a:lnTo>
                  <a:lnTo>
                    <a:pt x="26954" y="780940"/>
                  </a:lnTo>
                  <a:lnTo>
                    <a:pt x="57195" y="811182"/>
                  </a:lnTo>
                  <a:lnTo>
                    <a:pt x="95544" y="831014"/>
                  </a:lnTo>
                  <a:lnTo>
                    <a:pt x="139700" y="838136"/>
                  </a:lnTo>
                  <a:lnTo>
                    <a:pt x="7805940" y="838136"/>
                  </a:lnTo>
                  <a:lnTo>
                    <a:pt x="7850071" y="831014"/>
                  </a:lnTo>
                  <a:lnTo>
                    <a:pt x="7888417" y="811182"/>
                  </a:lnTo>
                  <a:lnTo>
                    <a:pt x="7918667" y="780940"/>
                  </a:lnTo>
                  <a:lnTo>
                    <a:pt x="7938512" y="742591"/>
                  </a:lnTo>
                  <a:lnTo>
                    <a:pt x="7945640" y="698436"/>
                  </a:lnTo>
                  <a:lnTo>
                    <a:pt x="7945640" y="139699"/>
                  </a:lnTo>
                  <a:lnTo>
                    <a:pt x="7938512" y="95520"/>
                  </a:lnTo>
                  <a:lnTo>
                    <a:pt x="7918667" y="57168"/>
                  </a:lnTo>
                  <a:lnTo>
                    <a:pt x="7888417" y="26936"/>
                  </a:lnTo>
                  <a:lnTo>
                    <a:pt x="7850071" y="7116"/>
                  </a:lnTo>
                  <a:lnTo>
                    <a:pt x="78059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699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40" y="0"/>
                  </a:lnTo>
                  <a:lnTo>
                    <a:pt x="7850071" y="7116"/>
                  </a:lnTo>
                  <a:lnTo>
                    <a:pt x="7888417" y="26936"/>
                  </a:lnTo>
                  <a:lnTo>
                    <a:pt x="7918667" y="57168"/>
                  </a:lnTo>
                  <a:lnTo>
                    <a:pt x="7938512" y="95520"/>
                  </a:lnTo>
                  <a:lnTo>
                    <a:pt x="7945640" y="139699"/>
                  </a:lnTo>
                  <a:lnTo>
                    <a:pt x="7945640" y="698436"/>
                  </a:lnTo>
                  <a:lnTo>
                    <a:pt x="7938512" y="742591"/>
                  </a:lnTo>
                  <a:lnTo>
                    <a:pt x="7918667" y="780940"/>
                  </a:lnTo>
                  <a:lnTo>
                    <a:pt x="7888417" y="811182"/>
                  </a:lnTo>
                  <a:lnTo>
                    <a:pt x="7850071" y="831014"/>
                  </a:lnTo>
                  <a:lnTo>
                    <a:pt x="7805940" y="838136"/>
                  </a:lnTo>
                  <a:lnTo>
                    <a:pt x="139700" y="838136"/>
                  </a:lnTo>
                  <a:lnTo>
                    <a:pt x="95544" y="831014"/>
                  </a:lnTo>
                  <a:lnTo>
                    <a:pt x="57195" y="811182"/>
                  </a:lnTo>
                  <a:lnTo>
                    <a:pt x="26954" y="780940"/>
                  </a:lnTo>
                  <a:lnTo>
                    <a:pt x="7122" y="742591"/>
                  </a:lnTo>
                  <a:lnTo>
                    <a:pt x="0" y="698436"/>
                  </a:lnTo>
                  <a:lnTo>
                    <a:pt x="0" y="139699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1868" y="4308730"/>
            <a:ext cx="7719059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>
              <a:spcBef>
                <a:spcPts val="100"/>
              </a:spcBef>
            </a:pP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observe </a:t>
            </a:r>
            <a:r>
              <a:rPr spc="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pc="65" dirty="0">
                <a:solidFill>
                  <a:srgbClr val="FFFFFF"/>
                </a:solidFill>
                <a:latin typeface="Arial"/>
                <a:cs typeface="Arial"/>
              </a:rPr>
              <a:t>“w”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mode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previous 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overwritten</a:t>
            </a:r>
            <a:r>
              <a:rPr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saved.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Arial"/>
              <a:cs typeface="Arial"/>
            </a:endParaRPr>
          </a:p>
          <a:p>
            <a:pPr marL="12700" marR="17780">
              <a:spcBef>
                <a:spcPts val="1465"/>
              </a:spcBef>
            </a:pP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add new 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pc="10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overwriting the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previous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FFFFFF"/>
                </a:solidFill>
                <a:latin typeface="Arial"/>
                <a:cs typeface="Arial"/>
              </a:rPr>
              <a:t>“a”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append</a:t>
            </a:r>
            <a:r>
              <a:rPr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mode.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FD02DE28-AD97-42EE-AC17-A4A09B155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514" y="520650"/>
            <a:ext cx="9487886" cy="65979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Example-1:</a:t>
            </a:r>
            <a:r>
              <a:rPr lang="en-US" spc="-40" dirty="0"/>
              <a:t> write using “w” mode</a:t>
            </a:r>
            <a:endParaRPr spc="-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4" name="object 4"/>
          <p:cNvSpPr/>
          <p:nvPr/>
        </p:nvSpPr>
        <p:spPr>
          <a:xfrm>
            <a:off x="2590800" y="1205358"/>
            <a:ext cx="6858000" cy="19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7722" y="3477514"/>
            <a:ext cx="4107815" cy="1475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439025" y="3477488"/>
            <a:ext cx="2895600" cy="2476500"/>
            <a:chOff x="5915025" y="3477488"/>
            <a:chExt cx="2895600" cy="2476500"/>
          </a:xfrm>
        </p:grpSpPr>
        <p:sp>
          <p:nvSpPr>
            <p:cNvPr id="7" name="object 7"/>
            <p:cNvSpPr/>
            <p:nvPr/>
          </p:nvSpPr>
          <p:spPr>
            <a:xfrm>
              <a:off x="6248400" y="3477488"/>
              <a:ext cx="2562225" cy="2476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3600" y="4952999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1000" y="609600"/>
                  </a:moveTo>
                  <a:lnTo>
                    <a:pt x="306871" y="607103"/>
                  </a:lnTo>
                  <a:lnTo>
                    <a:pt x="246316" y="600297"/>
                  </a:lnTo>
                  <a:lnTo>
                    <a:pt x="205478" y="590204"/>
                  </a:lnTo>
                  <a:lnTo>
                    <a:pt x="190500" y="577850"/>
                  </a:lnTo>
                  <a:lnTo>
                    <a:pt x="190500" y="336550"/>
                  </a:lnTo>
                  <a:lnTo>
                    <a:pt x="175521" y="324195"/>
                  </a:lnTo>
                  <a:lnTo>
                    <a:pt x="134683" y="314102"/>
                  </a:lnTo>
                  <a:lnTo>
                    <a:pt x="74128" y="307296"/>
                  </a:lnTo>
                  <a:lnTo>
                    <a:pt x="0" y="304800"/>
                  </a:lnTo>
                  <a:lnTo>
                    <a:pt x="74128" y="302303"/>
                  </a:lnTo>
                  <a:lnTo>
                    <a:pt x="134683" y="295497"/>
                  </a:lnTo>
                  <a:lnTo>
                    <a:pt x="175521" y="285404"/>
                  </a:lnTo>
                  <a:lnTo>
                    <a:pt x="190500" y="273050"/>
                  </a:lnTo>
                  <a:lnTo>
                    <a:pt x="190500" y="31750"/>
                  </a:lnTo>
                  <a:lnTo>
                    <a:pt x="205478" y="19395"/>
                  </a:lnTo>
                  <a:lnTo>
                    <a:pt x="246316" y="9302"/>
                  </a:lnTo>
                  <a:lnTo>
                    <a:pt x="306871" y="2496"/>
                  </a:lnTo>
                  <a:lnTo>
                    <a:pt x="38100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19475" y="5257672"/>
            <a:ext cx="3896360" cy="1000760"/>
            <a:chOff x="1895475" y="5257672"/>
            <a:chExt cx="3896360" cy="1000760"/>
          </a:xfrm>
        </p:grpSpPr>
        <p:sp>
          <p:nvSpPr>
            <p:cNvPr id="10" name="object 10"/>
            <p:cNvSpPr/>
            <p:nvPr/>
          </p:nvSpPr>
          <p:spPr>
            <a:xfrm>
              <a:off x="4937632" y="5257672"/>
              <a:ext cx="854075" cy="558165"/>
            </a:xfrm>
            <a:custGeom>
              <a:avLst/>
              <a:gdLst/>
              <a:ahLst/>
              <a:cxnLst/>
              <a:rect l="l" t="t" r="r" b="b"/>
              <a:pathLst>
                <a:path w="854075" h="558164">
                  <a:moveTo>
                    <a:pt x="757972" y="60936"/>
                  </a:moveTo>
                  <a:lnTo>
                    <a:pt x="701256" y="63115"/>
                  </a:lnTo>
                  <a:lnTo>
                    <a:pt x="0" y="509422"/>
                  </a:lnTo>
                  <a:lnTo>
                    <a:pt x="30734" y="557631"/>
                  </a:lnTo>
                  <a:lnTo>
                    <a:pt x="731967" y="111383"/>
                  </a:lnTo>
                  <a:lnTo>
                    <a:pt x="757972" y="60936"/>
                  </a:lnTo>
                  <a:close/>
                </a:path>
                <a:path w="854075" h="558164">
                  <a:moveTo>
                    <a:pt x="850420" y="6349"/>
                  </a:moveTo>
                  <a:lnTo>
                    <a:pt x="790448" y="6349"/>
                  </a:lnTo>
                  <a:lnTo>
                    <a:pt x="821182" y="54609"/>
                  </a:lnTo>
                  <a:lnTo>
                    <a:pt x="731967" y="111383"/>
                  </a:lnTo>
                  <a:lnTo>
                    <a:pt x="689483" y="193801"/>
                  </a:lnTo>
                  <a:lnTo>
                    <a:pt x="686371" y="204743"/>
                  </a:lnTo>
                  <a:lnTo>
                    <a:pt x="687641" y="215614"/>
                  </a:lnTo>
                  <a:lnTo>
                    <a:pt x="692912" y="225198"/>
                  </a:lnTo>
                  <a:lnTo>
                    <a:pt x="701802" y="232282"/>
                  </a:lnTo>
                  <a:lnTo>
                    <a:pt x="712690" y="235394"/>
                  </a:lnTo>
                  <a:lnTo>
                    <a:pt x="723566" y="234124"/>
                  </a:lnTo>
                  <a:lnTo>
                    <a:pt x="733180" y="228853"/>
                  </a:lnTo>
                  <a:lnTo>
                    <a:pt x="740283" y="219963"/>
                  </a:lnTo>
                  <a:lnTo>
                    <a:pt x="850420" y="6349"/>
                  </a:lnTo>
                  <a:close/>
                </a:path>
                <a:path w="854075" h="558164">
                  <a:moveTo>
                    <a:pt x="797484" y="17398"/>
                  </a:moveTo>
                  <a:lnTo>
                    <a:pt x="780415" y="17398"/>
                  </a:lnTo>
                  <a:lnTo>
                    <a:pt x="806958" y="59054"/>
                  </a:lnTo>
                  <a:lnTo>
                    <a:pt x="757972" y="60936"/>
                  </a:lnTo>
                  <a:lnTo>
                    <a:pt x="731967" y="111383"/>
                  </a:lnTo>
                  <a:lnTo>
                    <a:pt x="821182" y="54609"/>
                  </a:lnTo>
                  <a:lnTo>
                    <a:pt x="797484" y="17398"/>
                  </a:lnTo>
                  <a:close/>
                </a:path>
                <a:path w="854075" h="558164">
                  <a:moveTo>
                    <a:pt x="853694" y="0"/>
                  </a:moveTo>
                  <a:lnTo>
                    <a:pt x="606425" y="9651"/>
                  </a:lnTo>
                  <a:lnTo>
                    <a:pt x="578993" y="39242"/>
                  </a:lnTo>
                  <a:lnTo>
                    <a:pt x="581616" y="50262"/>
                  </a:lnTo>
                  <a:lnTo>
                    <a:pt x="588073" y="59102"/>
                  </a:lnTo>
                  <a:lnTo>
                    <a:pt x="597388" y="64871"/>
                  </a:lnTo>
                  <a:lnTo>
                    <a:pt x="608584" y="66674"/>
                  </a:lnTo>
                  <a:lnTo>
                    <a:pt x="701256" y="63115"/>
                  </a:lnTo>
                  <a:lnTo>
                    <a:pt x="790448" y="6349"/>
                  </a:lnTo>
                  <a:lnTo>
                    <a:pt x="850420" y="6349"/>
                  </a:lnTo>
                  <a:lnTo>
                    <a:pt x="853694" y="0"/>
                  </a:lnTo>
                  <a:close/>
                </a:path>
                <a:path w="854075" h="558164">
                  <a:moveTo>
                    <a:pt x="790448" y="6349"/>
                  </a:moveTo>
                  <a:lnTo>
                    <a:pt x="701256" y="63115"/>
                  </a:lnTo>
                  <a:lnTo>
                    <a:pt x="757972" y="60936"/>
                  </a:lnTo>
                  <a:lnTo>
                    <a:pt x="780415" y="17398"/>
                  </a:lnTo>
                  <a:lnTo>
                    <a:pt x="797484" y="17398"/>
                  </a:lnTo>
                  <a:lnTo>
                    <a:pt x="790448" y="6349"/>
                  </a:lnTo>
                  <a:close/>
                </a:path>
                <a:path w="854075" h="558164">
                  <a:moveTo>
                    <a:pt x="780415" y="17398"/>
                  </a:moveTo>
                  <a:lnTo>
                    <a:pt x="757972" y="60936"/>
                  </a:lnTo>
                  <a:lnTo>
                    <a:pt x="806958" y="59054"/>
                  </a:lnTo>
                  <a:lnTo>
                    <a:pt x="780415" y="173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1524000" y="0"/>
                  </a:moveTo>
                  <a:lnTo>
                    <a:pt x="1454244" y="470"/>
                  </a:lnTo>
                  <a:lnTo>
                    <a:pt x="1385292" y="1868"/>
                  </a:lnTo>
                  <a:lnTo>
                    <a:pt x="1317213" y="4174"/>
                  </a:lnTo>
                  <a:lnTo>
                    <a:pt x="1250073" y="7367"/>
                  </a:lnTo>
                  <a:lnTo>
                    <a:pt x="1183939" y="11426"/>
                  </a:lnTo>
                  <a:lnTo>
                    <a:pt x="1118878" y="16333"/>
                  </a:lnTo>
                  <a:lnTo>
                    <a:pt x="1054959" y="22067"/>
                  </a:lnTo>
                  <a:lnTo>
                    <a:pt x="992248" y="28606"/>
                  </a:lnTo>
                  <a:lnTo>
                    <a:pt x="930812" y="35933"/>
                  </a:lnTo>
                  <a:lnTo>
                    <a:pt x="870719" y="44025"/>
                  </a:lnTo>
                  <a:lnTo>
                    <a:pt x="812037" y="52863"/>
                  </a:lnTo>
                  <a:lnTo>
                    <a:pt x="754831" y="62427"/>
                  </a:lnTo>
                  <a:lnTo>
                    <a:pt x="699170" y="72697"/>
                  </a:lnTo>
                  <a:lnTo>
                    <a:pt x="645121" y="83651"/>
                  </a:lnTo>
                  <a:lnTo>
                    <a:pt x="592751" y="95272"/>
                  </a:lnTo>
                  <a:lnTo>
                    <a:pt x="542127" y="107537"/>
                  </a:lnTo>
                  <a:lnTo>
                    <a:pt x="493318" y="120426"/>
                  </a:lnTo>
                  <a:lnTo>
                    <a:pt x="446389" y="133921"/>
                  </a:lnTo>
                  <a:lnTo>
                    <a:pt x="401408" y="148000"/>
                  </a:lnTo>
                  <a:lnTo>
                    <a:pt x="358443" y="162643"/>
                  </a:lnTo>
                  <a:lnTo>
                    <a:pt x="317560" y="177830"/>
                  </a:lnTo>
                  <a:lnTo>
                    <a:pt x="278828" y="193541"/>
                  </a:lnTo>
                  <a:lnTo>
                    <a:pt x="242313" y="209756"/>
                  </a:lnTo>
                  <a:lnTo>
                    <a:pt x="176203" y="243616"/>
                  </a:lnTo>
                  <a:lnTo>
                    <a:pt x="119770" y="279249"/>
                  </a:lnTo>
                  <a:lnTo>
                    <a:pt x="73552" y="316492"/>
                  </a:lnTo>
                  <a:lnTo>
                    <a:pt x="38087" y="355185"/>
                  </a:lnTo>
                  <a:lnTo>
                    <a:pt x="13913" y="395166"/>
                  </a:lnTo>
                  <a:lnTo>
                    <a:pt x="1568" y="436274"/>
                  </a:lnTo>
                  <a:lnTo>
                    <a:pt x="0" y="457200"/>
                  </a:lnTo>
                  <a:lnTo>
                    <a:pt x="1568" y="478127"/>
                  </a:lnTo>
                  <a:lnTo>
                    <a:pt x="13913" y="519238"/>
                  </a:lnTo>
                  <a:lnTo>
                    <a:pt x="38087" y="559222"/>
                  </a:lnTo>
                  <a:lnTo>
                    <a:pt x="73552" y="597916"/>
                  </a:lnTo>
                  <a:lnTo>
                    <a:pt x="119770" y="635161"/>
                  </a:lnTo>
                  <a:lnTo>
                    <a:pt x="176203" y="670794"/>
                  </a:lnTo>
                  <a:lnTo>
                    <a:pt x="242313" y="704654"/>
                  </a:lnTo>
                  <a:lnTo>
                    <a:pt x="278828" y="720869"/>
                  </a:lnTo>
                  <a:lnTo>
                    <a:pt x="317560" y="736579"/>
                  </a:lnTo>
                  <a:lnTo>
                    <a:pt x="358443" y="751766"/>
                  </a:lnTo>
                  <a:lnTo>
                    <a:pt x="401408" y="766409"/>
                  </a:lnTo>
                  <a:lnTo>
                    <a:pt x="446389" y="780488"/>
                  </a:lnTo>
                  <a:lnTo>
                    <a:pt x="493318" y="793981"/>
                  </a:lnTo>
                  <a:lnTo>
                    <a:pt x="542127" y="806871"/>
                  </a:lnTo>
                  <a:lnTo>
                    <a:pt x="592751" y="819135"/>
                  </a:lnTo>
                  <a:lnTo>
                    <a:pt x="645121" y="830755"/>
                  </a:lnTo>
                  <a:lnTo>
                    <a:pt x="699170" y="841709"/>
                  </a:lnTo>
                  <a:lnTo>
                    <a:pt x="754831" y="851978"/>
                  </a:lnTo>
                  <a:lnTo>
                    <a:pt x="812037" y="861541"/>
                  </a:lnTo>
                  <a:lnTo>
                    <a:pt x="870719" y="870378"/>
                  </a:lnTo>
                  <a:lnTo>
                    <a:pt x="930812" y="878470"/>
                  </a:lnTo>
                  <a:lnTo>
                    <a:pt x="992248" y="885796"/>
                  </a:lnTo>
                  <a:lnTo>
                    <a:pt x="1054959" y="892335"/>
                  </a:lnTo>
                  <a:lnTo>
                    <a:pt x="1118878" y="898068"/>
                  </a:lnTo>
                  <a:lnTo>
                    <a:pt x="1183939" y="902974"/>
                  </a:lnTo>
                  <a:lnTo>
                    <a:pt x="1250073" y="907033"/>
                  </a:lnTo>
                  <a:lnTo>
                    <a:pt x="1317213" y="910226"/>
                  </a:lnTo>
                  <a:lnTo>
                    <a:pt x="1385292" y="912531"/>
                  </a:lnTo>
                  <a:lnTo>
                    <a:pt x="1454244" y="913929"/>
                  </a:lnTo>
                  <a:lnTo>
                    <a:pt x="1524000" y="914400"/>
                  </a:lnTo>
                  <a:lnTo>
                    <a:pt x="1593755" y="913929"/>
                  </a:lnTo>
                  <a:lnTo>
                    <a:pt x="1662707" y="912531"/>
                  </a:lnTo>
                  <a:lnTo>
                    <a:pt x="1730786" y="910226"/>
                  </a:lnTo>
                  <a:lnTo>
                    <a:pt x="1797926" y="907033"/>
                  </a:lnTo>
                  <a:lnTo>
                    <a:pt x="1864060" y="902974"/>
                  </a:lnTo>
                  <a:lnTo>
                    <a:pt x="1929121" y="898068"/>
                  </a:lnTo>
                  <a:lnTo>
                    <a:pt x="1993040" y="892335"/>
                  </a:lnTo>
                  <a:lnTo>
                    <a:pt x="2055751" y="885796"/>
                  </a:lnTo>
                  <a:lnTo>
                    <a:pt x="2117187" y="878470"/>
                  </a:lnTo>
                  <a:lnTo>
                    <a:pt x="2177280" y="870378"/>
                  </a:lnTo>
                  <a:lnTo>
                    <a:pt x="2235962" y="861541"/>
                  </a:lnTo>
                  <a:lnTo>
                    <a:pt x="2293168" y="851978"/>
                  </a:lnTo>
                  <a:lnTo>
                    <a:pt x="2348829" y="841709"/>
                  </a:lnTo>
                  <a:lnTo>
                    <a:pt x="2402878" y="830755"/>
                  </a:lnTo>
                  <a:lnTo>
                    <a:pt x="2455248" y="819135"/>
                  </a:lnTo>
                  <a:lnTo>
                    <a:pt x="2505872" y="806871"/>
                  </a:lnTo>
                  <a:lnTo>
                    <a:pt x="2554681" y="793981"/>
                  </a:lnTo>
                  <a:lnTo>
                    <a:pt x="2601610" y="780488"/>
                  </a:lnTo>
                  <a:lnTo>
                    <a:pt x="2646591" y="766409"/>
                  </a:lnTo>
                  <a:lnTo>
                    <a:pt x="2689556" y="751766"/>
                  </a:lnTo>
                  <a:lnTo>
                    <a:pt x="2730439" y="736579"/>
                  </a:lnTo>
                  <a:lnTo>
                    <a:pt x="2769171" y="720869"/>
                  </a:lnTo>
                  <a:lnTo>
                    <a:pt x="2805686" y="704654"/>
                  </a:lnTo>
                  <a:lnTo>
                    <a:pt x="2871796" y="670794"/>
                  </a:lnTo>
                  <a:lnTo>
                    <a:pt x="2928229" y="635161"/>
                  </a:lnTo>
                  <a:lnTo>
                    <a:pt x="2974447" y="597916"/>
                  </a:lnTo>
                  <a:lnTo>
                    <a:pt x="3009912" y="559222"/>
                  </a:lnTo>
                  <a:lnTo>
                    <a:pt x="3034086" y="519238"/>
                  </a:lnTo>
                  <a:lnTo>
                    <a:pt x="3046431" y="478127"/>
                  </a:lnTo>
                  <a:lnTo>
                    <a:pt x="3048000" y="457200"/>
                  </a:lnTo>
                  <a:lnTo>
                    <a:pt x="3046431" y="436274"/>
                  </a:lnTo>
                  <a:lnTo>
                    <a:pt x="3034086" y="395166"/>
                  </a:lnTo>
                  <a:lnTo>
                    <a:pt x="3009912" y="355185"/>
                  </a:lnTo>
                  <a:lnTo>
                    <a:pt x="2974447" y="316492"/>
                  </a:lnTo>
                  <a:lnTo>
                    <a:pt x="2928229" y="279249"/>
                  </a:lnTo>
                  <a:lnTo>
                    <a:pt x="2871796" y="243616"/>
                  </a:lnTo>
                  <a:lnTo>
                    <a:pt x="2805686" y="209756"/>
                  </a:lnTo>
                  <a:lnTo>
                    <a:pt x="2769171" y="193541"/>
                  </a:lnTo>
                  <a:lnTo>
                    <a:pt x="2730439" y="177830"/>
                  </a:lnTo>
                  <a:lnTo>
                    <a:pt x="2689556" y="162643"/>
                  </a:lnTo>
                  <a:lnTo>
                    <a:pt x="2646591" y="148000"/>
                  </a:lnTo>
                  <a:lnTo>
                    <a:pt x="2601610" y="133921"/>
                  </a:lnTo>
                  <a:lnTo>
                    <a:pt x="2554681" y="120426"/>
                  </a:lnTo>
                  <a:lnTo>
                    <a:pt x="2505872" y="107537"/>
                  </a:lnTo>
                  <a:lnTo>
                    <a:pt x="2455248" y="95272"/>
                  </a:lnTo>
                  <a:lnTo>
                    <a:pt x="2402878" y="83651"/>
                  </a:lnTo>
                  <a:lnTo>
                    <a:pt x="2348829" y="72697"/>
                  </a:lnTo>
                  <a:lnTo>
                    <a:pt x="2293168" y="62427"/>
                  </a:lnTo>
                  <a:lnTo>
                    <a:pt x="2235962" y="52863"/>
                  </a:lnTo>
                  <a:lnTo>
                    <a:pt x="2177280" y="44025"/>
                  </a:lnTo>
                  <a:lnTo>
                    <a:pt x="2117187" y="35933"/>
                  </a:lnTo>
                  <a:lnTo>
                    <a:pt x="2055751" y="28606"/>
                  </a:lnTo>
                  <a:lnTo>
                    <a:pt x="1993040" y="22067"/>
                  </a:lnTo>
                  <a:lnTo>
                    <a:pt x="1929121" y="16333"/>
                  </a:lnTo>
                  <a:lnTo>
                    <a:pt x="1864060" y="11426"/>
                  </a:lnTo>
                  <a:lnTo>
                    <a:pt x="1797926" y="7367"/>
                  </a:lnTo>
                  <a:lnTo>
                    <a:pt x="1730786" y="4174"/>
                  </a:lnTo>
                  <a:lnTo>
                    <a:pt x="1662707" y="1868"/>
                  </a:lnTo>
                  <a:lnTo>
                    <a:pt x="1593755" y="47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0" y="457200"/>
                  </a:moveTo>
                  <a:lnTo>
                    <a:pt x="6228" y="415589"/>
                  </a:lnTo>
                  <a:lnTo>
                    <a:pt x="24555" y="375025"/>
                  </a:lnTo>
                  <a:lnTo>
                    <a:pt x="54442" y="335668"/>
                  </a:lnTo>
                  <a:lnTo>
                    <a:pt x="95351" y="297679"/>
                  </a:lnTo>
                  <a:lnTo>
                    <a:pt x="146744" y="261221"/>
                  </a:lnTo>
                  <a:lnTo>
                    <a:pt x="208082" y="226455"/>
                  </a:lnTo>
                  <a:lnTo>
                    <a:pt x="278828" y="193541"/>
                  </a:lnTo>
                  <a:lnTo>
                    <a:pt x="317560" y="177830"/>
                  </a:lnTo>
                  <a:lnTo>
                    <a:pt x="358443" y="162643"/>
                  </a:lnTo>
                  <a:lnTo>
                    <a:pt x="401408" y="148000"/>
                  </a:lnTo>
                  <a:lnTo>
                    <a:pt x="446389" y="133921"/>
                  </a:lnTo>
                  <a:lnTo>
                    <a:pt x="493318" y="120426"/>
                  </a:lnTo>
                  <a:lnTo>
                    <a:pt x="542127" y="107537"/>
                  </a:lnTo>
                  <a:lnTo>
                    <a:pt x="592751" y="95272"/>
                  </a:lnTo>
                  <a:lnTo>
                    <a:pt x="645121" y="83651"/>
                  </a:lnTo>
                  <a:lnTo>
                    <a:pt x="699170" y="72697"/>
                  </a:lnTo>
                  <a:lnTo>
                    <a:pt x="754831" y="62427"/>
                  </a:lnTo>
                  <a:lnTo>
                    <a:pt x="812037" y="52863"/>
                  </a:lnTo>
                  <a:lnTo>
                    <a:pt x="870719" y="44025"/>
                  </a:lnTo>
                  <a:lnTo>
                    <a:pt x="930812" y="35933"/>
                  </a:lnTo>
                  <a:lnTo>
                    <a:pt x="992248" y="28606"/>
                  </a:lnTo>
                  <a:lnTo>
                    <a:pt x="1054959" y="22067"/>
                  </a:lnTo>
                  <a:lnTo>
                    <a:pt x="1118878" y="16333"/>
                  </a:lnTo>
                  <a:lnTo>
                    <a:pt x="1183939" y="11426"/>
                  </a:lnTo>
                  <a:lnTo>
                    <a:pt x="1250073" y="7367"/>
                  </a:lnTo>
                  <a:lnTo>
                    <a:pt x="1317213" y="4174"/>
                  </a:lnTo>
                  <a:lnTo>
                    <a:pt x="1385292" y="1868"/>
                  </a:lnTo>
                  <a:lnTo>
                    <a:pt x="1454244" y="470"/>
                  </a:lnTo>
                  <a:lnTo>
                    <a:pt x="1524000" y="0"/>
                  </a:lnTo>
                  <a:lnTo>
                    <a:pt x="1593755" y="470"/>
                  </a:lnTo>
                  <a:lnTo>
                    <a:pt x="1662707" y="1868"/>
                  </a:lnTo>
                  <a:lnTo>
                    <a:pt x="1730786" y="4174"/>
                  </a:lnTo>
                  <a:lnTo>
                    <a:pt x="1797926" y="7367"/>
                  </a:lnTo>
                  <a:lnTo>
                    <a:pt x="1864060" y="11426"/>
                  </a:lnTo>
                  <a:lnTo>
                    <a:pt x="1929121" y="16333"/>
                  </a:lnTo>
                  <a:lnTo>
                    <a:pt x="1993040" y="22067"/>
                  </a:lnTo>
                  <a:lnTo>
                    <a:pt x="2055751" y="28606"/>
                  </a:lnTo>
                  <a:lnTo>
                    <a:pt x="2117187" y="35933"/>
                  </a:lnTo>
                  <a:lnTo>
                    <a:pt x="2177280" y="44025"/>
                  </a:lnTo>
                  <a:lnTo>
                    <a:pt x="2235962" y="52863"/>
                  </a:lnTo>
                  <a:lnTo>
                    <a:pt x="2293168" y="62427"/>
                  </a:lnTo>
                  <a:lnTo>
                    <a:pt x="2348829" y="72697"/>
                  </a:lnTo>
                  <a:lnTo>
                    <a:pt x="2402878" y="83651"/>
                  </a:lnTo>
                  <a:lnTo>
                    <a:pt x="2455248" y="95272"/>
                  </a:lnTo>
                  <a:lnTo>
                    <a:pt x="2505872" y="107537"/>
                  </a:lnTo>
                  <a:lnTo>
                    <a:pt x="2554681" y="120426"/>
                  </a:lnTo>
                  <a:lnTo>
                    <a:pt x="2601610" y="133921"/>
                  </a:lnTo>
                  <a:lnTo>
                    <a:pt x="2646591" y="148000"/>
                  </a:lnTo>
                  <a:lnTo>
                    <a:pt x="2689556" y="162643"/>
                  </a:lnTo>
                  <a:lnTo>
                    <a:pt x="2730439" y="177830"/>
                  </a:lnTo>
                  <a:lnTo>
                    <a:pt x="2769171" y="193541"/>
                  </a:lnTo>
                  <a:lnTo>
                    <a:pt x="2805686" y="209756"/>
                  </a:lnTo>
                  <a:lnTo>
                    <a:pt x="2871796" y="243616"/>
                  </a:lnTo>
                  <a:lnTo>
                    <a:pt x="2928229" y="279249"/>
                  </a:lnTo>
                  <a:lnTo>
                    <a:pt x="2974447" y="316492"/>
                  </a:lnTo>
                  <a:lnTo>
                    <a:pt x="3009912" y="355185"/>
                  </a:lnTo>
                  <a:lnTo>
                    <a:pt x="3034086" y="395166"/>
                  </a:lnTo>
                  <a:lnTo>
                    <a:pt x="3046431" y="436274"/>
                  </a:lnTo>
                  <a:lnTo>
                    <a:pt x="3048000" y="457200"/>
                  </a:lnTo>
                  <a:lnTo>
                    <a:pt x="3046431" y="478127"/>
                  </a:lnTo>
                  <a:lnTo>
                    <a:pt x="3034086" y="519238"/>
                  </a:lnTo>
                  <a:lnTo>
                    <a:pt x="3009912" y="559222"/>
                  </a:lnTo>
                  <a:lnTo>
                    <a:pt x="2974447" y="597916"/>
                  </a:lnTo>
                  <a:lnTo>
                    <a:pt x="2928229" y="635161"/>
                  </a:lnTo>
                  <a:lnTo>
                    <a:pt x="2871796" y="670794"/>
                  </a:lnTo>
                  <a:lnTo>
                    <a:pt x="2805686" y="704654"/>
                  </a:lnTo>
                  <a:lnTo>
                    <a:pt x="2769171" y="720869"/>
                  </a:lnTo>
                  <a:lnTo>
                    <a:pt x="2730439" y="736579"/>
                  </a:lnTo>
                  <a:lnTo>
                    <a:pt x="2689556" y="751766"/>
                  </a:lnTo>
                  <a:lnTo>
                    <a:pt x="2646591" y="766409"/>
                  </a:lnTo>
                  <a:lnTo>
                    <a:pt x="2601610" y="780488"/>
                  </a:lnTo>
                  <a:lnTo>
                    <a:pt x="2554681" y="793981"/>
                  </a:lnTo>
                  <a:lnTo>
                    <a:pt x="2505872" y="806871"/>
                  </a:lnTo>
                  <a:lnTo>
                    <a:pt x="2455248" y="819135"/>
                  </a:lnTo>
                  <a:lnTo>
                    <a:pt x="2402878" y="830755"/>
                  </a:lnTo>
                  <a:lnTo>
                    <a:pt x="2348829" y="841709"/>
                  </a:lnTo>
                  <a:lnTo>
                    <a:pt x="2293168" y="851978"/>
                  </a:lnTo>
                  <a:lnTo>
                    <a:pt x="2235962" y="861541"/>
                  </a:lnTo>
                  <a:lnTo>
                    <a:pt x="2177280" y="870378"/>
                  </a:lnTo>
                  <a:lnTo>
                    <a:pt x="2117187" y="878470"/>
                  </a:lnTo>
                  <a:lnTo>
                    <a:pt x="2055751" y="885796"/>
                  </a:lnTo>
                  <a:lnTo>
                    <a:pt x="1993040" y="892335"/>
                  </a:lnTo>
                  <a:lnTo>
                    <a:pt x="1929121" y="898068"/>
                  </a:lnTo>
                  <a:lnTo>
                    <a:pt x="1864060" y="902974"/>
                  </a:lnTo>
                  <a:lnTo>
                    <a:pt x="1797926" y="907033"/>
                  </a:lnTo>
                  <a:lnTo>
                    <a:pt x="1730786" y="910226"/>
                  </a:lnTo>
                  <a:lnTo>
                    <a:pt x="1662707" y="912531"/>
                  </a:lnTo>
                  <a:lnTo>
                    <a:pt x="1593755" y="913929"/>
                  </a:lnTo>
                  <a:lnTo>
                    <a:pt x="1524000" y="914400"/>
                  </a:lnTo>
                  <a:lnTo>
                    <a:pt x="1454244" y="913929"/>
                  </a:lnTo>
                  <a:lnTo>
                    <a:pt x="1385292" y="912531"/>
                  </a:lnTo>
                  <a:lnTo>
                    <a:pt x="1317213" y="910226"/>
                  </a:lnTo>
                  <a:lnTo>
                    <a:pt x="1250073" y="907033"/>
                  </a:lnTo>
                  <a:lnTo>
                    <a:pt x="1183939" y="902974"/>
                  </a:lnTo>
                  <a:lnTo>
                    <a:pt x="1118878" y="898068"/>
                  </a:lnTo>
                  <a:lnTo>
                    <a:pt x="1054959" y="892335"/>
                  </a:lnTo>
                  <a:lnTo>
                    <a:pt x="992248" y="885796"/>
                  </a:lnTo>
                  <a:lnTo>
                    <a:pt x="930812" y="878470"/>
                  </a:lnTo>
                  <a:lnTo>
                    <a:pt x="870719" y="870378"/>
                  </a:lnTo>
                  <a:lnTo>
                    <a:pt x="812037" y="861541"/>
                  </a:lnTo>
                  <a:lnTo>
                    <a:pt x="754831" y="851978"/>
                  </a:lnTo>
                  <a:lnTo>
                    <a:pt x="699170" y="841709"/>
                  </a:lnTo>
                  <a:lnTo>
                    <a:pt x="645121" y="830755"/>
                  </a:lnTo>
                  <a:lnTo>
                    <a:pt x="592751" y="819135"/>
                  </a:lnTo>
                  <a:lnTo>
                    <a:pt x="542127" y="806871"/>
                  </a:lnTo>
                  <a:lnTo>
                    <a:pt x="493318" y="793981"/>
                  </a:lnTo>
                  <a:lnTo>
                    <a:pt x="446389" y="780488"/>
                  </a:lnTo>
                  <a:lnTo>
                    <a:pt x="401408" y="766409"/>
                  </a:lnTo>
                  <a:lnTo>
                    <a:pt x="358443" y="751766"/>
                  </a:lnTo>
                  <a:lnTo>
                    <a:pt x="317560" y="736579"/>
                  </a:lnTo>
                  <a:lnTo>
                    <a:pt x="278828" y="720869"/>
                  </a:lnTo>
                  <a:lnTo>
                    <a:pt x="242313" y="704654"/>
                  </a:lnTo>
                  <a:lnTo>
                    <a:pt x="176203" y="670794"/>
                  </a:lnTo>
                  <a:lnTo>
                    <a:pt x="119770" y="635161"/>
                  </a:lnTo>
                  <a:lnTo>
                    <a:pt x="73552" y="597916"/>
                  </a:lnTo>
                  <a:lnTo>
                    <a:pt x="38087" y="559222"/>
                  </a:lnTo>
                  <a:lnTo>
                    <a:pt x="13913" y="519238"/>
                  </a:lnTo>
                  <a:lnTo>
                    <a:pt x="1568" y="478127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68624" y="5352999"/>
            <a:ext cx="1969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spcBef>
                <a:spcPts val="100"/>
              </a:spcBef>
            </a:pP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added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previous  </a:t>
            </a: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E97A6DB-8AD3-4612-BA9C-A02C01650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514" y="520650"/>
            <a:ext cx="9487886" cy="65979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Example-1:</a:t>
            </a:r>
            <a:r>
              <a:rPr lang="en-US" spc="-40" dirty="0"/>
              <a:t> write using “a” mode</a:t>
            </a:r>
            <a:endParaRPr spc="-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20650"/>
            <a:ext cx="2992424" cy="65979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Example-</a:t>
            </a:r>
            <a:r>
              <a:rPr lang="en-US" spc="-40" dirty="0"/>
              <a:t>2</a:t>
            </a:r>
            <a:r>
              <a:rPr spc="-40" dirty="0"/>
              <a:t>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051256" y="520649"/>
            <a:ext cx="3829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81430" algn="l"/>
              </a:tabLst>
            </a:pPr>
            <a:r>
              <a:rPr sz="3200" b="1" spc="-30" dirty="0">
                <a:solidFill>
                  <a:srgbClr val="C1EDFF"/>
                </a:solidFill>
                <a:latin typeface="Arial"/>
                <a:cs typeface="Arial"/>
              </a:rPr>
              <a:t>using	</a:t>
            </a:r>
            <a:r>
              <a:rPr sz="3200" b="1" spc="250" dirty="0">
                <a:solidFill>
                  <a:srgbClr val="C1EDFF"/>
                </a:solidFill>
                <a:latin typeface="Arial"/>
                <a:cs typeface="Arial"/>
              </a:rPr>
              <a:t>writelines()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1219200"/>
            <a:ext cx="63246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3581400"/>
            <a:ext cx="3401822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8024" y="4495800"/>
            <a:ext cx="2562225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452718"/>
            <a:ext cx="10815454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  <a:tabLst>
                <a:tab pos="645795" algn="l"/>
                <a:tab pos="2336800" algn="l"/>
                <a:tab pos="4026535" algn="l"/>
                <a:tab pos="5505450" algn="l"/>
                <a:tab pos="6139815" algn="l"/>
                <a:tab pos="6562090" algn="l"/>
              </a:tabLst>
            </a:pPr>
            <a:r>
              <a:rPr lang="en-US" sz="3000" spc="525" dirty="0"/>
              <a:t>Example-3: writing string as a record to file</a:t>
            </a:r>
            <a:endParaRPr sz="3000" spc="5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2057401" y="1143000"/>
            <a:ext cx="8118729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1" y="3352850"/>
            <a:ext cx="3605149" cy="2950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4876750"/>
            <a:ext cx="4852924" cy="1392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BFC581-50CF-486F-BB6D-1A3626D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88689" cy="1400530"/>
          </a:xfrm>
        </p:spPr>
        <p:txBody>
          <a:bodyPr/>
          <a:lstStyle/>
          <a:p>
            <a:r>
              <a:rPr lang="en-US" sz="3000" dirty="0"/>
              <a:t>Example-3: to copy the content of one file to another file</a:t>
            </a:r>
            <a:endParaRPr lang="en-IN" sz="30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2209800" y="1260729"/>
            <a:ext cx="6553200" cy="1939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3352737"/>
            <a:ext cx="2344420" cy="338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00" y="3962400"/>
            <a:ext cx="710565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5168" y="5219700"/>
            <a:ext cx="7140321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4200A4-C5E5-4245-A932-7EBCEA02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88689" cy="1400530"/>
          </a:xfrm>
        </p:spPr>
        <p:txBody>
          <a:bodyPr/>
          <a:lstStyle/>
          <a:p>
            <a:r>
              <a:rPr lang="en-US" sz="3200" dirty="0"/>
              <a:t>Removing whitespaces after reading the file</a:t>
            </a:r>
            <a:endParaRPr lang="en-IN"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4" y="1746884"/>
            <a:ext cx="7823200" cy="43522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471805" indent="-342900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readline()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readlines() 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3000">
              <a:latin typeface="Arial"/>
              <a:cs typeface="Arial"/>
            </a:endParaRPr>
          </a:p>
          <a:p>
            <a:pPr marL="354965" marR="83185" indent="-342900">
              <a:lnSpc>
                <a:spcPct val="9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leading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trailing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whitespaces,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characters.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characters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  <a:p>
            <a:pPr marL="684530" lvl="1" indent="-287020">
              <a:spcBef>
                <a:spcPts val="34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strip()</a:t>
            </a:r>
            <a:r>
              <a:rPr sz="2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removes</a:t>
            </a:r>
            <a:r>
              <a:rPr sz="26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6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Arial"/>
                <a:cs typeface="Arial"/>
              </a:rPr>
              <a:t>ends.</a:t>
            </a:r>
            <a:endParaRPr sz="2600">
              <a:latin typeface="Arial"/>
              <a:cs typeface="Arial"/>
            </a:endParaRPr>
          </a:p>
          <a:p>
            <a:pPr marL="684530" lvl="1" indent="-287020">
              <a:spcBef>
                <a:spcPts val="31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lstrip():</a:t>
            </a:r>
            <a:r>
              <a:rPr sz="26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removes</a:t>
            </a:r>
            <a:r>
              <a:rPr sz="26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26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600">
              <a:latin typeface="Arial"/>
              <a:cs typeface="Arial"/>
            </a:endParaRPr>
          </a:p>
          <a:p>
            <a:pPr marL="684530" lvl="1" indent="-287020">
              <a:spcBef>
                <a:spcPts val="31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rstrip():</a:t>
            </a:r>
            <a:r>
              <a:rPr sz="26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removes</a:t>
            </a:r>
            <a:r>
              <a:rPr sz="26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6962140" cy="12446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spcBef>
                <a:spcPts val="95"/>
              </a:spcBef>
              <a:tabLst>
                <a:tab pos="2413635" algn="l"/>
              </a:tabLst>
            </a:pPr>
            <a:r>
              <a:rPr sz="4000" spc="20" dirty="0">
                <a:latin typeface="Arial"/>
                <a:cs typeface="Arial"/>
              </a:rPr>
              <a:t>Example</a:t>
            </a:r>
            <a:r>
              <a:rPr sz="4000" spc="60" dirty="0">
                <a:latin typeface="Arial"/>
                <a:cs typeface="Arial"/>
              </a:rPr>
              <a:t>: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705" dirty="0">
                <a:latin typeface="Arial"/>
                <a:cs typeface="Arial"/>
              </a:rPr>
              <a:t>strip()</a:t>
            </a:r>
            <a:r>
              <a:rPr sz="4000" spc="515" dirty="0">
                <a:latin typeface="Arial"/>
                <a:cs typeface="Arial"/>
              </a:rPr>
              <a:t>,</a:t>
            </a:r>
            <a:r>
              <a:rPr sz="4000" spc="690" dirty="0">
                <a:latin typeface="Arial"/>
                <a:cs typeface="Arial"/>
              </a:rPr>
              <a:t>lstrip</a:t>
            </a:r>
            <a:r>
              <a:rPr sz="4000" spc="795" dirty="0">
                <a:latin typeface="Arial"/>
                <a:cs typeface="Arial"/>
              </a:rPr>
              <a:t>(),  </a:t>
            </a:r>
            <a:r>
              <a:rPr sz="4000" spc="650" dirty="0">
                <a:latin typeface="Arial"/>
                <a:cs typeface="Arial"/>
              </a:rPr>
              <a:t>rstrip()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2514600" y="1932685"/>
            <a:ext cx="4495800" cy="2563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8026" y="1905001"/>
            <a:ext cx="3533775" cy="151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0787" y="4953000"/>
            <a:ext cx="4023614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4" y="1751456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spcBef>
                <a:spcPts val="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024" y="2179055"/>
            <a:ext cx="2846070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900">
              <a:spcBef>
                <a:spcPts val="459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8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  <a:p>
            <a:pPr marL="354965" indent="-342900">
              <a:spcBef>
                <a:spcPts val="36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665" y="2179055"/>
            <a:ext cx="1373505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2800">
              <a:latin typeface="Arial"/>
              <a:cs typeface="Arial"/>
            </a:endParaRPr>
          </a:p>
          <a:p>
            <a:pPr marL="13970">
              <a:spcBef>
                <a:spcPts val="365"/>
              </a:spcBef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025" y="3644647"/>
            <a:ext cx="7287259" cy="25495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marR="964565" indent="-342900">
              <a:lnSpc>
                <a:spcPts val="3030"/>
              </a:lnSpc>
              <a:spcBef>
                <a:spcPts val="47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devices(stdin)</a:t>
            </a:r>
            <a:r>
              <a:rPr sz="2800" spc="-5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302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devices(stdout)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output 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2800">
              <a:latin typeface="Arial"/>
              <a:cs typeface="Arial"/>
            </a:endParaRPr>
          </a:p>
          <a:p>
            <a:pPr marL="354965" marR="250190" indent="-342900">
              <a:lnSpc>
                <a:spcPts val="303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devices(stderr)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800" spc="-5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stdout 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normally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9CEC2C-A726-4F18-8C14-8320CD3A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1489" cy="1400530"/>
          </a:xfrm>
        </p:spPr>
        <p:txBody>
          <a:bodyPr/>
          <a:lstStyle/>
          <a:p>
            <a:r>
              <a:rPr lang="en-US" dirty="0"/>
              <a:t>Standard input, output and error stream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26930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346200" algn="l"/>
              </a:tabLst>
            </a:pPr>
            <a:r>
              <a:rPr sz="4000" spc="-570" dirty="0">
                <a:latin typeface="Arial"/>
                <a:cs typeface="Arial"/>
              </a:rPr>
              <a:t>DAT</a:t>
            </a:r>
            <a:r>
              <a:rPr sz="4000" spc="-470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125" dirty="0"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4" y="1792604"/>
            <a:ext cx="754507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3000" spc="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pertaining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specific 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application,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  <a:p>
            <a:pPr marL="354965" indent="-342900" algn="just"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3000">
              <a:latin typeface="Arial"/>
              <a:cs typeface="Arial"/>
            </a:endParaRPr>
          </a:p>
          <a:p>
            <a:pPr marL="354965" indent="-342900" algn="just"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1118016"/>
            <a:ext cx="7616190" cy="2619948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23545" marR="6985" indent="-342900" algn="just">
              <a:spcBef>
                <a:spcPts val="97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4180" algn="l"/>
              </a:tabLst>
            </a:pP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implemented 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streams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FF00"/>
                </a:solidFill>
                <a:latin typeface="Trebuchet MS"/>
                <a:cs typeface="Trebuchet MS"/>
              </a:rPr>
              <a:t>sys</a:t>
            </a:r>
            <a:r>
              <a:rPr sz="3200" b="1" spc="-3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module.</a:t>
            </a:r>
            <a:endParaRPr sz="3000" dirty="0">
              <a:latin typeface="Arial"/>
              <a:cs typeface="Arial"/>
            </a:endParaRPr>
          </a:p>
          <a:p>
            <a:pPr marL="423545" marR="5080" indent="-342900" algn="just"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4180" algn="l"/>
              </a:tabLst>
            </a:pP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importing </a:t>
            </a:r>
            <a:r>
              <a:rPr sz="3200" b="1" spc="-35" dirty="0">
                <a:solidFill>
                  <a:srgbClr val="FFFF00"/>
                </a:solidFill>
                <a:latin typeface="Trebuchet MS"/>
                <a:cs typeface="Trebuchet MS"/>
              </a:rPr>
              <a:t>sys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streams </a:t>
            </a:r>
            <a:r>
              <a:rPr sz="3200" b="1" spc="-100" dirty="0">
                <a:solidFill>
                  <a:srgbClr val="FFFF00"/>
                </a:solidFill>
                <a:latin typeface="Trebuchet MS"/>
                <a:cs typeface="Trebuchet MS"/>
              </a:rPr>
              <a:t>stdin, </a:t>
            </a:r>
            <a:r>
              <a:rPr sz="3200" b="1" spc="-80" dirty="0">
                <a:solidFill>
                  <a:srgbClr val="FFFF00"/>
                </a:solidFill>
                <a:latin typeface="Trebuchet MS"/>
                <a:cs typeface="Trebuchet MS"/>
              </a:rPr>
              <a:t>stdout,</a:t>
            </a:r>
            <a:r>
              <a:rPr sz="3200" b="1" spc="-7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b="1" spc="-145" dirty="0">
                <a:solidFill>
                  <a:srgbClr val="FFFF00"/>
                </a:solidFill>
                <a:latin typeface="Trebuchet MS"/>
                <a:cs typeface="Trebuchet MS"/>
              </a:rPr>
              <a:t>stderr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3810000"/>
            <a:ext cx="47244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00" y="4343400"/>
            <a:ext cx="30480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98D3EF86-535A-4C5A-9DBF-6CB7059C242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631489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Standard input, output and error stream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58940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879600" algn="l"/>
                <a:tab pos="3213735" algn="l"/>
              </a:tabLst>
            </a:pPr>
            <a:r>
              <a:rPr sz="4000" spc="204" dirty="0">
                <a:latin typeface="Arial"/>
                <a:cs typeface="Arial"/>
              </a:rPr>
              <a:t>Binar</a:t>
            </a:r>
            <a:r>
              <a:rPr sz="4000" spc="325" dirty="0">
                <a:latin typeface="Arial"/>
                <a:cs typeface="Arial"/>
              </a:rPr>
              <a:t>y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590" dirty="0">
                <a:latin typeface="Arial"/>
                <a:cs typeface="Arial"/>
              </a:rPr>
              <a:t>fil</a:t>
            </a:r>
            <a:r>
              <a:rPr sz="4000" spc="1600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229" dirty="0">
                <a:latin typeface="Arial"/>
                <a:cs typeface="Arial"/>
              </a:rPr>
              <a:t>operations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4" y="1792605"/>
            <a:ext cx="75463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3000" spc="-17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or  dictionary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3000" spc="114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subsequently 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3000" b="1" spc="-135" dirty="0">
                <a:solidFill>
                  <a:srgbClr val="FFFF00"/>
                </a:solidFill>
                <a:latin typeface="Trebuchet MS"/>
                <a:cs typeface="Trebuchet MS"/>
              </a:rPr>
              <a:t>pickle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3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FFFF00"/>
                </a:solidFill>
                <a:latin typeface="Trebuchet MS"/>
                <a:cs typeface="Trebuchet MS"/>
              </a:rPr>
              <a:t>Pickling</a:t>
            </a:r>
            <a:r>
              <a:rPr sz="3000" b="1" spc="-27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converting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structure 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byte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stream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reading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reverse 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3000" b="1" spc="-90" dirty="0">
                <a:solidFill>
                  <a:srgbClr val="FFFF00"/>
                </a:solidFill>
                <a:latin typeface="Trebuchet MS"/>
                <a:cs typeface="Trebuchet MS"/>
              </a:rPr>
              <a:t>Unpickling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convert 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original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445" y="525221"/>
            <a:ext cx="7475855" cy="5505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10615" algn="l"/>
                <a:tab pos="1656080" algn="l"/>
                <a:tab pos="3116580" algn="l"/>
                <a:tab pos="4394200" algn="l"/>
                <a:tab pos="5309235" algn="l"/>
              </a:tabLst>
            </a:pPr>
            <a:r>
              <a:rPr sz="2800" b="1" spc="-70" dirty="0">
                <a:solidFill>
                  <a:srgbClr val="C1EDFF"/>
                </a:solidFill>
                <a:latin typeface="Arial"/>
                <a:cs typeface="Arial"/>
              </a:rPr>
              <a:t>Steps	</a:t>
            </a:r>
            <a:r>
              <a:rPr sz="2800" b="1" spc="155" dirty="0">
                <a:solidFill>
                  <a:srgbClr val="C1EDFF"/>
                </a:solidFill>
                <a:latin typeface="Arial"/>
                <a:cs typeface="Arial"/>
              </a:rPr>
              <a:t>to	</a:t>
            </a:r>
            <a:r>
              <a:rPr sz="2800" b="1" spc="-65" dirty="0">
                <a:solidFill>
                  <a:srgbClr val="C1EDFF"/>
                </a:solidFill>
                <a:latin typeface="Arial"/>
                <a:cs typeface="Arial"/>
              </a:rPr>
              <a:t>perform	</a:t>
            </a:r>
            <a:r>
              <a:rPr sz="2800" b="1" spc="50" dirty="0">
                <a:solidFill>
                  <a:srgbClr val="C1EDFF"/>
                </a:solidFill>
                <a:latin typeface="Arial"/>
                <a:cs typeface="Arial"/>
              </a:rPr>
              <a:t>binary	</a:t>
            </a:r>
            <a:r>
              <a:rPr sz="2800" b="1" spc="450" dirty="0">
                <a:solidFill>
                  <a:srgbClr val="C1EDFF"/>
                </a:solidFill>
                <a:latin typeface="Arial"/>
                <a:cs typeface="Arial"/>
              </a:rPr>
              <a:t>file	</a:t>
            </a:r>
            <a:r>
              <a:rPr sz="2800" b="1" spc="10" dirty="0">
                <a:solidFill>
                  <a:srgbClr val="C1EDFF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423545" marR="527050" indent="-342900">
              <a:lnSpc>
                <a:spcPts val="324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called 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pickle.</a:t>
            </a:r>
            <a:endParaRPr sz="3000">
              <a:latin typeface="Arial"/>
              <a:cs typeface="Arial"/>
            </a:endParaRPr>
          </a:p>
          <a:p>
            <a:pPr marL="423545" indent="-343535">
              <a:spcBef>
                <a:spcPts val="2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3000">
              <a:latin typeface="Arial"/>
              <a:cs typeface="Arial"/>
            </a:endParaRPr>
          </a:p>
          <a:p>
            <a:pPr marL="753110" marR="45720" lvl="1" indent="-287020">
              <a:lnSpc>
                <a:spcPts val="2810"/>
              </a:lnSpc>
              <a:spcBef>
                <a:spcPts val="69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  <a:tab pos="753745" algn="l"/>
              </a:tabLst>
            </a:pP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dump()</a:t>
            </a:r>
            <a:r>
              <a:rPr sz="2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6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loaded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6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2600">
              <a:latin typeface="Arial"/>
              <a:cs typeface="Arial"/>
            </a:endParaRPr>
          </a:p>
          <a:p>
            <a:pPr marL="1009015" lvl="2" indent="-229235">
              <a:spcBef>
                <a:spcPts val="265"/>
              </a:spcBef>
              <a:buClr>
                <a:srgbClr val="EA1479"/>
              </a:buClr>
              <a:buChar char=""/>
              <a:tabLst>
                <a:tab pos="1009650" algn="l"/>
                <a:tab pos="2755265" algn="l"/>
              </a:tabLst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dump(object_to_write,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filehandle)</a:t>
            </a:r>
            <a:endParaRPr sz="2400">
              <a:latin typeface="Arial"/>
              <a:cs typeface="Arial"/>
            </a:endParaRPr>
          </a:p>
          <a:p>
            <a:pPr lvl="2">
              <a:spcBef>
                <a:spcPts val="15"/>
              </a:spcBef>
              <a:buClr>
                <a:srgbClr val="EA1479"/>
              </a:buClr>
              <a:buFont typeface="Arial"/>
              <a:buChar char=""/>
            </a:pPr>
            <a:endParaRPr sz="3300">
              <a:latin typeface="Arial"/>
              <a:cs typeface="Arial"/>
            </a:endParaRPr>
          </a:p>
          <a:p>
            <a:pPr marL="753110" marR="5080" lvl="1" indent="-287020">
              <a:lnSpc>
                <a:spcPts val="2810"/>
              </a:lnSpc>
              <a:spcBef>
                <a:spcPts val="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  <a:tab pos="753745" algn="l"/>
              </a:tabLst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load()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dumped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600" spc="-14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load()</a:t>
            </a:r>
            <a:r>
              <a:rPr sz="26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pickle</a:t>
            </a:r>
            <a:r>
              <a:rPr sz="2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600">
              <a:latin typeface="Arial"/>
              <a:cs typeface="Arial"/>
            </a:endParaRPr>
          </a:p>
          <a:p>
            <a:pPr marL="1009015" lvl="2" indent="-229235">
              <a:spcBef>
                <a:spcPts val="265"/>
              </a:spcBef>
              <a:buClr>
                <a:srgbClr val="EA1479"/>
              </a:buClr>
              <a:buChar char=""/>
              <a:tabLst>
                <a:tab pos="1009650" algn="l"/>
                <a:tab pos="275590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Syntax:	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load(filehandle)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40271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413635" algn="l"/>
              </a:tabLst>
            </a:pPr>
            <a:r>
              <a:rPr sz="4000" spc="20" dirty="0">
                <a:latin typeface="Arial"/>
                <a:cs typeface="Arial"/>
              </a:rPr>
              <a:t>Example</a:t>
            </a:r>
            <a:r>
              <a:rPr sz="4000" spc="60" dirty="0">
                <a:latin typeface="Arial"/>
                <a:cs typeface="Arial"/>
              </a:rPr>
              <a:t>: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2133600" y="1295400"/>
            <a:ext cx="8153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47456" y="3581400"/>
            <a:ext cx="8148955" cy="3134360"/>
            <a:chOff x="623455" y="3581400"/>
            <a:chExt cx="8148955" cy="3134360"/>
          </a:xfrm>
        </p:grpSpPr>
        <p:sp>
          <p:nvSpPr>
            <p:cNvPr id="5" name="object 5"/>
            <p:cNvSpPr/>
            <p:nvPr/>
          </p:nvSpPr>
          <p:spPr>
            <a:xfrm>
              <a:off x="623455" y="3581400"/>
              <a:ext cx="7486650" cy="148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038731" y="713587"/>
                  </a:lnTo>
                  <a:lnTo>
                    <a:pt x="1991497" y="740192"/>
                  </a:lnTo>
                  <a:lnTo>
                    <a:pt x="1948614" y="767262"/>
                  </a:lnTo>
                  <a:lnTo>
                    <a:pt x="1910072" y="794750"/>
                  </a:lnTo>
                  <a:lnTo>
                    <a:pt x="1875861" y="822610"/>
                  </a:lnTo>
                  <a:lnTo>
                    <a:pt x="1845970" y="850795"/>
                  </a:lnTo>
                  <a:lnTo>
                    <a:pt x="1820390" y="879261"/>
                  </a:lnTo>
                  <a:lnTo>
                    <a:pt x="1782121" y="936847"/>
                  </a:lnTo>
                  <a:lnTo>
                    <a:pt x="1760972" y="994998"/>
                  </a:lnTo>
                  <a:lnTo>
                    <a:pt x="1756793" y="1024170"/>
                  </a:lnTo>
                  <a:lnTo>
                    <a:pt x="1756863" y="1053345"/>
                  </a:lnTo>
                  <a:lnTo>
                    <a:pt x="1769711" y="1111521"/>
                  </a:lnTo>
                  <a:lnTo>
                    <a:pt x="1799435" y="1169154"/>
                  </a:lnTo>
                  <a:lnTo>
                    <a:pt x="1845956" y="1225877"/>
                  </a:lnTo>
                  <a:lnTo>
                    <a:pt x="1875489" y="1253781"/>
                  </a:lnTo>
                  <a:lnTo>
                    <a:pt x="1909190" y="1281320"/>
                  </a:lnTo>
                  <a:lnTo>
                    <a:pt x="1947050" y="1308446"/>
                  </a:lnTo>
                  <a:lnTo>
                    <a:pt x="1989058" y="1335114"/>
                  </a:lnTo>
                  <a:lnTo>
                    <a:pt x="2035205" y="1361278"/>
                  </a:lnTo>
                  <a:lnTo>
                    <a:pt x="2085479" y="1386891"/>
                  </a:lnTo>
                  <a:lnTo>
                    <a:pt x="2139870" y="1411907"/>
                  </a:lnTo>
                  <a:lnTo>
                    <a:pt x="2198370" y="1436281"/>
                  </a:lnTo>
                  <a:lnTo>
                    <a:pt x="2235043" y="1450432"/>
                  </a:lnTo>
                  <a:lnTo>
                    <a:pt x="2272730" y="1464184"/>
                  </a:lnTo>
                  <a:lnTo>
                    <a:pt x="2311402" y="1477533"/>
                  </a:lnTo>
                  <a:lnTo>
                    <a:pt x="2351030" y="1490481"/>
                  </a:lnTo>
                  <a:lnTo>
                    <a:pt x="2391583" y="1503024"/>
                  </a:lnTo>
                  <a:lnTo>
                    <a:pt x="2433033" y="1515163"/>
                  </a:lnTo>
                  <a:lnTo>
                    <a:pt x="2475349" y="1526895"/>
                  </a:lnTo>
                  <a:lnTo>
                    <a:pt x="2518503" y="1538221"/>
                  </a:lnTo>
                  <a:lnTo>
                    <a:pt x="2562465" y="1549138"/>
                  </a:lnTo>
                  <a:lnTo>
                    <a:pt x="2607205" y="1559645"/>
                  </a:lnTo>
                  <a:lnTo>
                    <a:pt x="2652695" y="1569743"/>
                  </a:lnTo>
                  <a:lnTo>
                    <a:pt x="2698903" y="1579428"/>
                  </a:lnTo>
                  <a:lnTo>
                    <a:pt x="2745802" y="1588701"/>
                  </a:lnTo>
                  <a:lnTo>
                    <a:pt x="2793361" y="1597560"/>
                  </a:lnTo>
                  <a:lnTo>
                    <a:pt x="2841551" y="1606003"/>
                  </a:lnTo>
                  <a:lnTo>
                    <a:pt x="2890343" y="1614031"/>
                  </a:lnTo>
                  <a:lnTo>
                    <a:pt x="2939707" y="1621641"/>
                  </a:lnTo>
                  <a:lnTo>
                    <a:pt x="2989614" y="1628833"/>
                  </a:lnTo>
                  <a:lnTo>
                    <a:pt x="3040033" y="1635605"/>
                  </a:lnTo>
                  <a:lnTo>
                    <a:pt x="3090937" y="1641956"/>
                  </a:lnTo>
                  <a:lnTo>
                    <a:pt x="3142294" y="1647885"/>
                  </a:lnTo>
                  <a:lnTo>
                    <a:pt x="3194076" y="1653392"/>
                  </a:lnTo>
                  <a:lnTo>
                    <a:pt x="3246254" y="1658474"/>
                  </a:lnTo>
                  <a:lnTo>
                    <a:pt x="3298797" y="1663131"/>
                  </a:lnTo>
                  <a:lnTo>
                    <a:pt x="3351676" y="1667362"/>
                  </a:lnTo>
                  <a:lnTo>
                    <a:pt x="3404862" y="1671165"/>
                  </a:lnTo>
                  <a:lnTo>
                    <a:pt x="3458326" y="1674539"/>
                  </a:lnTo>
                  <a:lnTo>
                    <a:pt x="3512037" y="1677484"/>
                  </a:lnTo>
                  <a:lnTo>
                    <a:pt x="3565967" y="1679997"/>
                  </a:lnTo>
                  <a:lnTo>
                    <a:pt x="3620085" y="1682079"/>
                  </a:lnTo>
                  <a:lnTo>
                    <a:pt x="3674363" y="1683727"/>
                  </a:lnTo>
                  <a:lnTo>
                    <a:pt x="3728771" y="1684941"/>
                  </a:lnTo>
                  <a:lnTo>
                    <a:pt x="3783279" y="1685720"/>
                  </a:lnTo>
                  <a:lnTo>
                    <a:pt x="3837858" y="1686062"/>
                  </a:lnTo>
                  <a:lnTo>
                    <a:pt x="3892479" y="1685966"/>
                  </a:lnTo>
                  <a:lnTo>
                    <a:pt x="3947112" y="1685431"/>
                  </a:lnTo>
                  <a:lnTo>
                    <a:pt x="4001727" y="1684457"/>
                  </a:lnTo>
                  <a:lnTo>
                    <a:pt x="4056296" y="1683041"/>
                  </a:lnTo>
                  <a:lnTo>
                    <a:pt x="4110788" y="1681183"/>
                  </a:lnTo>
                  <a:lnTo>
                    <a:pt x="4165174" y="1678881"/>
                  </a:lnTo>
                  <a:lnTo>
                    <a:pt x="4219424" y="1676135"/>
                  </a:lnTo>
                  <a:lnTo>
                    <a:pt x="4273510" y="1672944"/>
                  </a:lnTo>
                  <a:lnTo>
                    <a:pt x="4327401" y="1669305"/>
                  </a:lnTo>
                  <a:lnTo>
                    <a:pt x="4381069" y="1665219"/>
                  </a:lnTo>
                  <a:lnTo>
                    <a:pt x="4434483" y="1660683"/>
                  </a:lnTo>
                  <a:lnTo>
                    <a:pt x="4487615" y="1655697"/>
                  </a:lnTo>
                  <a:lnTo>
                    <a:pt x="4540434" y="1650260"/>
                  </a:lnTo>
                  <a:lnTo>
                    <a:pt x="4592912" y="1644371"/>
                  </a:lnTo>
                  <a:lnTo>
                    <a:pt x="4645018" y="1638028"/>
                  </a:lnTo>
                  <a:lnTo>
                    <a:pt x="4696724" y="1631230"/>
                  </a:lnTo>
                  <a:lnTo>
                    <a:pt x="4748000" y="1623976"/>
                  </a:lnTo>
                  <a:lnTo>
                    <a:pt x="4798816" y="1616266"/>
                  </a:lnTo>
                  <a:lnTo>
                    <a:pt x="4849142" y="1608097"/>
                  </a:lnTo>
                  <a:lnTo>
                    <a:pt x="4898951" y="1599469"/>
                  </a:lnTo>
                  <a:lnTo>
                    <a:pt x="4948211" y="1590380"/>
                  </a:lnTo>
                  <a:lnTo>
                    <a:pt x="4996894" y="1580830"/>
                  </a:lnTo>
                  <a:lnTo>
                    <a:pt x="5044969" y="1570817"/>
                  </a:lnTo>
                  <a:lnTo>
                    <a:pt x="5092408" y="1560341"/>
                  </a:lnTo>
                  <a:lnTo>
                    <a:pt x="5139182" y="1549400"/>
                  </a:lnTo>
                  <a:lnTo>
                    <a:pt x="5203129" y="1533387"/>
                  </a:lnTo>
                  <a:lnTo>
                    <a:pt x="5264518" y="1516764"/>
                  </a:lnTo>
                  <a:lnTo>
                    <a:pt x="5323338" y="1499554"/>
                  </a:lnTo>
                  <a:lnTo>
                    <a:pt x="5379578" y="1481783"/>
                  </a:lnTo>
                  <a:lnTo>
                    <a:pt x="5433230" y="1463477"/>
                  </a:lnTo>
                  <a:lnTo>
                    <a:pt x="5484282" y="1444660"/>
                  </a:lnTo>
                  <a:lnTo>
                    <a:pt x="5532724" y="1425358"/>
                  </a:lnTo>
                  <a:lnTo>
                    <a:pt x="5578546" y="1405596"/>
                  </a:lnTo>
                  <a:lnTo>
                    <a:pt x="5621739" y="1385400"/>
                  </a:lnTo>
                  <a:lnTo>
                    <a:pt x="5662292" y="1364794"/>
                  </a:lnTo>
                  <a:lnTo>
                    <a:pt x="5700194" y="1343804"/>
                  </a:lnTo>
                  <a:lnTo>
                    <a:pt x="5735436" y="1322456"/>
                  </a:lnTo>
                  <a:lnTo>
                    <a:pt x="5768007" y="1300773"/>
                  </a:lnTo>
                  <a:lnTo>
                    <a:pt x="5825097" y="1256509"/>
                  </a:lnTo>
                  <a:lnTo>
                    <a:pt x="5871383" y="1211214"/>
                  </a:lnTo>
                  <a:lnTo>
                    <a:pt x="5906783" y="1165089"/>
                  </a:lnTo>
                  <a:lnTo>
                    <a:pt x="5931217" y="1118338"/>
                  </a:lnTo>
                  <a:lnTo>
                    <a:pt x="5944602" y="1071161"/>
                  </a:lnTo>
                  <a:lnTo>
                    <a:pt x="5947127" y="1047477"/>
                  </a:lnTo>
                  <a:lnTo>
                    <a:pt x="5946858" y="1023762"/>
                  </a:lnTo>
                  <a:lnTo>
                    <a:pt x="5937904" y="976341"/>
                  </a:lnTo>
                  <a:lnTo>
                    <a:pt x="5917657" y="929102"/>
                  </a:lnTo>
                  <a:lnTo>
                    <a:pt x="5886037" y="882247"/>
                  </a:lnTo>
                  <a:lnTo>
                    <a:pt x="5842962" y="835976"/>
                  </a:lnTo>
                  <a:lnTo>
                    <a:pt x="5788351" y="790494"/>
                  </a:lnTo>
                  <a:lnTo>
                    <a:pt x="5756695" y="768111"/>
                  </a:lnTo>
                  <a:lnTo>
                    <a:pt x="5722124" y="746000"/>
                  </a:lnTo>
                  <a:lnTo>
                    <a:pt x="5684628" y="724188"/>
                  </a:lnTo>
                  <a:lnTo>
                    <a:pt x="5644197" y="702699"/>
                  </a:lnTo>
                  <a:lnTo>
                    <a:pt x="5600822" y="681558"/>
                  </a:lnTo>
                  <a:lnTo>
                    <a:pt x="5554491" y="660791"/>
                  </a:lnTo>
                  <a:lnTo>
                    <a:pt x="5505196" y="640422"/>
                  </a:lnTo>
                  <a:lnTo>
                    <a:pt x="5468522" y="626269"/>
                  </a:lnTo>
                  <a:lnTo>
                    <a:pt x="5430835" y="612516"/>
                  </a:lnTo>
                  <a:lnTo>
                    <a:pt x="5392163" y="599165"/>
                  </a:lnTo>
                  <a:lnTo>
                    <a:pt x="5352535" y="586216"/>
                  </a:lnTo>
                  <a:lnTo>
                    <a:pt x="5311982" y="573672"/>
                  </a:lnTo>
                  <a:lnTo>
                    <a:pt x="5270532" y="561532"/>
                  </a:lnTo>
                  <a:lnTo>
                    <a:pt x="5228216" y="549799"/>
                  </a:lnTo>
                  <a:lnTo>
                    <a:pt x="5185062" y="538473"/>
                  </a:lnTo>
                  <a:lnTo>
                    <a:pt x="5141100" y="527556"/>
                  </a:lnTo>
                  <a:lnTo>
                    <a:pt x="5096360" y="517048"/>
                  </a:lnTo>
                  <a:lnTo>
                    <a:pt x="5050870" y="506951"/>
                  </a:lnTo>
                  <a:lnTo>
                    <a:pt x="5004662" y="497265"/>
                  </a:lnTo>
                  <a:lnTo>
                    <a:pt x="4957763" y="487993"/>
                  </a:lnTo>
                  <a:lnTo>
                    <a:pt x="4910204" y="479134"/>
                  </a:lnTo>
                  <a:lnTo>
                    <a:pt x="4862014" y="470691"/>
                  </a:lnTo>
                  <a:lnTo>
                    <a:pt x="4813222" y="462664"/>
                  </a:lnTo>
                  <a:lnTo>
                    <a:pt x="4763858" y="455054"/>
                  </a:lnTo>
                  <a:lnTo>
                    <a:pt x="4713951" y="447863"/>
                  </a:lnTo>
                  <a:lnTo>
                    <a:pt x="4663532" y="441092"/>
                  </a:lnTo>
                  <a:lnTo>
                    <a:pt x="4612628" y="434742"/>
                  </a:lnTo>
                  <a:lnTo>
                    <a:pt x="4561271" y="428813"/>
                  </a:lnTo>
                  <a:lnTo>
                    <a:pt x="4509489" y="423308"/>
                  </a:lnTo>
                  <a:lnTo>
                    <a:pt x="4457311" y="418227"/>
                  </a:lnTo>
                  <a:lnTo>
                    <a:pt x="4404768" y="413571"/>
                  </a:lnTo>
                  <a:lnTo>
                    <a:pt x="4351889" y="409341"/>
                  </a:lnTo>
                  <a:lnTo>
                    <a:pt x="4298703" y="405539"/>
                  </a:lnTo>
                  <a:lnTo>
                    <a:pt x="4245239" y="402166"/>
                  </a:lnTo>
                  <a:lnTo>
                    <a:pt x="4191528" y="399222"/>
                  </a:lnTo>
                  <a:lnTo>
                    <a:pt x="4137598" y="396710"/>
                  </a:lnTo>
                  <a:lnTo>
                    <a:pt x="4083480" y="394629"/>
                  </a:lnTo>
                  <a:lnTo>
                    <a:pt x="4029202" y="392982"/>
                  </a:lnTo>
                  <a:lnTo>
                    <a:pt x="3974794" y="391769"/>
                  </a:lnTo>
                  <a:lnTo>
                    <a:pt x="3920286" y="390992"/>
                  </a:lnTo>
                  <a:lnTo>
                    <a:pt x="3865707" y="390651"/>
                  </a:lnTo>
                  <a:lnTo>
                    <a:pt x="3811086" y="390748"/>
                  </a:lnTo>
                  <a:lnTo>
                    <a:pt x="3756453" y="391283"/>
                  </a:lnTo>
                  <a:lnTo>
                    <a:pt x="3701838" y="392259"/>
                  </a:lnTo>
                  <a:lnTo>
                    <a:pt x="3647269" y="393675"/>
                  </a:lnTo>
                  <a:lnTo>
                    <a:pt x="3592777" y="395534"/>
                  </a:lnTo>
                  <a:lnTo>
                    <a:pt x="3538391" y="397836"/>
                  </a:lnTo>
                  <a:lnTo>
                    <a:pt x="3484141" y="400583"/>
                  </a:lnTo>
                  <a:lnTo>
                    <a:pt x="3430055" y="403775"/>
                  </a:lnTo>
                  <a:lnTo>
                    <a:pt x="3376164" y="407414"/>
                  </a:lnTo>
                  <a:lnTo>
                    <a:pt x="3322496" y="411500"/>
                  </a:lnTo>
                  <a:lnTo>
                    <a:pt x="3269082" y="416036"/>
                  </a:lnTo>
                  <a:lnTo>
                    <a:pt x="3215950" y="421022"/>
                  </a:lnTo>
                  <a:lnTo>
                    <a:pt x="3163131" y="426458"/>
                  </a:lnTo>
                  <a:lnTo>
                    <a:pt x="3110653" y="432348"/>
                  </a:lnTo>
                  <a:lnTo>
                    <a:pt x="3058547" y="438690"/>
                  </a:lnTo>
                  <a:lnTo>
                    <a:pt x="3006841" y="445487"/>
                  </a:lnTo>
                  <a:lnTo>
                    <a:pt x="2955565" y="452740"/>
                  </a:lnTo>
                  <a:lnTo>
                    <a:pt x="2904749" y="460450"/>
                  </a:lnTo>
                  <a:lnTo>
                    <a:pt x="2854423" y="468618"/>
                  </a:lnTo>
                  <a:lnTo>
                    <a:pt x="2804614" y="477244"/>
                  </a:lnTo>
                  <a:lnTo>
                    <a:pt x="2755354" y="486331"/>
                  </a:lnTo>
                  <a:lnTo>
                    <a:pt x="2706671" y="495880"/>
                  </a:lnTo>
                  <a:lnTo>
                    <a:pt x="2658596" y="505890"/>
                  </a:lnTo>
                  <a:lnTo>
                    <a:pt x="2611157" y="516365"/>
                  </a:lnTo>
                  <a:lnTo>
                    <a:pt x="2564384" y="5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564384" y="527304"/>
                  </a:lnTo>
                  <a:lnTo>
                    <a:pt x="2611157" y="516365"/>
                  </a:lnTo>
                  <a:lnTo>
                    <a:pt x="2658596" y="505890"/>
                  </a:lnTo>
                  <a:lnTo>
                    <a:pt x="2706671" y="495880"/>
                  </a:lnTo>
                  <a:lnTo>
                    <a:pt x="2755354" y="486331"/>
                  </a:lnTo>
                  <a:lnTo>
                    <a:pt x="2804614" y="477244"/>
                  </a:lnTo>
                  <a:lnTo>
                    <a:pt x="2854423" y="468618"/>
                  </a:lnTo>
                  <a:lnTo>
                    <a:pt x="2904749" y="460450"/>
                  </a:lnTo>
                  <a:lnTo>
                    <a:pt x="2955565" y="452740"/>
                  </a:lnTo>
                  <a:lnTo>
                    <a:pt x="3006841" y="445487"/>
                  </a:lnTo>
                  <a:lnTo>
                    <a:pt x="3058547" y="438690"/>
                  </a:lnTo>
                  <a:lnTo>
                    <a:pt x="3110653" y="432348"/>
                  </a:lnTo>
                  <a:lnTo>
                    <a:pt x="3163131" y="426458"/>
                  </a:lnTo>
                  <a:lnTo>
                    <a:pt x="3215950" y="421022"/>
                  </a:lnTo>
                  <a:lnTo>
                    <a:pt x="3269082" y="416036"/>
                  </a:lnTo>
                  <a:lnTo>
                    <a:pt x="3322496" y="411500"/>
                  </a:lnTo>
                  <a:lnTo>
                    <a:pt x="3376164" y="407414"/>
                  </a:lnTo>
                  <a:lnTo>
                    <a:pt x="3430055" y="403775"/>
                  </a:lnTo>
                  <a:lnTo>
                    <a:pt x="3484141" y="400583"/>
                  </a:lnTo>
                  <a:lnTo>
                    <a:pt x="3538391" y="397836"/>
                  </a:lnTo>
                  <a:lnTo>
                    <a:pt x="3592777" y="395534"/>
                  </a:lnTo>
                  <a:lnTo>
                    <a:pt x="3647269" y="393675"/>
                  </a:lnTo>
                  <a:lnTo>
                    <a:pt x="3701838" y="392259"/>
                  </a:lnTo>
                  <a:lnTo>
                    <a:pt x="3756453" y="391283"/>
                  </a:lnTo>
                  <a:lnTo>
                    <a:pt x="3811086" y="390748"/>
                  </a:lnTo>
                  <a:lnTo>
                    <a:pt x="3865707" y="390651"/>
                  </a:lnTo>
                  <a:lnTo>
                    <a:pt x="3920286" y="390992"/>
                  </a:lnTo>
                  <a:lnTo>
                    <a:pt x="3974794" y="391769"/>
                  </a:lnTo>
                  <a:lnTo>
                    <a:pt x="4029202" y="392982"/>
                  </a:lnTo>
                  <a:lnTo>
                    <a:pt x="4083480" y="394629"/>
                  </a:lnTo>
                  <a:lnTo>
                    <a:pt x="4137598" y="396710"/>
                  </a:lnTo>
                  <a:lnTo>
                    <a:pt x="4191528" y="399222"/>
                  </a:lnTo>
                  <a:lnTo>
                    <a:pt x="4245239" y="402166"/>
                  </a:lnTo>
                  <a:lnTo>
                    <a:pt x="4298703" y="405539"/>
                  </a:lnTo>
                  <a:lnTo>
                    <a:pt x="4351889" y="409341"/>
                  </a:lnTo>
                  <a:lnTo>
                    <a:pt x="4404768" y="413571"/>
                  </a:lnTo>
                  <a:lnTo>
                    <a:pt x="4457311" y="418227"/>
                  </a:lnTo>
                  <a:lnTo>
                    <a:pt x="4509489" y="423308"/>
                  </a:lnTo>
                  <a:lnTo>
                    <a:pt x="4561271" y="428813"/>
                  </a:lnTo>
                  <a:lnTo>
                    <a:pt x="4612628" y="434742"/>
                  </a:lnTo>
                  <a:lnTo>
                    <a:pt x="4663532" y="441092"/>
                  </a:lnTo>
                  <a:lnTo>
                    <a:pt x="4713951" y="447863"/>
                  </a:lnTo>
                  <a:lnTo>
                    <a:pt x="4763858" y="455054"/>
                  </a:lnTo>
                  <a:lnTo>
                    <a:pt x="4813222" y="462664"/>
                  </a:lnTo>
                  <a:lnTo>
                    <a:pt x="4862014" y="470691"/>
                  </a:lnTo>
                  <a:lnTo>
                    <a:pt x="4910204" y="479134"/>
                  </a:lnTo>
                  <a:lnTo>
                    <a:pt x="4957763" y="487993"/>
                  </a:lnTo>
                  <a:lnTo>
                    <a:pt x="5004662" y="497265"/>
                  </a:lnTo>
                  <a:lnTo>
                    <a:pt x="5050870" y="506951"/>
                  </a:lnTo>
                  <a:lnTo>
                    <a:pt x="5096360" y="517048"/>
                  </a:lnTo>
                  <a:lnTo>
                    <a:pt x="5141100" y="527556"/>
                  </a:lnTo>
                  <a:lnTo>
                    <a:pt x="5185062" y="538473"/>
                  </a:lnTo>
                  <a:lnTo>
                    <a:pt x="5228216" y="549799"/>
                  </a:lnTo>
                  <a:lnTo>
                    <a:pt x="5270532" y="561532"/>
                  </a:lnTo>
                  <a:lnTo>
                    <a:pt x="5311982" y="573672"/>
                  </a:lnTo>
                  <a:lnTo>
                    <a:pt x="5352535" y="586216"/>
                  </a:lnTo>
                  <a:lnTo>
                    <a:pt x="5392163" y="599165"/>
                  </a:lnTo>
                  <a:lnTo>
                    <a:pt x="5430835" y="612516"/>
                  </a:lnTo>
                  <a:lnTo>
                    <a:pt x="5468522" y="626269"/>
                  </a:lnTo>
                  <a:lnTo>
                    <a:pt x="5505196" y="640422"/>
                  </a:lnTo>
                  <a:lnTo>
                    <a:pt x="5554491" y="660791"/>
                  </a:lnTo>
                  <a:lnTo>
                    <a:pt x="5600822" y="681558"/>
                  </a:lnTo>
                  <a:lnTo>
                    <a:pt x="5644197" y="702699"/>
                  </a:lnTo>
                  <a:lnTo>
                    <a:pt x="5684628" y="724188"/>
                  </a:lnTo>
                  <a:lnTo>
                    <a:pt x="5722124" y="746000"/>
                  </a:lnTo>
                  <a:lnTo>
                    <a:pt x="5756695" y="768111"/>
                  </a:lnTo>
                  <a:lnTo>
                    <a:pt x="5788351" y="790494"/>
                  </a:lnTo>
                  <a:lnTo>
                    <a:pt x="5842962" y="835976"/>
                  </a:lnTo>
                  <a:lnTo>
                    <a:pt x="5886037" y="882247"/>
                  </a:lnTo>
                  <a:lnTo>
                    <a:pt x="5917657" y="929102"/>
                  </a:lnTo>
                  <a:lnTo>
                    <a:pt x="5937904" y="976341"/>
                  </a:lnTo>
                  <a:lnTo>
                    <a:pt x="5946858" y="1023762"/>
                  </a:lnTo>
                  <a:lnTo>
                    <a:pt x="5947127" y="1047477"/>
                  </a:lnTo>
                  <a:lnTo>
                    <a:pt x="5944602" y="1071161"/>
                  </a:lnTo>
                  <a:lnTo>
                    <a:pt x="5931217" y="1118338"/>
                  </a:lnTo>
                  <a:lnTo>
                    <a:pt x="5906783" y="1165089"/>
                  </a:lnTo>
                  <a:lnTo>
                    <a:pt x="5871383" y="1211214"/>
                  </a:lnTo>
                  <a:lnTo>
                    <a:pt x="5825097" y="1256509"/>
                  </a:lnTo>
                  <a:lnTo>
                    <a:pt x="5768007" y="1300773"/>
                  </a:lnTo>
                  <a:lnTo>
                    <a:pt x="5735436" y="1322456"/>
                  </a:lnTo>
                  <a:lnTo>
                    <a:pt x="5700194" y="1343804"/>
                  </a:lnTo>
                  <a:lnTo>
                    <a:pt x="5662292" y="1364794"/>
                  </a:lnTo>
                  <a:lnTo>
                    <a:pt x="5621739" y="1385400"/>
                  </a:lnTo>
                  <a:lnTo>
                    <a:pt x="5578546" y="1405596"/>
                  </a:lnTo>
                  <a:lnTo>
                    <a:pt x="5532724" y="1425358"/>
                  </a:lnTo>
                  <a:lnTo>
                    <a:pt x="5484282" y="1444660"/>
                  </a:lnTo>
                  <a:lnTo>
                    <a:pt x="5433230" y="1463477"/>
                  </a:lnTo>
                  <a:lnTo>
                    <a:pt x="5379578" y="1481783"/>
                  </a:lnTo>
                  <a:lnTo>
                    <a:pt x="5323338" y="1499554"/>
                  </a:lnTo>
                  <a:lnTo>
                    <a:pt x="5264518" y="1516764"/>
                  </a:lnTo>
                  <a:lnTo>
                    <a:pt x="5203129" y="1533387"/>
                  </a:lnTo>
                  <a:lnTo>
                    <a:pt x="5139182" y="1549400"/>
                  </a:lnTo>
                  <a:lnTo>
                    <a:pt x="5092408" y="1560341"/>
                  </a:lnTo>
                  <a:lnTo>
                    <a:pt x="5044969" y="1570817"/>
                  </a:lnTo>
                  <a:lnTo>
                    <a:pt x="4996894" y="1580830"/>
                  </a:lnTo>
                  <a:lnTo>
                    <a:pt x="4948211" y="1590380"/>
                  </a:lnTo>
                  <a:lnTo>
                    <a:pt x="4898951" y="1599469"/>
                  </a:lnTo>
                  <a:lnTo>
                    <a:pt x="4849142" y="1608097"/>
                  </a:lnTo>
                  <a:lnTo>
                    <a:pt x="4798816" y="1616266"/>
                  </a:lnTo>
                  <a:lnTo>
                    <a:pt x="4748000" y="1623976"/>
                  </a:lnTo>
                  <a:lnTo>
                    <a:pt x="4696724" y="1631230"/>
                  </a:lnTo>
                  <a:lnTo>
                    <a:pt x="4645018" y="1638028"/>
                  </a:lnTo>
                  <a:lnTo>
                    <a:pt x="4592912" y="1644371"/>
                  </a:lnTo>
                  <a:lnTo>
                    <a:pt x="4540434" y="1650260"/>
                  </a:lnTo>
                  <a:lnTo>
                    <a:pt x="4487615" y="1655697"/>
                  </a:lnTo>
                  <a:lnTo>
                    <a:pt x="4434483" y="1660683"/>
                  </a:lnTo>
                  <a:lnTo>
                    <a:pt x="4381069" y="1665219"/>
                  </a:lnTo>
                  <a:lnTo>
                    <a:pt x="4327401" y="1669305"/>
                  </a:lnTo>
                  <a:lnTo>
                    <a:pt x="4273510" y="1672944"/>
                  </a:lnTo>
                  <a:lnTo>
                    <a:pt x="4219424" y="1676135"/>
                  </a:lnTo>
                  <a:lnTo>
                    <a:pt x="4165174" y="1678881"/>
                  </a:lnTo>
                  <a:lnTo>
                    <a:pt x="4110788" y="1681183"/>
                  </a:lnTo>
                  <a:lnTo>
                    <a:pt x="4056296" y="1683041"/>
                  </a:lnTo>
                  <a:lnTo>
                    <a:pt x="4001727" y="1684457"/>
                  </a:lnTo>
                  <a:lnTo>
                    <a:pt x="3947112" y="1685431"/>
                  </a:lnTo>
                  <a:lnTo>
                    <a:pt x="3892479" y="1685966"/>
                  </a:lnTo>
                  <a:lnTo>
                    <a:pt x="3837858" y="1686062"/>
                  </a:lnTo>
                  <a:lnTo>
                    <a:pt x="3783279" y="1685720"/>
                  </a:lnTo>
                  <a:lnTo>
                    <a:pt x="3728771" y="1684941"/>
                  </a:lnTo>
                  <a:lnTo>
                    <a:pt x="3674363" y="1683727"/>
                  </a:lnTo>
                  <a:lnTo>
                    <a:pt x="3620085" y="1682079"/>
                  </a:lnTo>
                  <a:lnTo>
                    <a:pt x="3565967" y="1679997"/>
                  </a:lnTo>
                  <a:lnTo>
                    <a:pt x="3512037" y="1677484"/>
                  </a:lnTo>
                  <a:lnTo>
                    <a:pt x="3458326" y="1674539"/>
                  </a:lnTo>
                  <a:lnTo>
                    <a:pt x="3404862" y="1671165"/>
                  </a:lnTo>
                  <a:lnTo>
                    <a:pt x="3351676" y="1667362"/>
                  </a:lnTo>
                  <a:lnTo>
                    <a:pt x="3298797" y="1663131"/>
                  </a:lnTo>
                  <a:lnTo>
                    <a:pt x="3246254" y="1658474"/>
                  </a:lnTo>
                  <a:lnTo>
                    <a:pt x="3194076" y="1653392"/>
                  </a:lnTo>
                  <a:lnTo>
                    <a:pt x="3142294" y="1647885"/>
                  </a:lnTo>
                  <a:lnTo>
                    <a:pt x="3090937" y="1641956"/>
                  </a:lnTo>
                  <a:lnTo>
                    <a:pt x="3040033" y="1635605"/>
                  </a:lnTo>
                  <a:lnTo>
                    <a:pt x="2989614" y="1628833"/>
                  </a:lnTo>
                  <a:lnTo>
                    <a:pt x="2939707" y="1621641"/>
                  </a:lnTo>
                  <a:lnTo>
                    <a:pt x="2890343" y="1614031"/>
                  </a:lnTo>
                  <a:lnTo>
                    <a:pt x="2841551" y="1606003"/>
                  </a:lnTo>
                  <a:lnTo>
                    <a:pt x="2793361" y="1597560"/>
                  </a:lnTo>
                  <a:lnTo>
                    <a:pt x="2745802" y="1588701"/>
                  </a:lnTo>
                  <a:lnTo>
                    <a:pt x="2698903" y="1579428"/>
                  </a:lnTo>
                  <a:lnTo>
                    <a:pt x="2652695" y="1569743"/>
                  </a:lnTo>
                  <a:lnTo>
                    <a:pt x="2607205" y="1559645"/>
                  </a:lnTo>
                  <a:lnTo>
                    <a:pt x="2562465" y="1549138"/>
                  </a:lnTo>
                  <a:lnTo>
                    <a:pt x="2518503" y="1538221"/>
                  </a:lnTo>
                  <a:lnTo>
                    <a:pt x="2475349" y="1526895"/>
                  </a:lnTo>
                  <a:lnTo>
                    <a:pt x="2433033" y="1515163"/>
                  </a:lnTo>
                  <a:lnTo>
                    <a:pt x="2391583" y="1503024"/>
                  </a:lnTo>
                  <a:lnTo>
                    <a:pt x="2351030" y="1490481"/>
                  </a:lnTo>
                  <a:lnTo>
                    <a:pt x="2311402" y="1477533"/>
                  </a:lnTo>
                  <a:lnTo>
                    <a:pt x="2272730" y="1464184"/>
                  </a:lnTo>
                  <a:lnTo>
                    <a:pt x="2235043" y="1450432"/>
                  </a:lnTo>
                  <a:lnTo>
                    <a:pt x="2198370" y="1436281"/>
                  </a:lnTo>
                  <a:lnTo>
                    <a:pt x="2139870" y="1411907"/>
                  </a:lnTo>
                  <a:lnTo>
                    <a:pt x="2085479" y="1386891"/>
                  </a:lnTo>
                  <a:lnTo>
                    <a:pt x="2035205" y="1361278"/>
                  </a:lnTo>
                  <a:lnTo>
                    <a:pt x="1989058" y="1335114"/>
                  </a:lnTo>
                  <a:lnTo>
                    <a:pt x="1947050" y="1308446"/>
                  </a:lnTo>
                  <a:lnTo>
                    <a:pt x="1909190" y="1281320"/>
                  </a:lnTo>
                  <a:lnTo>
                    <a:pt x="1875489" y="1253781"/>
                  </a:lnTo>
                  <a:lnTo>
                    <a:pt x="1845956" y="1225877"/>
                  </a:lnTo>
                  <a:lnTo>
                    <a:pt x="1799435" y="1169154"/>
                  </a:lnTo>
                  <a:lnTo>
                    <a:pt x="1769711" y="1111521"/>
                  </a:lnTo>
                  <a:lnTo>
                    <a:pt x="1756863" y="1053345"/>
                  </a:lnTo>
                  <a:lnTo>
                    <a:pt x="1756793" y="1024170"/>
                  </a:lnTo>
                  <a:lnTo>
                    <a:pt x="1760972" y="994998"/>
                  </a:lnTo>
                  <a:lnTo>
                    <a:pt x="1782121" y="936847"/>
                  </a:lnTo>
                  <a:lnTo>
                    <a:pt x="1820390" y="879261"/>
                  </a:lnTo>
                  <a:lnTo>
                    <a:pt x="1845970" y="850795"/>
                  </a:lnTo>
                  <a:lnTo>
                    <a:pt x="1875861" y="822610"/>
                  </a:lnTo>
                  <a:lnTo>
                    <a:pt x="1910072" y="794750"/>
                  </a:lnTo>
                  <a:lnTo>
                    <a:pt x="1948614" y="767262"/>
                  </a:lnTo>
                  <a:lnTo>
                    <a:pt x="1991497" y="740192"/>
                  </a:lnTo>
                  <a:lnTo>
                    <a:pt x="2038731" y="7135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13931" y="5482538"/>
            <a:ext cx="2755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kind  </a:t>
            </a:r>
            <a:r>
              <a:rPr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encrypted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format,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readable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9566" y="6364100"/>
            <a:ext cx="48704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pc="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40265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413000" algn="l"/>
              </a:tabLst>
            </a:pPr>
            <a:r>
              <a:rPr sz="4000" spc="25" dirty="0">
                <a:latin typeface="Arial"/>
                <a:cs typeface="Arial"/>
              </a:rPr>
              <a:t>Example:	</a:t>
            </a:r>
            <a:r>
              <a:rPr sz="4000" spc="390" dirty="0">
                <a:latin typeface="Arial"/>
                <a:cs typeface="Arial"/>
              </a:rPr>
              <a:t>load()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5" name="object 5"/>
          <p:cNvSpPr/>
          <p:nvPr/>
        </p:nvSpPr>
        <p:spPr>
          <a:xfrm>
            <a:off x="2173224" y="1024127"/>
            <a:ext cx="6754368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80476A-D424-46E0-8CD1-C1CCC0180C87}"/>
              </a:ext>
            </a:extLst>
          </p:cNvPr>
          <p:cNvGrpSpPr/>
          <p:nvPr/>
        </p:nvGrpSpPr>
        <p:grpSpPr>
          <a:xfrm>
            <a:off x="2365247" y="1219199"/>
            <a:ext cx="6169090" cy="5638800"/>
            <a:chOff x="2365247" y="1219199"/>
            <a:chExt cx="6169090" cy="5638800"/>
          </a:xfrm>
        </p:grpSpPr>
        <p:sp>
          <p:nvSpPr>
            <p:cNvPr id="4" name="object 4"/>
            <p:cNvSpPr/>
            <p:nvPr/>
          </p:nvSpPr>
          <p:spPr>
            <a:xfrm>
              <a:off x="2365247" y="3118103"/>
              <a:ext cx="6165215" cy="3739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9122" y="1219199"/>
              <a:ext cx="6165215" cy="1870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9122" y="5638799"/>
              <a:ext cx="5403215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24263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346200" algn="l"/>
              </a:tabLst>
            </a:pPr>
            <a:r>
              <a:rPr sz="4000" spc="185" dirty="0">
                <a:latin typeface="Arial"/>
                <a:cs typeface="Arial"/>
              </a:rPr>
              <a:t>Tex</a:t>
            </a:r>
            <a:r>
              <a:rPr sz="4000" spc="14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51457"/>
            <a:ext cx="7547609" cy="438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stores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800" spc="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spc="25" dirty="0">
                <a:solidFill>
                  <a:srgbClr val="FFFF00"/>
                </a:solidFill>
                <a:latin typeface="Trebuchet MS"/>
                <a:cs typeface="Trebuchet MS"/>
              </a:rPr>
              <a:t>ASCII </a:t>
            </a:r>
            <a:r>
              <a:rPr sz="2800" b="1" spc="60" dirty="0">
                <a:solidFill>
                  <a:srgbClr val="FFFF00"/>
                </a:solidFill>
                <a:latin typeface="Trebuchet MS"/>
                <a:cs typeface="Trebuchet MS"/>
              </a:rPr>
              <a:t>OR 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UNICODE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character.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“computer”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bytes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floating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11237.9876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take  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bytes.</a:t>
            </a:r>
            <a:endParaRPr sz="2800">
              <a:latin typeface="Arial"/>
              <a:cs typeface="Arial"/>
            </a:endParaRPr>
          </a:p>
          <a:p>
            <a:pPr marL="354965" marR="762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terminated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special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800" b="1" spc="-5" dirty="0">
                <a:solidFill>
                  <a:srgbClr val="FFFF00"/>
                </a:solidFill>
                <a:latin typeface="Trebuchet MS"/>
                <a:cs typeface="Trebuchet MS"/>
              </a:rPr>
              <a:t>EOL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some 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translation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EOL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 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written.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EOL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‘\n’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‘\r’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combination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879600" algn="l"/>
              </a:tabLst>
            </a:pPr>
            <a:r>
              <a:rPr sz="4000" spc="204" dirty="0">
                <a:latin typeface="Arial"/>
                <a:cs typeface="Arial"/>
              </a:rPr>
              <a:t>Binar</a:t>
            </a:r>
            <a:r>
              <a:rPr sz="4000" spc="325" dirty="0">
                <a:latin typeface="Arial"/>
                <a:cs typeface="Arial"/>
              </a:rPr>
              <a:t>y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675" dirty="0"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46884"/>
            <a:ext cx="7548245" cy="44538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6985" indent="-342900" algn="just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stores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7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format  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i.e. data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0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according 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3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occurs.</a:t>
            </a:r>
            <a:endParaRPr sz="3000">
              <a:latin typeface="Arial"/>
              <a:cs typeface="Arial"/>
            </a:endParaRPr>
          </a:p>
          <a:p>
            <a:pPr marL="354965" marR="7620" indent="-342900" algn="just">
              <a:lnSpc>
                <a:spcPts val="3240"/>
              </a:lnSpc>
              <a:spcBef>
                <a:spcPts val="74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delimiter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3000">
              <a:latin typeface="Arial"/>
              <a:cs typeface="Arial"/>
            </a:endParaRPr>
          </a:p>
          <a:p>
            <a:pPr marL="354965" marR="5715" indent="-342900" algn="just">
              <a:lnSpc>
                <a:spcPts val="324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faster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3000">
              <a:latin typeface="Arial"/>
              <a:cs typeface="Aria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65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read, </a:t>
            </a:r>
            <a:r>
              <a:rPr sz="3000" spc="114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30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same.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516077"/>
            <a:ext cx="722820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1612900" algn="l"/>
                <a:tab pos="2413635" algn="l"/>
                <a:tab pos="3747135" algn="l"/>
                <a:tab pos="5081270" algn="l"/>
              </a:tabLst>
            </a:pPr>
            <a:r>
              <a:rPr sz="4000" spc="70" dirty="0">
                <a:latin typeface="Arial"/>
                <a:cs typeface="Arial"/>
              </a:rPr>
              <a:t>Steps	</a:t>
            </a:r>
            <a:r>
              <a:rPr sz="4000" spc="590" dirty="0">
                <a:latin typeface="Arial"/>
                <a:cs typeface="Arial"/>
              </a:rPr>
              <a:t>in	</a:t>
            </a:r>
            <a:r>
              <a:rPr sz="4000" spc="10" dirty="0">
                <a:latin typeface="Arial"/>
                <a:cs typeface="Arial"/>
              </a:rPr>
              <a:t>Data	</a:t>
            </a:r>
            <a:r>
              <a:rPr sz="4000" spc="509" dirty="0">
                <a:latin typeface="Arial"/>
                <a:cs typeface="Arial"/>
              </a:rPr>
              <a:t>File	</a:t>
            </a:r>
            <a:r>
              <a:rPr sz="4000" spc="120" dirty="0">
                <a:latin typeface="Arial"/>
                <a:cs typeface="Arial"/>
              </a:rPr>
              <a:t>Handling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04646"/>
            <a:ext cx="7548245" cy="43573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spcBef>
                <a:spcPts val="80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  <a:tab pos="528320" algn="l"/>
              </a:tabLst>
            </a:pPr>
            <a:r>
              <a:rPr sz="2800" b="1" spc="55" dirty="0">
                <a:solidFill>
                  <a:srgbClr val="FFFF00"/>
                </a:solidFill>
                <a:latin typeface="Trebuchet MS"/>
                <a:cs typeface="Trebuchet MS"/>
              </a:rPr>
              <a:t>OPENING</a:t>
            </a:r>
            <a:r>
              <a:rPr sz="2800" b="1" spc="-25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00"/>
                </a:solidFill>
                <a:latin typeface="Trebuchet MS"/>
                <a:cs typeface="Trebuchet MS"/>
              </a:rPr>
              <a:t>FILE</a:t>
            </a:r>
            <a:endParaRPr sz="2800">
              <a:latin typeface="Trebuchet MS"/>
              <a:cs typeface="Trebuchet MS"/>
            </a:endParaRPr>
          </a:p>
          <a:p>
            <a:pPr marL="855344" marR="8890" lvl="1" indent="-513715" algn="just"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-7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specifying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527685" indent="-515620">
              <a:spcBef>
                <a:spcPts val="68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  <a:tab pos="528320" algn="l"/>
              </a:tabLst>
            </a:pPr>
            <a:r>
              <a:rPr sz="2800" b="1" spc="35" dirty="0">
                <a:solidFill>
                  <a:srgbClr val="FFFF00"/>
                </a:solidFill>
                <a:latin typeface="Trebuchet MS"/>
                <a:cs typeface="Trebuchet MS"/>
              </a:rPr>
              <a:t>PERFORMING</a:t>
            </a:r>
            <a:r>
              <a:rPr sz="2800" b="1" spc="-2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READ/WRITE</a:t>
            </a:r>
            <a:endParaRPr sz="2800">
              <a:latin typeface="Trebuchet MS"/>
              <a:cs typeface="Trebuchet MS"/>
            </a:endParaRPr>
          </a:p>
          <a:p>
            <a:pPr marL="855344" marR="5080" lvl="1" indent="-513715" algn="just"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opened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400" spc="-7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opened using various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marL="527685" indent="-515620">
              <a:spcBef>
                <a:spcPts val="67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  <a:tab pos="528320" algn="l"/>
              </a:tabLst>
            </a:pPr>
            <a:r>
              <a:rPr sz="2800" b="1" spc="20" dirty="0">
                <a:solidFill>
                  <a:srgbClr val="FFFF00"/>
                </a:solidFill>
                <a:latin typeface="Trebuchet MS"/>
                <a:cs typeface="Trebuchet MS"/>
              </a:rPr>
              <a:t>CLOSING</a:t>
            </a:r>
            <a:r>
              <a:rPr sz="2800" b="1" spc="-2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00"/>
                </a:solidFill>
                <a:latin typeface="Trebuchet MS"/>
                <a:cs typeface="Trebuchet MS"/>
              </a:rPr>
              <a:t>FILE</a:t>
            </a:r>
            <a:endParaRPr sz="2800">
              <a:latin typeface="Trebuchet MS"/>
              <a:cs typeface="Trebuchet MS"/>
            </a:endParaRPr>
          </a:p>
          <a:p>
            <a:pPr marL="855344" marR="8890" lvl="1" indent="-513715" algn="just"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performing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</a:tabLst>
            </a:pPr>
            <a:r>
              <a:rPr sz="4000" spc="-65" dirty="0">
                <a:latin typeface="Arial"/>
                <a:cs typeface="Arial"/>
              </a:rPr>
              <a:t>Openin</a:t>
            </a:r>
            <a:r>
              <a:rPr sz="4000" spc="35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4" y="1792605"/>
            <a:ext cx="6959600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read,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write, 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append.</a:t>
            </a:r>
            <a:endParaRPr sz="3000">
              <a:latin typeface="Arial"/>
              <a:cs typeface="Arial"/>
            </a:endParaRPr>
          </a:p>
          <a:p>
            <a:pPr marL="12700">
              <a:spcBef>
                <a:spcPts val="700"/>
              </a:spcBef>
            </a:pPr>
            <a:r>
              <a:rPr sz="3000" b="1" spc="10" dirty="0">
                <a:solidFill>
                  <a:srgbClr val="FFFFFF"/>
                </a:solidFill>
                <a:latin typeface="Trebuchet MS"/>
                <a:cs typeface="Trebuchet MS"/>
              </a:rPr>
              <a:t>SYNTAX:</a:t>
            </a:r>
            <a:endParaRPr sz="3000">
              <a:latin typeface="Trebuchet MS"/>
              <a:cs typeface="Trebuchet MS"/>
            </a:endParaRPr>
          </a:p>
          <a:p>
            <a:pPr marL="857885">
              <a:spcBef>
                <a:spcPts val="705"/>
              </a:spcBef>
            </a:pPr>
            <a:r>
              <a:rPr sz="3000" b="1" i="1" spc="-145" dirty="0">
                <a:solidFill>
                  <a:srgbClr val="FFFF00"/>
                </a:solidFill>
                <a:latin typeface="Arial"/>
                <a:cs typeface="Arial"/>
              </a:rPr>
              <a:t>file_object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50" dirty="0">
                <a:solidFill>
                  <a:srgbClr val="FFFF00"/>
                </a:solidFill>
                <a:latin typeface="Arial"/>
                <a:cs typeface="Arial"/>
              </a:rPr>
              <a:t>open(filename)</a:t>
            </a:r>
            <a:endParaRPr sz="30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</a:pP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3000">
              <a:latin typeface="Arial"/>
              <a:cs typeface="Arial"/>
            </a:endParaRPr>
          </a:p>
          <a:p>
            <a:pPr marL="857885">
              <a:spcBef>
                <a:spcPts val="700"/>
              </a:spcBef>
            </a:pPr>
            <a:r>
              <a:rPr sz="3000" b="1" i="1" spc="-145" dirty="0">
                <a:solidFill>
                  <a:srgbClr val="FFFF00"/>
                </a:solidFill>
                <a:latin typeface="Arial"/>
                <a:cs typeface="Arial"/>
              </a:rPr>
              <a:t>file_object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55" dirty="0">
                <a:solidFill>
                  <a:srgbClr val="FFFF00"/>
                </a:solidFill>
                <a:latin typeface="Arial"/>
                <a:cs typeface="Arial"/>
              </a:rPr>
              <a:t>open(filename,mode)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024" y="5527040"/>
            <a:ext cx="4203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spc="285" dirty="0">
                <a:solidFill>
                  <a:srgbClr val="FF0000"/>
                </a:solidFill>
                <a:latin typeface="Trebuchet MS"/>
                <a:cs typeface="Trebuchet MS"/>
              </a:rPr>
              <a:t>**</a:t>
            </a:r>
            <a:r>
              <a:rPr sz="3000" b="1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110" dirty="0">
                <a:solidFill>
                  <a:srgbClr val="FF0000"/>
                </a:solidFill>
                <a:latin typeface="Trebuchet MS"/>
                <a:cs typeface="Trebuchet MS"/>
              </a:rPr>
              <a:t>default</a:t>
            </a:r>
            <a:r>
              <a:rPr sz="3000" b="1" spc="-2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85" dirty="0">
                <a:solidFill>
                  <a:srgbClr val="FF0000"/>
                </a:solidFill>
                <a:latin typeface="Trebuchet MS"/>
                <a:cs typeface="Trebuchet MS"/>
              </a:rPr>
              <a:t>mode</a:t>
            </a:r>
            <a:r>
              <a:rPr sz="3000" b="1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9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3000" b="1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229" dirty="0">
                <a:solidFill>
                  <a:srgbClr val="FF0000"/>
                </a:solidFill>
                <a:latin typeface="Trebuchet MS"/>
                <a:cs typeface="Trebuchet MS"/>
              </a:rPr>
              <a:t>“read”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</a:tabLst>
            </a:pPr>
            <a:r>
              <a:rPr sz="4000" spc="-65" dirty="0">
                <a:latin typeface="Arial"/>
                <a:cs typeface="Arial"/>
              </a:rPr>
              <a:t>Openin</a:t>
            </a:r>
            <a:r>
              <a:rPr sz="4000" spc="35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704213"/>
            <a:ext cx="7545705" cy="44081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spcBef>
                <a:spcPts val="79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4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40" dirty="0">
                <a:solidFill>
                  <a:srgbClr val="FFFF00"/>
                </a:solidFill>
                <a:latin typeface="Arial"/>
                <a:cs typeface="Arial"/>
              </a:rPr>
              <a:t>open(“story.txt”)</a:t>
            </a:r>
            <a:endParaRPr sz="3000">
              <a:latin typeface="Arial"/>
              <a:cs typeface="Arial"/>
            </a:endParaRPr>
          </a:p>
          <a:p>
            <a:pPr marL="12700" marR="5080" indent="845185" algn="just">
              <a:spcBef>
                <a:spcPts val="695"/>
              </a:spcBef>
            </a:pP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60" dirty="0">
                <a:solidFill>
                  <a:srgbClr val="FFFF00"/>
                </a:solidFill>
                <a:latin typeface="Trebuchet MS"/>
                <a:cs typeface="Trebuchet MS"/>
              </a:rPr>
              <a:t>story.txt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loaded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linked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5" dirty="0">
                <a:solidFill>
                  <a:srgbClr val="FFFF00"/>
                </a:solidFill>
                <a:latin typeface="Trebuchet MS"/>
                <a:cs typeface="Trebuchet MS"/>
              </a:rPr>
              <a:t>myfile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”  object,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60" dirty="0">
                <a:solidFill>
                  <a:srgbClr val="FFFF00"/>
                </a:solidFill>
                <a:latin typeface="Trebuchet MS"/>
                <a:cs typeface="Trebuchet MS"/>
              </a:rPr>
              <a:t>story.txt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5" dirty="0">
                <a:solidFill>
                  <a:srgbClr val="FFFF00"/>
                </a:solidFill>
                <a:latin typeface="Trebuchet MS"/>
                <a:cs typeface="Trebuchet MS"/>
              </a:rPr>
              <a:t>myfile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3000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3000">
              <a:latin typeface="Arial"/>
              <a:cs typeface="Arial"/>
            </a:endParaRPr>
          </a:p>
          <a:p>
            <a:pPr marL="12700" marR="5080" indent="845185" algn="just">
              <a:spcBef>
                <a:spcPts val="715"/>
              </a:spcBef>
            </a:pP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60" dirty="0">
                <a:solidFill>
                  <a:srgbClr val="FFFF00"/>
                </a:solidFill>
                <a:latin typeface="Trebuchet MS"/>
                <a:cs typeface="Trebuchet MS"/>
              </a:rPr>
              <a:t>story.txt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75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.py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stored otherwise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give 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path.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146935" algn="l"/>
              </a:tabLst>
            </a:pPr>
            <a:r>
              <a:rPr sz="4000" spc="-65" dirty="0">
                <a:latin typeface="Arial"/>
                <a:cs typeface="Arial"/>
              </a:rPr>
              <a:t>Openin</a:t>
            </a:r>
            <a:r>
              <a:rPr sz="4000" spc="35" dirty="0">
                <a:latin typeface="Arial"/>
                <a:cs typeface="Arial"/>
              </a:rPr>
              <a:t>g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 rot="5400000">
            <a:off x="12002414" y="3222532"/>
            <a:ext cx="3859795" cy="31034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R="6985" algn="r">
              <a:lnSpc>
                <a:spcPts val="1140"/>
              </a:lnSpc>
            </a:pPr>
            <a:endParaRPr spc="5" dirty="0"/>
          </a:p>
          <a:p>
            <a:pPr marR="5080" algn="r"/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86025" y="1209444"/>
            <a:ext cx="7547609" cy="469564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2700" b="1" i="1" spc="-11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2700" b="1" i="1" spc="-15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700" b="1" i="1" spc="-2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700" b="1" i="1" spc="-90" dirty="0">
                <a:solidFill>
                  <a:srgbClr val="FFFF00"/>
                </a:solidFill>
                <a:latin typeface="Arial"/>
                <a:cs typeface="Arial"/>
              </a:rPr>
              <a:t>open(“article.txt”,”r”)</a:t>
            </a:r>
            <a:endParaRPr sz="2700">
              <a:latin typeface="Arial"/>
              <a:cs typeface="Arial"/>
            </a:endParaRPr>
          </a:p>
          <a:p>
            <a:pPr marL="857885">
              <a:lnSpc>
                <a:spcPts val="2485"/>
              </a:lnSpc>
              <a:spcBef>
                <a:spcPts val="160"/>
              </a:spcBef>
            </a:pP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23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“r”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3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3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(although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default,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“w”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write,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Arial"/>
                <a:cs typeface="Arial"/>
              </a:rPr>
              <a:t>“a”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append)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05" dirty="0">
                <a:solidFill>
                  <a:srgbClr val="FFFF00"/>
                </a:solidFill>
                <a:latin typeface="Arial"/>
                <a:cs typeface="Arial"/>
              </a:rPr>
              <a:t>open(“d:\\mydata\\poem.txt”,”r”)</a:t>
            </a:r>
            <a:endParaRPr sz="3000">
              <a:latin typeface="Arial"/>
              <a:cs typeface="Arial"/>
            </a:endParaRPr>
          </a:p>
          <a:p>
            <a:pPr marL="857885" algn="just">
              <a:lnSpc>
                <a:spcPts val="2485"/>
              </a:lnSpc>
              <a:spcBef>
                <a:spcPts val="170"/>
              </a:spcBef>
            </a:pP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23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Arial"/>
                <a:cs typeface="Arial"/>
              </a:rPr>
              <a:t>“poem.txt”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300">
              <a:latin typeface="Arial"/>
              <a:cs typeface="Arial"/>
            </a:endParaRPr>
          </a:p>
          <a:p>
            <a:pPr marL="12700" algn="just">
              <a:lnSpc>
                <a:spcPts val="2485"/>
              </a:lnSpc>
            </a:pP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23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d:\mydata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folder.</a:t>
            </a:r>
            <a:endParaRPr sz="2300">
              <a:latin typeface="Arial"/>
              <a:cs typeface="Arial"/>
            </a:endParaRPr>
          </a:p>
          <a:p>
            <a:pPr marL="12700" marR="5080" indent="845185" algn="just">
              <a:lnSpc>
                <a:spcPct val="80000"/>
              </a:lnSpc>
              <a:spcBef>
                <a:spcPts val="71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giving 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300" spc="-1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300" spc="-60" dirty="0">
                <a:solidFill>
                  <a:srgbClr val="FFFFFF"/>
                </a:solidFill>
                <a:latin typeface="Arial"/>
                <a:cs typeface="Arial"/>
              </a:rPr>
              <a:t>double  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backslash(\\)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300" spc="-114" dirty="0">
                <a:solidFill>
                  <a:srgbClr val="FFFFFF"/>
                </a:solidFill>
                <a:latin typeface="Arial"/>
                <a:cs typeface="Arial"/>
              </a:rPr>
              <a:t>backslash 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python 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slash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00" spc="-1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300" spc="-145" dirty="0">
                <a:solidFill>
                  <a:srgbClr val="FFFFFF"/>
                </a:solidFill>
                <a:latin typeface="Arial"/>
                <a:cs typeface="Arial"/>
              </a:rPr>
              <a:t>escape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300" spc="-155" dirty="0">
                <a:solidFill>
                  <a:srgbClr val="FFFFFF"/>
                </a:solidFill>
                <a:latin typeface="Arial"/>
                <a:cs typeface="Arial"/>
              </a:rPr>
              <a:t>cause  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00" spc="50" dirty="0">
                <a:solidFill>
                  <a:srgbClr val="FFFFFF"/>
                </a:solidFill>
                <a:latin typeface="Arial"/>
                <a:cs typeface="Arial"/>
              </a:rPr>
              <a:t>“nitin” 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path  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d:\nitin\poem.txt 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\nitin </a:t>
            </a:r>
            <a:r>
              <a:rPr sz="2300" spc="55" dirty="0">
                <a:solidFill>
                  <a:srgbClr val="FFFFFF"/>
                </a:solidFill>
                <a:latin typeface="Arial"/>
                <a:cs typeface="Arial"/>
              </a:rPr>
              <a:t>“\n”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become </a:t>
            </a:r>
            <a:r>
              <a:rPr sz="2300" spc="-140" dirty="0">
                <a:solidFill>
                  <a:srgbClr val="FFFFFF"/>
                </a:solidFill>
                <a:latin typeface="Arial"/>
                <a:cs typeface="Arial"/>
              </a:rPr>
              <a:t>escape 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line, </a:t>
            </a:r>
            <a:r>
              <a:rPr sz="2300" spc="-18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2300" spc="-2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300" spc="-150" dirty="0">
                <a:solidFill>
                  <a:srgbClr val="FFFFFF"/>
                </a:solidFill>
                <a:latin typeface="Arial"/>
                <a:cs typeface="Arial"/>
              </a:rPr>
              <a:t>DOUBLE  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BACKSLASH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1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75C8E8151B745BD52EBDE292A5135" ma:contentTypeVersion="6" ma:contentTypeDescription="Create a new document." ma:contentTypeScope="" ma:versionID="1c45ee8338edb51479d6d742fb546db8">
  <xsd:schema xmlns:xsd="http://www.w3.org/2001/XMLSchema" xmlns:xs="http://www.w3.org/2001/XMLSchema" xmlns:p="http://schemas.microsoft.com/office/2006/metadata/properties" xmlns:ns2="fc4a8703-d82f-406b-9204-f01d0831505c" xmlns:ns3="5efa910a-6414-4e1e-8159-ed676e3fb069" targetNamespace="http://schemas.microsoft.com/office/2006/metadata/properties" ma:root="true" ma:fieldsID="21a17a53dc06b8bcfd0aeff13a2694eb" ns2:_="" ns3:_="">
    <xsd:import namespace="fc4a8703-d82f-406b-9204-f01d0831505c"/>
    <xsd:import namespace="5efa910a-6414-4e1e-8159-ed676e3fb0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a8703-d82f-406b-9204-f01d08315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a910a-6414-4e1e-8159-ed676e3fb0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4E9E1-2C10-47B0-8A68-1C82BC946FB8}"/>
</file>

<file path=customXml/itemProps2.xml><?xml version="1.0" encoding="utf-8"?>
<ds:datastoreItem xmlns:ds="http://schemas.openxmlformats.org/officeDocument/2006/customXml" ds:itemID="{C78D2EF8-D8E9-4188-B537-8DCE1FA7A40C}"/>
</file>

<file path=customXml/itemProps3.xml><?xml version="1.0" encoding="utf-8"?>
<ds:datastoreItem xmlns:ds="http://schemas.openxmlformats.org/officeDocument/2006/customXml" ds:itemID="{6AE17FA7-4975-47AD-8C8D-44C924D69A33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1751</Words>
  <Application>Microsoft Office PowerPoint</Application>
  <PresentationFormat>Widescreen</PresentationFormat>
  <Paragraphs>164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Trebuchet MS</vt:lpstr>
      <vt:lpstr>Wingdings</vt:lpstr>
      <vt:lpstr>Wingdings 3</vt:lpstr>
      <vt:lpstr>Ion</vt:lpstr>
      <vt:lpstr>FILE HANDLING IN PYTHON </vt:lpstr>
      <vt:lpstr>Introduction</vt:lpstr>
      <vt:lpstr>DATA FILES</vt:lpstr>
      <vt:lpstr>Text File</vt:lpstr>
      <vt:lpstr>Binary files</vt:lpstr>
      <vt:lpstr>Steps in Data File Handling</vt:lpstr>
      <vt:lpstr>Opening File</vt:lpstr>
      <vt:lpstr>Opening File</vt:lpstr>
      <vt:lpstr>Opening File</vt:lpstr>
      <vt:lpstr>Opening File</vt:lpstr>
      <vt:lpstr>File Handle</vt:lpstr>
      <vt:lpstr>File Access Mode</vt:lpstr>
      <vt:lpstr>Closing file</vt:lpstr>
      <vt:lpstr>Reading from File</vt:lpstr>
      <vt:lpstr>Example-1: read()</vt:lpstr>
      <vt:lpstr>Example-2: read()</vt:lpstr>
      <vt:lpstr>PowerPoint Presentation</vt:lpstr>
      <vt:lpstr>Example-3: readline()</vt:lpstr>
      <vt:lpstr>Example-4: readlines()</vt:lpstr>
      <vt:lpstr>Writing onto files</vt:lpstr>
      <vt:lpstr>Example-1: write using “w” mode</vt:lpstr>
      <vt:lpstr>Example-1: write using “w” mode</vt:lpstr>
      <vt:lpstr>Example-1: write using “a” mode</vt:lpstr>
      <vt:lpstr>Example-2:</vt:lpstr>
      <vt:lpstr>Example-3: writing string as a record to file</vt:lpstr>
      <vt:lpstr>Example-3: to copy the content of one file to another file</vt:lpstr>
      <vt:lpstr>Removing whitespaces after reading the file</vt:lpstr>
      <vt:lpstr>Example: strip(),lstrip(),  rstrip()</vt:lpstr>
      <vt:lpstr>Standard input, output and error stream</vt:lpstr>
      <vt:lpstr>PowerPoint Presentation</vt:lpstr>
      <vt:lpstr>Binary file operations</vt:lpstr>
      <vt:lpstr>PowerPoint Presentation</vt:lpstr>
      <vt:lpstr>Example: dump()</vt:lpstr>
      <vt:lpstr>Example: load()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vin</dc:creator>
  <cp:lastModifiedBy>Charvi Vij</cp:lastModifiedBy>
  <cp:revision>4</cp:revision>
  <dcterms:created xsi:type="dcterms:W3CDTF">2022-01-26T17:31:25Z</dcterms:created>
  <dcterms:modified xsi:type="dcterms:W3CDTF">2022-02-17T03:48:38Z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2022-01-26T00:00:00Z</vt:filetime>
  </property>
  <property fmtid="{D5CDD505-2E9C-101B-9397-08002B2CF9AE}" pid="5" name="ContentTypeId">
    <vt:lpwstr>0x01010063975C8E8151B745BD52EBDE292A5135</vt:lpwstr>
  </property>
</Properties>
</file>