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5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pPr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pPr/>
              <a:t>4/26/2023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4/26/2023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Diaphragm Pressure gauge using LVDT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31831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7800" y="927463"/>
            <a:ext cx="7766936" cy="3122023"/>
          </a:xfrm>
        </p:spPr>
        <p:txBody>
          <a:bodyPr/>
          <a:lstStyle/>
          <a:p>
            <a:pPr algn="l"/>
            <a:r>
              <a:rPr lang="en-IN" sz="2000" dirty="0">
                <a:solidFill>
                  <a:schemeClr val="tx1"/>
                </a:solidFill>
              </a:rPr>
              <a:t>The </a:t>
            </a:r>
            <a:r>
              <a:rPr lang="en-IN" sz="2000" b="1" dirty="0">
                <a:solidFill>
                  <a:schemeClr val="tx1"/>
                </a:solidFill>
              </a:rPr>
              <a:t>Diaphragm Pressure Gauge</a:t>
            </a:r>
            <a:r>
              <a:rPr lang="en-IN" sz="2000" dirty="0">
                <a:solidFill>
                  <a:schemeClr val="tx1"/>
                </a:solidFill>
              </a:rPr>
              <a:t> uses the elastic deformation of a diaphragm (i.e. membrane) to measure the difference between an unknown pressure and a reference </a:t>
            </a:r>
            <a:r>
              <a:rPr lang="en-IN" sz="2000" dirty="0" smtClean="0">
                <a:solidFill>
                  <a:schemeClr val="tx1"/>
                </a:solidFill>
              </a:rPr>
              <a:t>pressure.</a:t>
            </a:r>
            <a:br>
              <a:rPr lang="en-IN" sz="2000" dirty="0" smtClean="0">
                <a:solidFill>
                  <a:schemeClr val="tx1"/>
                </a:solidFill>
              </a:rPr>
            </a:br>
            <a:r>
              <a:rPr lang="en-IN" sz="2000" dirty="0" smtClean="0">
                <a:solidFill>
                  <a:schemeClr val="tx1"/>
                </a:solidFill>
              </a:rPr>
              <a:t/>
            </a:r>
            <a:br>
              <a:rPr lang="en-IN" sz="2000" dirty="0" smtClean="0">
                <a:solidFill>
                  <a:schemeClr val="tx1"/>
                </a:solidFill>
              </a:rPr>
            </a:b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75211" y="0"/>
            <a:ext cx="87521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 smtClean="0"/>
              <a:t>Diaphragm Pressure Gauge</a:t>
            </a:r>
            <a:endParaRPr lang="en-IN" sz="4000" b="1" dirty="0"/>
          </a:p>
        </p:txBody>
      </p:sp>
    </p:spTree>
    <p:extLst>
      <p:ext uri="{BB962C8B-B14F-4D97-AF65-F5344CB8AC3E}">
        <p14:creationId xmlns="" xmlns:p14="http://schemas.microsoft.com/office/powerpoint/2010/main" val="394583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75211" y="0"/>
            <a:ext cx="87521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 smtClean="0"/>
              <a:t>Diaphragm Pressure Gauge</a:t>
            </a:r>
            <a:endParaRPr lang="en-IN" sz="4000" b="1" dirty="0"/>
          </a:p>
        </p:txBody>
      </p:sp>
      <p:pic>
        <p:nvPicPr>
          <p:cNvPr id="5" name="Picture 4" descr="diaphragm-pressure-gauge"/>
          <p:cNvPicPr/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914" y="1711234"/>
            <a:ext cx="8921932" cy="39319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382443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75211" y="0"/>
            <a:ext cx="87521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 smtClean="0"/>
              <a:t>Diaphragm Pressure Gauge</a:t>
            </a:r>
            <a:endParaRPr lang="en-IN" sz="40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120" y="1166812"/>
            <a:ext cx="6998017" cy="526792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41150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75211" y="0"/>
            <a:ext cx="95228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 smtClean="0"/>
              <a:t>Diaphragm Pressure Gauge Using LVDT</a:t>
            </a:r>
            <a:endParaRPr lang="en-IN" sz="4000" b="1" dirty="0"/>
          </a:p>
        </p:txBody>
      </p:sp>
      <p:pic>
        <p:nvPicPr>
          <p:cNvPr id="4" name="Picture 3" descr="https://2.bp.blogspot.com/-KsRCMhY7Dk8/TV12d92FN5I/AAAAAAAAAG8/09IJjTJkhtg/s1600/LVDT+Sensor.jpg"/>
          <p:cNvPicPr/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109" y="1162595"/>
            <a:ext cx="8503920" cy="50030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401539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75211" y="0"/>
            <a:ext cx="95228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 smtClean="0"/>
              <a:t>Diaphragm Pressure Gauge Using LVDT</a:t>
            </a:r>
            <a:endParaRPr lang="en-IN" sz="4000" b="1" dirty="0"/>
          </a:p>
        </p:txBody>
      </p:sp>
      <p:pic>
        <p:nvPicPr>
          <p:cNvPr id="5" name="Picture 4" descr="http://eleceng.dit.ie/gavin/Instrument/Pressure/P%20Sensors_files/image005.gif"/>
          <p:cNvPicPr/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623" y="1084217"/>
            <a:ext cx="7667897" cy="53035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34023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75211" y="0"/>
            <a:ext cx="87521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 smtClean="0"/>
              <a:t>Advantages</a:t>
            </a:r>
            <a:endParaRPr lang="en-IN" sz="4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018903" y="940526"/>
            <a:ext cx="962732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It gives high Output(No Amplifier required)</a:t>
            </a:r>
          </a:p>
          <a:p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Sensitivity is Very High</a:t>
            </a:r>
          </a:p>
          <a:p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Shows Low Hysteresis</a:t>
            </a:r>
          </a:p>
          <a:p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Repeatability is Excellent</a:t>
            </a:r>
          </a:p>
          <a:p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Consumes power less than 1 W</a:t>
            </a:r>
          </a:p>
          <a:p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Less friction and Less noise</a:t>
            </a:r>
          </a:p>
          <a:p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Tolerate high degree of shock</a:t>
            </a:r>
          </a:p>
          <a:p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Operating Range(-265 to 600 degree centigrade)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50503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75211" y="0"/>
            <a:ext cx="87521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 smtClean="0"/>
              <a:t>Disadvantages</a:t>
            </a:r>
            <a:endParaRPr lang="en-IN" sz="4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018903" y="940526"/>
            <a:ext cx="96273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Sensitive to stray magnetic field.</a:t>
            </a:r>
          </a:p>
          <a:p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Relatively large displacement required.</a:t>
            </a:r>
          </a:p>
          <a:p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Affected by vibrations.</a:t>
            </a:r>
          </a:p>
          <a:p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Dynamic response is limited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99770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411E46AB94B5D4F829CF37FA49F5BE3" ma:contentTypeVersion="0" ma:contentTypeDescription="Create a new document." ma:contentTypeScope="" ma:versionID="851ff05b5dd25c6b5023c21f5e9d937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1d5eec3c12ee2e8127422d567928fa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9AF3338-33C3-4BC9-92A6-FFD919069C61}"/>
</file>

<file path=customXml/itemProps2.xml><?xml version="1.0" encoding="utf-8"?>
<ds:datastoreItem xmlns:ds="http://schemas.openxmlformats.org/officeDocument/2006/customXml" ds:itemID="{E283F102-A118-4F13-B824-D9E04030A149}"/>
</file>

<file path=customXml/itemProps3.xml><?xml version="1.0" encoding="utf-8"?>
<ds:datastoreItem xmlns:ds="http://schemas.openxmlformats.org/officeDocument/2006/customXml" ds:itemID="{498999F0-2A61-431E-9A88-10838BC2ADC8}"/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1179</TotalTime>
  <Words>116</Words>
  <Application>Microsoft Office PowerPoint</Application>
  <PresentationFormat>Custom</PresentationFormat>
  <Paragraphs>31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Facet</vt:lpstr>
      <vt:lpstr>Diaphragm Pressure gauge using LVDT </vt:lpstr>
      <vt:lpstr>The Diaphragm Pressure Gauge uses the elastic deformation of a diaphragm (i.e. membrane) to measure the difference between an unknown pressure and a reference pressure.  </vt:lpstr>
      <vt:lpstr>Slide 3</vt:lpstr>
      <vt:lpstr>Slide 4</vt:lpstr>
      <vt:lpstr>Slide 5</vt:lpstr>
      <vt:lpstr>Slide 6</vt:lpstr>
      <vt:lpstr>Slide 7</vt:lpstr>
      <vt:lpstr>Slide 8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Diaphragm Pressure gauge using LVDT </dc:title>
  <dc:creator>NAVNEET</dc:creator>
  <cp:lastModifiedBy>Geetanjali Raj</cp:lastModifiedBy>
  <cp:revision>9</cp:revision>
  <dcterms:created xsi:type="dcterms:W3CDTF">2021-04-25T14:08:37Z</dcterms:created>
  <dcterms:modified xsi:type="dcterms:W3CDTF">2023-04-27T03:40:42Z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0x0101001411E46AB94B5D4F829CF37FA49F5BE3</vt:lpwstr>
  </property>
</Properties>
</file>