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7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58" r:id="rId3"/>
    <p:sldId id="262" r:id="rId4"/>
    <p:sldId id="257" r:id="rId5"/>
    <p:sldId id="259" r:id="rId6"/>
    <p:sldId id="260" r:id="rId7"/>
    <p:sldId id="267" r:id="rId8"/>
    <p:sldId id="264" r:id="rId9"/>
    <p:sldId id="263" r:id="rId10"/>
    <p:sldId id="265" r:id="rId11"/>
    <p:sldId id="266" r:id="rId12"/>
    <p:sldId id="268" r:id="rId13"/>
    <p:sldId id="269" r:id="rId14"/>
    <p:sldId id="270" r:id="rId15"/>
    <p:sldId id="275" r:id="rId16"/>
    <p:sldId id="272" r:id="rId17"/>
    <p:sldId id="274" r:id="rId18"/>
    <p:sldId id="273" r:id="rId19"/>
    <p:sldId id="271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4/17/2023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4/17/2023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-kDsP0wq6w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i0.wp.com/www.electroniclinic.com/wp-content/uploads/2021/01/RVDT-circuit.jpg?ssl=1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LVDT</a:t>
            </a:r>
            <a:br>
              <a:rPr lang="en-IN" dirty="0" smtClean="0"/>
            </a:br>
            <a:r>
              <a:rPr lang="en-IN" sz="3200" dirty="0" smtClean="0"/>
              <a:t>(Linear Variable Differential Transformer)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xmlns="" val="159785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58537" y="287383"/>
            <a:ext cx="8725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/>
              <a:t>Basic Circuit</a:t>
            </a:r>
            <a:endParaRPr lang="en-IN" sz="4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6966" y="1123406"/>
            <a:ext cx="10698068" cy="526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7014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58537" y="287383"/>
            <a:ext cx="8725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/>
              <a:t>Working</a:t>
            </a:r>
            <a:endParaRPr lang="en-IN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1358537" y="1280160"/>
            <a:ext cx="87259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</a:t>
            </a:r>
            <a:r>
              <a:rPr lang="en-IN" dirty="0" smtClean="0"/>
              <a:t>an </a:t>
            </a:r>
            <a:r>
              <a:rPr lang="en-IN" dirty="0"/>
              <a:t>convert the rotary motion of an object around an axis into a corresponding electrical signal</a:t>
            </a:r>
            <a:r>
              <a:rPr lang="en-IN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RVDT is passive transducer because it require external power source for their operation</a:t>
            </a:r>
            <a:r>
              <a:rPr lang="en-IN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the RVDT circuit AC excitation is connected with the primary winding</a:t>
            </a:r>
            <a:r>
              <a:rPr lang="en-IN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Rotary ferromagnetic core is between the winding E</a:t>
            </a:r>
            <a:r>
              <a:rPr lang="en-IN" baseline="-25000" dirty="0"/>
              <a:t>S1 </a:t>
            </a:r>
            <a:r>
              <a:rPr lang="en-IN" dirty="0"/>
              <a:t>and E</a:t>
            </a:r>
            <a:r>
              <a:rPr lang="en-IN" baseline="-25000" dirty="0"/>
              <a:t>S2</a:t>
            </a:r>
            <a:r>
              <a:rPr lang="en-IN" dirty="0"/>
              <a:t> are the induced </a:t>
            </a:r>
            <a:r>
              <a:rPr lang="en-IN" dirty="0" err="1"/>
              <a:t>emf</a:t>
            </a:r>
            <a:r>
              <a:rPr lang="en-IN" dirty="0"/>
              <a:t> of the winding</a:t>
            </a:r>
            <a:r>
              <a:rPr lang="en-IN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/>
              <a:t>E</a:t>
            </a:r>
            <a:r>
              <a:rPr lang="en-IN" baseline="-25000" dirty="0" err="1" smtClean="0"/>
              <a:t>o</a:t>
            </a:r>
            <a:r>
              <a:rPr lang="en-IN" dirty="0" smtClean="0"/>
              <a:t>=E</a:t>
            </a:r>
            <a:r>
              <a:rPr lang="en-IN" baseline="-25000" dirty="0" smtClean="0"/>
              <a:t>S1</a:t>
            </a:r>
            <a:r>
              <a:rPr lang="en-IN" dirty="0" smtClean="0"/>
              <a:t>–E</a:t>
            </a:r>
            <a:r>
              <a:rPr lang="en-IN" baseline="-25000" dirty="0" smtClean="0"/>
              <a:t>S2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the shaft of the RVDT will rotate the mutual inductance of the winding will </a:t>
            </a:r>
            <a:r>
              <a:rPr lang="en-US" dirty="0" smtClean="0"/>
              <a:t> change </a:t>
            </a:r>
            <a:r>
              <a:rPr lang="en-US" dirty="0"/>
              <a:t>linearly due to angular displacement</a:t>
            </a:r>
            <a:endParaRPr lang="en-IN" baseline="-25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00420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58537" y="287383"/>
            <a:ext cx="8725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Advantages of </a:t>
            </a:r>
            <a:r>
              <a:rPr lang="en-IN" sz="4000" dirty="0" smtClean="0"/>
              <a:t>RVDT</a:t>
            </a:r>
            <a:endParaRPr lang="en-IN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1358537" y="1280160"/>
            <a:ext cx="872598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b="1" dirty="0" smtClean="0"/>
              <a:t>Durability</a:t>
            </a:r>
          </a:p>
          <a:p>
            <a:pPr lvl="0"/>
            <a:endParaRPr lang="en-I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Low </a:t>
            </a:r>
            <a:r>
              <a:rPr lang="en-IN" b="1" dirty="0" smtClean="0"/>
              <a:t>cost</a:t>
            </a:r>
          </a:p>
          <a:p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Easy to </a:t>
            </a:r>
            <a:r>
              <a:rPr lang="en-IN" b="1" dirty="0" smtClean="0"/>
              <a:t>manage</a:t>
            </a:r>
          </a:p>
          <a:p>
            <a:endParaRPr lang="en-IN" b="1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b="1" dirty="0"/>
              <a:t>Repeatable </a:t>
            </a:r>
            <a:r>
              <a:rPr lang="en-IN" b="1" dirty="0" smtClean="0"/>
              <a:t>performance</a:t>
            </a:r>
          </a:p>
          <a:p>
            <a:pPr lvl="0"/>
            <a:endParaRPr lang="en-IN" b="1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b="1" dirty="0"/>
              <a:t>Resolution is </a:t>
            </a:r>
            <a:r>
              <a:rPr lang="en-IN" b="1" dirty="0" smtClean="0"/>
              <a:t>infinite</a:t>
            </a:r>
          </a:p>
          <a:p>
            <a:pPr lvl="0"/>
            <a:endParaRPr lang="en-IN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b="1" dirty="0"/>
              <a:t>Linearity is </a:t>
            </a:r>
            <a:r>
              <a:rPr lang="en-IN" b="1" dirty="0" smtClean="0"/>
              <a:t>excellent</a:t>
            </a:r>
          </a:p>
          <a:p>
            <a:pPr lvl="0"/>
            <a:endParaRPr lang="en-IN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b="1" dirty="0"/>
              <a:t>Long life </a:t>
            </a:r>
            <a:r>
              <a:rPr lang="en-IN" b="1" dirty="0" smtClean="0"/>
              <a:t>span</a:t>
            </a:r>
          </a:p>
          <a:p>
            <a:pPr lvl="0"/>
            <a:endParaRPr lang="en-IN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b="1" dirty="0"/>
              <a:t>Consistency is </a:t>
            </a:r>
            <a:r>
              <a:rPr lang="en-IN" b="1" dirty="0" smtClean="0"/>
              <a:t>high</a:t>
            </a:r>
          </a:p>
          <a:p>
            <a:pPr lvl="0"/>
            <a:endParaRPr lang="en-IN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b="1" dirty="0"/>
              <a:t>High </a:t>
            </a:r>
            <a:r>
              <a:rPr lang="en-IN" b="1" dirty="0" smtClean="0"/>
              <a:t>exactness</a:t>
            </a:r>
          </a:p>
          <a:p>
            <a:pPr lvl="0"/>
            <a:endParaRPr lang="en-IN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b="1" dirty="0"/>
              <a:t>Construction is compact and strong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xmlns="" val="257507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58537" y="287383"/>
            <a:ext cx="8725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/>
              <a:t>Disadvantages </a:t>
            </a:r>
            <a:r>
              <a:rPr lang="en-IN" sz="4000" dirty="0"/>
              <a:t>of </a:t>
            </a:r>
            <a:r>
              <a:rPr lang="en-IN" sz="4000" dirty="0" smtClean="0"/>
              <a:t>RVDT</a:t>
            </a:r>
            <a:endParaRPr lang="en-IN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1358537" y="1280160"/>
            <a:ext cx="87259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/>
              <a:t>It restricts the usability the output of the RVDT is linear about 40° and -40° due to which its usability is </a:t>
            </a:r>
            <a:r>
              <a:rPr lang="en-IN" dirty="0" smtClean="0"/>
              <a:t>limited</a:t>
            </a:r>
          </a:p>
          <a:p>
            <a:pPr lvl="0"/>
            <a:endParaRPr lang="en-I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 smtClean="0"/>
              <a:t>Stray Electromagnetic field can effect the operation and influence the output.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 smtClean="0"/>
              <a:t>More bulky, as compared to Resistive type potentiometers for </a:t>
            </a:r>
            <a:r>
              <a:rPr lang="en-IN" smtClean="0"/>
              <a:t>angular measurements.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xmlns="" val="406929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58537" y="287383"/>
            <a:ext cx="8725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/>
            </a:lvl1pPr>
          </a:lstStyle>
          <a:p>
            <a:r>
              <a:rPr lang="en-IN" dirty="0" smtClean="0"/>
              <a:t>Applications </a:t>
            </a:r>
            <a:r>
              <a:rPr lang="en-IN" dirty="0"/>
              <a:t>of RVDT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58537" y="1280160"/>
            <a:ext cx="872598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/>
              <a:t>Hydraulic </a:t>
            </a:r>
            <a:r>
              <a:rPr lang="en-IN" dirty="0" smtClean="0"/>
              <a:t>pumps</a:t>
            </a:r>
          </a:p>
          <a:p>
            <a:pPr lvl="0"/>
            <a:endParaRPr lang="en-I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/>
              <a:t>Valve </a:t>
            </a:r>
            <a:r>
              <a:rPr lang="en-IN" dirty="0" smtClean="0"/>
              <a:t>positioning</a:t>
            </a:r>
          </a:p>
          <a:p>
            <a:pPr lvl="0"/>
            <a:endParaRPr lang="en-I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/>
              <a:t>Rotary </a:t>
            </a:r>
            <a:r>
              <a:rPr lang="en-IN" dirty="0" smtClean="0"/>
              <a:t>actuators</a:t>
            </a:r>
          </a:p>
          <a:p>
            <a:pPr lvl="0"/>
            <a:endParaRPr lang="en-I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/>
              <a:t>Modern machine </a:t>
            </a:r>
            <a:r>
              <a:rPr lang="en-IN" dirty="0" smtClean="0"/>
              <a:t>tools</a:t>
            </a:r>
          </a:p>
          <a:p>
            <a:pPr lvl="0"/>
            <a:endParaRPr lang="en-I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/>
              <a:t>Control </a:t>
            </a:r>
            <a:r>
              <a:rPr lang="en-IN" dirty="0" smtClean="0"/>
              <a:t>cockpit</a:t>
            </a:r>
          </a:p>
          <a:p>
            <a:pPr lvl="0"/>
            <a:endParaRPr lang="en-I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 smtClean="0"/>
              <a:t>Robotics</a:t>
            </a:r>
          </a:p>
          <a:p>
            <a:pPr lvl="0"/>
            <a:endParaRPr lang="en-I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/>
              <a:t>Process control </a:t>
            </a:r>
            <a:r>
              <a:rPr lang="en-IN" dirty="0" smtClean="0"/>
              <a:t>industry</a:t>
            </a:r>
          </a:p>
          <a:p>
            <a:pPr lvl="0"/>
            <a:endParaRPr lang="en-I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 smtClean="0"/>
              <a:t>Aircraft</a:t>
            </a:r>
          </a:p>
          <a:p>
            <a:pPr lvl="0"/>
            <a:endParaRPr lang="en-I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/>
              <a:t>Ecological control </a:t>
            </a:r>
            <a:r>
              <a:rPr lang="en-IN" dirty="0" smtClean="0"/>
              <a:t>system</a:t>
            </a:r>
          </a:p>
          <a:p>
            <a:pPr lvl="0"/>
            <a:endParaRPr lang="en-I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/>
              <a:t>Engine fuel control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xmlns="" val="189286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OPTICAL ENCODERS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53144" y="387638"/>
            <a:ext cx="8294914" cy="6203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9898" y="928623"/>
            <a:ext cx="8581582" cy="5028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0733" y="394879"/>
            <a:ext cx="9277606" cy="6110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74" name="AutoShape 2" descr="PPT - A Term Paper Presentation on (Optical) Encoders PowerPoint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43884" y="801061"/>
            <a:ext cx="9384550" cy="488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1783" y="1162594"/>
            <a:ext cx="943138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LVDT</a:t>
            </a:r>
            <a:r>
              <a:rPr lang="en-US" dirty="0"/>
              <a:t> is an acronym for Linear Variable Differential Transformer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a common type of electromechanical transducer that can convert the rectilinear motion of an object to which it is coupled mechanically into a corresponding electrical signal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Based on faradays law of Induction in a coil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law specifies that the induced voltage is equal to the rate at which the magnetic flux changes through the circuit.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LVDT linear position sensors are readily available that can measure movements as small as a few millionths of an inch up to several </a:t>
            </a:r>
            <a:r>
              <a:rPr lang="en-US" dirty="0" smtClean="0"/>
              <a:t>inches.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transformer's internal structure consists of a primary winding centered between a pair of identically wound secondary </a:t>
            </a:r>
            <a:r>
              <a:rPr lang="en-US" dirty="0" smtClean="0"/>
              <a:t>windings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2"/>
              </a:rPr>
              <a:t>LVDT - Linear Variable Differential Transformer or Transducer Working - YouTube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52200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https://youtu.be/k2GQVJ4z0kM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llustrates what happens when the LVDT's core is in different axial positions.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58983" y="2311082"/>
            <a:ext cx="8229600" cy="335819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528354" y="1097280"/>
            <a:ext cx="8725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/>
              <a:t>Basic Circuit</a:t>
            </a:r>
            <a:endParaRPr lang="en-IN" sz="40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994469" y="5355771"/>
            <a:ext cx="11103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090056" y="5368833"/>
            <a:ext cx="11059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3472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62250" y="1523999"/>
            <a:ext cx="8053796" cy="460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445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827484"/>
            <a:ext cx="12192000" cy="520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7666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4217" y="1763485"/>
            <a:ext cx="94313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1" dirty="0" smtClean="0"/>
              <a:t>Friction-Free 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1" dirty="0"/>
              <a:t>Infinite Resolution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1" dirty="0"/>
              <a:t>Unlimited Mechanical Life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1" dirty="0" err="1"/>
              <a:t>Overtravel</a:t>
            </a:r>
            <a:r>
              <a:rPr lang="en-IN" b="1" i="1" dirty="0"/>
              <a:t> Damage Resistant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1" dirty="0"/>
              <a:t>Single Axis Sensitivity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1" dirty="0"/>
              <a:t>Separable Coil And 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1" dirty="0"/>
              <a:t>Environmentally Robust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1" dirty="0"/>
              <a:t>Null Point </a:t>
            </a:r>
            <a:r>
              <a:rPr lang="en-IN" b="1" i="1" dirty="0" err="1"/>
              <a:t>Repeatibility</a:t>
            </a:r>
            <a:endParaRPr lang="en-IN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1" dirty="0"/>
              <a:t>Fast Dynamic 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1" dirty="0"/>
              <a:t>Absolute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293223" y="640080"/>
            <a:ext cx="8934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Advantages of LVDT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113801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5028" y="1463039"/>
            <a:ext cx="94313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Relatively large displacement are difficult to </a:t>
            </a:r>
            <a:r>
              <a:rPr lang="en-IN" dirty="0" smtClean="0"/>
              <a:t>measure</a:t>
            </a:r>
          </a:p>
          <a:p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Sensitive </a:t>
            </a:r>
            <a:r>
              <a:rPr lang="en-IN" dirty="0"/>
              <a:t>to stray magnetic and electric </a:t>
            </a:r>
            <a:r>
              <a:rPr lang="en-IN" dirty="0" smtClean="0"/>
              <a:t>fields</a:t>
            </a:r>
          </a:p>
          <a:p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Dynamic </a:t>
            </a:r>
            <a:r>
              <a:rPr lang="en-IN" dirty="0"/>
              <a:t>response is slow</a:t>
            </a: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293223" y="640080"/>
            <a:ext cx="8934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Disadvantages of LVDT</a:t>
            </a:r>
            <a:endParaRPr lang="en-I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045028" y="3270883"/>
            <a:ext cx="8934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Applications of LVDT</a:t>
            </a:r>
            <a:endParaRPr lang="en-I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045028" y="4139613"/>
            <a:ext cx="7393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Primary </a:t>
            </a:r>
            <a:r>
              <a:rPr lang="en-IN" dirty="0" smtClean="0"/>
              <a:t>transducers</a:t>
            </a:r>
          </a:p>
          <a:p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Secondary </a:t>
            </a:r>
            <a:r>
              <a:rPr lang="en-IN" dirty="0"/>
              <a:t>transducers</a:t>
            </a:r>
          </a:p>
        </p:txBody>
      </p:sp>
    </p:spTree>
    <p:extLst>
      <p:ext uri="{BB962C8B-B14F-4D97-AF65-F5344CB8AC3E}">
        <p14:creationId xmlns:p14="http://schemas.microsoft.com/office/powerpoint/2010/main" xmlns="" val="169490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924316" cy="1646302"/>
          </a:xfrm>
        </p:spPr>
        <p:txBody>
          <a:bodyPr/>
          <a:lstStyle/>
          <a:p>
            <a:r>
              <a:rPr lang="en-IN" dirty="0" smtClean="0"/>
              <a:t>RVDT</a:t>
            </a:r>
            <a:br>
              <a:rPr lang="en-IN" dirty="0" smtClean="0"/>
            </a:br>
            <a:r>
              <a:rPr lang="en-IN" sz="3200" dirty="0" smtClean="0"/>
              <a:t>(Rotary Variable Differential Transformer)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xmlns="" val="251582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58537" y="287383"/>
            <a:ext cx="8725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/>
              <a:t>Basic Circuit</a:t>
            </a:r>
            <a:endParaRPr lang="en-IN" sz="4000" dirty="0"/>
          </a:p>
        </p:txBody>
      </p:sp>
      <p:pic>
        <p:nvPicPr>
          <p:cNvPr id="10" name="Picture 9" descr="RVDT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12571" y="1712912"/>
            <a:ext cx="6688183" cy="3760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93105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11E46AB94B5D4F829CF37FA49F5BE3" ma:contentTypeVersion="0" ma:contentTypeDescription="Create a new document." ma:contentTypeScope="" ma:versionID="851ff05b5dd25c6b5023c21f5e9d937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A686A70-D32A-42B2-AD17-BED4C1ADB7EF}"/>
</file>

<file path=customXml/itemProps2.xml><?xml version="1.0" encoding="utf-8"?>
<ds:datastoreItem xmlns:ds="http://schemas.openxmlformats.org/officeDocument/2006/customXml" ds:itemID="{746EE760-3593-4E19-B204-D89C69BF5883}"/>
</file>

<file path=customXml/itemProps3.xml><?xml version="1.0" encoding="utf-8"?>
<ds:datastoreItem xmlns:ds="http://schemas.openxmlformats.org/officeDocument/2006/customXml" ds:itemID="{D0868CF3-05AF-4545-BB48-9B6D8B8D6326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785</TotalTime>
  <Words>388</Words>
  <Application>Microsoft Office PowerPoint</Application>
  <PresentationFormat>Custom</PresentationFormat>
  <Paragraphs>97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Facet</vt:lpstr>
      <vt:lpstr>LVDT (Linear Variable Differential Transformer)</vt:lpstr>
      <vt:lpstr>Slide 2</vt:lpstr>
      <vt:lpstr>Slide 3</vt:lpstr>
      <vt:lpstr>Slide 4</vt:lpstr>
      <vt:lpstr>Slide 5</vt:lpstr>
      <vt:lpstr>Slide 6</vt:lpstr>
      <vt:lpstr>Slide 7</vt:lpstr>
      <vt:lpstr>RVDT (Rotary Variable Differential Transformer)</vt:lpstr>
      <vt:lpstr>Slide 9</vt:lpstr>
      <vt:lpstr>Slide 10</vt:lpstr>
      <vt:lpstr>Slide 11</vt:lpstr>
      <vt:lpstr>Slide 12</vt:lpstr>
      <vt:lpstr>Slide 13</vt:lpstr>
      <vt:lpstr>Slide 14</vt:lpstr>
      <vt:lpstr>OPTICAL ENCODERS</vt:lpstr>
      <vt:lpstr>Slide 16</vt:lpstr>
      <vt:lpstr>Slide 17</vt:lpstr>
      <vt:lpstr>Slide 18</vt:lpstr>
      <vt:lpstr>Slide 19</vt:lpstr>
      <vt:lpstr>Slide 20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LVDT</dc:title>
  <dc:creator>NAVNEET</dc:creator>
  <cp:lastModifiedBy>Geetanjali Raj</cp:lastModifiedBy>
  <cp:revision>16</cp:revision>
  <dcterms:created xsi:type="dcterms:W3CDTF">2021-04-08T10:46:41Z</dcterms:created>
  <dcterms:modified xsi:type="dcterms:W3CDTF">2023-04-17T06:58:14Z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0x0101001411E46AB94B5D4F829CF37FA49F5BE3</vt:lpwstr>
  </property>
</Properties>
</file>