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577" y="2404534"/>
            <a:ext cx="9810206" cy="913432"/>
          </a:xfrm>
        </p:spPr>
        <p:txBody>
          <a:bodyPr/>
          <a:lstStyle/>
          <a:p>
            <a:r>
              <a:rPr lang="en-IN" dirty="0" smtClean="0"/>
              <a:t>Piezoelectric Sensors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4" y="0"/>
            <a:ext cx="8596668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Piezoelectric Sensors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1737359"/>
            <a:ext cx="6805122" cy="3971109"/>
          </a:xfrm>
        </p:spPr>
      </p:pic>
    </p:spTree>
    <p:extLst>
      <p:ext uri="{BB962C8B-B14F-4D97-AF65-F5344CB8AC3E}">
        <p14:creationId xmlns:p14="http://schemas.microsoft.com/office/powerpoint/2010/main" val="8549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4" y="0"/>
            <a:ext cx="8596668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Piezoelectric Sensors</a:t>
            </a:r>
            <a:endParaRPr lang="en-IN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27" y="914400"/>
            <a:ext cx="6139542" cy="5564777"/>
          </a:xfrm>
        </p:spPr>
      </p:pic>
    </p:spTree>
    <p:extLst>
      <p:ext uri="{BB962C8B-B14F-4D97-AF65-F5344CB8AC3E}">
        <p14:creationId xmlns:p14="http://schemas.microsoft.com/office/powerpoint/2010/main" val="24112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>
            <a:normAutofit/>
          </a:bodyPr>
          <a:lstStyle/>
          <a:p>
            <a:r>
              <a:rPr lang="en-IN" dirty="0"/>
              <a:t>Piezoelectric Sensors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705395"/>
            <a:ext cx="9394129" cy="533596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word </a:t>
            </a:r>
            <a:r>
              <a:rPr lang="en-US" sz="2000" i="1" dirty="0"/>
              <a:t>piezoelectricity</a:t>
            </a:r>
            <a:r>
              <a:rPr lang="en-US" sz="2000" dirty="0"/>
              <a:t> means electricity resulting from pressure and latent heat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piezoelectric effect results from the linear electromechanical interaction between the mechanical and electrical states in crystalline </a:t>
            </a:r>
            <a:r>
              <a:rPr lang="en-US" sz="2000" dirty="0" smtClean="0"/>
              <a:t>materials.</a:t>
            </a:r>
            <a:endParaRPr lang="en-US" sz="2000" dirty="0"/>
          </a:p>
          <a:p>
            <a:r>
              <a:rPr lang="en-US" sz="2000" dirty="0" smtClean="0"/>
              <a:t>A </a:t>
            </a:r>
            <a:r>
              <a:rPr lang="en-US" sz="2000" b="1" dirty="0"/>
              <a:t>piezoelectric sensor</a:t>
            </a:r>
            <a:r>
              <a:rPr lang="en-US" sz="2000" dirty="0"/>
              <a:t> is a device that uses the piezoelectric effect to measure changes in pressure, acceleration, temperature, strain, or force by converting them to an electrical charge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When a force is applied to a piezoelectric material, an electric charge is generated across the faces of the crystal. This can be measured as a voltage proportional to the pressure (see diagram to the right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There is also an inverse piezoelectric effect where applying a voltage to the material will cause it to change </a:t>
            </a:r>
            <a:r>
              <a:rPr lang="en-US" sz="2000" dirty="0" smtClean="0"/>
              <a:t>shape.</a:t>
            </a:r>
          </a:p>
          <a:p>
            <a:r>
              <a:rPr lang="en-US" sz="2000" dirty="0"/>
              <a:t>A given static force results in a corresponding charge across the sensor. However, this will leak away over time due to imperfect insulation, the internal sensor resistance, the attached electronics, </a:t>
            </a:r>
            <a:r>
              <a:rPr lang="en-US" sz="2000" dirty="0" err="1"/>
              <a:t>etc</a:t>
            </a:r>
            <a:endParaRPr lang="en-US" sz="20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101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>
            <a:normAutofit/>
          </a:bodyPr>
          <a:lstStyle/>
          <a:p>
            <a:r>
              <a:rPr lang="en-IN" dirty="0"/>
              <a:t>Piezoelectric Sensors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705395"/>
            <a:ext cx="9394129" cy="5335968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Piezoelectric sensors are sensitive </a:t>
            </a:r>
            <a:r>
              <a:rPr lang="en-US" sz="2800" dirty="0"/>
              <a:t>to dynamic changes in pressure across a wide range of frequencies and pressures.</a:t>
            </a:r>
          </a:p>
          <a:p>
            <a:r>
              <a:rPr lang="en-US" sz="2800" dirty="0"/>
              <a:t>This dynamic sensitivity means they are good at measuring small changes in pressure, even in a very high-pressure </a:t>
            </a:r>
            <a:r>
              <a:rPr lang="en-US" sz="2800" dirty="0" smtClean="0"/>
              <a:t>environment.</a:t>
            </a:r>
          </a:p>
          <a:p>
            <a:r>
              <a:rPr lang="en-US" sz="2800" dirty="0"/>
              <a:t>Unlike </a:t>
            </a:r>
            <a:r>
              <a:rPr lang="en-US" sz="2800" dirty="0" err="1"/>
              <a:t>piezoresistive</a:t>
            </a:r>
            <a:r>
              <a:rPr lang="en-US" sz="2800" dirty="0"/>
              <a:t> and capacitive transducers, piezoelectric sensor elements require no external voltage or current source. They generate an output signal directly from the applied strain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output from the piezoelectric element is a charge proportional to pressure. Detecting this requires a charge amplifier to convert the signal to a voltage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high impedance output of the sensor means the circuit is sensitive to noise caused by poor connections, cable movement, electromagnetic and RF interference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Because the piezoelectric materials are rigid, only a very small deflection of the material is required to get a usable output signal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This makes the sensors very robust and tolerant of over-pressure conditions. It also means they respond rapidly to changes in pressure.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896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4" y="0"/>
            <a:ext cx="8596668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Piezoelectric Sensors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50" y="914400"/>
            <a:ext cx="7497452" cy="5127625"/>
          </a:xfrm>
        </p:spPr>
      </p:pic>
    </p:spTree>
    <p:extLst>
      <p:ext uri="{BB962C8B-B14F-4D97-AF65-F5344CB8AC3E}">
        <p14:creationId xmlns:p14="http://schemas.microsoft.com/office/powerpoint/2010/main" val="36589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4" y="0"/>
            <a:ext cx="8596668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Piezoelectric Sensors</a:t>
            </a:r>
            <a:endParaRPr lang="en-IN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1201783"/>
            <a:ext cx="9144000" cy="5185954"/>
          </a:xfrm>
        </p:spPr>
      </p:pic>
    </p:spTree>
    <p:extLst>
      <p:ext uri="{BB962C8B-B14F-4D97-AF65-F5344CB8AC3E}">
        <p14:creationId xmlns:p14="http://schemas.microsoft.com/office/powerpoint/2010/main" val="16010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>
            <a:normAutofit/>
          </a:bodyPr>
          <a:lstStyle/>
          <a:p>
            <a:r>
              <a:rPr lang="en-IN" dirty="0" smtClean="0"/>
              <a:t>Advantages of Piezoelectric </a:t>
            </a:r>
            <a:r>
              <a:rPr lang="en-IN" dirty="0"/>
              <a:t>Sensors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705395"/>
            <a:ext cx="9394129" cy="5335968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They are rugged. </a:t>
            </a:r>
            <a:r>
              <a:rPr lang="en-US" sz="2800" dirty="0"/>
              <a:t>This makes them suitable for use in a variety of harsh environments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piezoelectric sensors can be used at high temperatures. Some materials will work at up to </a:t>
            </a:r>
            <a:r>
              <a:rPr lang="en-US" sz="2800" dirty="0" smtClean="0"/>
              <a:t>1,000ºC.</a:t>
            </a:r>
          </a:p>
          <a:p>
            <a:r>
              <a:rPr lang="en-US" sz="2800" dirty="0"/>
              <a:t>The output signal is generated by the piezoelectric element itself, so they are inherently low-power devices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sensing element itself is insensitive to electromagnetic interference and radiation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Piezoelectric sensors can be easily made using inexpensive materials (for example quartz or tourmaline</a:t>
            </a:r>
            <a:r>
              <a:rPr lang="en-US" sz="2800" dirty="0" smtClean="0"/>
              <a:t>).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509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>
            <a:normAutofit/>
          </a:bodyPr>
          <a:lstStyle/>
          <a:p>
            <a:r>
              <a:rPr lang="en-IN" dirty="0" smtClean="0"/>
              <a:t>Applications of Piezoelectric </a:t>
            </a:r>
            <a:r>
              <a:rPr lang="en-IN" dirty="0"/>
              <a:t>Sensors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705395"/>
            <a:ext cx="9394129" cy="5335968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The robustness, high frequency and rapid response time of piezoelectric pressure sensors means they can be used in a wide range of industrial and aerospace applications where they’ll be exposed to high temperatures and pressures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They are often used for measuring dynamic pressure, for example in turbulence, blast, and engine combustion. These all require fast response, ruggedness and a wide range of operation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Their sensitivity and low power consumption also makes them useful for some medical applications. For example, a thin-film plastic sensor can be attached to the skin and used for real-time monitoring of the arterial pulse.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448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1E46AB94B5D4F829CF37FA49F5BE3" ma:contentTypeVersion="0" ma:contentTypeDescription="Create a new document." ma:contentTypeScope="" ma:versionID="851ff05b5dd25c6b5023c21f5e9d93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2B763E-D270-435A-8165-7621E3F025F0}"/>
</file>

<file path=customXml/itemProps2.xml><?xml version="1.0" encoding="utf-8"?>
<ds:datastoreItem xmlns:ds="http://schemas.openxmlformats.org/officeDocument/2006/customXml" ds:itemID="{E4069A10-86F1-4292-A97C-6FF12A59C933}"/>
</file>

<file path=customXml/itemProps3.xml><?xml version="1.0" encoding="utf-8"?>
<ds:datastoreItem xmlns:ds="http://schemas.openxmlformats.org/officeDocument/2006/customXml" ds:itemID="{647E02A8-C915-47E7-AA22-734C44D077BC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2433</TotalTime>
  <Words>542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Piezoelectric Sensors</vt:lpstr>
      <vt:lpstr>PowerPoint Presentation</vt:lpstr>
      <vt:lpstr>PowerPoint Presentation</vt:lpstr>
      <vt:lpstr>Piezoelectric Sensors</vt:lpstr>
      <vt:lpstr>Piezoelectric Sensors</vt:lpstr>
      <vt:lpstr>PowerPoint Presentation</vt:lpstr>
      <vt:lpstr>PowerPoint Presentation</vt:lpstr>
      <vt:lpstr>Advantages of Piezoelectric Sensors</vt:lpstr>
      <vt:lpstr>Applications of Piezoelectric Sensors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Detection</dc:title>
  <dc:creator>NAVNEET</dc:creator>
  <cp:lastModifiedBy>NAVNEET</cp:lastModifiedBy>
  <cp:revision>29</cp:revision>
  <dcterms:created xsi:type="dcterms:W3CDTF">2021-05-03T06:34:51Z</dcterms:created>
  <dcterms:modified xsi:type="dcterms:W3CDTF">2022-01-14T05:03:44Z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0x0101001411E46AB94B5D4F829CF37FA49F5BE3</vt:lpwstr>
  </property>
</Properties>
</file>