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6" r:id="rId6"/>
    <p:sldId id="268" r:id="rId7"/>
    <p:sldId id="267" r:id="rId8"/>
    <p:sldId id="261" r:id="rId9"/>
    <p:sldId id="262" r:id="rId10"/>
    <p:sldId id="263" r:id="rId11"/>
    <p:sldId id="264" r:id="rId12"/>
    <p:sldId id="265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154" y="2312125"/>
            <a:ext cx="92223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dirty="0"/>
              <a:t>SENSOR &amp; INSTRUMENTATION</a:t>
            </a:r>
            <a:br>
              <a:rPr lang="en-US" altLang="en-US" sz="4000" dirty="0"/>
            </a:br>
            <a:r>
              <a:rPr lang="en-US" altLang="en-US" sz="4000" dirty="0"/>
              <a:t>KOE 044</a:t>
            </a:r>
            <a:br>
              <a:rPr lang="en-US" altLang="en-US" sz="4000" dirty="0"/>
            </a:br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4000" dirty="0"/>
              <a:t>Unit 1</a:t>
            </a:r>
            <a:endParaRPr lang="en-IN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38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3376" y="444137"/>
            <a:ext cx="90886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cs typeface="Arial" charset="0"/>
              </a:rPr>
              <a:t>Measurement of Displacement Using Potentiometer</a:t>
            </a:r>
            <a:endParaRPr lang="en-IN" sz="2800" b="1" dirty="0">
              <a:latin typeface="Arial" charset="0"/>
              <a:cs typeface="Arial" charset="0"/>
            </a:endParaRP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1789611"/>
            <a:ext cx="8164286" cy="45589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11680" y="1149531"/>
            <a:ext cx="817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72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3376" y="444137"/>
            <a:ext cx="90886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cs typeface="Arial" charset="0"/>
              </a:rPr>
              <a:t>Measurement of Displacement Using Potentiometer</a:t>
            </a:r>
            <a:endParaRPr lang="en-IN" sz="2800" b="1" dirty="0">
              <a:latin typeface="Arial" charset="0"/>
              <a:cs typeface="Arial" charset="0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011680" y="1149531"/>
            <a:ext cx="817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06" y="1676399"/>
            <a:ext cx="6688183" cy="477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41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3376" y="444137"/>
            <a:ext cx="90886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cs typeface="Arial" charset="0"/>
              </a:rPr>
              <a:t>Measurement of Displacement Using Potentiometer</a:t>
            </a:r>
            <a:endParaRPr lang="en-IN" sz="2800" b="1" dirty="0">
              <a:latin typeface="Arial" charset="0"/>
              <a:cs typeface="Arial" charset="0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011680" y="1149531"/>
            <a:ext cx="817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33537"/>
            <a:ext cx="8360229" cy="483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36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3376" y="444137"/>
            <a:ext cx="90886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charset="0"/>
                <a:cs typeface="Arial" charset="0"/>
              </a:rPr>
              <a:t>Advantages of Potentiometer</a:t>
            </a:r>
            <a:endParaRPr lang="en-IN" sz="2800" b="1" dirty="0">
              <a:latin typeface="Arial" charset="0"/>
              <a:cs typeface="Arial" charset="0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433376" y="1244356"/>
            <a:ext cx="81773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They are Inexpensive</a:t>
            </a:r>
          </a:p>
          <a:p>
            <a:endParaRPr lang="en-I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Simple to operate</a:t>
            </a:r>
          </a:p>
          <a:p>
            <a:endParaRPr lang="en-I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Useful for the measurement of Large amplitude of displacement</a:t>
            </a:r>
          </a:p>
          <a:p>
            <a:endParaRPr lang="en-I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Output is sufficient, therefore no amplifier is needed</a:t>
            </a:r>
          </a:p>
          <a:p>
            <a:endParaRPr lang="en-I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Have high resolution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141053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3376" y="444137"/>
            <a:ext cx="90886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charset="0"/>
                <a:cs typeface="Arial" charset="0"/>
              </a:rPr>
              <a:t>Disadvantages of Potentiometer</a:t>
            </a:r>
            <a:endParaRPr lang="en-IN" sz="2800" b="1" dirty="0">
              <a:latin typeface="Arial" charset="0"/>
              <a:cs typeface="Arial" charset="0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433376" y="1244356"/>
            <a:ext cx="81773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Require large force to move their sliding contact</a:t>
            </a:r>
          </a:p>
          <a:p>
            <a:endParaRPr lang="en-I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Contact can be contaminated.</a:t>
            </a:r>
          </a:p>
          <a:p>
            <a:endParaRPr lang="en-I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Wear and tear problems, after prolong </a:t>
            </a:r>
            <a:r>
              <a:rPr lang="en-IN" sz="2800" dirty="0" smtClean="0"/>
              <a:t>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Number of slides are limited.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212462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Audio Control</a:t>
            </a:r>
          </a:p>
          <a:p>
            <a:r>
              <a:rPr lang="en-IN" sz="2400" dirty="0" smtClean="0"/>
              <a:t>TV Brightness Control</a:t>
            </a:r>
          </a:p>
          <a:p>
            <a:r>
              <a:rPr lang="en-IN" sz="2400" dirty="0" smtClean="0"/>
              <a:t>Motion Control of a motor (angle, speed and displacement)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3376" y="444137"/>
            <a:ext cx="90886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charset="0"/>
                <a:cs typeface="Arial" charset="0"/>
              </a:rPr>
              <a:t>Material Used</a:t>
            </a:r>
            <a:endParaRPr lang="en-IN" sz="2800" b="1" dirty="0">
              <a:latin typeface="Arial" charset="0"/>
              <a:cs typeface="Arial" charset="0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433376" y="1244356"/>
            <a:ext cx="89777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Wire Wound Potentiometers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Platinum, Nickel chromium, nickel copper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Temp </a:t>
            </a:r>
            <a:r>
              <a:rPr lang="en-IN" sz="2800" dirty="0" smtClean="0"/>
              <a:t>Coefficient:20 x 10^-6/degree </a:t>
            </a:r>
            <a:r>
              <a:rPr lang="en-IN" sz="2800" dirty="0" smtClean="0"/>
              <a:t>cent.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Resolution:0.025 to 0.05 </a:t>
            </a:r>
            <a:r>
              <a:rPr lang="en-IN" sz="2800" dirty="0" smtClean="0"/>
              <a:t>mm</a:t>
            </a:r>
          </a:p>
          <a:p>
            <a:endParaRPr lang="en-I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Non-Wire Potentiometers(Continuous Potentiometer)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Cement, Hot moulded carbon, carbon film, thin metal film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7755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47850" y="404813"/>
            <a:ext cx="7920038" cy="65094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2400" dirty="0">
                <a:solidFill>
                  <a:schemeClr val="accent2"/>
                </a:solidFill>
                <a:latin typeface="Arial" charset="0"/>
                <a:cs typeface="Arial" charset="0"/>
              </a:rPr>
              <a:t>Measurement System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2400" dirty="0">
                <a:solidFill>
                  <a:schemeClr val="accent2"/>
                </a:solidFill>
                <a:latin typeface="Arial" charset="0"/>
                <a:cs typeface="Arial" charset="0"/>
              </a:rPr>
              <a:t>Introduction &amp; Definition of Sensor &amp; Transducer </a:t>
            </a:r>
            <a:endParaRPr lang="en-IN" sz="2400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2400" dirty="0">
                <a:solidFill>
                  <a:schemeClr val="accent2"/>
                </a:solidFill>
                <a:latin typeface="Arial" charset="0"/>
                <a:cs typeface="Arial" charset="0"/>
              </a:rPr>
              <a:t>Selection &amp; Classification of Sensors  </a:t>
            </a:r>
            <a:endParaRPr lang="en-IN" sz="2400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2400" dirty="0">
                <a:latin typeface="Arial" charset="0"/>
                <a:cs typeface="Arial" charset="0"/>
              </a:rPr>
              <a:t>Measurement of Displacement Using Potentiometer</a:t>
            </a:r>
            <a:endParaRPr lang="en-IN" sz="24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LVDT</a:t>
            </a:r>
            <a:endParaRPr lang="en-IN" sz="24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Optical Encoder,</a:t>
            </a:r>
            <a:endParaRPr lang="en-IN" sz="24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Measurement of Force Using Strain Gauge</a:t>
            </a:r>
            <a:endParaRPr lang="en-IN" sz="24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Measurement of Pressure Using LVDT based Diaphragm </a:t>
            </a:r>
            <a:endParaRPr lang="en-IN" sz="24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Measurement of Pressure Using Piezoelectric Sensor</a:t>
            </a:r>
            <a:endParaRPr lang="en-IN" sz="24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936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17667" y="1462904"/>
            <a:ext cx="7920038" cy="5778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IN" sz="24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3376" y="444137"/>
            <a:ext cx="90886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cs typeface="Arial" charset="0"/>
              </a:rPr>
              <a:t>Measurement of Displacement Using Potentiometer</a:t>
            </a:r>
            <a:endParaRPr lang="en-IN" sz="2800" b="1" dirty="0">
              <a:latin typeface="Arial" charset="0"/>
              <a:cs typeface="Arial" charset="0"/>
            </a:endParaRP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01242" y="1751829"/>
            <a:ext cx="47625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758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17667" y="1462904"/>
            <a:ext cx="7920038" cy="5778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IN" sz="24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3376" y="444137"/>
            <a:ext cx="90886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cs typeface="Arial" charset="0"/>
              </a:rPr>
              <a:t>Measurement of Displacement Using Potentiometer</a:t>
            </a:r>
            <a:endParaRPr lang="en-IN" sz="2800" b="1" dirty="0">
              <a:latin typeface="Arial" charset="0"/>
              <a:cs typeface="Arial" charset="0"/>
            </a:endParaRPr>
          </a:p>
          <a:p>
            <a:endParaRPr lang="en-IN" dirty="0"/>
          </a:p>
        </p:txBody>
      </p:sp>
      <p:pic>
        <p:nvPicPr>
          <p:cNvPr id="5" name="Picture 4" descr="Potentiometer slid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2150" y="1462904"/>
            <a:ext cx="9659846" cy="48235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20057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17667" y="1462904"/>
            <a:ext cx="7920038" cy="5778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IN" sz="24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3376" y="444137"/>
            <a:ext cx="90886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cs typeface="Arial" charset="0"/>
              </a:rPr>
              <a:t>Measurement of Displacement Using Potentiometer</a:t>
            </a:r>
            <a:endParaRPr lang="en-IN" sz="2800" b="1" dirty="0">
              <a:latin typeface="Arial" charset="0"/>
              <a:cs typeface="Arial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989" y="1495424"/>
            <a:ext cx="8948057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02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17667" y="1462904"/>
            <a:ext cx="7920038" cy="5778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IN" sz="24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3376" y="444137"/>
            <a:ext cx="90886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cs typeface="Arial" charset="0"/>
              </a:rPr>
              <a:t>Measurement of Displacement Using Potentiometer</a:t>
            </a:r>
            <a:endParaRPr lang="en-IN" sz="2800" b="1" dirty="0">
              <a:latin typeface="Arial" charset="0"/>
              <a:cs typeface="Arial" charset="0"/>
            </a:endParaRP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724297"/>
            <a:ext cx="9705703" cy="446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42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17667" y="1462904"/>
            <a:ext cx="7920038" cy="5778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IN" sz="24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3376" y="444137"/>
            <a:ext cx="90886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cs typeface="Arial" charset="0"/>
              </a:rPr>
              <a:t>Measurement of Displacement Using Potentiometer</a:t>
            </a:r>
            <a:endParaRPr lang="en-IN" sz="2800" b="1" dirty="0">
              <a:latin typeface="Arial" charset="0"/>
              <a:cs typeface="Arial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667" y="1462905"/>
            <a:ext cx="8328116" cy="472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797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17667" y="1462904"/>
            <a:ext cx="7920038" cy="5778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IN" sz="24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3376" y="444137"/>
            <a:ext cx="90886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cs typeface="Arial" charset="0"/>
              </a:rPr>
              <a:t>Measurement of Displacement Using Potentiometer</a:t>
            </a:r>
            <a:endParaRPr lang="en-IN" sz="2800" b="1" dirty="0">
              <a:latin typeface="Arial" charset="0"/>
              <a:cs typeface="Arial" charset="0"/>
            </a:endParaRPr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970204" y="1093572"/>
            <a:ext cx="3807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Important Performance Parameters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37360" y="2338251"/>
            <a:ext cx="9117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 smtClean="0"/>
              <a:t>Potentiometer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 smtClean="0"/>
              <a:t>Potentiometer </a:t>
            </a:r>
            <a:r>
              <a:rPr lang="en-IN" b="1" dirty="0"/>
              <a:t>linearity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0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3376" y="444137"/>
            <a:ext cx="90886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cs typeface="Arial" charset="0"/>
              </a:rPr>
              <a:t>Measurement of Displacement Using Potentiometer</a:t>
            </a:r>
            <a:endParaRPr lang="en-IN" sz="2800" b="1" dirty="0">
              <a:latin typeface="Arial" charset="0"/>
              <a:cs typeface="Arial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303" y="1489166"/>
            <a:ext cx="7903027" cy="50161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7177" y="979714"/>
            <a:ext cx="7942217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972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11E46AB94B5D4F829CF37FA49F5BE3" ma:contentTypeVersion="0" ma:contentTypeDescription="Create a new document." ma:contentTypeScope="" ma:versionID="851ff05b5dd25c6b5023c21f5e9d937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EE79AB-D76D-48AF-BB7B-D1B54900CEF9}"/>
</file>

<file path=customXml/itemProps2.xml><?xml version="1.0" encoding="utf-8"?>
<ds:datastoreItem xmlns:ds="http://schemas.openxmlformats.org/officeDocument/2006/customXml" ds:itemID="{C4F95148-BBD4-4323-90F2-6766E70C0212}"/>
</file>

<file path=customXml/itemProps3.xml><?xml version="1.0" encoding="utf-8"?>
<ds:datastoreItem xmlns:ds="http://schemas.openxmlformats.org/officeDocument/2006/customXml" ds:itemID="{B76E5FFE-F6C8-42D3-ACED-66828D18AA41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3335</TotalTime>
  <Words>228</Words>
  <Application>Microsoft Office PowerPoint</Application>
  <PresentationFormat>Custom</PresentationFormat>
  <Paragraphs>62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Application</vt:lpstr>
      <vt:lpstr>Slide 16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NAVNEET</dc:creator>
  <cp:lastModifiedBy>Geetanjali Raj</cp:lastModifiedBy>
  <cp:revision>19</cp:revision>
  <dcterms:created xsi:type="dcterms:W3CDTF">2021-04-06T16:17:14Z</dcterms:created>
  <dcterms:modified xsi:type="dcterms:W3CDTF">2023-04-12T11:20:30Z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0x0101001411E46AB94B5D4F829CF37FA49F5BE3</vt:lpwstr>
  </property>
</Properties>
</file>