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6" r:id="rId9"/>
    <p:sldId id="262" r:id="rId10"/>
    <p:sldId id="272" r:id="rId11"/>
    <p:sldId id="263" r:id="rId12"/>
    <p:sldId id="267" r:id="rId13"/>
    <p:sldId id="265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4534"/>
            <a:ext cx="10045337" cy="1646302"/>
          </a:xfrm>
        </p:spPr>
        <p:txBody>
          <a:bodyPr/>
          <a:lstStyle/>
          <a:p>
            <a:r>
              <a:rPr lang="en-IN" dirty="0" smtClean="0"/>
              <a:t>Measurement of Temperature Using RTD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138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Wire Wound </a:t>
            </a:r>
            <a:r>
              <a:rPr lang="en-IN" b="1" dirty="0" smtClean="0"/>
              <a:t>Type </a:t>
            </a:r>
            <a:r>
              <a:rPr lang="en-IN" b="1" dirty="0" smtClean="0"/>
              <a:t>RTDs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 descr="small size pt100 temperature sensor pt1000 platinum resistance cor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604" y="1303654"/>
            <a:ext cx="6754676" cy="4940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 smtClean="0"/>
              <a:t>Element Types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1703" y="2037806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862148"/>
            <a:ext cx="104110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Coil Type</a:t>
            </a:r>
            <a:r>
              <a:rPr lang="en-IN" dirty="0" smtClean="0"/>
              <a:t> </a:t>
            </a:r>
            <a:r>
              <a:rPr lang="en-IN" dirty="0" smtClean="0"/>
              <a:t>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have </a:t>
            </a:r>
            <a:r>
              <a:rPr lang="en-US" dirty="0"/>
              <a:t>largely replaced wire-wound elements in industry.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design has a wire coil that can expand freely over temperature, held in place by some mechanical support, which lets the coil keep its shape.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“strain free” design allows the sensing wire to expand and contract free of influence from other </a:t>
            </a:r>
            <a:r>
              <a:rPr lang="en-US" dirty="0" smtClean="0"/>
              <a:t>materials.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basis of the sensing element is a small coil of platinum sensing wire.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coil resembles a filament in an incandescent light bulb.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housing or mandrel is a hard fired ceramic oxide tube with equally spaced bores that run transverse to the axes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coil is inserted in the bores of the mandrel and then packed with a very finely ground ceramic powder.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permits the sensing wire to move, while still remaining in good thermal contact with the process.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elements work with temperatures to 850 °C.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14249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Coil Type RTDs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6445" y="1163747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146" name="Picture 2" descr="RTD temperature sensors - the fundamenta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5529" y="1512660"/>
            <a:ext cx="4338048" cy="3172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832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 smtClean="0"/>
              <a:t>Applications of RTD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1703" y="2037806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862148"/>
            <a:ext cx="104110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Used in Automotive Industry to measure engine temperature, oil level sensor, intake air temperature sensor</a:t>
            </a:r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 Used in communication and Instrumentation for sensing the temperature of amplifiers, transistor gain stabilizers etc.</a:t>
            </a:r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Used in power electronics, computers, consumer electronics, food handling and processing, industrial and medical electronics, military and aerospace.</a:t>
            </a:r>
          </a:p>
        </p:txBody>
      </p:sp>
    </p:spTree>
    <p:extLst>
      <p:ext uri="{BB962C8B-B14F-4D97-AF65-F5344CB8AC3E}">
        <p14:creationId xmlns:p14="http://schemas.microsoft.com/office/powerpoint/2010/main" xmlns="" val="186450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 smtClean="0"/>
              <a:t>Advantages of RTD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1703" y="2037806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862148"/>
            <a:ext cx="104110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Very stable output</a:t>
            </a:r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Linearity is higher as compared to thermocouple</a:t>
            </a:r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High accuracy</a:t>
            </a:r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Stability maintained over long period of time</a:t>
            </a:r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No necessity of temperature compensation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5856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 smtClean="0"/>
              <a:t>Disadvantages of RTD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1703" y="2037806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862148"/>
            <a:ext cx="10411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Slower response time</a:t>
            </a:r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Self heating possibility</a:t>
            </a:r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Sensitivity is low</a:t>
            </a:r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Higher cost</a:t>
            </a:r>
          </a:p>
        </p:txBody>
      </p:sp>
    </p:spTree>
    <p:extLst>
      <p:ext uri="{BB962C8B-B14F-4D97-AF65-F5344CB8AC3E}">
        <p14:creationId xmlns:p14="http://schemas.microsoft.com/office/powerpoint/2010/main" xmlns="" val="52326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>Thermistor vs RTD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1703" y="2037806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862148"/>
            <a:ext cx="104110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Resistance Temperature Detectors </a:t>
            </a:r>
            <a:r>
              <a:rPr lang="en-IN" sz="2400" dirty="0" smtClean="0"/>
              <a:t> </a:t>
            </a:r>
            <a:r>
              <a:rPr lang="en-IN" sz="2400" dirty="0"/>
              <a:t>are very similar to thermistors. </a:t>
            </a:r>
            <a:endParaRPr lang="en-IN" sz="2400" dirty="0" smtClean="0"/>
          </a:p>
          <a:p>
            <a:r>
              <a:rPr lang="en-IN" sz="2400" dirty="0" smtClean="0"/>
              <a:t>Both </a:t>
            </a:r>
            <a:r>
              <a:rPr lang="en-IN" sz="2400" dirty="0"/>
              <a:t>RTDs and thermistors have varying resistance dependent on the temperature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/>
              <a:t>The main difference between the two is the type of material that they are made of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Thermistors are commonly made with ceramic or polymer materials while RTDs are made of pure metals. 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In </a:t>
            </a:r>
            <a:r>
              <a:rPr lang="en-IN" sz="2400" dirty="0"/>
              <a:t>terms of performance, thermistors win in almost all aspects.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Thermistors are more accurate, cheaper, and have faster response times than RTDs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only real disadvantage of a thermistor vs an RTD is when it comes to temperature range. RTDs can measure temperature over a wider range than a thermistor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98917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>What is </a:t>
            </a:r>
            <a:r>
              <a:rPr lang="en-IN" b="1" dirty="0" smtClean="0"/>
              <a:t>a RTD?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1703" y="2037806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862148"/>
            <a:ext cx="104110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Resistance Temperature Detector</a:t>
            </a:r>
            <a:r>
              <a:rPr lang="en-US" dirty="0"/>
              <a:t> (also known as a </a:t>
            </a:r>
            <a:r>
              <a:rPr lang="en-US" b="1" dirty="0"/>
              <a:t>Resistance Thermometer</a:t>
            </a:r>
            <a:r>
              <a:rPr lang="en-US" dirty="0"/>
              <a:t> or </a:t>
            </a:r>
            <a:r>
              <a:rPr lang="en-US" b="1" dirty="0"/>
              <a:t>RTD</a:t>
            </a:r>
            <a:r>
              <a:rPr lang="en-US" dirty="0"/>
              <a:t>) is an electronic device used to determine the temperature by measuring the </a:t>
            </a:r>
            <a:r>
              <a:rPr lang="en-US" b="1" dirty="0" smtClean="0"/>
              <a:t>resistance</a:t>
            </a:r>
            <a:r>
              <a:rPr lang="en-US" b="1" dirty="0"/>
              <a:t> </a:t>
            </a:r>
            <a:r>
              <a:rPr lang="en-US" dirty="0" smtClean="0"/>
              <a:t>of </a:t>
            </a:r>
            <a:r>
              <a:rPr lang="en-US" dirty="0"/>
              <a:t>an electrical </a:t>
            </a:r>
            <a:r>
              <a:rPr lang="en-US" dirty="0" smtClean="0"/>
              <a:t>wire.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RTD’s are of two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Negative Temperature Coefficient(NTC)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Positive Temperature Coefficient(PTC)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169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RTDs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6445" y="1163747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81942" y="1163747"/>
            <a:ext cx="6544491" cy="4600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3" y="716436"/>
            <a:ext cx="9083718" cy="57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82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RTDs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6445" y="1163747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5" y="1163748"/>
            <a:ext cx="9302495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 smtClean="0"/>
              <a:t>Element Characteristics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1703" y="2037806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862148"/>
            <a:ext cx="104110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Change in resistance of material per unit change in temperature should be as large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High Value of resistivity to minimize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Resistance of material should have continuous and stable relationship with temperature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27466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 smtClean="0"/>
              <a:t>Element Types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1703" y="2037806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862148"/>
            <a:ext cx="1041109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three main categories of RTD sensors are thin-film, wire-wound, and coiled </a:t>
            </a:r>
            <a:r>
              <a:rPr lang="en-US" sz="2000" dirty="0" smtClean="0"/>
              <a:t>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Carbon resistor </a:t>
            </a:r>
            <a:r>
              <a:rPr lang="en-IN" sz="2000" dirty="0" smtClean="0"/>
              <a:t>elements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These are cheap and widely used.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They have very reproducible results at low temperatures.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They are the most reliable form at extremely low temperatures.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They generally do not suffer from hysteresis.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Strain-free </a:t>
            </a:r>
            <a:r>
              <a:rPr lang="en-IN" sz="2000" dirty="0" smtClean="0"/>
              <a:t>elements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Strain-free elements use </a:t>
            </a:r>
            <a:r>
              <a:rPr lang="en-US" sz="2000" dirty="0"/>
              <a:t>a wire coil </a:t>
            </a:r>
            <a:r>
              <a:rPr lang="en-US" sz="2000" dirty="0" smtClean="0"/>
              <a:t>within </a:t>
            </a:r>
            <a:r>
              <a:rPr lang="en-US" sz="2000" dirty="0"/>
              <a:t>a sealed housing filled with an inert </a:t>
            </a:r>
            <a:r>
              <a:rPr lang="en-US" sz="2000" dirty="0" smtClean="0"/>
              <a:t>gas.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consist of platinum wire loosely coiled over a support structure, so the element is free to expand and contract with temperature. </a:t>
            </a:r>
            <a:endParaRPr lang="en-US" sz="20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are very susceptible to shock and vibration, as the loops of platinum can sway back and forth, causing deformation.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87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 smtClean="0"/>
              <a:t>Element Types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1703" y="2037806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862148"/>
            <a:ext cx="104110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Thin-film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Formed </a:t>
            </a:r>
            <a:r>
              <a:rPr lang="en-US" dirty="0"/>
              <a:t>by depositing a very thin layer of resistive material, normally platinum, on a ceramic substrate (plating).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layer is usually just 10 to 100 </a:t>
            </a:r>
            <a:r>
              <a:rPr lang="en-US" dirty="0" smtClean="0"/>
              <a:t>angstroms </a:t>
            </a:r>
            <a:r>
              <a:rPr lang="en-US" dirty="0"/>
              <a:t>(1 to 10 nanometers) </a:t>
            </a:r>
            <a:r>
              <a:rPr lang="en-US" dirty="0" smtClean="0"/>
              <a:t>thick.</a:t>
            </a:r>
            <a:endParaRPr lang="en-US" baseline="30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film is then coated with an epoxy or glass that helps protect the deposited film and also acts as a strain relief for the external lead wires.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Disadvantages </a:t>
            </a:r>
            <a:r>
              <a:rPr lang="en-US" dirty="0"/>
              <a:t>of this type are that they are not as stable as their wire-wound or coiled counterparts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also can only be used over a limited temperature range due to the different expansion rates of the substrate and resistive deposited giving a "strain gauge" effect that can be seen in the resistive temperature coefficient.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elements work with temperatures to 300 °C (572 °F) without further packaging, but can operate up to 600 °C (1,112 °F) when suitably encapsulated in glass or ceramic. Special high-temperature RTD elements can be used up to 900 °C (1,652 °F) with the right encapsulation.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455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Thin Film RTD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6445" y="1163747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40" y="1163747"/>
            <a:ext cx="5647765" cy="39020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1729" y="547295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Thin-film elements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708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 smtClean="0"/>
              <a:t>Element Types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1703" y="1997465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862148"/>
            <a:ext cx="104110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Wire Wound Elements</a:t>
            </a:r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greater accuracy, especially for wide temperature ranges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coil diameter provides a compromise between mechanical stability and allowing expansion of the wire to minimize strain and consequential drift.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sensing wire is wrapped around an insulating mandrel or core. The winding core can be round or flat, but must be an electrical insulator.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coefficient of thermal expansion of the winding core material is matched to the sensing wire to minimize any mechanical strain.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strain on the element wire will result in a thermal measurement error.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sensing wire is connected to a larger wire, usually referred to as the element lead or wire.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wire is selected to be compatible with the sensing wire, so that the combination does not generate an </a:t>
            </a:r>
            <a:r>
              <a:rPr lang="en-US" dirty="0" err="1"/>
              <a:t>emf</a:t>
            </a:r>
            <a:r>
              <a:rPr lang="en-US" dirty="0"/>
              <a:t> that would distort the thermal measurement. These elements work with temperatures to 660 °C.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5359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1E46AB94B5D4F829CF37FA49F5BE3" ma:contentTypeVersion="0" ma:contentTypeDescription="Create a new document." ma:contentTypeScope="" ma:versionID="851ff05b5dd25c6b5023c21f5e9d93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EB8A48-3B90-4444-B639-D63C07342B24}"/>
</file>

<file path=customXml/itemProps2.xml><?xml version="1.0" encoding="utf-8"?>
<ds:datastoreItem xmlns:ds="http://schemas.openxmlformats.org/officeDocument/2006/customXml" ds:itemID="{E2A5D9CF-FBA3-42E7-A7AC-814A8568C99B}"/>
</file>

<file path=customXml/itemProps3.xml><?xml version="1.0" encoding="utf-8"?>
<ds:datastoreItem xmlns:ds="http://schemas.openxmlformats.org/officeDocument/2006/customXml" ds:itemID="{171C2C96-3685-443F-808C-98244FD42EFA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3426</TotalTime>
  <Words>888</Words>
  <Application>Microsoft Office PowerPoint</Application>
  <PresentationFormat>Custom</PresentationFormat>
  <Paragraphs>94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Measurement of Temperature Using RTD</vt:lpstr>
      <vt:lpstr>What is a RTD?</vt:lpstr>
      <vt:lpstr> RTDs</vt:lpstr>
      <vt:lpstr> RTDs</vt:lpstr>
      <vt:lpstr>Element Characteristics</vt:lpstr>
      <vt:lpstr>Element Types</vt:lpstr>
      <vt:lpstr>Element Types</vt:lpstr>
      <vt:lpstr> Thin Film RTD</vt:lpstr>
      <vt:lpstr>Element Types</vt:lpstr>
      <vt:lpstr>Wire Wound Type RTDs</vt:lpstr>
      <vt:lpstr>Element Types</vt:lpstr>
      <vt:lpstr> Coil Type RTDs</vt:lpstr>
      <vt:lpstr>Applications of RTD</vt:lpstr>
      <vt:lpstr>Advantages of RTD</vt:lpstr>
      <vt:lpstr>Disadvantages of RTD</vt:lpstr>
      <vt:lpstr>Thermistor vs RTD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Temperature Using Thermistor</dc:title>
  <dc:creator>NAVNEET</dc:creator>
  <cp:lastModifiedBy>Geetanjali Raj</cp:lastModifiedBy>
  <cp:revision>30</cp:revision>
  <dcterms:created xsi:type="dcterms:W3CDTF">2021-04-25T15:59:49Z</dcterms:created>
  <dcterms:modified xsi:type="dcterms:W3CDTF">2023-05-01T06:16:13Z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0x0101001411E46AB94B5D4F829CF37FA49F5BE3</vt:lpwstr>
  </property>
</Properties>
</file>