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04534"/>
            <a:ext cx="10045337" cy="1646302"/>
          </a:xfrm>
        </p:spPr>
        <p:txBody>
          <a:bodyPr/>
          <a:lstStyle/>
          <a:p>
            <a:r>
              <a:rPr lang="en-IN" dirty="0" smtClean="0"/>
              <a:t>Measurement of Temperature Using Thermistor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1389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-13063"/>
            <a:ext cx="10045337" cy="875211"/>
          </a:xfrm>
        </p:spPr>
        <p:txBody>
          <a:bodyPr/>
          <a:lstStyle/>
          <a:p>
            <a:pPr algn="l"/>
            <a:r>
              <a:rPr lang="en-IN" b="1" dirty="0"/>
              <a:t>What is a Thermistor?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1703" y="2037806"/>
            <a:ext cx="10580914" cy="455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862148"/>
            <a:ext cx="104110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thermistor</a:t>
            </a:r>
            <a:r>
              <a:rPr lang="en-US" dirty="0"/>
              <a:t> (or </a:t>
            </a:r>
            <a:r>
              <a:rPr lang="en-US" b="1" dirty="0"/>
              <a:t>thermal resistor</a:t>
            </a:r>
            <a:r>
              <a:rPr lang="en-US" dirty="0"/>
              <a:t>) is defined as a type of resistor whose electrical </a:t>
            </a:r>
            <a:r>
              <a:rPr lang="en-US" dirty="0" smtClean="0"/>
              <a:t>resistance varies </a:t>
            </a:r>
            <a:r>
              <a:rPr lang="en-US" dirty="0"/>
              <a:t>with changes in temperature.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Although in all resistors, </a:t>
            </a:r>
            <a:r>
              <a:rPr lang="en-US" dirty="0"/>
              <a:t>resistance will fluctuate slightly with temperature, a thermistor is particularly sensitive to temperature changes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Thermistors act as a passive </a:t>
            </a:r>
            <a:r>
              <a:rPr lang="en-US" dirty="0" smtClean="0"/>
              <a:t>component in </a:t>
            </a:r>
            <a:r>
              <a:rPr lang="en-US" dirty="0"/>
              <a:t>a circuit. They are an accurate, cheap, and robust way to measure temperature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Thermistors are of two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Negative Temperature Coefficient(NTC)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Positive Temperature Coefficient(PTC)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1691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-13063"/>
            <a:ext cx="10045337" cy="875211"/>
          </a:xfrm>
        </p:spPr>
        <p:txBody>
          <a:bodyPr/>
          <a:lstStyle/>
          <a:p>
            <a:pPr algn="l"/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Use of Thermistors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16445" y="1163747"/>
            <a:ext cx="10580914" cy="455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481942" y="1163747"/>
            <a:ext cx="6544491" cy="46007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3" y="716436"/>
            <a:ext cx="9083718" cy="573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182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-13063"/>
            <a:ext cx="10045337" cy="875211"/>
          </a:xfrm>
        </p:spPr>
        <p:txBody>
          <a:bodyPr/>
          <a:lstStyle/>
          <a:p>
            <a:pPr algn="l"/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Use of Thermistors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16445" y="1163747"/>
            <a:ext cx="10580914" cy="455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17" y="1035424"/>
            <a:ext cx="6521823" cy="468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385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-13063"/>
            <a:ext cx="10045337" cy="875211"/>
          </a:xfrm>
        </p:spPr>
        <p:txBody>
          <a:bodyPr/>
          <a:lstStyle/>
          <a:p>
            <a:pPr algn="l"/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Use of Thermistors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16445" y="1163747"/>
            <a:ext cx="10580914" cy="455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85725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1450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-13063"/>
            <a:ext cx="10045337" cy="875211"/>
          </a:xfrm>
        </p:spPr>
        <p:txBody>
          <a:bodyPr/>
          <a:lstStyle/>
          <a:p>
            <a:pPr algn="l"/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Use of Thermistors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16445" y="1163747"/>
            <a:ext cx="10580914" cy="455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1265311"/>
            <a:ext cx="104110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Digital thermometers (thermostats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Automotive applications (to measure oil and coolant temperatures in cars &amp; trucks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Household appliances (like microwaves, fridges, and ovens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Circuit protection (i.e. </a:t>
            </a:r>
            <a:r>
              <a:rPr lang="fr-FR" dirty="0" err="1"/>
              <a:t>surge</a:t>
            </a:r>
            <a:r>
              <a:rPr lang="fr-FR" dirty="0"/>
              <a:t> protection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Rechargeable batteries (ensure the correct battery temperature is maintained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measure the thermal conductivity of electrical </a:t>
            </a:r>
            <a:r>
              <a:rPr lang="en-US" dirty="0" smtClean="0"/>
              <a:t>materials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 in many basic electronic circuits (e.g. as part of a beginner Arduino starter kit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Temperature compensation (i.e. maintain resistance to compensate for effects caused by changes in temperature in another part of the circuit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Healthcare and Patient Monitoring</a:t>
            </a:r>
          </a:p>
        </p:txBody>
      </p:sp>
    </p:spTree>
    <p:extLst>
      <p:ext uri="{BB962C8B-B14F-4D97-AF65-F5344CB8AC3E}">
        <p14:creationId xmlns:p14="http://schemas.microsoft.com/office/powerpoint/2010/main" xmlns="" val="125536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-13063"/>
            <a:ext cx="10045337" cy="875211"/>
          </a:xfrm>
        </p:spPr>
        <p:txBody>
          <a:bodyPr/>
          <a:lstStyle/>
          <a:p>
            <a:pPr algn="l"/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Use of Thermistors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16445" y="1163747"/>
            <a:ext cx="10580914" cy="455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1265311"/>
            <a:ext cx="104110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Temperature compensation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Temperature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Provision of Time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53131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-13063"/>
            <a:ext cx="10045337" cy="875211"/>
          </a:xfrm>
        </p:spPr>
        <p:txBody>
          <a:bodyPr/>
          <a:lstStyle/>
          <a:p>
            <a:pPr algn="l"/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Advantages of Thermistors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16445" y="1163747"/>
            <a:ext cx="10580914" cy="455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1265311"/>
            <a:ext cx="104110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Fast response over narrow temperature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Small in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Contact and Lead resistance problem does not occur because of large resistance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Good sensitivity in NTC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Low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6708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-13063"/>
            <a:ext cx="10045337" cy="875211"/>
          </a:xfrm>
        </p:spPr>
        <p:txBody>
          <a:bodyPr/>
          <a:lstStyle/>
          <a:p>
            <a:pPr algn="l"/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Disadvantages of Thermistors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16445" y="1163747"/>
            <a:ext cx="10580914" cy="455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1265311"/>
            <a:ext cx="104110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Thermistor needs shielding power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excitation current should be low to prevent self heating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It is not suitable for large temperature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resistance </a:t>
            </a:r>
            <a:r>
              <a:rPr lang="en-IN" smtClean="0"/>
              <a:t>temperature characteristics </a:t>
            </a:r>
            <a:r>
              <a:rPr lang="en-IN" dirty="0" smtClean="0"/>
              <a:t>are </a:t>
            </a:r>
            <a:r>
              <a:rPr lang="en-IN" smtClean="0"/>
              <a:t>non linear.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7182524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11E46AB94B5D4F829CF37FA49F5BE3" ma:contentTypeVersion="0" ma:contentTypeDescription="Create a new document." ma:contentTypeScope="" ma:versionID="851ff05b5dd25c6b5023c21f5e9d937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4DECE8-0A8D-49D0-800B-A5743852200A}"/>
</file>

<file path=customXml/itemProps2.xml><?xml version="1.0" encoding="utf-8"?>
<ds:datastoreItem xmlns:ds="http://schemas.openxmlformats.org/officeDocument/2006/customXml" ds:itemID="{55D95070-147C-47F0-BFF3-6977FC683AC7}"/>
</file>

<file path=customXml/itemProps3.xml><?xml version="1.0" encoding="utf-8"?>
<ds:datastoreItem xmlns:ds="http://schemas.openxmlformats.org/officeDocument/2006/customXml" ds:itemID="{45912011-D700-46A4-9E2B-48A58625465C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</TotalTime>
  <Words>260</Words>
  <Application>Microsoft Office PowerPoint</Application>
  <PresentationFormat>Custom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Measurement of Temperature Using Thermistor</vt:lpstr>
      <vt:lpstr>What is a Thermistor?</vt:lpstr>
      <vt:lpstr> Use of Thermistors</vt:lpstr>
      <vt:lpstr> Use of Thermistors</vt:lpstr>
      <vt:lpstr> Use of Thermistors</vt:lpstr>
      <vt:lpstr> Use of Thermistors</vt:lpstr>
      <vt:lpstr> Use of Thermistors</vt:lpstr>
      <vt:lpstr> Advantages of Thermistors</vt:lpstr>
      <vt:lpstr> Disadvantages of Thermistors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of Temperature Using Thermistor</dc:title>
  <dc:creator>NAVNEET</dc:creator>
  <cp:lastModifiedBy>Geetanjali Raj</cp:lastModifiedBy>
  <cp:revision>11</cp:revision>
  <dcterms:created xsi:type="dcterms:W3CDTF">2021-04-25T15:59:49Z</dcterms:created>
  <dcterms:modified xsi:type="dcterms:W3CDTF">2023-05-04T04:54:32Z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0x0101001411E46AB94B5D4F829CF37FA49F5BE3</vt:lpwstr>
  </property>
</Properties>
</file>