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9" r:id="rId4"/>
    <p:sldId id="270" r:id="rId5"/>
    <p:sldId id="257" r:id="rId6"/>
    <p:sldId id="265" r:id="rId7"/>
    <p:sldId id="266" r:id="rId8"/>
    <p:sldId id="268"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577" y="2404534"/>
            <a:ext cx="9810206" cy="913432"/>
          </a:xfrm>
        </p:spPr>
        <p:txBody>
          <a:bodyPr/>
          <a:lstStyle/>
          <a:p>
            <a:r>
              <a:rPr lang="en-IN" dirty="0" smtClean="0"/>
              <a:t>Proximity Sensors: Capacitive</a:t>
            </a:r>
            <a:endParaRPr lang="en-IN" dirty="0"/>
          </a:p>
        </p:txBody>
      </p:sp>
    </p:spTree>
    <p:extLst>
      <p:ext uri="{BB962C8B-B14F-4D97-AF65-F5344CB8AC3E}">
        <p14:creationId xmlns:p14="http://schemas.microsoft.com/office/powerpoint/2010/main" val="166957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8596668"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Proximity Sensors</a:t>
            </a:r>
            <a:endParaRPr lang="en-IN" b="1" dirty="0"/>
          </a:p>
        </p:txBody>
      </p:sp>
      <p:pic>
        <p:nvPicPr>
          <p:cNvPr id="3" name="Content Placeholder 2"/>
          <p:cNvPicPr>
            <a:picLocks noGrp="1" noChangeAspect="1"/>
          </p:cNvPicPr>
          <p:nvPr>
            <p:ph idx="1"/>
          </p:nvPr>
        </p:nvPicPr>
        <p:blipFill>
          <a:blip r:embed="rId2"/>
          <a:stretch>
            <a:fillRect/>
          </a:stretch>
        </p:blipFill>
        <p:spPr>
          <a:xfrm>
            <a:off x="1580606" y="1280161"/>
            <a:ext cx="8229600" cy="5172890"/>
          </a:xfrm>
          <a:prstGeom prst="rect">
            <a:avLst/>
          </a:prstGeom>
        </p:spPr>
      </p:pic>
    </p:spTree>
    <p:extLst>
      <p:ext uri="{BB962C8B-B14F-4D97-AF65-F5344CB8AC3E}">
        <p14:creationId xmlns:p14="http://schemas.microsoft.com/office/powerpoint/2010/main" val="854945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8596668"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Proximity Sensors</a:t>
            </a:r>
            <a:endParaRPr lang="en-IN" b="1" dirty="0"/>
          </a:p>
        </p:txBody>
      </p:sp>
      <p:pic>
        <p:nvPicPr>
          <p:cNvPr id="5" name="Content Placeholder 4"/>
          <p:cNvPicPr>
            <a:picLocks noGrp="1" noChangeAspect="1"/>
          </p:cNvPicPr>
          <p:nvPr>
            <p:ph idx="1"/>
          </p:nvPr>
        </p:nvPicPr>
        <p:blipFill>
          <a:blip r:embed="rId2"/>
          <a:stretch>
            <a:fillRect/>
          </a:stretch>
        </p:blipFill>
        <p:spPr>
          <a:xfrm>
            <a:off x="2625634" y="1018903"/>
            <a:ext cx="5760720" cy="5264331"/>
          </a:xfrm>
          <a:prstGeom prst="rect">
            <a:avLst/>
          </a:prstGeom>
        </p:spPr>
      </p:pic>
    </p:spTree>
    <p:extLst>
      <p:ext uri="{BB962C8B-B14F-4D97-AF65-F5344CB8AC3E}">
        <p14:creationId xmlns:p14="http://schemas.microsoft.com/office/powerpoint/2010/main" val="3669186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8596668"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Proximity Sensors</a:t>
            </a:r>
            <a:endParaRPr lang="en-IN" b="1" dirty="0"/>
          </a:p>
        </p:txBody>
      </p:sp>
      <p:pic>
        <p:nvPicPr>
          <p:cNvPr id="3" name="Content Placeholder 2"/>
          <p:cNvPicPr>
            <a:picLocks noGrp="1" noChangeAspect="1"/>
          </p:cNvPicPr>
          <p:nvPr>
            <p:ph idx="1"/>
          </p:nvPr>
        </p:nvPicPr>
        <p:blipFill>
          <a:blip r:embed="rId2"/>
          <a:stretch>
            <a:fillRect/>
          </a:stretch>
        </p:blipFill>
        <p:spPr>
          <a:xfrm>
            <a:off x="1832768" y="1031967"/>
            <a:ext cx="8617517" cy="4359978"/>
          </a:xfrm>
          <a:prstGeom prst="rect">
            <a:avLst/>
          </a:prstGeom>
        </p:spPr>
      </p:pic>
    </p:spTree>
    <p:extLst>
      <p:ext uri="{BB962C8B-B14F-4D97-AF65-F5344CB8AC3E}">
        <p14:creationId xmlns:p14="http://schemas.microsoft.com/office/powerpoint/2010/main" val="3913411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14400"/>
          </a:xfrm>
        </p:spPr>
        <p:txBody>
          <a:bodyPr>
            <a:normAutofit/>
          </a:bodyPr>
          <a:lstStyle/>
          <a:p>
            <a:r>
              <a:rPr lang="en-IN" b="1" dirty="0" smtClean="0"/>
              <a:t>Capacitive Proximity Sensors</a:t>
            </a:r>
            <a:endParaRPr lang="en-IN" b="1" dirty="0"/>
          </a:p>
        </p:txBody>
      </p:sp>
      <p:sp>
        <p:nvSpPr>
          <p:cNvPr id="5" name="Content Placeholder 4"/>
          <p:cNvSpPr>
            <a:spLocks noGrp="1"/>
          </p:cNvSpPr>
          <p:nvPr>
            <p:ph idx="1"/>
          </p:nvPr>
        </p:nvSpPr>
        <p:spPr>
          <a:xfrm>
            <a:off x="677333" y="705395"/>
            <a:ext cx="9394129" cy="5335968"/>
          </a:xfrm>
        </p:spPr>
        <p:txBody>
          <a:bodyPr>
            <a:normAutofit/>
          </a:bodyPr>
          <a:lstStyle/>
          <a:p>
            <a:r>
              <a:rPr lang="en-US" sz="1900" dirty="0"/>
              <a:t>Capacitive proximity sensors are contactless sensors that detect both metallic and non-metallic </a:t>
            </a:r>
            <a:r>
              <a:rPr lang="en-US" sz="1900" dirty="0" smtClean="0"/>
              <a:t>objects </a:t>
            </a:r>
            <a:r>
              <a:rPr lang="en-US" sz="1900" dirty="0"/>
              <a:t>including liquid, powders, and granular. It operates by detecting a change in capacitance</a:t>
            </a:r>
            <a:r>
              <a:rPr lang="en-US" sz="1900" dirty="0" smtClean="0"/>
              <a:t>.</a:t>
            </a:r>
          </a:p>
          <a:p>
            <a:r>
              <a:rPr lang="en-US" sz="1900" dirty="0"/>
              <a:t>Capacitive sensors can directly sense a variety of things such as motion, displacement, chemical composition, electric field and indirectly sense many other variables which can be converted into motion or dielectric constant such as pressure, acceleration, fluid level and fluid composition.</a:t>
            </a:r>
          </a:p>
          <a:p>
            <a:r>
              <a:rPr lang="en-US" sz="1900" dirty="0"/>
              <a:t> </a:t>
            </a:r>
            <a:r>
              <a:rPr lang="en-US" sz="1900" dirty="0" smtClean="0"/>
              <a:t>A </a:t>
            </a:r>
            <a:r>
              <a:rPr lang="en-US" sz="1900" dirty="0"/>
              <a:t>capacitance sensor consists of two metal plates separated by an air gap. The capacitance C between terminals is given by the expression</a:t>
            </a:r>
            <a:r>
              <a:rPr lang="en-US" sz="1900" dirty="0" smtClean="0"/>
              <a:t>.</a:t>
            </a:r>
            <a:endParaRPr lang="en-US" sz="1900" dirty="0"/>
          </a:p>
          <a:p>
            <a:endParaRPr lang="en-US" sz="2800" dirty="0" smtClean="0"/>
          </a:p>
          <a:p>
            <a:endParaRPr lang="en-IN" sz="2800" dirty="0"/>
          </a:p>
        </p:txBody>
      </p:sp>
      <p:pic>
        <p:nvPicPr>
          <p:cNvPr id="3" name="Picture 2"/>
          <p:cNvPicPr>
            <a:picLocks noChangeAspect="1"/>
          </p:cNvPicPr>
          <p:nvPr/>
        </p:nvPicPr>
        <p:blipFill>
          <a:blip r:embed="rId2"/>
          <a:stretch>
            <a:fillRect/>
          </a:stretch>
        </p:blipFill>
        <p:spPr>
          <a:xfrm>
            <a:off x="3201216" y="3779656"/>
            <a:ext cx="5162550" cy="2486025"/>
          </a:xfrm>
          <a:prstGeom prst="rect">
            <a:avLst/>
          </a:prstGeom>
        </p:spPr>
      </p:pic>
    </p:spTree>
    <p:extLst>
      <p:ext uri="{BB962C8B-B14F-4D97-AF65-F5344CB8AC3E}">
        <p14:creationId xmlns:p14="http://schemas.microsoft.com/office/powerpoint/2010/main" val="3910152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14400"/>
          </a:xfrm>
        </p:spPr>
        <p:txBody>
          <a:bodyPr>
            <a:normAutofit/>
          </a:bodyPr>
          <a:lstStyle/>
          <a:p>
            <a:r>
              <a:rPr lang="en-IN" b="1" dirty="0" smtClean="0"/>
              <a:t>Capacitive Proximity Sensors(Working)</a:t>
            </a:r>
            <a:endParaRPr lang="en-IN" b="1" dirty="0"/>
          </a:p>
        </p:txBody>
      </p:sp>
      <p:sp>
        <p:nvSpPr>
          <p:cNvPr id="5" name="Content Placeholder 4"/>
          <p:cNvSpPr>
            <a:spLocks noGrp="1"/>
          </p:cNvSpPr>
          <p:nvPr>
            <p:ph idx="1"/>
          </p:nvPr>
        </p:nvSpPr>
        <p:spPr>
          <a:xfrm>
            <a:off x="677333" y="705395"/>
            <a:ext cx="9394129" cy="5335968"/>
          </a:xfrm>
        </p:spPr>
        <p:txBody>
          <a:bodyPr>
            <a:normAutofit/>
          </a:bodyPr>
          <a:lstStyle/>
          <a:p>
            <a:r>
              <a:rPr lang="en-US" sz="2800" dirty="0"/>
              <a:t>Capacitive proximity sensor produces an electrostatic field </a:t>
            </a:r>
          </a:p>
          <a:p>
            <a:r>
              <a:rPr lang="en-US" sz="2800" dirty="0"/>
              <a:t>When an object (conductive/non-conductive) approaches the sensing area, the capacitance of both plates increases, resulting in oscillator amplitude gain </a:t>
            </a:r>
          </a:p>
          <a:p>
            <a:r>
              <a:rPr lang="en-US" sz="2800" dirty="0"/>
              <a:t>The resulted amplitude gain triggers sensor output switch </a:t>
            </a:r>
          </a:p>
          <a:p>
            <a:r>
              <a:rPr lang="en-US" sz="2800" dirty="0"/>
              <a:t>*Note: Capacitive sensors only oscillate when the target object is present</a:t>
            </a:r>
          </a:p>
        </p:txBody>
      </p:sp>
    </p:spTree>
    <p:extLst>
      <p:ext uri="{BB962C8B-B14F-4D97-AF65-F5344CB8AC3E}">
        <p14:creationId xmlns:p14="http://schemas.microsoft.com/office/powerpoint/2010/main" val="2115936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14400"/>
          </a:xfrm>
        </p:spPr>
        <p:txBody>
          <a:bodyPr>
            <a:normAutofit fontScale="90000"/>
          </a:bodyPr>
          <a:lstStyle/>
          <a:p>
            <a:r>
              <a:rPr lang="en-IN" b="1" dirty="0" smtClean="0"/>
              <a:t>Capacitive Proximity Sensors(Advantages)</a:t>
            </a:r>
            <a:endParaRPr lang="en-IN" b="1" dirty="0"/>
          </a:p>
        </p:txBody>
      </p:sp>
      <p:sp>
        <p:nvSpPr>
          <p:cNvPr id="5" name="Content Placeholder 4"/>
          <p:cNvSpPr>
            <a:spLocks noGrp="1"/>
          </p:cNvSpPr>
          <p:nvPr>
            <p:ph idx="1"/>
          </p:nvPr>
        </p:nvSpPr>
        <p:spPr>
          <a:xfrm>
            <a:off x="677333" y="705395"/>
            <a:ext cx="9394129" cy="5335968"/>
          </a:xfrm>
        </p:spPr>
        <p:txBody>
          <a:bodyPr>
            <a:normAutofit/>
          </a:bodyPr>
          <a:lstStyle/>
          <a:p>
            <a:r>
              <a:rPr lang="en-US" dirty="0"/>
              <a:t>Contactless detection </a:t>
            </a:r>
          </a:p>
          <a:p>
            <a:r>
              <a:rPr lang="en-US" dirty="0"/>
              <a:t>A wide array of materials able to be detected</a:t>
            </a:r>
          </a:p>
          <a:p>
            <a:r>
              <a:rPr lang="en-US" dirty="0"/>
              <a:t>Able to detect objects through non-metallic walls with its wide sensitivity band</a:t>
            </a:r>
          </a:p>
          <a:p>
            <a:r>
              <a:rPr lang="en-US" dirty="0"/>
              <a:t>Well-suited to be used in an industrial environment</a:t>
            </a:r>
          </a:p>
          <a:p>
            <a:r>
              <a:rPr lang="en-US" dirty="0"/>
              <a:t>Contains potentiometer that allows users to adjust sensor sensitivity, such that only wanted objects will be sensed</a:t>
            </a:r>
          </a:p>
          <a:p>
            <a:r>
              <a:rPr lang="en-US" dirty="0"/>
              <a:t>No moving parts, ensuring a longer service </a:t>
            </a:r>
            <a:r>
              <a:rPr lang="en-US" dirty="0" smtClean="0"/>
              <a:t>life.</a:t>
            </a:r>
          </a:p>
          <a:p>
            <a:r>
              <a:rPr lang="en-US" dirty="0" smtClean="0"/>
              <a:t>Excellent </a:t>
            </a:r>
            <a:r>
              <a:rPr lang="en-US" dirty="0"/>
              <a:t>linearity over entire dynamic range when area is changed (since stray electric fields are small</a:t>
            </a:r>
            <a:r>
              <a:rPr lang="en-US" dirty="0" smtClean="0"/>
              <a:t>)</a:t>
            </a:r>
          </a:p>
          <a:p>
            <a:r>
              <a:rPr lang="en-US" dirty="0" smtClean="0"/>
              <a:t>It </a:t>
            </a:r>
            <a:r>
              <a:rPr lang="en-US" dirty="0"/>
              <a:t>has high </a:t>
            </a:r>
            <a:r>
              <a:rPr lang="en-US" dirty="0" smtClean="0"/>
              <a:t>sensitivity.</a:t>
            </a:r>
          </a:p>
          <a:p>
            <a:r>
              <a:rPr lang="en-US" dirty="0" smtClean="0"/>
              <a:t>Capacitive </a:t>
            </a:r>
            <a:r>
              <a:rPr lang="en-US" dirty="0"/>
              <a:t>displacement detectors can detect 10-14 m displacement with good stability, high speed and wide extremes of </a:t>
            </a:r>
            <a:r>
              <a:rPr lang="en-US" dirty="0" smtClean="0"/>
              <a:t>environment.</a:t>
            </a:r>
          </a:p>
          <a:p>
            <a:r>
              <a:rPr lang="en-US" dirty="0" smtClean="0"/>
              <a:t>High </a:t>
            </a:r>
            <a:r>
              <a:rPr lang="en-US" dirty="0"/>
              <a:t>accuracy and resolution are possible. A resolution of 2.5 x 1O-3 can be obtained.</a:t>
            </a:r>
          </a:p>
          <a:p>
            <a:endParaRPr lang="en-US" sz="2800" dirty="0"/>
          </a:p>
        </p:txBody>
      </p:sp>
    </p:spTree>
    <p:extLst>
      <p:ext uri="{BB962C8B-B14F-4D97-AF65-F5344CB8AC3E}">
        <p14:creationId xmlns:p14="http://schemas.microsoft.com/office/powerpoint/2010/main" val="1328798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9759889" cy="914400"/>
          </a:xfrm>
        </p:spPr>
        <p:txBody>
          <a:bodyPr>
            <a:normAutofit/>
          </a:bodyPr>
          <a:lstStyle/>
          <a:p>
            <a:r>
              <a:rPr lang="en-IN" b="1" dirty="0" smtClean="0"/>
              <a:t>Capacitive Proximity Sensors(Disadvantages)</a:t>
            </a:r>
            <a:endParaRPr lang="en-IN" b="1" dirty="0"/>
          </a:p>
        </p:txBody>
      </p:sp>
      <p:sp>
        <p:nvSpPr>
          <p:cNvPr id="5" name="Content Placeholder 4"/>
          <p:cNvSpPr>
            <a:spLocks noGrp="1"/>
          </p:cNvSpPr>
          <p:nvPr>
            <p:ph idx="1"/>
          </p:nvPr>
        </p:nvSpPr>
        <p:spPr>
          <a:xfrm>
            <a:off x="677333" y="705395"/>
            <a:ext cx="9394129" cy="5335968"/>
          </a:xfrm>
        </p:spPr>
        <p:txBody>
          <a:bodyPr>
            <a:normAutofit/>
          </a:bodyPr>
          <a:lstStyle/>
          <a:p>
            <a:r>
              <a:rPr lang="en-US" sz="2800" dirty="0" smtClean="0"/>
              <a:t>It </a:t>
            </a:r>
            <a:r>
              <a:rPr lang="en-US" sz="2800" dirty="0"/>
              <a:t>is very much sensitive to changes in environmental conditions such as temperature, humidity etc. This will affect the performance</a:t>
            </a:r>
            <a:r>
              <a:rPr lang="en-US" sz="2800" dirty="0" smtClean="0"/>
              <a:t>.</a:t>
            </a:r>
          </a:p>
          <a:p>
            <a:r>
              <a:rPr lang="en-US" sz="2800" dirty="0" smtClean="0"/>
              <a:t>The </a:t>
            </a:r>
            <a:r>
              <a:rPr lang="en-US" sz="2800" dirty="0"/>
              <a:t>measurement of capacitance is hard </a:t>
            </a:r>
            <a:r>
              <a:rPr lang="en-US" sz="2800" dirty="0" smtClean="0"/>
              <a:t>compared </a:t>
            </a:r>
            <a:r>
              <a:rPr lang="en-US" sz="2800" dirty="0"/>
              <a:t>to measurement of resistance. </a:t>
            </a:r>
            <a:endParaRPr lang="en-US" sz="2800" dirty="0" smtClean="0"/>
          </a:p>
          <a:p>
            <a:r>
              <a:rPr lang="en-US" sz="2800" dirty="0" smtClean="0"/>
              <a:t>Capacitive </a:t>
            </a:r>
            <a:r>
              <a:rPr lang="en-US" sz="2800" dirty="0"/>
              <a:t>proximity sensor are not so accurate </a:t>
            </a:r>
            <a:r>
              <a:rPr lang="en-US" sz="2800" dirty="0" smtClean="0"/>
              <a:t>compared </a:t>
            </a:r>
            <a:r>
              <a:rPr lang="en-US" sz="2800" dirty="0"/>
              <a:t>to inductive sensor type</a:t>
            </a:r>
            <a:r>
              <a:rPr lang="en-US" sz="2800" dirty="0" smtClean="0"/>
              <a:t>.</a:t>
            </a:r>
            <a:endParaRPr lang="en-US" sz="2800" dirty="0"/>
          </a:p>
          <a:p>
            <a:endParaRPr lang="en-US" sz="2800" dirty="0"/>
          </a:p>
        </p:txBody>
      </p:sp>
    </p:spTree>
    <p:extLst>
      <p:ext uri="{BB962C8B-B14F-4D97-AF65-F5344CB8AC3E}">
        <p14:creationId xmlns:p14="http://schemas.microsoft.com/office/powerpoint/2010/main" val="3302718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14400"/>
          </a:xfrm>
        </p:spPr>
        <p:txBody>
          <a:bodyPr>
            <a:normAutofit fontScale="90000"/>
          </a:bodyPr>
          <a:lstStyle/>
          <a:p>
            <a:r>
              <a:rPr lang="en-IN" b="1" dirty="0" smtClean="0"/>
              <a:t>Capacitive Proximity Sensors(Applications)</a:t>
            </a:r>
            <a:endParaRPr lang="en-IN" b="1" dirty="0"/>
          </a:p>
        </p:txBody>
      </p:sp>
      <p:sp>
        <p:nvSpPr>
          <p:cNvPr id="5" name="Content Placeholder 4"/>
          <p:cNvSpPr>
            <a:spLocks noGrp="1"/>
          </p:cNvSpPr>
          <p:nvPr>
            <p:ph idx="1"/>
          </p:nvPr>
        </p:nvSpPr>
        <p:spPr>
          <a:xfrm>
            <a:off x="677333" y="705395"/>
            <a:ext cx="9394129" cy="5335968"/>
          </a:xfrm>
        </p:spPr>
        <p:txBody>
          <a:bodyPr>
            <a:normAutofit/>
          </a:bodyPr>
          <a:lstStyle/>
          <a:p>
            <a:r>
              <a:rPr lang="en-IN" b="1" dirty="0"/>
              <a:t>Industrial usages </a:t>
            </a:r>
            <a:endParaRPr lang="en-IN" dirty="0"/>
          </a:p>
          <a:p>
            <a:pPr lvl="1"/>
            <a:r>
              <a:rPr lang="en-IN" dirty="0"/>
              <a:t>Production automation machines that count products, product transfers </a:t>
            </a:r>
          </a:p>
          <a:p>
            <a:pPr lvl="1"/>
            <a:r>
              <a:rPr lang="en-IN" dirty="0"/>
              <a:t>Filling processes, pipelines, inks, etc.</a:t>
            </a:r>
          </a:p>
          <a:p>
            <a:pPr lvl="1"/>
            <a:r>
              <a:rPr lang="en-IN" dirty="0"/>
              <a:t>Fluid level, composition, and pressure</a:t>
            </a:r>
          </a:p>
          <a:p>
            <a:r>
              <a:rPr lang="en-IN" dirty="0"/>
              <a:t>Moisture control</a:t>
            </a:r>
          </a:p>
          <a:p>
            <a:r>
              <a:rPr lang="en-IN" dirty="0"/>
              <a:t>Non-invasive content detection</a:t>
            </a:r>
          </a:p>
          <a:p>
            <a:r>
              <a:rPr lang="en-IN" dirty="0"/>
              <a:t>Touch applications</a:t>
            </a:r>
          </a:p>
          <a:p>
            <a:endParaRPr lang="en-US" sz="2800" dirty="0"/>
          </a:p>
        </p:txBody>
      </p:sp>
    </p:spTree>
    <p:extLst>
      <p:ext uri="{BB962C8B-B14F-4D97-AF65-F5344CB8AC3E}">
        <p14:creationId xmlns:p14="http://schemas.microsoft.com/office/powerpoint/2010/main" val="254342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11E46AB94B5D4F829CF37FA49F5BE3" ma:contentTypeVersion="0" ma:contentTypeDescription="Create a new document." ma:contentTypeScope="" ma:versionID="851ff05b5dd25c6b5023c21f5e9d937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0BCAE4-F26D-401D-B702-6639B70D4DF9}"/>
</file>

<file path=customXml/itemProps2.xml><?xml version="1.0" encoding="utf-8"?>
<ds:datastoreItem xmlns:ds="http://schemas.openxmlformats.org/officeDocument/2006/customXml" ds:itemID="{5AF9DA09-C1AD-40C0-A18C-616DB6E8DF88}"/>
</file>

<file path=customXml/itemProps3.xml><?xml version="1.0" encoding="utf-8"?>
<ds:datastoreItem xmlns:ds="http://schemas.openxmlformats.org/officeDocument/2006/customXml" ds:itemID="{58717F02-0F08-46B2-8024-8EC99BCD5FDC}"/>
</file>

<file path=docProps/app.xml><?xml version="1.0" encoding="utf-8"?>
<Properties xmlns="http://schemas.openxmlformats.org/officeDocument/2006/extended-properties" xmlns:vt="http://schemas.openxmlformats.org/officeDocument/2006/docPropsVTypes">
  <Template>Facet</Template>
  <TotalTime>869</TotalTime>
  <Words>387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Proximity Sensors: Capacitive</vt:lpstr>
      <vt:lpstr>PowerPoint Presentation</vt:lpstr>
      <vt:lpstr>PowerPoint Presentation</vt:lpstr>
      <vt:lpstr>PowerPoint Presentation</vt:lpstr>
      <vt:lpstr>Capacitive Proximity Sensors</vt:lpstr>
      <vt:lpstr>Capacitive Proximity Sensors(Working)</vt:lpstr>
      <vt:lpstr>Capacitive Proximity Sensors(Advantages)</vt:lpstr>
      <vt:lpstr>Capacitive Proximity Sensors(Disadvantages)</vt:lpstr>
      <vt:lpstr>Capacitive Proximity Sensors(Applications)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 Detection</dc:title>
  <dc:creator>NAVNEET</dc:creator>
  <cp:lastModifiedBy>NAVNEET</cp:lastModifiedBy>
  <cp:revision>23</cp:revision>
  <dcterms:created xsi:type="dcterms:W3CDTF">2021-05-03T06:34:51Z</dcterms:created>
  <dcterms:modified xsi:type="dcterms:W3CDTF">2021-10-07T04:46:27Z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0x0101001411E46AB94B5D4F829CF37FA49F5BE3</vt:lpwstr>
  </property>
</Properties>
</file>