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66" r:id="rId6"/>
    <p:sldId id="265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" y="2404534"/>
            <a:ext cx="9810206" cy="913432"/>
          </a:xfrm>
        </p:spPr>
        <p:txBody>
          <a:bodyPr/>
          <a:lstStyle/>
          <a:p>
            <a:r>
              <a:rPr lang="en-IN" dirty="0" smtClean="0"/>
              <a:t>Proximity Sensors: Inductive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6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Inductive Proximity Sensors(Applications)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Forklift trucks.</a:t>
            </a:r>
          </a:p>
          <a:p>
            <a:r>
              <a:rPr lang="en-US" sz="2800" dirty="0" smtClean="0"/>
              <a:t>Anti Aircraft Missiles</a:t>
            </a:r>
          </a:p>
          <a:p>
            <a:r>
              <a:rPr lang="en-US" sz="2800" dirty="0" smtClean="0"/>
              <a:t>Monitoring </a:t>
            </a:r>
            <a:r>
              <a:rPr lang="en-US" sz="2800" dirty="0"/>
              <a:t>component position within hydraulic </a:t>
            </a:r>
            <a:r>
              <a:rPr lang="en-US" sz="2800" dirty="0" smtClean="0"/>
              <a:t>machines</a:t>
            </a:r>
          </a:p>
          <a:p>
            <a:r>
              <a:rPr lang="en-US" sz="2800" dirty="0" smtClean="0"/>
              <a:t>Industries </a:t>
            </a:r>
            <a:r>
              <a:rPr lang="en-US" sz="2800" dirty="0"/>
              <a:t>that mold plastic parts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Machine </a:t>
            </a:r>
            <a:r>
              <a:rPr lang="en-US" sz="2800" dirty="0"/>
              <a:t>vibration monitoring to measure the variation in distance between a shaft and its support </a:t>
            </a:r>
            <a:r>
              <a:rPr lang="en-US" sz="2800" dirty="0" smtClean="0"/>
              <a:t>bearing</a:t>
            </a:r>
          </a:p>
          <a:p>
            <a:r>
              <a:rPr lang="en-US" sz="2800" dirty="0"/>
              <a:t>Parking sensors, systems mounted on car bumpers that sense distance to nearby cars for </a:t>
            </a:r>
            <a:r>
              <a:rPr lang="en-US" sz="2800" dirty="0" smtClean="0"/>
              <a:t>parking.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08" y="4934286"/>
            <a:ext cx="1476103" cy="1107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83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smtClean="0"/>
              <a:t>Inductive Proximity Sensors</a:t>
            </a:r>
            <a:endParaRPr lang="en-IN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2011679"/>
            <a:ext cx="6844937" cy="34355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49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IN" b="1" dirty="0" smtClean="0"/>
              <a:t>Inductive Proximity Sensors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/>
          </a:bodyPr>
          <a:lstStyle/>
          <a:p>
            <a:r>
              <a:rPr lang="en-US" sz="2800" dirty="0"/>
              <a:t>A high-frequency magnetic field is generated by </a:t>
            </a:r>
            <a:r>
              <a:rPr lang="en-US" sz="2800" dirty="0" smtClean="0"/>
              <a:t>coil.</a:t>
            </a:r>
          </a:p>
          <a:p>
            <a:r>
              <a:rPr lang="en-US" sz="2800" dirty="0"/>
              <a:t>When a target approaches the magnetic field, an induction current (eddy current) flows in the target due to electromagnetic induction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As the target approaches the sensor, the induction current flow increases, which causes the load on the oscillation circuit to </a:t>
            </a:r>
            <a:r>
              <a:rPr lang="en-US" sz="2800" dirty="0" smtClean="0"/>
              <a:t>increase.</a:t>
            </a:r>
          </a:p>
          <a:p>
            <a:r>
              <a:rPr lang="en-US" sz="2800" dirty="0"/>
              <a:t>Then, oscillation attenuates or stops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sensor detects this change in the oscillation status with the amplitude detecting circuit, and outputs a detection signal.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910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70" y="1084218"/>
            <a:ext cx="8582296" cy="49078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smtClean="0"/>
              <a:t>Inductive Proximity Sensors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8396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ypes of proximity sensors - induc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552" y="587829"/>
            <a:ext cx="6989808" cy="5995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smtClean="0"/>
              <a:t>Inductive Proximity Sensors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854926"/>
            <a:ext cx="8177348" cy="3814354"/>
          </a:xfrm>
        </p:spPr>
      </p:pic>
    </p:spTree>
    <p:extLst>
      <p:ext uri="{BB962C8B-B14F-4D97-AF65-F5344CB8AC3E}">
        <p14:creationId xmlns="" xmlns:p14="http://schemas.microsoft.com/office/powerpoint/2010/main" val="7597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1235992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Inductive Proximity Sensors(ferromagnetic Substance)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11" y="1711235"/>
            <a:ext cx="9588138" cy="3461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86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46366"/>
            <a:ext cx="9326879" cy="35661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Inductive Proximity Sensors(non-ferromagnetic Substance)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6774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Inductive Proximity Sensors(Advantages)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705395"/>
            <a:ext cx="9394129" cy="533596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They are usually </a:t>
            </a:r>
            <a:r>
              <a:rPr lang="en-US" sz="2800" b="1" dirty="0"/>
              <a:t>used</a:t>
            </a:r>
            <a:r>
              <a:rPr lang="en-US" sz="2800" dirty="0"/>
              <a:t> within harsh environments as they are generally robust and can deliver stable signals even in hostile </a:t>
            </a:r>
            <a:r>
              <a:rPr lang="en-US" sz="2800" dirty="0" smtClean="0"/>
              <a:t>environments.</a:t>
            </a:r>
          </a:p>
          <a:p>
            <a:r>
              <a:rPr lang="en-US" sz="2800" dirty="0" smtClean="0"/>
              <a:t>Contactless Detection</a:t>
            </a:r>
          </a:p>
          <a:p>
            <a:r>
              <a:rPr lang="en-US" sz="2800" dirty="0" smtClean="0"/>
              <a:t>Very </a:t>
            </a:r>
            <a:r>
              <a:rPr lang="en-US" sz="2800" dirty="0"/>
              <a:t>accurate compared to other </a:t>
            </a:r>
            <a:r>
              <a:rPr lang="en-US" sz="2800" dirty="0" smtClean="0"/>
              <a:t>technologies.</a:t>
            </a:r>
          </a:p>
          <a:p>
            <a:r>
              <a:rPr lang="en-US" sz="2800" dirty="0" smtClean="0"/>
              <a:t>They have </a:t>
            </a:r>
            <a:r>
              <a:rPr lang="en-US" sz="2800" dirty="0"/>
              <a:t>a high switching </a:t>
            </a:r>
            <a:r>
              <a:rPr lang="en-US" sz="2800" dirty="0" smtClean="0"/>
              <a:t>rate.</a:t>
            </a:r>
          </a:p>
          <a:p>
            <a:r>
              <a:rPr lang="en-US" sz="2800" dirty="0"/>
              <a:t>It has longer life. </a:t>
            </a:r>
            <a:endParaRPr lang="en-US" sz="2800" dirty="0" smtClean="0"/>
          </a:p>
          <a:p>
            <a:r>
              <a:rPr lang="en-US" sz="2800" dirty="0"/>
              <a:t>It is very easy to install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 has very predictable results and performance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Capable and versatile in metal </a:t>
            </a:r>
            <a:r>
              <a:rPr lang="en-US" sz="2800" dirty="0" smtClean="0"/>
              <a:t>sensing.</a:t>
            </a:r>
          </a:p>
          <a:p>
            <a:r>
              <a:rPr lang="en-US" sz="2800" dirty="0"/>
              <a:t>Considerably cheap when it comes to price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483474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075DD2-79EE-4236-8FB0-86995F602131}"/>
</file>

<file path=customXml/itemProps2.xml><?xml version="1.0" encoding="utf-8"?>
<ds:datastoreItem xmlns:ds="http://schemas.openxmlformats.org/officeDocument/2006/customXml" ds:itemID="{C6825273-E488-48D8-80DE-D7BF1D135A81}"/>
</file>

<file path=customXml/itemProps3.xml><?xml version="1.0" encoding="utf-8"?>
<ds:datastoreItem xmlns:ds="http://schemas.openxmlformats.org/officeDocument/2006/customXml" ds:itemID="{1D9E7EB1-8FF9-443F-B55C-311909E72AD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242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Proximity Sensors: Inductive</vt:lpstr>
      <vt:lpstr>Slide 2</vt:lpstr>
      <vt:lpstr>Inductive Proximity Sensors</vt:lpstr>
      <vt:lpstr>Slide 4</vt:lpstr>
      <vt:lpstr>Slide 5</vt:lpstr>
      <vt:lpstr>Slide 6</vt:lpstr>
      <vt:lpstr>Slide 7</vt:lpstr>
      <vt:lpstr>Slide 8</vt:lpstr>
      <vt:lpstr>Inductive Proximity Sensors(Advantages)</vt:lpstr>
      <vt:lpstr>Inductive Proximity Sensors(Applications)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Geetanjali Raj</cp:lastModifiedBy>
  <cp:revision>18</cp:revision>
  <dcterms:created xsi:type="dcterms:W3CDTF">2021-05-03T06:34:51Z</dcterms:created>
  <dcterms:modified xsi:type="dcterms:W3CDTF">2023-05-08T04:12:21Z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