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66" r:id="rId5"/>
    <p:sldId id="257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913432"/>
          </a:xfrm>
        </p:spPr>
        <p:txBody>
          <a:bodyPr/>
          <a:lstStyle/>
          <a:p>
            <a:r>
              <a:rPr lang="en-IN" dirty="0" smtClean="0"/>
              <a:t>Thermal Detection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695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718457"/>
          </a:xfrm>
        </p:spPr>
        <p:txBody>
          <a:bodyPr/>
          <a:lstStyle/>
          <a:p>
            <a:r>
              <a:rPr lang="en-IN" dirty="0" smtClean="0"/>
              <a:t>Thermal Imaging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709" y="1005840"/>
            <a:ext cx="8778239" cy="49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091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718457"/>
          </a:xfrm>
        </p:spPr>
        <p:txBody>
          <a:bodyPr/>
          <a:lstStyle/>
          <a:p>
            <a:r>
              <a:rPr lang="en-IN" dirty="0" smtClean="0"/>
              <a:t>Thermal Imaging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0949" y="1423851"/>
            <a:ext cx="6074228" cy="4376058"/>
          </a:xfrm>
        </p:spPr>
      </p:pic>
    </p:spTree>
    <p:extLst>
      <p:ext uri="{BB962C8B-B14F-4D97-AF65-F5344CB8AC3E}">
        <p14:creationId xmlns:p14="http://schemas.microsoft.com/office/powerpoint/2010/main" xmlns="" val="418708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718457"/>
          </a:xfrm>
        </p:spPr>
        <p:txBody>
          <a:bodyPr/>
          <a:lstStyle/>
          <a:p>
            <a:r>
              <a:rPr lang="en-IN" dirty="0" smtClean="0"/>
              <a:t>Thermal Imaging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6629" y="1084218"/>
            <a:ext cx="6035040" cy="531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0905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14400"/>
          </a:xfrm>
        </p:spPr>
        <p:txBody>
          <a:bodyPr/>
          <a:lstStyle/>
          <a:p>
            <a:r>
              <a:rPr lang="en-IN" b="1" dirty="0"/>
              <a:t>What Is Thermal Imaging?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3" y="705395"/>
            <a:ext cx="9394129" cy="533596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Infrared thermography is a non-contact sensor technology</a:t>
            </a:r>
          </a:p>
          <a:p>
            <a:r>
              <a:rPr lang="en-US" sz="2800" dirty="0" smtClean="0"/>
              <a:t>Thermal </a:t>
            </a:r>
            <a:r>
              <a:rPr lang="en-US" sz="2800" dirty="0"/>
              <a:t>imaging allows you too see an object’s heat radiating off itself. </a:t>
            </a:r>
            <a:endParaRPr lang="en-US" sz="2800" dirty="0" smtClean="0"/>
          </a:p>
          <a:p>
            <a:r>
              <a:rPr lang="en-US" sz="2800" dirty="0"/>
              <a:t>Thermal cameras </a:t>
            </a:r>
            <a:r>
              <a:rPr lang="en-US" sz="2800" dirty="0" smtClean="0"/>
              <a:t>record </a:t>
            </a:r>
            <a:r>
              <a:rPr lang="en-US" sz="2800" dirty="0"/>
              <a:t>the temperature of various objects in the </a:t>
            </a:r>
            <a:r>
              <a:rPr lang="en-US" sz="2800" dirty="0" smtClean="0"/>
              <a:t>frame.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ssign </a:t>
            </a:r>
            <a:r>
              <a:rPr lang="en-US" sz="2800" dirty="0"/>
              <a:t>each temperature a shade of a color, which lets you see how much heat its radiating compared to objects around it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Colder temperatures are often given a shade of blue, purple, or green, while warmer temperatures can be assigned a shade of red, orange, or </a:t>
            </a:r>
            <a:r>
              <a:rPr lang="en-US" sz="2800" dirty="0" smtClean="0"/>
              <a:t>yellow.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391015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14400"/>
          </a:xfrm>
        </p:spPr>
        <p:txBody>
          <a:bodyPr/>
          <a:lstStyle/>
          <a:p>
            <a:r>
              <a:rPr lang="en-IN" dirty="0" smtClean="0"/>
              <a:t>Thermal Imaging Uses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705395"/>
            <a:ext cx="8596668" cy="533596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Utility </a:t>
            </a:r>
            <a:r>
              <a:rPr lang="en-US" sz="2800" dirty="0"/>
              <a:t>and energy companies use it to see where a house might be losing heat through door and window </a:t>
            </a:r>
            <a:r>
              <a:rPr lang="en-US" sz="2800" dirty="0" smtClean="0"/>
              <a:t>cracks.</a:t>
            </a:r>
          </a:p>
          <a:p>
            <a:r>
              <a:rPr lang="en-US" sz="2800" dirty="0"/>
              <a:t>Police helicopters use it to locate suspects at </a:t>
            </a:r>
            <a:r>
              <a:rPr lang="en-US" sz="2800" dirty="0" smtClean="0"/>
              <a:t>night.</a:t>
            </a:r>
          </a:p>
          <a:p>
            <a:r>
              <a:rPr lang="en-US" sz="2800" dirty="0"/>
              <a:t>Weather stations use it to track storms and hurricanes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It’s used in the medical field to diagnose different disorders and </a:t>
            </a:r>
            <a:r>
              <a:rPr lang="en-US" sz="2800" dirty="0" smtClean="0"/>
              <a:t>disease.</a:t>
            </a:r>
          </a:p>
          <a:p>
            <a:r>
              <a:rPr lang="en-US" sz="2800" dirty="0"/>
              <a:t>And some home security </a:t>
            </a:r>
            <a:r>
              <a:rPr lang="en-US" sz="2800" dirty="0" smtClean="0"/>
              <a:t>cameras.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30670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718457"/>
          </a:xfrm>
        </p:spPr>
        <p:txBody>
          <a:bodyPr/>
          <a:lstStyle/>
          <a:p>
            <a:r>
              <a:rPr lang="en-IN" dirty="0" smtClean="0"/>
              <a:t>Thermal Imaging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862150"/>
            <a:ext cx="8596312" cy="486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1976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718457"/>
          </a:xfrm>
        </p:spPr>
        <p:txBody>
          <a:bodyPr/>
          <a:lstStyle/>
          <a:p>
            <a:r>
              <a:rPr lang="en-IN" dirty="0" smtClean="0"/>
              <a:t>Night Vision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937" y="953589"/>
            <a:ext cx="9437348" cy="482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114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11E46AB94B5D4F829CF37FA49F5BE3" ma:contentTypeVersion="0" ma:contentTypeDescription="Create a new document." ma:contentTypeScope="" ma:versionID="851ff05b5dd25c6b5023c21f5e9d937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0371C5-AE19-4C4A-9AE2-CD07DDCDB0C8}"/>
</file>

<file path=customXml/itemProps2.xml><?xml version="1.0" encoding="utf-8"?>
<ds:datastoreItem xmlns:ds="http://schemas.openxmlformats.org/officeDocument/2006/customXml" ds:itemID="{971CBA32-138C-41BE-96B6-22EEA42DC174}"/>
</file>

<file path=customXml/itemProps3.xml><?xml version="1.0" encoding="utf-8"?>
<ds:datastoreItem xmlns:ds="http://schemas.openxmlformats.org/officeDocument/2006/customXml" ds:itemID="{45F2F778-21FA-4890-A8E7-169B2C94C5D3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263</TotalTime>
  <Words>123</Words>
  <Application>Microsoft Office PowerPoint</Application>
  <PresentationFormat>Custom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Thermal Detection</vt:lpstr>
      <vt:lpstr>Thermal Imaging</vt:lpstr>
      <vt:lpstr>Thermal Imaging</vt:lpstr>
      <vt:lpstr>Thermal Imaging</vt:lpstr>
      <vt:lpstr>What Is Thermal Imaging?</vt:lpstr>
      <vt:lpstr>Thermal Imaging Uses</vt:lpstr>
      <vt:lpstr>Thermal Imaging</vt:lpstr>
      <vt:lpstr>Night Vision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Thermal Detection</dc:title>
  <dc:creator>NAVNEET</dc:creator>
  <cp:lastModifiedBy>Geetanjali Raj</cp:lastModifiedBy>
  <cp:revision>8</cp:revision>
  <dcterms:created xsi:type="dcterms:W3CDTF">2021-05-03T06:34:51Z</dcterms:created>
  <dcterms:modified xsi:type="dcterms:W3CDTF">2023-05-02T08:54:34Z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0x0101001411E46AB94B5D4F829CF37FA49F5BE3</vt:lpwstr>
  </property>
</Properties>
</file>