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3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drawing2.xml" ContentType="application/vnd.ms-office.drawingml.diagramDrawing+xml"/>
  <Override PartName="/ppt/theme/theme1.xml" ContentType="application/vnd.openxmlformats-officedocument.theme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colors1.xml" ContentType="application/vnd.openxmlformats-officedocument.drawingml.diagramColors+xml"/>
  <Override PartName="/ppt/diagrams/layout2.xml" ContentType="application/vnd.openxmlformats-officedocument.drawingml.diagramLayout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FA0860-7043-4F1C-8B83-876BA100541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EC10CB-A13C-4343-843C-BFAE7E02429A}">
      <dgm:prSet phldrT="[Text]"/>
      <dgm:spPr/>
      <dgm:t>
        <a:bodyPr/>
        <a:lstStyle/>
        <a:p>
          <a:r>
            <a:rPr lang="en-US" dirty="0" smtClean="0"/>
            <a:t>Flow of Communication</a:t>
          </a:r>
          <a:endParaRPr lang="en-US" dirty="0"/>
        </a:p>
      </dgm:t>
    </dgm:pt>
    <dgm:pt modelId="{E3FB469E-1EF0-4215-B2F6-A94F77913B0D}" type="parTrans" cxnId="{592DE626-E4E2-456E-8294-BC290352184C}">
      <dgm:prSet/>
      <dgm:spPr/>
      <dgm:t>
        <a:bodyPr/>
        <a:lstStyle/>
        <a:p>
          <a:endParaRPr lang="en-US"/>
        </a:p>
      </dgm:t>
    </dgm:pt>
    <dgm:pt modelId="{8743A243-9005-4628-8FDD-4C70F8438269}" type="sibTrans" cxnId="{592DE626-E4E2-456E-8294-BC290352184C}">
      <dgm:prSet/>
      <dgm:spPr/>
      <dgm:t>
        <a:bodyPr/>
        <a:lstStyle/>
        <a:p>
          <a:endParaRPr lang="en-US"/>
        </a:p>
      </dgm:t>
    </dgm:pt>
    <dgm:pt modelId="{8BB91876-21E4-48FB-BBF2-667510C12217}">
      <dgm:prSet phldrT="[Text]"/>
      <dgm:spPr/>
      <dgm:t>
        <a:bodyPr/>
        <a:lstStyle/>
        <a:p>
          <a:r>
            <a:rPr lang="en-US" dirty="0" smtClean="0"/>
            <a:t>Formal</a:t>
          </a:r>
          <a:endParaRPr lang="en-US" dirty="0"/>
        </a:p>
      </dgm:t>
    </dgm:pt>
    <dgm:pt modelId="{3F464130-6D78-4B2A-89CB-4DF0327A8D9F}" type="parTrans" cxnId="{2351C259-19DA-42C6-BF3A-EA400FBF5E73}">
      <dgm:prSet/>
      <dgm:spPr/>
      <dgm:t>
        <a:bodyPr/>
        <a:lstStyle/>
        <a:p>
          <a:endParaRPr lang="en-US"/>
        </a:p>
      </dgm:t>
    </dgm:pt>
    <dgm:pt modelId="{30C09FB3-BD15-4122-8623-BEE832A49AB0}" type="sibTrans" cxnId="{2351C259-19DA-42C6-BF3A-EA400FBF5E73}">
      <dgm:prSet/>
      <dgm:spPr/>
      <dgm:t>
        <a:bodyPr/>
        <a:lstStyle/>
        <a:p>
          <a:endParaRPr lang="en-US"/>
        </a:p>
      </dgm:t>
    </dgm:pt>
    <dgm:pt modelId="{9A4D3313-FE9C-4205-BE5D-82A8985DCE00}">
      <dgm:prSet phldrT="[Text]"/>
      <dgm:spPr/>
      <dgm:t>
        <a:bodyPr/>
        <a:lstStyle/>
        <a:p>
          <a:r>
            <a:rPr lang="en-US" dirty="0" smtClean="0"/>
            <a:t>Upward</a:t>
          </a:r>
          <a:endParaRPr lang="en-US" dirty="0"/>
        </a:p>
      </dgm:t>
    </dgm:pt>
    <dgm:pt modelId="{51D34543-397E-4EE1-8645-76E22F5D3151}" type="parTrans" cxnId="{064F822E-4CC2-4C2F-810C-2330133CBC26}">
      <dgm:prSet/>
      <dgm:spPr/>
      <dgm:t>
        <a:bodyPr/>
        <a:lstStyle/>
        <a:p>
          <a:endParaRPr lang="en-US"/>
        </a:p>
      </dgm:t>
    </dgm:pt>
    <dgm:pt modelId="{975570A6-4663-40C6-9637-665FE389E2A1}" type="sibTrans" cxnId="{064F822E-4CC2-4C2F-810C-2330133CBC26}">
      <dgm:prSet/>
      <dgm:spPr/>
      <dgm:t>
        <a:bodyPr/>
        <a:lstStyle/>
        <a:p>
          <a:endParaRPr lang="en-US"/>
        </a:p>
      </dgm:t>
    </dgm:pt>
    <dgm:pt modelId="{8039855B-6D0E-40BD-A649-ACC5A0E506A7}">
      <dgm:prSet phldrT="[Text]"/>
      <dgm:spPr/>
      <dgm:t>
        <a:bodyPr/>
        <a:lstStyle/>
        <a:p>
          <a:r>
            <a:rPr lang="en-US" dirty="0" smtClean="0"/>
            <a:t>Downward</a:t>
          </a:r>
          <a:endParaRPr lang="en-US" dirty="0"/>
        </a:p>
      </dgm:t>
    </dgm:pt>
    <dgm:pt modelId="{4230B3AE-125B-40AE-8CB3-63330431D13E}" type="parTrans" cxnId="{295BF41E-A744-4BB7-8610-4435EFBBC1FC}">
      <dgm:prSet/>
      <dgm:spPr/>
      <dgm:t>
        <a:bodyPr/>
        <a:lstStyle/>
        <a:p>
          <a:endParaRPr lang="en-US"/>
        </a:p>
      </dgm:t>
    </dgm:pt>
    <dgm:pt modelId="{61B6146C-EE96-4EA4-84E4-0E99654475E7}" type="sibTrans" cxnId="{295BF41E-A744-4BB7-8610-4435EFBBC1FC}">
      <dgm:prSet/>
      <dgm:spPr/>
      <dgm:t>
        <a:bodyPr/>
        <a:lstStyle/>
        <a:p>
          <a:endParaRPr lang="en-US"/>
        </a:p>
      </dgm:t>
    </dgm:pt>
    <dgm:pt modelId="{916A8EC9-4605-431B-8CB9-0C92AE1803FF}">
      <dgm:prSet phldrT="[Text]"/>
      <dgm:spPr/>
      <dgm:t>
        <a:bodyPr/>
        <a:lstStyle/>
        <a:p>
          <a:r>
            <a:rPr lang="en-US" dirty="0" smtClean="0"/>
            <a:t>Informal</a:t>
          </a:r>
          <a:endParaRPr lang="en-US" dirty="0"/>
        </a:p>
      </dgm:t>
    </dgm:pt>
    <dgm:pt modelId="{2D35C071-8B11-47DC-A55F-366C5455603E}" type="parTrans" cxnId="{CB0ADCD6-795F-4458-BD39-BDF9EA1DD1EB}">
      <dgm:prSet/>
      <dgm:spPr/>
      <dgm:t>
        <a:bodyPr/>
        <a:lstStyle/>
        <a:p>
          <a:endParaRPr lang="en-US"/>
        </a:p>
      </dgm:t>
    </dgm:pt>
    <dgm:pt modelId="{39D7AD5D-1BA8-4A4E-A8CD-BCB6C06ED707}" type="sibTrans" cxnId="{CB0ADCD6-795F-4458-BD39-BDF9EA1DD1EB}">
      <dgm:prSet/>
      <dgm:spPr/>
      <dgm:t>
        <a:bodyPr/>
        <a:lstStyle/>
        <a:p>
          <a:endParaRPr lang="en-US"/>
        </a:p>
      </dgm:t>
    </dgm:pt>
    <dgm:pt modelId="{B06ABC3D-9F52-432A-892D-58F48D4964FD}">
      <dgm:prSet phldrT="[Text]"/>
      <dgm:spPr/>
      <dgm:t>
        <a:bodyPr/>
        <a:lstStyle/>
        <a:p>
          <a:r>
            <a:rPr lang="en-US" dirty="0" smtClean="0"/>
            <a:t>Grapevine</a:t>
          </a:r>
          <a:endParaRPr lang="en-US" dirty="0"/>
        </a:p>
      </dgm:t>
    </dgm:pt>
    <dgm:pt modelId="{99083BD3-6BDD-4BF6-826B-FBDD15329B95}" type="parTrans" cxnId="{A0BCCCF5-5354-460D-B45F-E29BE43403B4}">
      <dgm:prSet/>
      <dgm:spPr/>
      <dgm:t>
        <a:bodyPr/>
        <a:lstStyle/>
        <a:p>
          <a:endParaRPr lang="en-US"/>
        </a:p>
      </dgm:t>
    </dgm:pt>
    <dgm:pt modelId="{627FCD94-9E9A-4D1F-9EEE-27E7465661B8}" type="sibTrans" cxnId="{A0BCCCF5-5354-460D-B45F-E29BE43403B4}">
      <dgm:prSet/>
      <dgm:spPr/>
      <dgm:t>
        <a:bodyPr/>
        <a:lstStyle/>
        <a:p>
          <a:endParaRPr lang="en-US"/>
        </a:p>
      </dgm:t>
    </dgm:pt>
    <dgm:pt modelId="{B7C6261C-3406-4E4D-9626-5A0623615236}">
      <dgm:prSet/>
      <dgm:spPr/>
      <dgm:t>
        <a:bodyPr/>
        <a:lstStyle/>
        <a:p>
          <a:r>
            <a:rPr lang="en-US" dirty="0" smtClean="0"/>
            <a:t>horizontal</a:t>
          </a:r>
          <a:endParaRPr lang="en-US" dirty="0"/>
        </a:p>
      </dgm:t>
    </dgm:pt>
    <dgm:pt modelId="{5212AE88-1118-4EDA-9697-9B8E2927D6A1}" type="parTrans" cxnId="{CD05C12D-6A34-4271-9C80-C288050E5293}">
      <dgm:prSet/>
      <dgm:spPr/>
      <dgm:t>
        <a:bodyPr/>
        <a:lstStyle/>
        <a:p>
          <a:endParaRPr lang="en-US"/>
        </a:p>
      </dgm:t>
    </dgm:pt>
    <dgm:pt modelId="{56049D04-778F-451C-97EB-35EECE67D8E3}" type="sibTrans" cxnId="{CD05C12D-6A34-4271-9C80-C288050E5293}">
      <dgm:prSet/>
      <dgm:spPr/>
      <dgm:t>
        <a:bodyPr/>
        <a:lstStyle/>
        <a:p>
          <a:endParaRPr lang="en-US"/>
        </a:p>
      </dgm:t>
    </dgm:pt>
    <dgm:pt modelId="{D206330D-D6BE-4996-BE02-A45A1FF70AA3}">
      <dgm:prSet/>
      <dgm:spPr/>
      <dgm:t>
        <a:bodyPr/>
        <a:lstStyle/>
        <a:p>
          <a:r>
            <a:rPr lang="en-US" dirty="0" smtClean="0"/>
            <a:t>Diagonal</a:t>
          </a:r>
          <a:endParaRPr lang="en-US" dirty="0"/>
        </a:p>
      </dgm:t>
    </dgm:pt>
    <dgm:pt modelId="{D1B68BF8-606D-4F04-9684-96EFA15370F0}" type="parTrans" cxnId="{25536E1E-D149-4BA0-8CF0-C28A8B854478}">
      <dgm:prSet/>
      <dgm:spPr/>
      <dgm:t>
        <a:bodyPr/>
        <a:lstStyle/>
        <a:p>
          <a:endParaRPr lang="en-US"/>
        </a:p>
      </dgm:t>
    </dgm:pt>
    <dgm:pt modelId="{4B00512B-62EF-4F94-956F-58EB5D795558}" type="sibTrans" cxnId="{25536E1E-D149-4BA0-8CF0-C28A8B854478}">
      <dgm:prSet/>
      <dgm:spPr/>
      <dgm:t>
        <a:bodyPr/>
        <a:lstStyle/>
        <a:p>
          <a:endParaRPr lang="en-US"/>
        </a:p>
      </dgm:t>
    </dgm:pt>
    <dgm:pt modelId="{B411DA18-9764-48C2-A35D-67060E0615B1}" type="pres">
      <dgm:prSet presAssocID="{F9FA0860-7043-4F1C-8B83-876BA100541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B840356-B060-4C76-807F-3C709DEA4E88}" type="pres">
      <dgm:prSet presAssocID="{24EC10CB-A13C-4343-843C-BFAE7E02429A}" presName="hierRoot1" presStyleCnt="0"/>
      <dgm:spPr/>
    </dgm:pt>
    <dgm:pt modelId="{74217F3C-FDDA-4A95-85DF-E173D14ABE79}" type="pres">
      <dgm:prSet presAssocID="{24EC10CB-A13C-4343-843C-BFAE7E02429A}" presName="composite" presStyleCnt="0"/>
      <dgm:spPr/>
    </dgm:pt>
    <dgm:pt modelId="{57ED13B3-70CD-434A-AEC6-5A08F82E593C}" type="pres">
      <dgm:prSet presAssocID="{24EC10CB-A13C-4343-843C-BFAE7E02429A}" presName="background" presStyleLbl="node0" presStyleIdx="0" presStyleCnt="1"/>
      <dgm:spPr/>
    </dgm:pt>
    <dgm:pt modelId="{24971971-A996-4CE4-9AFE-B7ABC5F13343}" type="pres">
      <dgm:prSet presAssocID="{24EC10CB-A13C-4343-843C-BFAE7E02429A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309715-1A44-4C08-B39B-7472EB210C70}" type="pres">
      <dgm:prSet presAssocID="{24EC10CB-A13C-4343-843C-BFAE7E02429A}" presName="hierChild2" presStyleCnt="0"/>
      <dgm:spPr/>
    </dgm:pt>
    <dgm:pt modelId="{60F8B93A-386C-4AB9-9B2A-03895A17F846}" type="pres">
      <dgm:prSet presAssocID="{3F464130-6D78-4B2A-89CB-4DF0327A8D9F}" presName="Name10" presStyleLbl="parChTrans1D2" presStyleIdx="0" presStyleCnt="2"/>
      <dgm:spPr/>
      <dgm:t>
        <a:bodyPr/>
        <a:lstStyle/>
        <a:p>
          <a:endParaRPr lang="en-US"/>
        </a:p>
      </dgm:t>
    </dgm:pt>
    <dgm:pt modelId="{CD42C18C-552C-4CDF-AF23-BFC51A6CC6B3}" type="pres">
      <dgm:prSet presAssocID="{8BB91876-21E4-48FB-BBF2-667510C12217}" presName="hierRoot2" presStyleCnt="0"/>
      <dgm:spPr/>
    </dgm:pt>
    <dgm:pt modelId="{BC01BE77-7A52-4000-B078-37D4FEA71FB9}" type="pres">
      <dgm:prSet presAssocID="{8BB91876-21E4-48FB-BBF2-667510C12217}" presName="composite2" presStyleCnt="0"/>
      <dgm:spPr/>
    </dgm:pt>
    <dgm:pt modelId="{99EBF913-71CA-49DD-8BE3-4CB47953B171}" type="pres">
      <dgm:prSet presAssocID="{8BB91876-21E4-48FB-BBF2-667510C12217}" presName="background2" presStyleLbl="node2" presStyleIdx="0" presStyleCnt="2"/>
      <dgm:spPr/>
    </dgm:pt>
    <dgm:pt modelId="{C12D8029-64C9-47CF-847E-BA53E3E85405}" type="pres">
      <dgm:prSet presAssocID="{8BB91876-21E4-48FB-BBF2-667510C12217}" presName="text2" presStyleLbl="fgAcc2" presStyleIdx="0" presStyleCnt="2" custLinFactNeighborX="3880" custLinFactNeighborY="-76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8B05EA-8B76-4D3C-B94A-4B2D4A066342}" type="pres">
      <dgm:prSet presAssocID="{8BB91876-21E4-48FB-BBF2-667510C12217}" presName="hierChild3" presStyleCnt="0"/>
      <dgm:spPr/>
    </dgm:pt>
    <dgm:pt modelId="{B14E071F-C970-485D-B7A6-0629E9091C2D}" type="pres">
      <dgm:prSet presAssocID="{51D34543-397E-4EE1-8645-76E22F5D3151}" presName="Name17" presStyleLbl="parChTrans1D3" presStyleIdx="0" presStyleCnt="5"/>
      <dgm:spPr/>
      <dgm:t>
        <a:bodyPr/>
        <a:lstStyle/>
        <a:p>
          <a:endParaRPr lang="en-US"/>
        </a:p>
      </dgm:t>
    </dgm:pt>
    <dgm:pt modelId="{BA275853-7816-48DF-83CE-F34DFEF508CE}" type="pres">
      <dgm:prSet presAssocID="{9A4D3313-FE9C-4205-BE5D-82A8985DCE00}" presName="hierRoot3" presStyleCnt="0"/>
      <dgm:spPr/>
    </dgm:pt>
    <dgm:pt modelId="{84F580B8-6F7E-48AE-86AC-5889422F1555}" type="pres">
      <dgm:prSet presAssocID="{9A4D3313-FE9C-4205-BE5D-82A8985DCE00}" presName="composite3" presStyleCnt="0"/>
      <dgm:spPr/>
    </dgm:pt>
    <dgm:pt modelId="{60FFF976-8F17-4364-B253-4E112482EC26}" type="pres">
      <dgm:prSet presAssocID="{9A4D3313-FE9C-4205-BE5D-82A8985DCE00}" presName="background3" presStyleLbl="node3" presStyleIdx="0" presStyleCnt="5"/>
      <dgm:spPr/>
    </dgm:pt>
    <dgm:pt modelId="{A3C06700-33B5-4497-A4D6-ED8184C83EE6}" type="pres">
      <dgm:prSet presAssocID="{9A4D3313-FE9C-4205-BE5D-82A8985DCE00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581E7B-D645-44E9-9A14-5CDCB4990DC6}" type="pres">
      <dgm:prSet presAssocID="{9A4D3313-FE9C-4205-BE5D-82A8985DCE00}" presName="hierChild4" presStyleCnt="0"/>
      <dgm:spPr/>
    </dgm:pt>
    <dgm:pt modelId="{6252CDE2-C232-4863-A33D-89541A6878EE}" type="pres">
      <dgm:prSet presAssocID="{4230B3AE-125B-40AE-8CB3-63330431D13E}" presName="Name17" presStyleLbl="parChTrans1D3" presStyleIdx="1" presStyleCnt="5"/>
      <dgm:spPr/>
      <dgm:t>
        <a:bodyPr/>
        <a:lstStyle/>
        <a:p>
          <a:endParaRPr lang="en-US"/>
        </a:p>
      </dgm:t>
    </dgm:pt>
    <dgm:pt modelId="{85131CFE-A0EB-4995-969A-E95C774503D2}" type="pres">
      <dgm:prSet presAssocID="{8039855B-6D0E-40BD-A649-ACC5A0E506A7}" presName="hierRoot3" presStyleCnt="0"/>
      <dgm:spPr/>
    </dgm:pt>
    <dgm:pt modelId="{4A5E295E-B483-48B9-A100-56D256349625}" type="pres">
      <dgm:prSet presAssocID="{8039855B-6D0E-40BD-A649-ACC5A0E506A7}" presName="composite3" presStyleCnt="0"/>
      <dgm:spPr/>
    </dgm:pt>
    <dgm:pt modelId="{77C0040F-B4EF-4B02-8492-DE9EAE5E3B27}" type="pres">
      <dgm:prSet presAssocID="{8039855B-6D0E-40BD-A649-ACC5A0E506A7}" presName="background3" presStyleLbl="node3" presStyleIdx="1" presStyleCnt="5"/>
      <dgm:spPr/>
    </dgm:pt>
    <dgm:pt modelId="{AA2BA20E-67E2-4146-801F-DA80CE9B6760}" type="pres">
      <dgm:prSet presAssocID="{8039855B-6D0E-40BD-A649-ACC5A0E506A7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F1DD64-4BB0-4FA6-B663-315D4EC54D2B}" type="pres">
      <dgm:prSet presAssocID="{8039855B-6D0E-40BD-A649-ACC5A0E506A7}" presName="hierChild4" presStyleCnt="0"/>
      <dgm:spPr/>
    </dgm:pt>
    <dgm:pt modelId="{65399F67-C7CC-4EF3-8D90-CB20B71469B2}" type="pres">
      <dgm:prSet presAssocID="{5212AE88-1118-4EDA-9697-9B8E2927D6A1}" presName="Name17" presStyleLbl="parChTrans1D3" presStyleIdx="2" presStyleCnt="5"/>
      <dgm:spPr/>
      <dgm:t>
        <a:bodyPr/>
        <a:lstStyle/>
        <a:p>
          <a:endParaRPr lang="en-US"/>
        </a:p>
      </dgm:t>
    </dgm:pt>
    <dgm:pt modelId="{EDF7AAB6-94E4-477D-86A9-1FF026D268A3}" type="pres">
      <dgm:prSet presAssocID="{B7C6261C-3406-4E4D-9626-5A0623615236}" presName="hierRoot3" presStyleCnt="0"/>
      <dgm:spPr/>
    </dgm:pt>
    <dgm:pt modelId="{45123485-670F-4CA0-A596-FFB419BA7C05}" type="pres">
      <dgm:prSet presAssocID="{B7C6261C-3406-4E4D-9626-5A0623615236}" presName="composite3" presStyleCnt="0"/>
      <dgm:spPr/>
    </dgm:pt>
    <dgm:pt modelId="{4B470337-AC48-46E2-855A-BDCD3B4B0835}" type="pres">
      <dgm:prSet presAssocID="{B7C6261C-3406-4E4D-9626-5A0623615236}" presName="background3" presStyleLbl="node3" presStyleIdx="2" presStyleCnt="5"/>
      <dgm:spPr/>
    </dgm:pt>
    <dgm:pt modelId="{9394D0B8-2DC4-4060-BCBA-25D2574ED797}" type="pres">
      <dgm:prSet presAssocID="{B7C6261C-3406-4E4D-9626-5A0623615236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987D5D-A0E1-40F6-AC1A-A8E079378C42}" type="pres">
      <dgm:prSet presAssocID="{B7C6261C-3406-4E4D-9626-5A0623615236}" presName="hierChild4" presStyleCnt="0"/>
      <dgm:spPr/>
    </dgm:pt>
    <dgm:pt modelId="{E15E60AA-C1B0-4847-91F3-36692F0D00A2}" type="pres">
      <dgm:prSet presAssocID="{D1B68BF8-606D-4F04-9684-96EFA15370F0}" presName="Name17" presStyleLbl="parChTrans1D3" presStyleIdx="3" presStyleCnt="5"/>
      <dgm:spPr/>
      <dgm:t>
        <a:bodyPr/>
        <a:lstStyle/>
        <a:p>
          <a:endParaRPr lang="en-US"/>
        </a:p>
      </dgm:t>
    </dgm:pt>
    <dgm:pt modelId="{286E1924-324D-4FB7-A72A-8C790D7525E3}" type="pres">
      <dgm:prSet presAssocID="{D206330D-D6BE-4996-BE02-A45A1FF70AA3}" presName="hierRoot3" presStyleCnt="0"/>
      <dgm:spPr/>
    </dgm:pt>
    <dgm:pt modelId="{1004A3DF-0BD1-4461-B3DE-DD14DD8403C5}" type="pres">
      <dgm:prSet presAssocID="{D206330D-D6BE-4996-BE02-A45A1FF70AA3}" presName="composite3" presStyleCnt="0"/>
      <dgm:spPr/>
    </dgm:pt>
    <dgm:pt modelId="{FC18442D-9BA0-4978-855F-4C720A224A78}" type="pres">
      <dgm:prSet presAssocID="{D206330D-D6BE-4996-BE02-A45A1FF70AA3}" presName="background3" presStyleLbl="node3" presStyleIdx="3" presStyleCnt="5"/>
      <dgm:spPr/>
    </dgm:pt>
    <dgm:pt modelId="{C2CBF659-817B-45AF-A7D2-813B45EA6E1E}" type="pres">
      <dgm:prSet presAssocID="{D206330D-D6BE-4996-BE02-A45A1FF70AA3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8CB7CE-5D55-4029-851E-EF9433D6FCA0}" type="pres">
      <dgm:prSet presAssocID="{D206330D-D6BE-4996-BE02-A45A1FF70AA3}" presName="hierChild4" presStyleCnt="0"/>
      <dgm:spPr/>
    </dgm:pt>
    <dgm:pt modelId="{29F50D76-5562-47F4-999B-F235562ADACD}" type="pres">
      <dgm:prSet presAssocID="{2D35C071-8B11-47DC-A55F-366C5455603E}" presName="Name10" presStyleLbl="parChTrans1D2" presStyleIdx="1" presStyleCnt="2"/>
      <dgm:spPr/>
      <dgm:t>
        <a:bodyPr/>
        <a:lstStyle/>
        <a:p>
          <a:endParaRPr lang="en-US"/>
        </a:p>
      </dgm:t>
    </dgm:pt>
    <dgm:pt modelId="{7B33ED83-315B-485A-9398-BEFF32421A96}" type="pres">
      <dgm:prSet presAssocID="{916A8EC9-4605-431B-8CB9-0C92AE1803FF}" presName="hierRoot2" presStyleCnt="0"/>
      <dgm:spPr/>
    </dgm:pt>
    <dgm:pt modelId="{8E5E9E7F-2A45-45CC-ADA6-68F4256AA6AD}" type="pres">
      <dgm:prSet presAssocID="{916A8EC9-4605-431B-8CB9-0C92AE1803FF}" presName="composite2" presStyleCnt="0"/>
      <dgm:spPr/>
    </dgm:pt>
    <dgm:pt modelId="{480E3584-7653-4689-961A-10D363692164}" type="pres">
      <dgm:prSet presAssocID="{916A8EC9-4605-431B-8CB9-0C92AE1803FF}" presName="background2" presStyleLbl="node2" presStyleIdx="1" presStyleCnt="2"/>
      <dgm:spPr/>
    </dgm:pt>
    <dgm:pt modelId="{018438C9-E688-415A-93EA-A03914EA157E}" type="pres">
      <dgm:prSet presAssocID="{916A8EC9-4605-431B-8CB9-0C92AE1803FF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60A7BE-5B1B-4F50-A304-BDAD18B56CC3}" type="pres">
      <dgm:prSet presAssocID="{916A8EC9-4605-431B-8CB9-0C92AE1803FF}" presName="hierChild3" presStyleCnt="0"/>
      <dgm:spPr/>
    </dgm:pt>
    <dgm:pt modelId="{BF091BF1-133B-4FCA-A368-09C7581DA797}" type="pres">
      <dgm:prSet presAssocID="{99083BD3-6BDD-4BF6-826B-FBDD15329B95}" presName="Name17" presStyleLbl="parChTrans1D3" presStyleIdx="4" presStyleCnt="5"/>
      <dgm:spPr/>
      <dgm:t>
        <a:bodyPr/>
        <a:lstStyle/>
        <a:p>
          <a:endParaRPr lang="en-US"/>
        </a:p>
      </dgm:t>
    </dgm:pt>
    <dgm:pt modelId="{E59F4EF7-90FD-429A-93DE-0BE057C7AB4C}" type="pres">
      <dgm:prSet presAssocID="{B06ABC3D-9F52-432A-892D-58F48D4964FD}" presName="hierRoot3" presStyleCnt="0"/>
      <dgm:spPr/>
    </dgm:pt>
    <dgm:pt modelId="{D093840D-7556-4E4F-8B91-20563B1AA7BC}" type="pres">
      <dgm:prSet presAssocID="{B06ABC3D-9F52-432A-892D-58F48D4964FD}" presName="composite3" presStyleCnt="0"/>
      <dgm:spPr/>
    </dgm:pt>
    <dgm:pt modelId="{A97735F7-F730-4E45-AF71-3A82FFCA2EDD}" type="pres">
      <dgm:prSet presAssocID="{B06ABC3D-9F52-432A-892D-58F48D4964FD}" presName="background3" presStyleLbl="node3" presStyleIdx="4" presStyleCnt="5"/>
      <dgm:spPr/>
    </dgm:pt>
    <dgm:pt modelId="{9101E867-707D-4216-9F6D-98F810A2BAA0}" type="pres">
      <dgm:prSet presAssocID="{B06ABC3D-9F52-432A-892D-58F48D4964FD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CCF116-8496-440D-A5E4-089803C91744}" type="pres">
      <dgm:prSet presAssocID="{B06ABC3D-9F52-432A-892D-58F48D4964FD}" presName="hierChild4" presStyleCnt="0"/>
      <dgm:spPr/>
    </dgm:pt>
  </dgm:ptLst>
  <dgm:cxnLst>
    <dgm:cxn modelId="{25536E1E-D149-4BA0-8CF0-C28A8B854478}" srcId="{8BB91876-21E4-48FB-BBF2-667510C12217}" destId="{D206330D-D6BE-4996-BE02-A45A1FF70AA3}" srcOrd="3" destOrd="0" parTransId="{D1B68BF8-606D-4F04-9684-96EFA15370F0}" sibTransId="{4B00512B-62EF-4F94-956F-58EB5D795558}"/>
    <dgm:cxn modelId="{A3C65BDB-A4F3-413F-AE72-C2F6F2DC53D9}" type="presOf" srcId="{D206330D-D6BE-4996-BE02-A45A1FF70AA3}" destId="{C2CBF659-817B-45AF-A7D2-813B45EA6E1E}" srcOrd="0" destOrd="0" presId="urn:microsoft.com/office/officeart/2005/8/layout/hierarchy1"/>
    <dgm:cxn modelId="{BA0BA31B-27B5-44B3-82F8-C2BD86D9572F}" type="presOf" srcId="{24EC10CB-A13C-4343-843C-BFAE7E02429A}" destId="{24971971-A996-4CE4-9AFE-B7ABC5F13343}" srcOrd="0" destOrd="0" presId="urn:microsoft.com/office/officeart/2005/8/layout/hierarchy1"/>
    <dgm:cxn modelId="{0A29CB90-5F70-4BAF-A849-9B63AAF77448}" type="presOf" srcId="{B7C6261C-3406-4E4D-9626-5A0623615236}" destId="{9394D0B8-2DC4-4060-BCBA-25D2574ED797}" srcOrd="0" destOrd="0" presId="urn:microsoft.com/office/officeart/2005/8/layout/hierarchy1"/>
    <dgm:cxn modelId="{592DE626-E4E2-456E-8294-BC290352184C}" srcId="{F9FA0860-7043-4F1C-8B83-876BA100541A}" destId="{24EC10CB-A13C-4343-843C-BFAE7E02429A}" srcOrd="0" destOrd="0" parTransId="{E3FB469E-1EF0-4215-B2F6-A94F77913B0D}" sibTransId="{8743A243-9005-4628-8FDD-4C70F8438269}"/>
    <dgm:cxn modelId="{295BF41E-A744-4BB7-8610-4435EFBBC1FC}" srcId="{8BB91876-21E4-48FB-BBF2-667510C12217}" destId="{8039855B-6D0E-40BD-A649-ACC5A0E506A7}" srcOrd="1" destOrd="0" parTransId="{4230B3AE-125B-40AE-8CB3-63330431D13E}" sibTransId="{61B6146C-EE96-4EA4-84E4-0E99654475E7}"/>
    <dgm:cxn modelId="{FBDC7D06-9628-4BE9-A4E6-B823B7511603}" type="presOf" srcId="{9A4D3313-FE9C-4205-BE5D-82A8985DCE00}" destId="{A3C06700-33B5-4497-A4D6-ED8184C83EE6}" srcOrd="0" destOrd="0" presId="urn:microsoft.com/office/officeart/2005/8/layout/hierarchy1"/>
    <dgm:cxn modelId="{064F822E-4CC2-4C2F-810C-2330133CBC26}" srcId="{8BB91876-21E4-48FB-BBF2-667510C12217}" destId="{9A4D3313-FE9C-4205-BE5D-82A8985DCE00}" srcOrd="0" destOrd="0" parTransId="{51D34543-397E-4EE1-8645-76E22F5D3151}" sibTransId="{975570A6-4663-40C6-9637-665FE389E2A1}"/>
    <dgm:cxn modelId="{8BA9C2CA-2509-4041-870B-7C49D12B7486}" type="presOf" srcId="{5212AE88-1118-4EDA-9697-9B8E2927D6A1}" destId="{65399F67-C7CC-4EF3-8D90-CB20B71469B2}" srcOrd="0" destOrd="0" presId="urn:microsoft.com/office/officeart/2005/8/layout/hierarchy1"/>
    <dgm:cxn modelId="{A4E7CBD4-419A-4751-AFF6-22E3FB496938}" type="presOf" srcId="{D1B68BF8-606D-4F04-9684-96EFA15370F0}" destId="{E15E60AA-C1B0-4847-91F3-36692F0D00A2}" srcOrd="0" destOrd="0" presId="urn:microsoft.com/office/officeart/2005/8/layout/hierarchy1"/>
    <dgm:cxn modelId="{AF18C4C1-ED38-4ABA-992C-049D123FC45C}" type="presOf" srcId="{F9FA0860-7043-4F1C-8B83-876BA100541A}" destId="{B411DA18-9764-48C2-A35D-67060E0615B1}" srcOrd="0" destOrd="0" presId="urn:microsoft.com/office/officeart/2005/8/layout/hierarchy1"/>
    <dgm:cxn modelId="{A34F0501-78F0-458A-AF3E-ACA1D119AB2D}" type="presOf" srcId="{4230B3AE-125B-40AE-8CB3-63330431D13E}" destId="{6252CDE2-C232-4863-A33D-89541A6878EE}" srcOrd="0" destOrd="0" presId="urn:microsoft.com/office/officeart/2005/8/layout/hierarchy1"/>
    <dgm:cxn modelId="{A9B27246-B764-4CF9-BBDE-05A5A617DCA6}" type="presOf" srcId="{8039855B-6D0E-40BD-A649-ACC5A0E506A7}" destId="{AA2BA20E-67E2-4146-801F-DA80CE9B6760}" srcOrd="0" destOrd="0" presId="urn:microsoft.com/office/officeart/2005/8/layout/hierarchy1"/>
    <dgm:cxn modelId="{0F1A8602-1BE0-4F61-B851-A1D0AF45DCCC}" type="presOf" srcId="{8BB91876-21E4-48FB-BBF2-667510C12217}" destId="{C12D8029-64C9-47CF-847E-BA53E3E85405}" srcOrd="0" destOrd="0" presId="urn:microsoft.com/office/officeart/2005/8/layout/hierarchy1"/>
    <dgm:cxn modelId="{A0BCCCF5-5354-460D-B45F-E29BE43403B4}" srcId="{916A8EC9-4605-431B-8CB9-0C92AE1803FF}" destId="{B06ABC3D-9F52-432A-892D-58F48D4964FD}" srcOrd="0" destOrd="0" parTransId="{99083BD3-6BDD-4BF6-826B-FBDD15329B95}" sibTransId="{627FCD94-9E9A-4D1F-9EEE-27E7465661B8}"/>
    <dgm:cxn modelId="{69465C1F-72EC-4FB7-B32E-35FD5F328166}" type="presOf" srcId="{3F464130-6D78-4B2A-89CB-4DF0327A8D9F}" destId="{60F8B93A-386C-4AB9-9B2A-03895A17F846}" srcOrd="0" destOrd="0" presId="urn:microsoft.com/office/officeart/2005/8/layout/hierarchy1"/>
    <dgm:cxn modelId="{FC722D68-2FA7-4076-9ECA-2A15412F5C99}" type="presOf" srcId="{B06ABC3D-9F52-432A-892D-58F48D4964FD}" destId="{9101E867-707D-4216-9F6D-98F810A2BAA0}" srcOrd="0" destOrd="0" presId="urn:microsoft.com/office/officeart/2005/8/layout/hierarchy1"/>
    <dgm:cxn modelId="{CB0ADCD6-795F-4458-BD39-BDF9EA1DD1EB}" srcId="{24EC10CB-A13C-4343-843C-BFAE7E02429A}" destId="{916A8EC9-4605-431B-8CB9-0C92AE1803FF}" srcOrd="1" destOrd="0" parTransId="{2D35C071-8B11-47DC-A55F-366C5455603E}" sibTransId="{39D7AD5D-1BA8-4A4E-A8CD-BCB6C06ED707}"/>
    <dgm:cxn modelId="{898774EE-9E5C-4595-877C-5B766F5B9C69}" type="presOf" srcId="{2D35C071-8B11-47DC-A55F-366C5455603E}" destId="{29F50D76-5562-47F4-999B-F235562ADACD}" srcOrd="0" destOrd="0" presId="urn:microsoft.com/office/officeart/2005/8/layout/hierarchy1"/>
    <dgm:cxn modelId="{2351C259-19DA-42C6-BF3A-EA400FBF5E73}" srcId="{24EC10CB-A13C-4343-843C-BFAE7E02429A}" destId="{8BB91876-21E4-48FB-BBF2-667510C12217}" srcOrd="0" destOrd="0" parTransId="{3F464130-6D78-4B2A-89CB-4DF0327A8D9F}" sibTransId="{30C09FB3-BD15-4122-8623-BEE832A49AB0}"/>
    <dgm:cxn modelId="{898E52F1-053D-4673-9508-81AD8E6ABC71}" type="presOf" srcId="{51D34543-397E-4EE1-8645-76E22F5D3151}" destId="{B14E071F-C970-485D-B7A6-0629E9091C2D}" srcOrd="0" destOrd="0" presId="urn:microsoft.com/office/officeart/2005/8/layout/hierarchy1"/>
    <dgm:cxn modelId="{CD05C12D-6A34-4271-9C80-C288050E5293}" srcId="{8BB91876-21E4-48FB-BBF2-667510C12217}" destId="{B7C6261C-3406-4E4D-9626-5A0623615236}" srcOrd="2" destOrd="0" parTransId="{5212AE88-1118-4EDA-9697-9B8E2927D6A1}" sibTransId="{56049D04-778F-451C-97EB-35EECE67D8E3}"/>
    <dgm:cxn modelId="{65B315E6-AD52-4A14-80B1-85392825AD78}" type="presOf" srcId="{916A8EC9-4605-431B-8CB9-0C92AE1803FF}" destId="{018438C9-E688-415A-93EA-A03914EA157E}" srcOrd="0" destOrd="0" presId="urn:microsoft.com/office/officeart/2005/8/layout/hierarchy1"/>
    <dgm:cxn modelId="{16AE9B33-9FC6-4BCE-A1C0-DA08A02B5EBB}" type="presOf" srcId="{99083BD3-6BDD-4BF6-826B-FBDD15329B95}" destId="{BF091BF1-133B-4FCA-A368-09C7581DA797}" srcOrd="0" destOrd="0" presId="urn:microsoft.com/office/officeart/2005/8/layout/hierarchy1"/>
    <dgm:cxn modelId="{6002C6C5-4C6F-4DFB-88D0-7D007191DE57}" type="presParOf" srcId="{B411DA18-9764-48C2-A35D-67060E0615B1}" destId="{AB840356-B060-4C76-807F-3C709DEA4E88}" srcOrd="0" destOrd="0" presId="urn:microsoft.com/office/officeart/2005/8/layout/hierarchy1"/>
    <dgm:cxn modelId="{9DD05A54-F4B8-46E5-A585-5AE4F0F7641E}" type="presParOf" srcId="{AB840356-B060-4C76-807F-3C709DEA4E88}" destId="{74217F3C-FDDA-4A95-85DF-E173D14ABE79}" srcOrd="0" destOrd="0" presId="urn:microsoft.com/office/officeart/2005/8/layout/hierarchy1"/>
    <dgm:cxn modelId="{2F210BA2-1063-4371-93F5-2D5BAD118973}" type="presParOf" srcId="{74217F3C-FDDA-4A95-85DF-E173D14ABE79}" destId="{57ED13B3-70CD-434A-AEC6-5A08F82E593C}" srcOrd="0" destOrd="0" presId="urn:microsoft.com/office/officeart/2005/8/layout/hierarchy1"/>
    <dgm:cxn modelId="{08755BAD-3323-482E-A30A-474C546A7846}" type="presParOf" srcId="{74217F3C-FDDA-4A95-85DF-E173D14ABE79}" destId="{24971971-A996-4CE4-9AFE-B7ABC5F13343}" srcOrd="1" destOrd="0" presId="urn:microsoft.com/office/officeart/2005/8/layout/hierarchy1"/>
    <dgm:cxn modelId="{0A48706C-E4F6-43CA-86A6-8AAD136CB415}" type="presParOf" srcId="{AB840356-B060-4C76-807F-3C709DEA4E88}" destId="{A6309715-1A44-4C08-B39B-7472EB210C70}" srcOrd="1" destOrd="0" presId="urn:microsoft.com/office/officeart/2005/8/layout/hierarchy1"/>
    <dgm:cxn modelId="{E0F326FD-DD48-4FFF-86BA-2731BB8603C7}" type="presParOf" srcId="{A6309715-1A44-4C08-B39B-7472EB210C70}" destId="{60F8B93A-386C-4AB9-9B2A-03895A17F846}" srcOrd="0" destOrd="0" presId="urn:microsoft.com/office/officeart/2005/8/layout/hierarchy1"/>
    <dgm:cxn modelId="{5D426B2F-7A16-4C23-9721-99A3A292A7EF}" type="presParOf" srcId="{A6309715-1A44-4C08-B39B-7472EB210C70}" destId="{CD42C18C-552C-4CDF-AF23-BFC51A6CC6B3}" srcOrd="1" destOrd="0" presId="urn:microsoft.com/office/officeart/2005/8/layout/hierarchy1"/>
    <dgm:cxn modelId="{7DEF0323-B374-47F9-A528-9C0B975820F5}" type="presParOf" srcId="{CD42C18C-552C-4CDF-AF23-BFC51A6CC6B3}" destId="{BC01BE77-7A52-4000-B078-37D4FEA71FB9}" srcOrd="0" destOrd="0" presId="urn:microsoft.com/office/officeart/2005/8/layout/hierarchy1"/>
    <dgm:cxn modelId="{AA6FC45F-04B7-4C10-875A-A02D3F00C9F6}" type="presParOf" srcId="{BC01BE77-7A52-4000-B078-37D4FEA71FB9}" destId="{99EBF913-71CA-49DD-8BE3-4CB47953B171}" srcOrd="0" destOrd="0" presId="urn:microsoft.com/office/officeart/2005/8/layout/hierarchy1"/>
    <dgm:cxn modelId="{E33C533A-78F9-496F-8904-3D0856D56A8E}" type="presParOf" srcId="{BC01BE77-7A52-4000-B078-37D4FEA71FB9}" destId="{C12D8029-64C9-47CF-847E-BA53E3E85405}" srcOrd="1" destOrd="0" presId="urn:microsoft.com/office/officeart/2005/8/layout/hierarchy1"/>
    <dgm:cxn modelId="{7C650A7B-F338-4380-8231-AE47F455D98D}" type="presParOf" srcId="{CD42C18C-552C-4CDF-AF23-BFC51A6CC6B3}" destId="{F18B05EA-8B76-4D3C-B94A-4B2D4A066342}" srcOrd="1" destOrd="0" presId="urn:microsoft.com/office/officeart/2005/8/layout/hierarchy1"/>
    <dgm:cxn modelId="{8F486D95-553A-408F-A4CD-72D9086E0100}" type="presParOf" srcId="{F18B05EA-8B76-4D3C-B94A-4B2D4A066342}" destId="{B14E071F-C970-485D-B7A6-0629E9091C2D}" srcOrd="0" destOrd="0" presId="urn:microsoft.com/office/officeart/2005/8/layout/hierarchy1"/>
    <dgm:cxn modelId="{7B401223-EEC0-4343-BF7C-66D61726FF52}" type="presParOf" srcId="{F18B05EA-8B76-4D3C-B94A-4B2D4A066342}" destId="{BA275853-7816-48DF-83CE-F34DFEF508CE}" srcOrd="1" destOrd="0" presId="urn:microsoft.com/office/officeart/2005/8/layout/hierarchy1"/>
    <dgm:cxn modelId="{DC2051BD-14AD-4398-BB73-BC72AC922D30}" type="presParOf" srcId="{BA275853-7816-48DF-83CE-F34DFEF508CE}" destId="{84F580B8-6F7E-48AE-86AC-5889422F1555}" srcOrd="0" destOrd="0" presId="urn:microsoft.com/office/officeart/2005/8/layout/hierarchy1"/>
    <dgm:cxn modelId="{A68E3B07-D260-4E51-BCCE-58E6A0EE2B02}" type="presParOf" srcId="{84F580B8-6F7E-48AE-86AC-5889422F1555}" destId="{60FFF976-8F17-4364-B253-4E112482EC26}" srcOrd="0" destOrd="0" presId="urn:microsoft.com/office/officeart/2005/8/layout/hierarchy1"/>
    <dgm:cxn modelId="{D196237E-8525-4D1F-8731-5F3D063B78A4}" type="presParOf" srcId="{84F580B8-6F7E-48AE-86AC-5889422F1555}" destId="{A3C06700-33B5-4497-A4D6-ED8184C83EE6}" srcOrd="1" destOrd="0" presId="urn:microsoft.com/office/officeart/2005/8/layout/hierarchy1"/>
    <dgm:cxn modelId="{B8942358-5688-457C-B99C-5F30E5C543B3}" type="presParOf" srcId="{BA275853-7816-48DF-83CE-F34DFEF508CE}" destId="{93581E7B-D645-44E9-9A14-5CDCB4990DC6}" srcOrd="1" destOrd="0" presId="urn:microsoft.com/office/officeart/2005/8/layout/hierarchy1"/>
    <dgm:cxn modelId="{F54FAE53-2530-47DA-BC9B-621B278E5EBE}" type="presParOf" srcId="{F18B05EA-8B76-4D3C-B94A-4B2D4A066342}" destId="{6252CDE2-C232-4863-A33D-89541A6878EE}" srcOrd="2" destOrd="0" presId="urn:microsoft.com/office/officeart/2005/8/layout/hierarchy1"/>
    <dgm:cxn modelId="{5B54CC70-B8D2-43A8-AE71-401924E54832}" type="presParOf" srcId="{F18B05EA-8B76-4D3C-B94A-4B2D4A066342}" destId="{85131CFE-A0EB-4995-969A-E95C774503D2}" srcOrd="3" destOrd="0" presId="urn:microsoft.com/office/officeart/2005/8/layout/hierarchy1"/>
    <dgm:cxn modelId="{D073B8AF-85D5-491B-9AF7-4F59983A0BF8}" type="presParOf" srcId="{85131CFE-A0EB-4995-969A-E95C774503D2}" destId="{4A5E295E-B483-48B9-A100-56D256349625}" srcOrd="0" destOrd="0" presId="urn:microsoft.com/office/officeart/2005/8/layout/hierarchy1"/>
    <dgm:cxn modelId="{8015045D-16F8-4596-AB98-3413183AA75F}" type="presParOf" srcId="{4A5E295E-B483-48B9-A100-56D256349625}" destId="{77C0040F-B4EF-4B02-8492-DE9EAE5E3B27}" srcOrd="0" destOrd="0" presId="urn:microsoft.com/office/officeart/2005/8/layout/hierarchy1"/>
    <dgm:cxn modelId="{CE201B31-BD68-4CCF-B823-358D12642164}" type="presParOf" srcId="{4A5E295E-B483-48B9-A100-56D256349625}" destId="{AA2BA20E-67E2-4146-801F-DA80CE9B6760}" srcOrd="1" destOrd="0" presId="urn:microsoft.com/office/officeart/2005/8/layout/hierarchy1"/>
    <dgm:cxn modelId="{2E566D64-D126-4CC4-8578-A8A941BDDDD1}" type="presParOf" srcId="{85131CFE-A0EB-4995-969A-E95C774503D2}" destId="{FFF1DD64-4BB0-4FA6-B663-315D4EC54D2B}" srcOrd="1" destOrd="0" presId="urn:microsoft.com/office/officeart/2005/8/layout/hierarchy1"/>
    <dgm:cxn modelId="{4A70ABE4-E924-4870-9CB1-EB4E8E059553}" type="presParOf" srcId="{F18B05EA-8B76-4D3C-B94A-4B2D4A066342}" destId="{65399F67-C7CC-4EF3-8D90-CB20B71469B2}" srcOrd="4" destOrd="0" presId="urn:microsoft.com/office/officeart/2005/8/layout/hierarchy1"/>
    <dgm:cxn modelId="{F23C2950-5856-4FBC-8278-DCFFC4397B99}" type="presParOf" srcId="{F18B05EA-8B76-4D3C-B94A-4B2D4A066342}" destId="{EDF7AAB6-94E4-477D-86A9-1FF026D268A3}" srcOrd="5" destOrd="0" presId="urn:microsoft.com/office/officeart/2005/8/layout/hierarchy1"/>
    <dgm:cxn modelId="{85D32B49-9C52-4658-AF92-307CFD58DAAF}" type="presParOf" srcId="{EDF7AAB6-94E4-477D-86A9-1FF026D268A3}" destId="{45123485-670F-4CA0-A596-FFB419BA7C05}" srcOrd="0" destOrd="0" presId="urn:microsoft.com/office/officeart/2005/8/layout/hierarchy1"/>
    <dgm:cxn modelId="{5FC049BD-D6FC-48D9-8E24-3B839065ABCC}" type="presParOf" srcId="{45123485-670F-4CA0-A596-FFB419BA7C05}" destId="{4B470337-AC48-46E2-855A-BDCD3B4B0835}" srcOrd="0" destOrd="0" presId="urn:microsoft.com/office/officeart/2005/8/layout/hierarchy1"/>
    <dgm:cxn modelId="{08AB3804-2C53-48BA-AA74-53762683A2B3}" type="presParOf" srcId="{45123485-670F-4CA0-A596-FFB419BA7C05}" destId="{9394D0B8-2DC4-4060-BCBA-25D2574ED797}" srcOrd="1" destOrd="0" presId="urn:microsoft.com/office/officeart/2005/8/layout/hierarchy1"/>
    <dgm:cxn modelId="{0E6B0823-AAF1-40E6-AAF6-9480F74711C2}" type="presParOf" srcId="{EDF7AAB6-94E4-477D-86A9-1FF026D268A3}" destId="{B0987D5D-A0E1-40F6-AC1A-A8E079378C42}" srcOrd="1" destOrd="0" presId="urn:microsoft.com/office/officeart/2005/8/layout/hierarchy1"/>
    <dgm:cxn modelId="{36264E74-7F41-4B16-A2FF-9C8EBF07DA70}" type="presParOf" srcId="{F18B05EA-8B76-4D3C-B94A-4B2D4A066342}" destId="{E15E60AA-C1B0-4847-91F3-36692F0D00A2}" srcOrd="6" destOrd="0" presId="urn:microsoft.com/office/officeart/2005/8/layout/hierarchy1"/>
    <dgm:cxn modelId="{B20B21A1-5816-4AB8-AF80-9616E855E56F}" type="presParOf" srcId="{F18B05EA-8B76-4D3C-B94A-4B2D4A066342}" destId="{286E1924-324D-4FB7-A72A-8C790D7525E3}" srcOrd="7" destOrd="0" presId="urn:microsoft.com/office/officeart/2005/8/layout/hierarchy1"/>
    <dgm:cxn modelId="{AA9193DD-5B94-4406-B4CD-4522CCA9CD50}" type="presParOf" srcId="{286E1924-324D-4FB7-A72A-8C790D7525E3}" destId="{1004A3DF-0BD1-4461-B3DE-DD14DD8403C5}" srcOrd="0" destOrd="0" presId="urn:microsoft.com/office/officeart/2005/8/layout/hierarchy1"/>
    <dgm:cxn modelId="{2E7BEE9D-94AF-4A6A-8AEC-470B35E48DD1}" type="presParOf" srcId="{1004A3DF-0BD1-4461-B3DE-DD14DD8403C5}" destId="{FC18442D-9BA0-4978-855F-4C720A224A78}" srcOrd="0" destOrd="0" presId="urn:microsoft.com/office/officeart/2005/8/layout/hierarchy1"/>
    <dgm:cxn modelId="{7A4BA0AD-DBC4-48B4-9031-BDEAB6F9FDDE}" type="presParOf" srcId="{1004A3DF-0BD1-4461-B3DE-DD14DD8403C5}" destId="{C2CBF659-817B-45AF-A7D2-813B45EA6E1E}" srcOrd="1" destOrd="0" presId="urn:microsoft.com/office/officeart/2005/8/layout/hierarchy1"/>
    <dgm:cxn modelId="{8A2225D3-D402-4153-BE0C-3B2FF4116596}" type="presParOf" srcId="{286E1924-324D-4FB7-A72A-8C790D7525E3}" destId="{D68CB7CE-5D55-4029-851E-EF9433D6FCA0}" srcOrd="1" destOrd="0" presId="urn:microsoft.com/office/officeart/2005/8/layout/hierarchy1"/>
    <dgm:cxn modelId="{D63A8F35-81F2-40E7-B7B8-5B9D3460EF0B}" type="presParOf" srcId="{A6309715-1A44-4C08-B39B-7472EB210C70}" destId="{29F50D76-5562-47F4-999B-F235562ADACD}" srcOrd="2" destOrd="0" presId="urn:microsoft.com/office/officeart/2005/8/layout/hierarchy1"/>
    <dgm:cxn modelId="{39124755-B541-422B-A280-C844A67BE41D}" type="presParOf" srcId="{A6309715-1A44-4C08-B39B-7472EB210C70}" destId="{7B33ED83-315B-485A-9398-BEFF32421A96}" srcOrd="3" destOrd="0" presId="urn:microsoft.com/office/officeart/2005/8/layout/hierarchy1"/>
    <dgm:cxn modelId="{EDB5B553-5BC2-4513-83AB-2522AA8DCF8E}" type="presParOf" srcId="{7B33ED83-315B-485A-9398-BEFF32421A96}" destId="{8E5E9E7F-2A45-45CC-ADA6-68F4256AA6AD}" srcOrd="0" destOrd="0" presId="urn:microsoft.com/office/officeart/2005/8/layout/hierarchy1"/>
    <dgm:cxn modelId="{2FBD44C6-0249-4921-A71B-C4FE81C16E2B}" type="presParOf" srcId="{8E5E9E7F-2A45-45CC-ADA6-68F4256AA6AD}" destId="{480E3584-7653-4689-961A-10D363692164}" srcOrd="0" destOrd="0" presId="urn:microsoft.com/office/officeart/2005/8/layout/hierarchy1"/>
    <dgm:cxn modelId="{20528FAB-C404-4888-A679-936187441673}" type="presParOf" srcId="{8E5E9E7F-2A45-45CC-ADA6-68F4256AA6AD}" destId="{018438C9-E688-415A-93EA-A03914EA157E}" srcOrd="1" destOrd="0" presId="urn:microsoft.com/office/officeart/2005/8/layout/hierarchy1"/>
    <dgm:cxn modelId="{2A57749C-A552-4CB2-8376-B426D4905CDF}" type="presParOf" srcId="{7B33ED83-315B-485A-9398-BEFF32421A96}" destId="{1060A7BE-5B1B-4F50-A304-BDAD18B56CC3}" srcOrd="1" destOrd="0" presId="urn:microsoft.com/office/officeart/2005/8/layout/hierarchy1"/>
    <dgm:cxn modelId="{3318D742-6846-4ADA-B123-264597D42806}" type="presParOf" srcId="{1060A7BE-5B1B-4F50-A304-BDAD18B56CC3}" destId="{BF091BF1-133B-4FCA-A368-09C7581DA797}" srcOrd="0" destOrd="0" presId="urn:microsoft.com/office/officeart/2005/8/layout/hierarchy1"/>
    <dgm:cxn modelId="{5F46816A-3F26-4D16-A306-5B38F35F12C8}" type="presParOf" srcId="{1060A7BE-5B1B-4F50-A304-BDAD18B56CC3}" destId="{E59F4EF7-90FD-429A-93DE-0BE057C7AB4C}" srcOrd="1" destOrd="0" presId="urn:microsoft.com/office/officeart/2005/8/layout/hierarchy1"/>
    <dgm:cxn modelId="{36FA09A8-9050-408F-BB8E-8EB0604E192C}" type="presParOf" srcId="{E59F4EF7-90FD-429A-93DE-0BE057C7AB4C}" destId="{D093840D-7556-4E4F-8B91-20563B1AA7BC}" srcOrd="0" destOrd="0" presId="urn:microsoft.com/office/officeart/2005/8/layout/hierarchy1"/>
    <dgm:cxn modelId="{70819545-24C2-4E69-8D48-7C32E923592E}" type="presParOf" srcId="{D093840D-7556-4E4F-8B91-20563B1AA7BC}" destId="{A97735F7-F730-4E45-AF71-3A82FFCA2EDD}" srcOrd="0" destOrd="0" presId="urn:microsoft.com/office/officeart/2005/8/layout/hierarchy1"/>
    <dgm:cxn modelId="{502D2A73-BD61-4080-B46C-05E184A50A44}" type="presParOf" srcId="{D093840D-7556-4E4F-8B91-20563B1AA7BC}" destId="{9101E867-707D-4216-9F6D-98F810A2BAA0}" srcOrd="1" destOrd="0" presId="urn:microsoft.com/office/officeart/2005/8/layout/hierarchy1"/>
    <dgm:cxn modelId="{23600347-42AC-4322-94C3-8F2D9CEDE382}" type="presParOf" srcId="{E59F4EF7-90FD-429A-93DE-0BE057C7AB4C}" destId="{B9CCF116-8496-440D-A5E4-089803C9174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12F8D6-D2B6-47D6-AB51-D550CF1DFFBC}" type="doc">
      <dgm:prSet loTypeId="urn:microsoft.com/office/officeart/2005/8/layout/radial3" loCatId="cycle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ms-MY"/>
        </a:p>
      </dgm:t>
    </dgm:pt>
    <dgm:pt modelId="{0E9B8C74-2653-4CA4-8111-9AAC051DEDEE}">
      <dgm:prSet phldrT="[Text]" custT="1"/>
      <dgm:spPr/>
      <dgm:t>
        <a:bodyPr/>
        <a:lstStyle/>
        <a:p>
          <a:r>
            <a:rPr lang="en-US" sz="4000" dirty="0" smtClean="0">
              <a:latin typeface="Franklin Gothic Demi Cond" pitchFamily="34" charset="0"/>
            </a:rPr>
            <a:t>ADVANTAGES</a:t>
          </a:r>
          <a:endParaRPr lang="ms-MY" sz="4000" dirty="0">
            <a:latin typeface="Franklin Gothic Demi Cond" pitchFamily="34" charset="0"/>
          </a:endParaRPr>
        </a:p>
      </dgm:t>
    </dgm:pt>
    <dgm:pt modelId="{D795B4EE-1CF1-40D2-A4F1-6F054611BA58}" type="parTrans" cxnId="{BDF61039-2BC5-4F19-86F7-358E5C2FEB7A}">
      <dgm:prSet/>
      <dgm:spPr/>
      <dgm:t>
        <a:bodyPr/>
        <a:lstStyle/>
        <a:p>
          <a:endParaRPr lang="ms-MY"/>
        </a:p>
      </dgm:t>
    </dgm:pt>
    <dgm:pt modelId="{3CE68B25-911E-4281-B3EB-8FE55DC9A8D0}" type="sibTrans" cxnId="{BDF61039-2BC5-4F19-86F7-358E5C2FEB7A}">
      <dgm:prSet/>
      <dgm:spPr/>
      <dgm:t>
        <a:bodyPr/>
        <a:lstStyle/>
        <a:p>
          <a:endParaRPr lang="ms-MY"/>
        </a:p>
      </dgm:t>
    </dgm:pt>
    <dgm:pt modelId="{6D038A25-C557-4FD5-B2DE-B031D81D6086}">
      <dgm:prSet phldrT="[Text]" custT="1"/>
      <dgm:spPr/>
      <dgm:t>
        <a:bodyPr/>
        <a:lstStyle/>
        <a:p>
          <a:r>
            <a:rPr lang="ms-MY" sz="2400" b="1" dirty="0" smtClean="0">
              <a:latin typeface="Franklin Gothic Medium Cond" pitchFamily="34" charset="0"/>
            </a:rPr>
            <a:t>Grapevine channels carry information rapidly.</a:t>
          </a:r>
          <a:endParaRPr lang="ms-MY" sz="2400" dirty="0"/>
        </a:p>
      </dgm:t>
    </dgm:pt>
    <dgm:pt modelId="{EC198DE4-2CC7-462C-8770-E8CF83777715}" type="parTrans" cxnId="{930B43A9-8E38-40FE-A039-BEF2488DAF8E}">
      <dgm:prSet/>
      <dgm:spPr/>
      <dgm:t>
        <a:bodyPr/>
        <a:lstStyle/>
        <a:p>
          <a:endParaRPr lang="ms-MY"/>
        </a:p>
      </dgm:t>
    </dgm:pt>
    <dgm:pt modelId="{5838E2A6-413A-443F-8DC7-0A3FEFA5C9D0}" type="sibTrans" cxnId="{930B43A9-8E38-40FE-A039-BEF2488DAF8E}">
      <dgm:prSet/>
      <dgm:spPr/>
      <dgm:t>
        <a:bodyPr/>
        <a:lstStyle/>
        <a:p>
          <a:endParaRPr lang="ms-MY"/>
        </a:p>
      </dgm:t>
    </dgm:pt>
    <dgm:pt modelId="{F3AA0CB6-9A8B-4054-83D9-B911E4452CF7}">
      <dgm:prSet phldrT="[Text]" custT="1"/>
      <dgm:spPr/>
      <dgm:t>
        <a:bodyPr/>
        <a:lstStyle/>
        <a:p>
          <a:r>
            <a:rPr lang="ms-MY" sz="2400" b="1" dirty="0" smtClean="0">
              <a:latin typeface="Franklin Gothic Medium Cond" pitchFamily="34" charset="0"/>
            </a:rPr>
            <a:t>Feedback obtained is quick </a:t>
          </a:r>
          <a:endParaRPr lang="ms-MY" sz="2400" dirty="0"/>
        </a:p>
      </dgm:t>
    </dgm:pt>
    <dgm:pt modelId="{C3A168EA-E2B8-4A6E-B591-A837CBA1833C}" type="parTrans" cxnId="{8874C3AF-5476-4E5E-B5B2-50C90C0093C7}">
      <dgm:prSet/>
      <dgm:spPr/>
      <dgm:t>
        <a:bodyPr/>
        <a:lstStyle/>
        <a:p>
          <a:endParaRPr lang="ms-MY"/>
        </a:p>
      </dgm:t>
    </dgm:pt>
    <dgm:pt modelId="{6DD9E990-9130-44F4-A46D-7FC7157D035D}" type="sibTrans" cxnId="{8874C3AF-5476-4E5E-B5B2-50C90C0093C7}">
      <dgm:prSet/>
      <dgm:spPr/>
      <dgm:t>
        <a:bodyPr/>
        <a:lstStyle/>
        <a:p>
          <a:endParaRPr lang="ms-MY"/>
        </a:p>
      </dgm:t>
    </dgm:pt>
    <dgm:pt modelId="{7A0E95D1-D803-4664-9BC5-A06A6A5D25B8}">
      <dgm:prSet phldrT="[Text]" custT="1"/>
      <dgm:spPr/>
      <dgm:t>
        <a:bodyPr/>
        <a:lstStyle/>
        <a:p>
          <a:r>
            <a:rPr lang="ms-MY" sz="2400" b="1" dirty="0" smtClean="0">
              <a:latin typeface="Franklin Gothic Medium Cond" pitchFamily="34" charset="0"/>
            </a:rPr>
            <a:t>Serves as an emotional supportive value</a:t>
          </a:r>
          <a:endParaRPr lang="ms-MY" sz="2400" b="1" dirty="0">
            <a:latin typeface="Franklin Gothic Medium Cond" pitchFamily="34" charset="0"/>
          </a:endParaRPr>
        </a:p>
      </dgm:t>
    </dgm:pt>
    <dgm:pt modelId="{C22B6026-4267-4C33-AF3E-D63407F7E8EC}" type="parTrans" cxnId="{62AA7599-5848-486A-9B37-26B40D2AB424}">
      <dgm:prSet/>
      <dgm:spPr/>
      <dgm:t>
        <a:bodyPr/>
        <a:lstStyle/>
        <a:p>
          <a:endParaRPr lang="ms-MY"/>
        </a:p>
      </dgm:t>
    </dgm:pt>
    <dgm:pt modelId="{C9365A22-9B87-4DB4-BB92-65A9A2F744C4}" type="sibTrans" cxnId="{62AA7599-5848-486A-9B37-26B40D2AB424}">
      <dgm:prSet/>
      <dgm:spPr/>
      <dgm:t>
        <a:bodyPr/>
        <a:lstStyle/>
        <a:p>
          <a:endParaRPr lang="ms-MY"/>
        </a:p>
      </dgm:t>
    </dgm:pt>
    <dgm:pt modelId="{057B1287-83BD-48BB-8376-027E364AF792}">
      <dgm:prSet phldrT="[Text]" custT="1"/>
      <dgm:spPr/>
      <dgm:t>
        <a:bodyPr/>
        <a:lstStyle/>
        <a:p>
          <a:r>
            <a:rPr lang="en-US" sz="2400" b="1" noProof="0" dirty="0" smtClean="0">
              <a:latin typeface="Franklin Gothic Medium Cond" pitchFamily="34" charset="0"/>
            </a:rPr>
            <a:t>The grapevine is a supplement</a:t>
          </a:r>
          <a:endParaRPr lang="en-US" sz="2400" b="1" noProof="0" dirty="0">
            <a:latin typeface="Franklin Gothic Medium Cond" pitchFamily="34" charset="0"/>
          </a:endParaRPr>
        </a:p>
      </dgm:t>
    </dgm:pt>
    <dgm:pt modelId="{19949163-608B-43B4-B968-4E48AB5B4A43}" type="parTrans" cxnId="{CBB83FF0-D611-48BB-8F42-0554BA0EBAB3}">
      <dgm:prSet/>
      <dgm:spPr/>
      <dgm:t>
        <a:bodyPr/>
        <a:lstStyle/>
        <a:p>
          <a:endParaRPr lang="ms-MY"/>
        </a:p>
      </dgm:t>
    </dgm:pt>
    <dgm:pt modelId="{6FCA9497-9CF1-48EE-92B3-414306D2D8EE}" type="sibTrans" cxnId="{CBB83FF0-D611-48BB-8F42-0554BA0EBAB3}">
      <dgm:prSet/>
      <dgm:spPr/>
      <dgm:t>
        <a:bodyPr/>
        <a:lstStyle/>
        <a:p>
          <a:endParaRPr lang="ms-MY"/>
        </a:p>
      </dgm:t>
    </dgm:pt>
    <dgm:pt modelId="{A8B6F546-F496-4483-9C30-91D291531741}">
      <dgm:prSet custT="1"/>
      <dgm:spPr/>
      <dgm:t>
        <a:bodyPr/>
        <a:lstStyle/>
        <a:p>
          <a:r>
            <a:rPr lang="ms-MY" sz="2400" b="1" dirty="0" smtClean="0">
              <a:latin typeface="Franklin Gothic Medium Cond" pitchFamily="34" charset="0"/>
            </a:rPr>
            <a:t>Creates a sense of unity among the employees </a:t>
          </a:r>
          <a:endParaRPr lang="ms-MY" sz="2400" dirty="0"/>
        </a:p>
      </dgm:t>
    </dgm:pt>
    <dgm:pt modelId="{1C186DC3-2140-4104-9D7A-636FA98EC6EF}" type="parTrans" cxnId="{1718BEDE-2EF8-4991-9789-5FF63805D5F7}">
      <dgm:prSet/>
      <dgm:spPr/>
      <dgm:t>
        <a:bodyPr/>
        <a:lstStyle/>
        <a:p>
          <a:endParaRPr lang="ms-MY"/>
        </a:p>
      </dgm:t>
    </dgm:pt>
    <dgm:pt modelId="{A87E8971-F359-41C7-8132-DE51DDC3971B}" type="sibTrans" cxnId="{1718BEDE-2EF8-4991-9789-5FF63805D5F7}">
      <dgm:prSet/>
      <dgm:spPr/>
      <dgm:t>
        <a:bodyPr/>
        <a:lstStyle/>
        <a:p>
          <a:endParaRPr lang="ms-MY"/>
        </a:p>
      </dgm:t>
    </dgm:pt>
    <dgm:pt modelId="{3B2E0873-C4A8-4AE5-80E2-9EF311AE79E1}" type="pres">
      <dgm:prSet presAssocID="{C812F8D6-D2B6-47D6-AB51-D550CF1DFFB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ms-MY"/>
        </a:p>
      </dgm:t>
    </dgm:pt>
    <dgm:pt modelId="{D59D7007-6043-497F-860A-02D5041A41DD}" type="pres">
      <dgm:prSet presAssocID="{C812F8D6-D2B6-47D6-AB51-D550CF1DFFBC}" presName="radial" presStyleCnt="0">
        <dgm:presLayoutVars>
          <dgm:animLvl val="ctr"/>
        </dgm:presLayoutVars>
      </dgm:prSet>
      <dgm:spPr/>
      <dgm:t>
        <a:bodyPr/>
        <a:lstStyle/>
        <a:p>
          <a:endParaRPr lang="ms-MY"/>
        </a:p>
      </dgm:t>
    </dgm:pt>
    <dgm:pt modelId="{9C7AF929-EDBA-47C3-BF53-7200EB8C43AE}" type="pres">
      <dgm:prSet presAssocID="{0E9B8C74-2653-4CA4-8111-9AAC051DEDEE}" presName="centerShape" presStyleLbl="vennNode1" presStyleIdx="0" presStyleCnt="6" custScaleX="106147"/>
      <dgm:spPr/>
      <dgm:t>
        <a:bodyPr/>
        <a:lstStyle/>
        <a:p>
          <a:endParaRPr lang="ms-MY"/>
        </a:p>
      </dgm:t>
    </dgm:pt>
    <dgm:pt modelId="{6B9BE87B-6D5A-4117-948F-E117C636D797}" type="pres">
      <dgm:prSet presAssocID="{6D038A25-C557-4FD5-B2DE-B031D81D6086}" presName="node" presStyleLbl="vennNode1" presStyleIdx="1" presStyleCnt="6" custScaleX="115096" custScaleY="114255">
        <dgm:presLayoutVars>
          <dgm:bulletEnabled val="1"/>
        </dgm:presLayoutVars>
      </dgm:prSet>
      <dgm:spPr/>
      <dgm:t>
        <a:bodyPr/>
        <a:lstStyle/>
        <a:p>
          <a:endParaRPr lang="ms-MY"/>
        </a:p>
      </dgm:t>
    </dgm:pt>
    <dgm:pt modelId="{77106F2E-043D-44AD-A9C2-84F9AA1DC89F}" type="pres">
      <dgm:prSet presAssocID="{A8B6F546-F496-4483-9C30-91D291531741}" presName="node" presStyleLbl="vennNode1" presStyleIdx="2" presStyleCnt="6" custScaleX="114058" custScaleY="114851">
        <dgm:presLayoutVars>
          <dgm:bulletEnabled val="1"/>
        </dgm:presLayoutVars>
      </dgm:prSet>
      <dgm:spPr/>
      <dgm:t>
        <a:bodyPr/>
        <a:lstStyle/>
        <a:p>
          <a:endParaRPr lang="ms-MY"/>
        </a:p>
      </dgm:t>
    </dgm:pt>
    <dgm:pt modelId="{3DABE3E4-3881-43B7-9E0E-CC7D670C1DC2}" type="pres">
      <dgm:prSet presAssocID="{F3AA0CB6-9A8B-4054-83D9-B911E4452CF7}" presName="node" presStyleLbl="vennNode1" presStyleIdx="3" presStyleCnt="6" custScaleX="114038" custScaleY="113569">
        <dgm:presLayoutVars>
          <dgm:bulletEnabled val="1"/>
        </dgm:presLayoutVars>
      </dgm:prSet>
      <dgm:spPr/>
      <dgm:t>
        <a:bodyPr/>
        <a:lstStyle/>
        <a:p>
          <a:endParaRPr lang="ms-MY"/>
        </a:p>
      </dgm:t>
    </dgm:pt>
    <dgm:pt modelId="{2F53F77B-AD68-430D-BF4D-E84B81587CA8}" type="pres">
      <dgm:prSet presAssocID="{7A0E95D1-D803-4664-9BC5-A06A6A5D25B8}" presName="node" presStyleLbl="vennNode1" presStyleIdx="4" presStyleCnt="6" custScaleX="115207" custScaleY="114598">
        <dgm:presLayoutVars>
          <dgm:bulletEnabled val="1"/>
        </dgm:presLayoutVars>
      </dgm:prSet>
      <dgm:spPr/>
      <dgm:t>
        <a:bodyPr/>
        <a:lstStyle/>
        <a:p>
          <a:endParaRPr lang="ms-MY"/>
        </a:p>
      </dgm:t>
    </dgm:pt>
    <dgm:pt modelId="{F0BD2D58-D345-4D72-9CF2-C8A901EE42A8}" type="pres">
      <dgm:prSet presAssocID="{057B1287-83BD-48BB-8376-027E364AF792}" presName="node" presStyleLbl="vennNode1" presStyleIdx="5" presStyleCnt="6" custScaleX="116978" custScaleY="120245">
        <dgm:presLayoutVars>
          <dgm:bulletEnabled val="1"/>
        </dgm:presLayoutVars>
      </dgm:prSet>
      <dgm:spPr/>
      <dgm:t>
        <a:bodyPr/>
        <a:lstStyle/>
        <a:p>
          <a:endParaRPr lang="ms-MY"/>
        </a:p>
      </dgm:t>
    </dgm:pt>
  </dgm:ptLst>
  <dgm:cxnLst>
    <dgm:cxn modelId="{CBB83FF0-D611-48BB-8F42-0554BA0EBAB3}" srcId="{0E9B8C74-2653-4CA4-8111-9AAC051DEDEE}" destId="{057B1287-83BD-48BB-8376-027E364AF792}" srcOrd="4" destOrd="0" parTransId="{19949163-608B-43B4-B968-4E48AB5B4A43}" sibTransId="{6FCA9497-9CF1-48EE-92B3-414306D2D8EE}"/>
    <dgm:cxn modelId="{54A9CC16-20BF-4B15-A5A1-26CE43D0C25E}" type="presOf" srcId="{057B1287-83BD-48BB-8376-027E364AF792}" destId="{F0BD2D58-D345-4D72-9CF2-C8A901EE42A8}" srcOrd="0" destOrd="0" presId="urn:microsoft.com/office/officeart/2005/8/layout/radial3"/>
    <dgm:cxn modelId="{C6C3DC5E-97D4-4052-BA6B-19E8F6410978}" type="presOf" srcId="{7A0E95D1-D803-4664-9BC5-A06A6A5D25B8}" destId="{2F53F77B-AD68-430D-BF4D-E84B81587CA8}" srcOrd="0" destOrd="0" presId="urn:microsoft.com/office/officeart/2005/8/layout/radial3"/>
    <dgm:cxn modelId="{1718BEDE-2EF8-4991-9789-5FF63805D5F7}" srcId="{0E9B8C74-2653-4CA4-8111-9AAC051DEDEE}" destId="{A8B6F546-F496-4483-9C30-91D291531741}" srcOrd="1" destOrd="0" parTransId="{1C186DC3-2140-4104-9D7A-636FA98EC6EF}" sibTransId="{A87E8971-F359-41C7-8132-DE51DDC3971B}"/>
    <dgm:cxn modelId="{CCE2C8EE-7B01-440D-A9AA-E964AC0B0406}" type="presOf" srcId="{6D038A25-C557-4FD5-B2DE-B031D81D6086}" destId="{6B9BE87B-6D5A-4117-948F-E117C636D797}" srcOrd="0" destOrd="0" presId="urn:microsoft.com/office/officeart/2005/8/layout/radial3"/>
    <dgm:cxn modelId="{BDF61039-2BC5-4F19-86F7-358E5C2FEB7A}" srcId="{C812F8D6-D2B6-47D6-AB51-D550CF1DFFBC}" destId="{0E9B8C74-2653-4CA4-8111-9AAC051DEDEE}" srcOrd="0" destOrd="0" parTransId="{D795B4EE-1CF1-40D2-A4F1-6F054611BA58}" sibTransId="{3CE68B25-911E-4281-B3EB-8FE55DC9A8D0}"/>
    <dgm:cxn modelId="{930B43A9-8E38-40FE-A039-BEF2488DAF8E}" srcId="{0E9B8C74-2653-4CA4-8111-9AAC051DEDEE}" destId="{6D038A25-C557-4FD5-B2DE-B031D81D6086}" srcOrd="0" destOrd="0" parTransId="{EC198DE4-2CC7-462C-8770-E8CF83777715}" sibTransId="{5838E2A6-413A-443F-8DC7-0A3FEFA5C9D0}"/>
    <dgm:cxn modelId="{8874C3AF-5476-4E5E-B5B2-50C90C0093C7}" srcId="{0E9B8C74-2653-4CA4-8111-9AAC051DEDEE}" destId="{F3AA0CB6-9A8B-4054-83D9-B911E4452CF7}" srcOrd="2" destOrd="0" parTransId="{C3A168EA-E2B8-4A6E-B591-A837CBA1833C}" sibTransId="{6DD9E990-9130-44F4-A46D-7FC7157D035D}"/>
    <dgm:cxn modelId="{AEE50019-4363-4DFC-93B2-AA189AD81A4F}" type="presOf" srcId="{0E9B8C74-2653-4CA4-8111-9AAC051DEDEE}" destId="{9C7AF929-EDBA-47C3-BF53-7200EB8C43AE}" srcOrd="0" destOrd="0" presId="urn:microsoft.com/office/officeart/2005/8/layout/radial3"/>
    <dgm:cxn modelId="{B1AC1ACD-5122-446A-A22F-176AE8FABCFD}" type="presOf" srcId="{C812F8D6-D2B6-47D6-AB51-D550CF1DFFBC}" destId="{3B2E0873-C4A8-4AE5-80E2-9EF311AE79E1}" srcOrd="0" destOrd="0" presId="urn:microsoft.com/office/officeart/2005/8/layout/radial3"/>
    <dgm:cxn modelId="{AF5AEFD5-1523-4D8B-8400-C246CF2F9B1D}" type="presOf" srcId="{A8B6F546-F496-4483-9C30-91D291531741}" destId="{77106F2E-043D-44AD-A9C2-84F9AA1DC89F}" srcOrd="0" destOrd="0" presId="urn:microsoft.com/office/officeart/2005/8/layout/radial3"/>
    <dgm:cxn modelId="{62AA7599-5848-486A-9B37-26B40D2AB424}" srcId="{0E9B8C74-2653-4CA4-8111-9AAC051DEDEE}" destId="{7A0E95D1-D803-4664-9BC5-A06A6A5D25B8}" srcOrd="3" destOrd="0" parTransId="{C22B6026-4267-4C33-AF3E-D63407F7E8EC}" sibTransId="{C9365A22-9B87-4DB4-BB92-65A9A2F744C4}"/>
    <dgm:cxn modelId="{A63FCF68-F02D-4816-BDB7-6F03BF5D376E}" type="presOf" srcId="{F3AA0CB6-9A8B-4054-83D9-B911E4452CF7}" destId="{3DABE3E4-3881-43B7-9E0E-CC7D670C1DC2}" srcOrd="0" destOrd="0" presId="urn:microsoft.com/office/officeart/2005/8/layout/radial3"/>
    <dgm:cxn modelId="{BF858238-85E4-4EB6-8439-5C23E73E8B80}" type="presParOf" srcId="{3B2E0873-C4A8-4AE5-80E2-9EF311AE79E1}" destId="{D59D7007-6043-497F-860A-02D5041A41DD}" srcOrd="0" destOrd="0" presId="urn:microsoft.com/office/officeart/2005/8/layout/radial3"/>
    <dgm:cxn modelId="{F8E4D134-6502-4A97-B375-651344FD6A23}" type="presParOf" srcId="{D59D7007-6043-497F-860A-02D5041A41DD}" destId="{9C7AF929-EDBA-47C3-BF53-7200EB8C43AE}" srcOrd="0" destOrd="0" presId="urn:microsoft.com/office/officeart/2005/8/layout/radial3"/>
    <dgm:cxn modelId="{5274B36C-1415-4B71-9CFD-B16035A1DBD9}" type="presParOf" srcId="{D59D7007-6043-497F-860A-02D5041A41DD}" destId="{6B9BE87B-6D5A-4117-948F-E117C636D797}" srcOrd="1" destOrd="0" presId="urn:microsoft.com/office/officeart/2005/8/layout/radial3"/>
    <dgm:cxn modelId="{88048CB5-2F3E-4A15-9FB3-21C5346EC764}" type="presParOf" srcId="{D59D7007-6043-497F-860A-02D5041A41DD}" destId="{77106F2E-043D-44AD-A9C2-84F9AA1DC89F}" srcOrd="2" destOrd="0" presId="urn:microsoft.com/office/officeart/2005/8/layout/radial3"/>
    <dgm:cxn modelId="{EF7471A1-64FB-448B-8505-0895CE9ECDED}" type="presParOf" srcId="{D59D7007-6043-497F-860A-02D5041A41DD}" destId="{3DABE3E4-3881-43B7-9E0E-CC7D670C1DC2}" srcOrd="3" destOrd="0" presId="urn:microsoft.com/office/officeart/2005/8/layout/radial3"/>
    <dgm:cxn modelId="{F55CBD55-E792-487E-9EA4-61665B5F18EF}" type="presParOf" srcId="{D59D7007-6043-497F-860A-02D5041A41DD}" destId="{2F53F77B-AD68-430D-BF4D-E84B81587CA8}" srcOrd="4" destOrd="0" presId="urn:microsoft.com/office/officeart/2005/8/layout/radial3"/>
    <dgm:cxn modelId="{B2FB9C6C-B89D-4DFA-B7F9-F4DEA0C11FF3}" type="presParOf" srcId="{D59D7007-6043-497F-860A-02D5041A41DD}" destId="{F0BD2D58-D345-4D72-9CF2-C8A901EE42A8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AC4BBD-7A35-483B-82F9-CA7F285080A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722D7ED-EC28-43BB-9133-8E886174D0C9}">
      <dgm:prSet phldrT="[Text]"/>
      <dgm:spPr/>
      <dgm:t>
        <a:bodyPr/>
        <a:lstStyle/>
        <a:p>
          <a:r>
            <a:rPr lang="en-US" dirty="0" smtClean="0"/>
            <a:t>Language </a:t>
          </a:r>
          <a:r>
            <a:rPr lang="en-US" smtClean="0"/>
            <a:t>is Arbitrary</a:t>
          </a:r>
          <a:endParaRPr lang="en-US" dirty="0"/>
        </a:p>
      </dgm:t>
    </dgm:pt>
    <dgm:pt modelId="{49342114-0D3D-43E1-B825-C86E6BCD5D53}" type="parTrans" cxnId="{52F1BB09-C9DE-4FB0-B90C-16AD081F6E07}">
      <dgm:prSet/>
      <dgm:spPr/>
      <dgm:t>
        <a:bodyPr/>
        <a:lstStyle/>
        <a:p>
          <a:endParaRPr lang="en-US"/>
        </a:p>
      </dgm:t>
    </dgm:pt>
    <dgm:pt modelId="{6AA1E93E-E175-427F-9106-AA49C1225E73}" type="sibTrans" cxnId="{52F1BB09-C9DE-4FB0-B90C-16AD081F6E07}">
      <dgm:prSet/>
      <dgm:spPr/>
      <dgm:t>
        <a:bodyPr/>
        <a:lstStyle/>
        <a:p>
          <a:endParaRPr lang="en-US"/>
        </a:p>
      </dgm:t>
    </dgm:pt>
    <dgm:pt modelId="{01B6956E-72DB-46F0-876C-60F84AE1629B}">
      <dgm:prSet phldrT="[Text]"/>
      <dgm:spPr/>
      <dgm:t>
        <a:bodyPr/>
        <a:lstStyle/>
        <a:p>
          <a:r>
            <a:rPr lang="en-US" dirty="0" smtClean="0"/>
            <a:t>Language is Artificial</a:t>
          </a:r>
          <a:endParaRPr lang="en-US" dirty="0"/>
        </a:p>
      </dgm:t>
    </dgm:pt>
    <dgm:pt modelId="{28E43C1B-190A-4F83-8CD2-70BF54FBCF66}" type="parTrans" cxnId="{AB617602-BEF5-4F75-A9CE-A9D150411DB5}">
      <dgm:prSet/>
      <dgm:spPr/>
      <dgm:t>
        <a:bodyPr/>
        <a:lstStyle/>
        <a:p>
          <a:endParaRPr lang="en-US"/>
        </a:p>
      </dgm:t>
    </dgm:pt>
    <dgm:pt modelId="{A17E97C2-F7BC-4D83-81DA-22071972E013}" type="sibTrans" cxnId="{AB617602-BEF5-4F75-A9CE-A9D150411DB5}">
      <dgm:prSet/>
      <dgm:spPr/>
      <dgm:t>
        <a:bodyPr/>
        <a:lstStyle/>
        <a:p>
          <a:endParaRPr lang="en-US"/>
        </a:p>
      </dgm:t>
    </dgm:pt>
    <dgm:pt modelId="{D8A2A673-9362-4B6B-9BE1-38B02EE940A9}">
      <dgm:prSet phldrT="[Text]"/>
      <dgm:spPr/>
      <dgm:t>
        <a:bodyPr/>
        <a:lstStyle/>
        <a:p>
          <a:r>
            <a:rPr lang="en-US" dirty="0" smtClean="0"/>
            <a:t>Language is Restricted</a:t>
          </a:r>
          <a:endParaRPr lang="en-US" dirty="0"/>
        </a:p>
      </dgm:t>
    </dgm:pt>
    <dgm:pt modelId="{1055C091-46E8-4440-A665-6DDCA86BF08C}" type="parTrans" cxnId="{A499CDC3-74B4-4BAC-A796-68D34BBBCFE1}">
      <dgm:prSet/>
      <dgm:spPr/>
      <dgm:t>
        <a:bodyPr/>
        <a:lstStyle/>
        <a:p>
          <a:endParaRPr lang="en-US"/>
        </a:p>
      </dgm:t>
    </dgm:pt>
    <dgm:pt modelId="{E4F84493-62D3-4890-8CA3-A0DA9143797A}" type="sibTrans" cxnId="{A499CDC3-74B4-4BAC-A796-68D34BBBCFE1}">
      <dgm:prSet/>
      <dgm:spPr/>
      <dgm:t>
        <a:bodyPr/>
        <a:lstStyle/>
        <a:p>
          <a:endParaRPr lang="en-US"/>
        </a:p>
      </dgm:t>
    </dgm:pt>
    <dgm:pt modelId="{DE45DC6A-08D0-4246-9174-F1D3C785A7CE}">
      <dgm:prSet/>
      <dgm:spPr/>
      <dgm:t>
        <a:bodyPr/>
        <a:lstStyle/>
        <a:p>
          <a:r>
            <a:rPr lang="en-US" dirty="0" smtClean="0"/>
            <a:t>Language is Abstract</a:t>
          </a:r>
          <a:endParaRPr lang="en-US" dirty="0"/>
        </a:p>
      </dgm:t>
    </dgm:pt>
    <dgm:pt modelId="{D534BF4C-20C7-4429-8752-82C397FEE989}" type="parTrans" cxnId="{9CD57F33-F24F-4700-BB59-691993C462C9}">
      <dgm:prSet/>
      <dgm:spPr/>
      <dgm:t>
        <a:bodyPr/>
        <a:lstStyle/>
        <a:p>
          <a:endParaRPr lang="en-US"/>
        </a:p>
      </dgm:t>
    </dgm:pt>
    <dgm:pt modelId="{9097988C-1AEA-4C73-B77B-8E6A94C6D1C3}" type="sibTrans" cxnId="{9CD57F33-F24F-4700-BB59-691993C462C9}">
      <dgm:prSet/>
      <dgm:spPr/>
      <dgm:t>
        <a:bodyPr/>
        <a:lstStyle/>
        <a:p>
          <a:endParaRPr lang="en-US"/>
        </a:p>
      </dgm:t>
    </dgm:pt>
    <dgm:pt modelId="{100F7280-86F4-4124-9838-1C6EF1DA3CC3}">
      <dgm:prSet/>
      <dgm:spPr/>
      <dgm:t>
        <a:bodyPr/>
        <a:lstStyle/>
        <a:p>
          <a:r>
            <a:rPr lang="en-US" dirty="0" smtClean="0"/>
            <a:t>Language is Recursive</a:t>
          </a:r>
          <a:endParaRPr lang="en-US" dirty="0"/>
        </a:p>
      </dgm:t>
    </dgm:pt>
    <dgm:pt modelId="{D056C6AB-169D-4A8D-89B4-A63B4625BE1F}" type="parTrans" cxnId="{19A3E6C1-0AB4-4B9A-8208-FC28A4D33CF1}">
      <dgm:prSet/>
      <dgm:spPr/>
      <dgm:t>
        <a:bodyPr/>
        <a:lstStyle/>
        <a:p>
          <a:endParaRPr lang="en-US"/>
        </a:p>
      </dgm:t>
    </dgm:pt>
    <dgm:pt modelId="{92CD2E27-177E-4495-9702-4362FDB7603C}" type="sibTrans" cxnId="{19A3E6C1-0AB4-4B9A-8208-FC28A4D33CF1}">
      <dgm:prSet/>
      <dgm:spPr/>
      <dgm:t>
        <a:bodyPr/>
        <a:lstStyle/>
        <a:p>
          <a:endParaRPr lang="en-US"/>
        </a:p>
      </dgm:t>
    </dgm:pt>
    <dgm:pt modelId="{0B287EC1-05FA-4D77-BBFA-9F78E2FA64C6}">
      <dgm:prSet/>
      <dgm:spPr/>
      <dgm:t>
        <a:bodyPr/>
        <a:lstStyle/>
        <a:p>
          <a:r>
            <a:rPr lang="en-US" dirty="0" smtClean="0"/>
            <a:t>Language is Social</a:t>
          </a:r>
          <a:endParaRPr lang="en-US" dirty="0"/>
        </a:p>
      </dgm:t>
    </dgm:pt>
    <dgm:pt modelId="{241BCA01-3550-4FD3-8011-41B866C92735}" type="parTrans" cxnId="{076C6E1D-B8D1-4494-AEF7-ED64A184595B}">
      <dgm:prSet/>
      <dgm:spPr/>
      <dgm:t>
        <a:bodyPr/>
        <a:lstStyle/>
        <a:p>
          <a:endParaRPr lang="en-US"/>
        </a:p>
      </dgm:t>
    </dgm:pt>
    <dgm:pt modelId="{E7822A5B-99B8-463B-B66C-1441DFA01887}" type="sibTrans" cxnId="{076C6E1D-B8D1-4494-AEF7-ED64A184595B}">
      <dgm:prSet/>
      <dgm:spPr/>
      <dgm:t>
        <a:bodyPr/>
        <a:lstStyle/>
        <a:p>
          <a:endParaRPr lang="en-US"/>
        </a:p>
      </dgm:t>
    </dgm:pt>
    <dgm:pt modelId="{B29C9D4C-263D-425D-A6CC-FF63BAD4B571}">
      <dgm:prSet/>
      <dgm:spPr/>
      <dgm:t>
        <a:bodyPr/>
        <a:lstStyle/>
        <a:p>
          <a:r>
            <a:rPr lang="en-US" smtClean="0"/>
            <a:t>Displacement</a:t>
          </a:r>
          <a:endParaRPr lang="en-US" dirty="0"/>
        </a:p>
      </dgm:t>
    </dgm:pt>
    <dgm:pt modelId="{133C6084-475F-4BCA-B8BF-28866B151789}" type="parTrans" cxnId="{145F80B0-1FBC-4980-A959-07D5F65023CC}">
      <dgm:prSet/>
      <dgm:spPr/>
      <dgm:t>
        <a:bodyPr/>
        <a:lstStyle/>
        <a:p>
          <a:endParaRPr lang="en-US"/>
        </a:p>
      </dgm:t>
    </dgm:pt>
    <dgm:pt modelId="{8A98CF66-9ADA-4025-ABF3-2E4860C58E58}" type="sibTrans" cxnId="{145F80B0-1FBC-4980-A959-07D5F65023CC}">
      <dgm:prSet/>
      <dgm:spPr/>
      <dgm:t>
        <a:bodyPr/>
        <a:lstStyle/>
        <a:p>
          <a:endParaRPr lang="en-US"/>
        </a:p>
      </dgm:t>
    </dgm:pt>
    <dgm:pt modelId="{0951E94B-DA72-4AD0-BDA1-F57D7270FECF}" type="pres">
      <dgm:prSet presAssocID="{D7AC4BBD-7A35-483B-82F9-CA7F285080A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71C9E2-655D-4545-A76B-B133E4D68A5A}" type="pres">
      <dgm:prSet presAssocID="{9722D7ED-EC28-43BB-9133-8E886174D0C9}" presName="parentLin" presStyleCnt="0"/>
      <dgm:spPr/>
    </dgm:pt>
    <dgm:pt modelId="{71A67C0C-AB17-40C4-87DD-99DA03F5B47B}" type="pres">
      <dgm:prSet presAssocID="{9722D7ED-EC28-43BB-9133-8E886174D0C9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C1967E18-2A26-4AB2-9B3E-5620F5702078}" type="pres">
      <dgm:prSet presAssocID="{9722D7ED-EC28-43BB-9133-8E886174D0C9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E8562B-C852-42B9-8FE8-4CEAF384D8D6}" type="pres">
      <dgm:prSet presAssocID="{9722D7ED-EC28-43BB-9133-8E886174D0C9}" presName="negativeSpace" presStyleCnt="0"/>
      <dgm:spPr/>
    </dgm:pt>
    <dgm:pt modelId="{82200FDD-9CC0-474B-A47C-A77C28C22522}" type="pres">
      <dgm:prSet presAssocID="{9722D7ED-EC28-43BB-9133-8E886174D0C9}" presName="childText" presStyleLbl="conFgAcc1" presStyleIdx="0" presStyleCnt="7">
        <dgm:presLayoutVars>
          <dgm:bulletEnabled val="1"/>
        </dgm:presLayoutVars>
      </dgm:prSet>
      <dgm:spPr/>
    </dgm:pt>
    <dgm:pt modelId="{8B0FE705-ED3C-4DB1-939C-3E3705D718D7}" type="pres">
      <dgm:prSet presAssocID="{6AA1E93E-E175-427F-9106-AA49C1225E73}" presName="spaceBetweenRectangles" presStyleCnt="0"/>
      <dgm:spPr/>
    </dgm:pt>
    <dgm:pt modelId="{33B5BD71-67A5-46EA-B19B-E4C4964080DE}" type="pres">
      <dgm:prSet presAssocID="{01B6956E-72DB-46F0-876C-60F84AE1629B}" presName="parentLin" presStyleCnt="0"/>
      <dgm:spPr/>
    </dgm:pt>
    <dgm:pt modelId="{D24F403F-90C4-44AE-AEA9-305663BA797D}" type="pres">
      <dgm:prSet presAssocID="{01B6956E-72DB-46F0-876C-60F84AE1629B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D756497B-A19B-4045-A3E4-15BC2F5F3DE9}" type="pres">
      <dgm:prSet presAssocID="{01B6956E-72DB-46F0-876C-60F84AE1629B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34E4B0-B47E-4EED-96C9-6050D2106D08}" type="pres">
      <dgm:prSet presAssocID="{01B6956E-72DB-46F0-876C-60F84AE1629B}" presName="negativeSpace" presStyleCnt="0"/>
      <dgm:spPr/>
    </dgm:pt>
    <dgm:pt modelId="{F8F39989-3232-4DFF-B9B9-877584782773}" type="pres">
      <dgm:prSet presAssocID="{01B6956E-72DB-46F0-876C-60F84AE1629B}" presName="childText" presStyleLbl="conFgAcc1" presStyleIdx="1" presStyleCnt="7">
        <dgm:presLayoutVars>
          <dgm:bulletEnabled val="1"/>
        </dgm:presLayoutVars>
      </dgm:prSet>
      <dgm:spPr/>
    </dgm:pt>
    <dgm:pt modelId="{6A29EB96-BA47-4A6C-BABF-A6B337F4DF1D}" type="pres">
      <dgm:prSet presAssocID="{A17E97C2-F7BC-4D83-81DA-22071972E013}" presName="spaceBetweenRectangles" presStyleCnt="0"/>
      <dgm:spPr/>
    </dgm:pt>
    <dgm:pt modelId="{FABA6AFC-F4C2-4663-BBE3-82527713031B}" type="pres">
      <dgm:prSet presAssocID="{D8A2A673-9362-4B6B-9BE1-38B02EE940A9}" presName="parentLin" presStyleCnt="0"/>
      <dgm:spPr/>
    </dgm:pt>
    <dgm:pt modelId="{B294B563-F5F3-4981-B463-6DEB6BE64BC8}" type="pres">
      <dgm:prSet presAssocID="{D8A2A673-9362-4B6B-9BE1-38B02EE940A9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9C9CE1D1-39F6-47EB-80FD-53A65B02BFE9}" type="pres">
      <dgm:prSet presAssocID="{D8A2A673-9362-4B6B-9BE1-38B02EE940A9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805B3D-0E14-4EDE-B05C-97256AAB0604}" type="pres">
      <dgm:prSet presAssocID="{D8A2A673-9362-4B6B-9BE1-38B02EE940A9}" presName="negativeSpace" presStyleCnt="0"/>
      <dgm:spPr/>
    </dgm:pt>
    <dgm:pt modelId="{3C91CB4F-1D43-4545-BE1F-ABC8ECE421A3}" type="pres">
      <dgm:prSet presAssocID="{D8A2A673-9362-4B6B-9BE1-38B02EE940A9}" presName="childText" presStyleLbl="conFgAcc1" presStyleIdx="2" presStyleCnt="7">
        <dgm:presLayoutVars>
          <dgm:bulletEnabled val="1"/>
        </dgm:presLayoutVars>
      </dgm:prSet>
      <dgm:spPr/>
    </dgm:pt>
    <dgm:pt modelId="{14585434-5F11-47C1-BD35-1A24B5472CC1}" type="pres">
      <dgm:prSet presAssocID="{E4F84493-62D3-4890-8CA3-A0DA9143797A}" presName="spaceBetweenRectangles" presStyleCnt="0"/>
      <dgm:spPr/>
    </dgm:pt>
    <dgm:pt modelId="{3A044A5F-A2EB-4ED0-B290-BC8CDBCFF561}" type="pres">
      <dgm:prSet presAssocID="{DE45DC6A-08D0-4246-9174-F1D3C785A7CE}" presName="parentLin" presStyleCnt="0"/>
      <dgm:spPr/>
    </dgm:pt>
    <dgm:pt modelId="{E50AC849-FAD3-412F-875F-49D693846EAD}" type="pres">
      <dgm:prSet presAssocID="{DE45DC6A-08D0-4246-9174-F1D3C785A7CE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F8CEB006-2E6A-4111-A3DC-8E37F6B18A46}" type="pres">
      <dgm:prSet presAssocID="{DE45DC6A-08D0-4246-9174-F1D3C785A7CE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2BAF00-EF4E-419E-8417-6A958275FF2C}" type="pres">
      <dgm:prSet presAssocID="{DE45DC6A-08D0-4246-9174-F1D3C785A7CE}" presName="negativeSpace" presStyleCnt="0"/>
      <dgm:spPr/>
    </dgm:pt>
    <dgm:pt modelId="{E32CE14B-B504-42C2-B62C-03F9DD28634E}" type="pres">
      <dgm:prSet presAssocID="{DE45DC6A-08D0-4246-9174-F1D3C785A7CE}" presName="childText" presStyleLbl="conFgAcc1" presStyleIdx="3" presStyleCnt="7">
        <dgm:presLayoutVars>
          <dgm:bulletEnabled val="1"/>
        </dgm:presLayoutVars>
      </dgm:prSet>
      <dgm:spPr/>
    </dgm:pt>
    <dgm:pt modelId="{0BEFCB6F-A854-482A-B4E5-14085F2D2E6C}" type="pres">
      <dgm:prSet presAssocID="{9097988C-1AEA-4C73-B77B-8E6A94C6D1C3}" presName="spaceBetweenRectangles" presStyleCnt="0"/>
      <dgm:spPr/>
    </dgm:pt>
    <dgm:pt modelId="{04D80E55-7563-4FFB-9166-61D1E5ACD56A}" type="pres">
      <dgm:prSet presAssocID="{100F7280-86F4-4124-9838-1C6EF1DA3CC3}" presName="parentLin" presStyleCnt="0"/>
      <dgm:spPr/>
    </dgm:pt>
    <dgm:pt modelId="{B0CB314F-546F-4965-82EC-9555344F7B2F}" type="pres">
      <dgm:prSet presAssocID="{100F7280-86F4-4124-9838-1C6EF1DA3CC3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0A1D98DF-8E4E-46F1-8481-1DC38C3BD24C}" type="pres">
      <dgm:prSet presAssocID="{100F7280-86F4-4124-9838-1C6EF1DA3CC3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F285D6-F9A9-4610-A7D9-DFB5F93CB295}" type="pres">
      <dgm:prSet presAssocID="{100F7280-86F4-4124-9838-1C6EF1DA3CC3}" presName="negativeSpace" presStyleCnt="0"/>
      <dgm:spPr/>
    </dgm:pt>
    <dgm:pt modelId="{4B7E4AE8-E7ED-461A-AD96-7E7E562D3725}" type="pres">
      <dgm:prSet presAssocID="{100F7280-86F4-4124-9838-1C6EF1DA3CC3}" presName="childText" presStyleLbl="conFgAcc1" presStyleIdx="4" presStyleCnt="7">
        <dgm:presLayoutVars>
          <dgm:bulletEnabled val="1"/>
        </dgm:presLayoutVars>
      </dgm:prSet>
      <dgm:spPr/>
    </dgm:pt>
    <dgm:pt modelId="{ECA8A140-5A05-43DD-A4DE-ED7988816CA1}" type="pres">
      <dgm:prSet presAssocID="{92CD2E27-177E-4495-9702-4362FDB7603C}" presName="spaceBetweenRectangles" presStyleCnt="0"/>
      <dgm:spPr/>
    </dgm:pt>
    <dgm:pt modelId="{F0AFC0B9-5F85-4F0E-84C1-037D5D709878}" type="pres">
      <dgm:prSet presAssocID="{0B287EC1-05FA-4D77-BBFA-9F78E2FA64C6}" presName="parentLin" presStyleCnt="0"/>
      <dgm:spPr/>
    </dgm:pt>
    <dgm:pt modelId="{F3386B98-9E80-4E36-A8A4-A9A854255119}" type="pres">
      <dgm:prSet presAssocID="{0B287EC1-05FA-4D77-BBFA-9F78E2FA64C6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700ED627-EE96-47C1-B904-C22DC190FD21}" type="pres">
      <dgm:prSet presAssocID="{0B287EC1-05FA-4D77-BBFA-9F78E2FA64C6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A36064-AF63-43FB-83CB-4797710991D8}" type="pres">
      <dgm:prSet presAssocID="{0B287EC1-05FA-4D77-BBFA-9F78E2FA64C6}" presName="negativeSpace" presStyleCnt="0"/>
      <dgm:spPr/>
    </dgm:pt>
    <dgm:pt modelId="{C6E9E2CD-384F-4D51-9345-90C7C929AC9F}" type="pres">
      <dgm:prSet presAssocID="{0B287EC1-05FA-4D77-BBFA-9F78E2FA64C6}" presName="childText" presStyleLbl="conFgAcc1" presStyleIdx="5" presStyleCnt="7">
        <dgm:presLayoutVars>
          <dgm:bulletEnabled val="1"/>
        </dgm:presLayoutVars>
      </dgm:prSet>
      <dgm:spPr/>
    </dgm:pt>
    <dgm:pt modelId="{9FC831AF-C587-4590-9669-9408AFF1BC13}" type="pres">
      <dgm:prSet presAssocID="{E7822A5B-99B8-463B-B66C-1441DFA01887}" presName="spaceBetweenRectangles" presStyleCnt="0"/>
      <dgm:spPr/>
    </dgm:pt>
    <dgm:pt modelId="{3221D184-F054-4153-BDE5-7DE0EA50B9CE}" type="pres">
      <dgm:prSet presAssocID="{B29C9D4C-263D-425D-A6CC-FF63BAD4B571}" presName="parentLin" presStyleCnt="0"/>
      <dgm:spPr/>
    </dgm:pt>
    <dgm:pt modelId="{1FC1277E-4C3B-47BD-90F7-EE1FC016152C}" type="pres">
      <dgm:prSet presAssocID="{B29C9D4C-263D-425D-A6CC-FF63BAD4B571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75A1B29B-02F7-4141-9931-1E89AA3E602B}" type="pres">
      <dgm:prSet presAssocID="{B29C9D4C-263D-425D-A6CC-FF63BAD4B571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DD5F49-0F8B-44A1-88AF-39236725766D}" type="pres">
      <dgm:prSet presAssocID="{B29C9D4C-263D-425D-A6CC-FF63BAD4B571}" presName="negativeSpace" presStyleCnt="0"/>
      <dgm:spPr/>
    </dgm:pt>
    <dgm:pt modelId="{34E3F4D1-5C31-4262-A8DF-9BE546389B18}" type="pres">
      <dgm:prSet presAssocID="{B29C9D4C-263D-425D-A6CC-FF63BAD4B571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3F3394F0-95EC-4F38-811E-AF32CE444C60}" type="presOf" srcId="{01B6956E-72DB-46F0-876C-60F84AE1629B}" destId="{D756497B-A19B-4045-A3E4-15BC2F5F3DE9}" srcOrd="1" destOrd="0" presId="urn:microsoft.com/office/officeart/2005/8/layout/list1"/>
    <dgm:cxn modelId="{06FF1CB1-41D6-4442-9ABB-C0864C2C36E6}" type="presOf" srcId="{DE45DC6A-08D0-4246-9174-F1D3C785A7CE}" destId="{E50AC849-FAD3-412F-875F-49D693846EAD}" srcOrd="0" destOrd="0" presId="urn:microsoft.com/office/officeart/2005/8/layout/list1"/>
    <dgm:cxn modelId="{CD847689-DD42-4B07-9A66-00949A622E77}" type="presOf" srcId="{01B6956E-72DB-46F0-876C-60F84AE1629B}" destId="{D24F403F-90C4-44AE-AEA9-305663BA797D}" srcOrd="0" destOrd="0" presId="urn:microsoft.com/office/officeart/2005/8/layout/list1"/>
    <dgm:cxn modelId="{A499CDC3-74B4-4BAC-A796-68D34BBBCFE1}" srcId="{D7AC4BBD-7A35-483B-82F9-CA7F285080A4}" destId="{D8A2A673-9362-4B6B-9BE1-38B02EE940A9}" srcOrd="2" destOrd="0" parTransId="{1055C091-46E8-4440-A665-6DDCA86BF08C}" sibTransId="{E4F84493-62D3-4890-8CA3-A0DA9143797A}"/>
    <dgm:cxn modelId="{6139C298-30F6-4D85-8904-67DD5CAD2378}" type="presOf" srcId="{DE45DC6A-08D0-4246-9174-F1D3C785A7CE}" destId="{F8CEB006-2E6A-4111-A3DC-8E37F6B18A46}" srcOrd="1" destOrd="0" presId="urn:microsoft.com/office/officeart/2005/8/layout/list1"/>
    <dgm:cxn modelId="{BF3A64EE-4662-442D-9EC2-B885B59BB1C1}" type="presOf" srcId="{D8A2A673-9362-4B6B-9BE1-38B02EE940A9}" destId="{9C9CE1D1-39F6-47EB-80FD-53A65B02BFE9}" srcOrd="1" destOrd="0" presId="urn:microsoft.com/office/officeart/2005/8/layout/list1"/>
    <dgm:cxn modelId="{145F80B0-1FBC-4980-A959-07D5F65023CC}" srcId="{D7AC4BBD-7A35-483B-82F9-CA7F285080A4}" destId="{B29C9D4C-263D-425D-A6CC-FF63BAD4B571}" srcOrd="6" destOrd="0" parTransId="{133C6084-475F-4BCA-B8BF-28866B151789}" sibTransId="{8A98CF66-9ADA-4025-ABF3-2E4860C58E58}"/>
    <dgm:cxn modelId="{52F1BB09-C9DE-4FB0-B90C-16AD081F6E07}" srcId="{D7AC4BBD-7A35-483B-82F9-CA7F285080A4}" destId="{9722D7ED-EC28-43BB-9133-8E886174D0C9}" srcOrd="0" destOrd="0" parTransId="{49342114-0D3D-43E1-B825-C86E6BCD5D53}" sibTransId="{6AA1E93E-E175-427F-9106-AA49C1225E73}"/>
    <dgm:cxn modelId="{E45B822D-7427-479C-8B45-77A7E1C79BDF}" type="presOf" srcId="{0B287EC1-05FA-4D77-BBFA-9F78E2FA64C6}" destId="{700ED627-EE96-47C1-B904-C22DC190FD21}" srcOrd="1" destOrd="0" presId="urn:microsoft.com/office/officeart/2005/8/layout/list1"/>
    <dgm:cxn modelId="{40724A4B-BA27-4B92-A5B2-2E282CDE350F}" type="presOf" srcId="{9722D7ED-EC28-43BB-9133-8E886174D0C9}" destId="{C1967E18-2A26-4AB2-9B3E-5620F5702078}" srcOrd="1" destOrd="0" presId="urn:microsoft.com/office/officeart/2005/8/layout/list1"/>
    <dgm:cxn modelId="{19A3E6C1-0AB4-4B9A-8208-FC28A4D33CF1}" srcId="{D7AC4BBD-7A35-483B-82F9-CA7F285080A4}" destId="{100F7280-86F4-4124-9838-1C6EF1DA3CC3}" srcOrd="4" destOrd="0" parTransId="{D056C6AB-169D-4A8D-89B4-A63B4625BE1F}" sibTransId="{92CD2E27-177E-4495-9702-4362FDB7603C}"/>
    <dgm:cxn modelId="{F2A17F69-92BC-4E11-9281-2241A567FF6C}" type="presOf" srcId="{B29C9D4C-263D-425D-A6CC-FF63BAD4B571}" destId="{75A1B29B-02F7-4141-9931-1E89AA3E602B}" srcOrd="1" destOrd="0" presId="urn:microsoft.com/office/officeart/2005/8/layout/list1"/>
    <dgm:cxn modelId="{D130D3A6-F6CB-40D0-9580-DC5A4415113F}" type="presOf" srcId="{9722D7ED-EC28-43BB-9133-8E886174D0C9}" destId="{71A67C0C-AB17-40C4-87DD-99DA03F5B47B}" srcOrd="0" destOrd="0" presId="urn:microsoft.com/office/officeart/2005/8/layout/list1"/>
    <dgm:cxn modelId="{B15071AE-6740-4B71-B79B-298581204E87}" type="presOf" srcId="{0B287EC1-05FA-4D77-BBFA-9F78E2FA64C6}" destId="{F3386B98-9E80-4E36-A8A4-A9A854255119}" srcOrd="0" destOrd="0" presId="urn:microsoft.com/office/officeart/2005/8/layout/list1"/>
    <dgm:cxn modelId="{8A1ABD77-A4B4-4FAA-8954-4987B39C0D03}" type="presOf" srcId="{B29C9D4C-263D-425D-A6CC-FF63BAD4B571}" destId="{1FC1277E-4C3B-47BD-90F7-EE1FC016152C}" srcOrd="0" destOrd="0" presId="urn:microsoft.com/office/officeart/2005/8/layout/list1"/>
    <dgm:cxn modelId="{4FFB0FFB-9C71-4387-9D92-3F042AAA9B20}" type="presOf" srcId="{100F7280-86F4-4124-9838-1C6EF1DA3CC3}" destId="{B0CB314F-546F-4965-82EC-9555344F7B2F}" srcOrd="0" destOrd="0" presId="urn:microsoft.com/office/officeart/2005/8/layout/list1"/>
    <dgm:cxn modelId="{4EC4F809-7A44-42E5-B87B-CB606DDA0270}" type="presOf" srcId="{D7AC4BBD-7A35-483B-82F9-CA7F285080A4}" destId="{0951E94B-DA72-4AD0-BDA1-F57D7270FECF}" srcOrd="0" destOrd="0" presId="urn:microsoft.com/office/officeart/2005/8/layout/list1"/>
    <dgm:cxn modelId="{AB617602-BEF5-4F75-A9CE-A9D150411DB5}" srcId="{D7AC4BBD-7A35-483B-82F9-CA7F285080A4}" destId="{01B6956E-72DB-46F0-876C-60F84AE1629B}" srcOrd="1" destOrd="0" parTransId="{28E43C1B-190A-4F83-8CD2-70BF54FBCF66}" sibTransId="{A17E97C2-F7BC-4D83-81DA-22071972E013}"/>
    <dgm:cxn modelId="{A984BC91-2BBC-4164-A57A-2BD367701C31}" type="presOf" srcId="{D8A2A673-9362-4B6B-9BE1-38B02EE940A9}" destId="{B294B563-F5F3-4981-B463-6DEB6BE64BC8}" srcOrd="0" destOrd="0" presId="urn:microsoft.com/office/officeart/2005/8/layout/list1"/>
    <dgm:cxn modelId="{076C6E1D-B8D1-4494-AEF7-ED64A184595B}" srcId="{D7AC4BBD-7A35-483B-82F9-CA7F285080A4}" destId="{0B287EC1-05FA-4D77-BBFA-9F78E2FA64C6}" srcOrd="5" destOrd="0" parTransId="{241BCA01-3550-4FD3-8011-41B866C92735}" sibTransId="{E7822A5B-99B8-463B-B66C-1441DFA01887}"/>
    <dgm:cxn modelId="{EA811EE4-7EA4-48DB-81F8-A39BDE542B3F}" type="presOf" srcId="{100F7280-86F4-4124-9838-1C6EF1DA3CC3}" destId="{0A1D98DF-8E4E-46F1-8481-1DC38C3BD24C}" srcOrd="1" destOrd="0" presId="urn:microsoft.com/office/officeart/2005/8/layout/list1"/>
    <dgm:cxn modelId="{9CD57F33-F24F-4700-BB59-691993C462C9}" srcId="{D7AC4BBD-7A35-483B-82F9-CA7F285080A4}" destId="{DE45DC6A-08D0-4246-9174-F1D3C785A7CE}" srcOrd="3" destOrd="0" parTransId="{D534BF4C-20C7-4429-8752-82C397FEE989}" sibTransId="{9097988C-1AEA-4C73-B77B-8E6A94C6D1C3}"/>
    <dgm:cxn modelId="{B72B8E25-96FE-4D6B-AE0C-3CACA72E4FCD}" type="presParOf" srcId="{0951E94B-DA72-4AD0-BDA1-F57D7270FECF}" destId="{5971C9E2-655D-4545-A76B-B133E4D68A5A}" srcOrd="0" destOrd="0" presId="urn:microsoft.com/office/officeart/2005/8/layout/list1"/>
    <dgm:cxn modelId="{C3F8DE16-6826-4320-818A-6BEAE85537A5}" type="presParOf" srcId="{5971C9E2-655D-4545-A76B-B133E4D68A5A}" destId="{71A67C0C-AB17-40C4-87DD-99DA03F5B47B}" srcOrd="0" destOrd="0" presId="urn:microsoft.com/office/officeart/2005/8/layout/list1"/>
    <dgm:cxn modelId="{3CE346C7-3E32-4AA0-B252-9A309FB9AB79}" type="presParOf" srcId="{5971C9E2-655D-4545-A76B-B133E4D68A5A}" destId="{C1967E18-2A26-4AB2-9B3E-5620F5702078}" srcOrd="1" destOrd="0" presId="urn:microsoft.com/office/officeart/2005/8/layout/list1"/>
    <dgm:cxn modelId="{A88BE74C-4117-4BF1-82BE-FC3F85E61F44}" type="presParOf" srcId="{0951E94B-DA72-4AD0-BDA1-F57D7270FECF}" destId="{62E8562B-C852-42B9-8FE8-4CEAF384D8D6}" srcOrd="1" destOrd="0" presId="urn:microsoft.com/office/officeart/2005/8/layout/list1"/>
    <dgm:cxn modelId="{23EF958D-BD77-494A-B9AA-85D7892B43BC}" type="presParOf" srcId="{0951E94B-DA72-4AD0-BDA1-F57D7270FECF}" destId="{82200FDD-9CC0-474B-A47C-A77C28C22522}" srcOrd="2" destOrd="0" presId="urn:microsoft.com/office/officeart/2005/8/layout/list1"/>
    <dgm:cxn modelId="{DFDACC34-6AE0-4B31-8A79-A0E54AF447E4}" type="presParOf" srcId="{0951E94B-DA72-4AD0-BDA1-F57D7270FECF}" destId="{8B0FE705-ED3C-4DB1-939C-3E3705D718D7}" srcOrd="3" destOrd="0" presId="urn:microsoft.com/office/officeart/2005/8/layout/list1"/>
    <dgm:cxn modelId="{00AD5FD6-9805-4F07-A458-F7E9560E9167}" type="presParOf" srcId="{0951E94B-DA72-4AD0-BDA1-F57D7270FECF}" destId="{33B5BD71-67A5-46EA-B19B-E4C4964080DE}" srcOrd="4" destOrd="0" presId="urn:microsoft.com/office/officeart/2005/8/layout/list1"/>
    <dgm:cxn modelId="{5A343506-510E-4070-867B-B24C82AFA9D5}" type="presParOf" srcId="{33B5BD71-67A5-46EA-B19B-E4C4964080DE}" destId="{D24F403F-90C4-44AE-AEA9-305663BA797D}" srcOrd="0" destOrd="0" presId="urn:microsoft.com/office/officeart/2005/8/layout/list1"/>
    <dgm:cxn modelId="{937FCC70-FBE5-4BAB-97FC-95BC79421509}" type="presParOf" srcId="{33B5BD71-67A5-46EA-B19B-E4C4964080DE}" destId="{D756497B-A19B-4045-A3E4-15BC2F5F3DE9}" srcOrd="1" destOrd="0" presId="urn:microsoft.com/office/officeart/2005/8/layout/list1"/>
    <dgm:cxn modelId="{6B350C24-9585-4A53-BF33-A77D4D434B6F}" type="presParOf" srcId="{0951E94B-DA72-4AD0-BDA1-F57D7270FECF}" destId="{9B34E4B0-B47E-4EED-96C9-6050D2106D08}" srcOrd="5" destOrd="0" presId="urn:microsoft.com/office/officeart/2005/8/layout/list1"/>
    <dgm:cxn modelId="{1D364E91-B41F-4C96-A301-E4941C4E692A}" type="presParOf" srcId="{0951E94B-DA72-4AD0-BDA1-F57D7270FECF}" destId="{F8F39989-3232-4DFF-B9B9-877584782773}" srcOrd="6" destOrd="0" presId="urn:microsoft.com/office/officeart/2005/8/layout/list1"/>
    <dgm:cxn modelId="{E7F4CB95-8887-4851-B4B3-920469FEC98B}" type="presParOf" srcId="{0951E94B-DA72-4AD0-BDA1-F57D7270FECF}" destId="{6A29EB96-BA47-4A6C-BABF-A6B337F4DF1D}" srcOrd="7" destOrd="0" presId="urn:microsoft.com/office/officeart/2005/8/layout/list1"/>
    <dgm:cxn modelId="{BAB9F73E-6D0E-4DDD-A3D4-9C240754A7CF}" type="presParOf" srcId="{0951E94B-DA72-4AD0-BDA1-F57D7270FECF}" destId="{FABA6AFC-F4C2-4663-BBE3-82527713031B}" srcOrd="8" destOrd="0" presId="urn:microsoft.com/office/officeart/2005/8/layout/list1"/>
    <dgm:cxn modelId="{7C4792B4-AE93-48CD-BCA4-8E5129BDA18D}" type="presParOf" srcId="{FABA6AFC-F4C2-4663-BBE3-82527713031B}" destId="{B294B563-F5F3-4981-B463-6DEB6BE64BC8}" srcOrd="0" destOrd="0" presId="urn:microsoft.com/office/officeart/2005/8/layout/list1"/>
    <dgm:cxn modelId="{0040D8B5-F1A7-4178-82C9-DCF6D709D186}" type="presParOf" srcId="{FABA6AFC-F4C2-4663-BBE3-82527713031B}" destId="{9C9CE1D1-39F6-47EB-80FD-53A65B02BFE9}" srcOrd="1" destOrd="0" presId="urn:microsoft.com/office/officeart/2005/8/layout/list1"/>
    <dgm:cxn modelId="{6B4F6870-15A4-4316-80E2-58BE10AFE39A}" type="presParOf" srcId="{0951E94B-DA72-4AD0-BDA1-F57D7270FECF}" destId="{B3805B3D-0E14-4EDE-B05C-97256AAB0604}" srcOrd="9" destOrd="0" presId="urn:microsoft.com/office/officeart/2005/8/layout/list1"/>
    <dgm:cxn modelId="{29AA6DD9-6F4F-4B1A-A3F0-387BDC9BA3EB}" type="presParOf" srcId="{0951E94B-DA72-4AD0-BDA1-F57D7270FECF}" destId="{3C91CB4F-1D43-4545-BE1F-ABC8ECE421A3}" srcOrd="10" destOrd="0" presId="urn:microsoft.com/office/officeart/2005/8/layout/list1"/>
    <dgm:cxn modelId="{5FBA860F-646F-44CF-968F-4FE93129F22D}" type="presParOf" srcId="{0951E94B-DA72-4AD0-BDA1-F57D7270FECF}" destId="{14585434-5F11-47C1-BD35-1A24B5472CC1}" srcOrd="11" destOrd="0" presId="urn:microsoft.com/office/officeart/2005/8/layout/list1"/>
    <dgm:cxn modelId="{DA8EA236-651D-4256-9AE9-7497F411E159}" type="presParOf" srcId="{0951E94B-DA72-4AD0-BDA1-F57D7270FECF}" destId="{3A044A5F-A2EB-4ED0-B290-BC8CDBCFF561}" srcOrd="12" destOrd="0" presId="urn:microsoft.com/office/officeart/2005/8/layout/list1"/>
    <dgm:cxn modelId="{FE1796E1-1EB6-433C-B22E-6E0F07A56DDD}" type="presParOf" srcId="{3A044A5F-A2EB-4ED0-B290-BC8CDBCFF561}" destId="{E50AC849-FAD3-412F-875F-49D693846EAD}" srcOrd="0" destOrd="0" presId="urn:microsoft.com/office/officeart/2005/8/layout/list1"/>
    <dgm:cxn modelId="{69F72220-FE9D-4499-A28E-D7AA2AE962D9}" type="presParOf" srcId="{3A044A5F-A2EB-4ED0-B290-BC8CDBCFF561}" destId="{F8CEB006-2E6A-4111-A3DC-8E37F6B18A46}" srcOrd="1" destOrd="0" presId="urn:microsoft.com/office/officeart/2005/8/layout/list1"/>
    <dgm:cxn modelId="{5C87F1D4-EE1A-4CBE-B247-B162338A06FE}" type="presParOf" srcId="{0951E94B-DA72-4AD0-BDA1-F57D7270FECF}" destId="{2B2BAF00-EF4E-419E-8417-6A958275FF2C}" srcOrd="13" destOrd="0" presId="urn:microsoft.com/office/officeart/2005/8/layout/list1"/>
    <dgm:cxn modelId="{4871DD45-0D20-42B3-9147-4862CA2A1065}" type="presParOf" srcId="{0951E94B-DA72-4AD0-BDA1-F57D7270FECF}" destId="{E32CE14B-B504-42C2-B62C-03F9DD28634E}" srcOrd="14" destOrd="0" presId="urn:microsoft.com/office/officeart/2005/8/layout/list1"/>
    <dgm:cxn modelId="{35E36AD3-CA7C-4168-8DC8-8B96FFB52ECD}" type="presParOf" srcId="{0951E94B-DA72-4AD0-BDA1-F57D7270FECF}" destId="{0BEFCB6F-A854-482A-B4E5-14085F2D2E6C}" srcOrd="15" destOrd="0" presId="urn:microsoft.com/office/officeart/2005/8/layout/list1"/>
    <dgm:cxn modelId="{BA9889F2-7E8A-4433-9B40-4BA27CF7B5E6}" type="presParOf" srcId="{0951E94B-DA72-4AD0-BDA1-F57D7270FECF}" destId="{04D80E55-7563-4FFB-9166-61D1E5ACD56A}" srcOrd="16" destOrd="0" presId="urn:microsoft.com/office/officeart/2005/8/layout/list1"/>
    <dgm:cxn modelId="{2BF9BA3A-30F3-4908-BA01-620300C8008D}" type="presParOf" srcId="{04D80E55-7563-4FFB-9166-61D1E5ACD56A}" destId="{B0CB314F-546F-4965-82EC-9555344F7B2F}" srcOrd="0" destOrd="0" presId="urn:microsoft.com/office/officeart/2005/8/layout/list1"/>
    <dgm:cxn modelId="{D6A7A72A-40E5-4730-8484-20518017E92B}" type="presParOf" srcId="{04D80E55-7563-4FFB-9166-61D1E5ACD56A}" destId="{0A1D98DF-8E4E-46F1-8481-1DC38C3BD24C}" srcOrd="1" destOrd="0" presId="urn:microsoft.com/office/officeart/2005/8/layout/list1"/>
    <dgm:cxn modelId="{BFCC851B-1EC4-4813-9363-2E4B21A4D145}" type="presParOf" srcId="{0951E94B-DA72-4AD0-BDA1-F57D7270FECF}" destId="{C0F285D6-F9A9-4610-A7D9-DFB5F93CB295}" srcOrd="17" destOrd="0" presId="urn:microsoft.com/office/officeart/2005/8/layout/list1"/>
    <dgm:cxn modelId="{F07D2357-F274-4146-80CD-BB4279F0D2AC}" type="presParOf" srcId="{0951E94B-DA72-4AD0-BDA1-F57D7270FECF}" destId="{4B7E4AE8-E7ED-461A-AD96-7E7E562D3725}" srcOrd="18" destOrd="0" presId="urn:microsoft.com/office/officeart/2005/8/layout/list1"/>
    <dgm:cxn modelId="{5D1EE6E1-BDBD-4BB2-928B-E159778E9D1D}" type="presParOf" srcId="{0951E94B-DA72-4AD0-BDA1-F57D7270FECF}" destId="{ECA8A140-5A05-43DD-A4DE-ED7988816CA1}" srcOrd="19" destOrd="0" presId="urn:microsoft.com/office/officeart/2005/8/layout/list1"/>
    <dgm:cxn modelId="{5C9F0120-DCC6-437A-AA5C-2F8F609BFC9C}" type="presParOf" srcId="{0951E94B-DA72-4AD0-BDA1-F57D7270FECF}" destId="{F0AFC0B9-5F85-4F0E-84C1-037D5D709878}" srcOrd="20" destOrd="0" presId="urn:microsoft.com/office/officeart/2005/8/layout/list1"/>
    <dgm:cxn modelId="{3A81886A-542D-471B-995B-BA5BEFE7AA90}" type="presParOf" srcId="{F0AFC0B9-5F85-4F0E-84C1-037D5D709878}" destId="{F3386B98-9E80-4E36-A8A4-A9A854255119}" srcOrd="0" destOrd="0" presId="urn:microsoft.com/office/officeart/2005/8/layout/list1"/>
    <dgm:cxn modelId="{70D7AB0F-BB5D-4331-819B-FF2E2093A29C}" type="presParOf" srcId="{F0AFC0B9-5F85-4F0E-84C1-037D5D709878}" destId="{700ED627-EE96-47C1-B904-C22DC190FD21}" srcOrd="1" destOrd="0" presId="urn:microsoft.com/office/officeart/2005/8/layout/list1"/>
    <dgm:cxn modelId="{D8688275-3CEA-4C8C-B149-718AFF016DF8}" type="presParOf" srcId="{0951E94B-DA72-4AD0-BDA1-F57D7270FECF}" destId="{67A36064-AF63-43FB-83CB-4797710991D8}" srcOrd="21" destOrd="0" presId="urn:microsoft.com/office/officeart/2005/8/layout/list1"/>
    <dgm:cxn modelId="{38A9C5F9-90E8-451D-93E3-2574E4A8FA70}" type="presParOf" srcId="{0951E94B-DA72-4AD0-BDA1-F57D7270FECF}" destId="{C6E9E2CD-384F-4D51-9345-90C7C929AC9F}" srcOrd="22" destOrd="0" presId="urn:microsoft.com/office/officeart/2005/8/layout/list1"/>
    <dgm:cxn modelId="{E03D1D69-57D7-4A95-BAA2-DF4C2519F9E6}" type="presParOf" srcId="{0951E94B-DA72-4AD0-BDA1-F57D7270FECF}" destId="{9FC831AF-C587-4590-9669-9408AFF1BC13}" srcOrd="23" destOrd="0" presId="urn:microsoft.com/office/officeart/2005/8/layout/list1"/>
    <dgm:cxn modelId="{206DC218-0683-4E8B-9DE4-5AB7ABAB55EC}" type="presParOf" srcId="{0951E94B-DA72-4AD0-BDA1-F57D7270FECF}" destId="{3221D184-F054-4153-BDE5-7DE0EA50B9CE}" srcOrd="24" destOrd="0" presId="urn:microsoft.com/office/officeart/2005/8/layout/list1"/>
    <dgm:cxn modelId="{C134AFF5-1FE2-4326-B21F-B44255A631A4}" type="presParOf" srcId="{3221D184-F054-4153-BDE5-7DE0EA50B9CE}" destId="{1FC1277E-4C3B-47BD-90F7-EE1FC016152C}" srcOrd="0" destOrd="0" presId="urn:microsoft.com/office/officeart/2005/8/layout/list1"/>
    <dgm:cxn modelId="{69CE606A-B2EA-49B6-950E-E2D9CE6E1AD3}" type="presParOf" srcId="{3221D184-F054-4153-BDE5-7DE0EA50B9CE}" destId="{75A1B29B-02F7-4141-9931-1E89AA3E602B}" srcOrd="1" destOrd="0" presId="urn:microsoft.com/office/officeart/2005/8/layout/list1"/>
    <dgm:cxn modelId="{BB06FF35-51E7-4DE7-8087-40A82F7BE58B}" type="presParOf" srcId="{0951E94B-DA72-4AD0-BDA1-F57D7270FECF}" destId="{ACDD5F49-0F8B-44A1-88AF-39236725766D}" srcOrd="25" destOrd="0" presId="urn:microsoft.com/office/officeart/2005/8/layout/list1"/>
    <dgm:cxn modelId="{D0BDBF44-5CC6-4F6E-91F3-DEB87BC7A4D8}" type="presParOf" srcId="{0951E94B-DA72-4AD0-BDA1-F57D7270FECF}" destId="{34E3F4D1-5C31-4262-A8DF-9BE546389B18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91BF1-133B-4FCA-A368-09C7581DA797}">
      <dsp:nvSpPr>
        <dsp:cNvPr id="0" name=""/>
        <dsp:cNvSpPr/>
      </dsp:nvSpPr>
      <dsp:spPr>
        <a:xfrm>
          <a:off x="7808933" y="1997369"/>
          <a:ext cx="91440" cy="3718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181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F50D76-5562-47F4-999B-F235562ADACD}">
      <dsp:nvSpPr>
        <dsp:cNvPr id="0" name=""/>
        <dsp:cNvSpPr/>
      </dsp:nvSpPr>
      <dsp:spPr>
        <a:xfrm>
          <a:off x="5901479" y="813745"/>
          <a:ext cx="1953173" cy="371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379"/>
              </a:lnTo>
              <a:lnTo>
                <a:pt x="1953173" y="253379"/>
              </a:lnTo>
              <a:lnTo>
                <a:pt x="1953173" y="3718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5E60AA-C1B0-4847-91F3-36692F0D00A2}">
      <dsp:nvSpPr>
        <dsp:cNvPr id="0" name=""/>
        <dsp:cNvSpPr/>
      </dsp:nvSpPr>
      <dsp:spPr>
        <a:xfrm>
          <a:off x="3997909" y="1935363"/>
          <a:ext cx="2294205" cy="433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385"/>
              </a:lnTo>
              <a:lnTo>
                <a:pt x="2294205" y="315385"/>
              </a:lnTo>
              <a:lnTo>
                <a:pt x="2294205" y="43381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399F67-C7CC-4EF3-8D90-CB20B71469B2}">
      <dsp:nvSpPr>
        <dsp:cNvPr id="0" name=""/>
        <dsp:cNvSpPr/>
      </dsp:nvSpPr>
      <dsp:spPr>
        <a:xfrm>
          <a:off x="3997909" y="1935363"/>
          <a:ext cx="731666" cy="433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385"/>
              </a:lnTo>
              <a:lnTo>
                <a:pt x="731666" y="315385"/>
              </a:lnTo>
              <a:lnTo>
                <a:pt x="731666" y="43381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2CDE2-C232-4863-A33D-89541A6878EE}">
      <dsp:nvSpPr>
        <dsp:cNvPr id="0" name=""/>
        <dsp:cNvSpPr/>
      </dsp:nvSpPr>
      <dsp:spPr>
        <a:xfrm>
          <a:off x="3167036" y="1935363"/>
          <a:ext cx="830873" cy="433819"/>
        </a:xfrm>
        <a:custGeom>
          <a:avLst/>
          <a:gdLst/>
          <a:ahLst/>
          <a:cxnLst/>
          <a:rect l="0" t="0" r="0" b="0"/>
          <a:pathLst>
            <a:path>
              <a:moveTo>
                <a:pt x="830873" y="0"/>
              </a:moveTo>
              <a:lnTo>
                <a:pt x="830873" y="315385"/>
              </a:lnTo>
              <a:lnTo>
                <a:pt x="0" y="315385"/>
              </a:lnTo>
              <a:lnTo>
                <a:pt x="0" y="43381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E071F-C970-485D-B7A6-0629E9091C2D}">
      <dsp:nvSpPr>
        <dsp:cNvPr id="0" name=""/>
        <dsp:cNvSpPr/>
      </dsp:nvSpPr>
      <dsp:spPr>
        <a:xfrm>
          <a:off x="1604497" y="1935363"/>
          <a:ext cx="2393412" cy="433819"/>
        </a:xfrm>
        <a:custGeom>
          <a:avLst/>
          <a:gdLst/>
          <a:ahLst/>
          <a:cxnLst/>
          <a:rect l="0" t="0" r="0" b="0"/>
          <a:pathLst>
            <a:path>
              <a:moveTo>
                <a:pt x="2393412" y="0"/>
              </a:moveTo>
              <a:lnTo>
                <a:pt x="2393412" y="315385"/>
              </a:lnTo>
              <a:lnTo>
                <a:pt x="0" y="315385"/>
              </a:lnTo>
              <a:lnTo>
                <a:pt x="0" y="43381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8B93A-386C-4AB9-9B2A-03895A17F846}">
      <dsp:nvSpPr>
        <dsp:cNvPr id="0" name=""/>
        <dsp:cNvSpPr/>
      </dsp:nvSpPr>
      <dsp:spPr>
        <a:xfrm>
          <a:off x="3997909" y="813745"/>
          <a:ext cx="1903570" cy="309807"/>
        </a:xfrm>
        <a:custGeom>
          <a:avLst/>
          <a:gdLst/>
          <a:ahLst/>
          <a:cxnLst/>
          <a:rect l="0" t="0" r="0" b="0"/>
          <a:pathLst>
            <a:path>
              <a:moveTo>
                <a:pt x="1903570" y="0"/>
              </a:moveTo>
              <a:lnTo>
                <a:pt x="1903570" y="191373"/>
              </a:lnTo>
              <a:lnTo>
                <a:pt x="0" y="191373"/>
              </a:lnTo>
              <a:lnTo>
                <a:pt x="0" y="30980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ED13B3-70CD-434A-AEC6-5A08F82E593C}">
      <dsp:nvSpPr>
        <dsp:cNvPr id="0" name=""/>
        <dsp:cNvSpPr/>
      </dsp:nvSpPr>
      <dsp:spPr>
        <a:xfrm>
          <a:off x="5262259" y="1935"/>
          <a:ext cx="1278441" cy="811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71971-A996-4CE4-9AFE-B7ABC5F13343}">
      <dsp:nvSpPr>
        <dsp:cNvPr id="0" name=""/>
        <dsp:cNvSpPr/>
      </dsp:nvSpPr>
      <dsp:spPr>
        <a:xfrm>
          <a:off x="5404308" y="136882"/>
          <a:ext cx="1278441" cy="8118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Flow of Communication</a:t>
          </a:r>
          <a:endParaRPr lang="en-US" sz="1400" kern="1200" dirty="0"/>
        </a:p>
      </dsp:txBody>
      <dsp:txXfrm>
        <a:off x="5428085" y="160659"/>
        <a:ext cx="1230887" cy="764256"/>
      </dsp:txXfrm>
    </dsp:sp>
    <dsp:sp modelId="{99EBF913-71CA-49DD-8BE3-4CB47953B171}">
      <dsp:nvSpPr>
        <dsp:cNvPr id="0" name=""/>
        <dsp:cNvSpPr/>
      </dsp:nvSpPr>
      <dsp:spPr>
        <a:xfrm>
          <a:off x="3358688" y="1123553"/>
          <a:ext cx="1278441" cy="811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D8029-64C9-47CF-847E-BA53E3E85405}">
      <dsp:nvSpPr>
        <dsp:cNvPr id="0" name=""/>
        <dsp:cNvSpPr/>
      </dsp:nvSpPr>
      <dsp:spPr>
        <a:xfrm>
          <a:off x="3500737" y="1258499"/>
          <a:ext cx="1278441" cy="8118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Formal</a:t>
          </a:r>
          <a:endParaRPr lang="en-US" sz="1400" kern="1200" dirty="0"/>
        </a:p>
      </dsp:txBody>
      <dsp:txXfrm>
        <a:off x="3524514" y="1282276"/>
        <a:ext cx="1230887" cy="764256"/>
      </dsp:txXfrm>
    </dsp:sp>
    <dsp:sp modelId="{60FFF976-8F17-4364-B253-4E112482EC26}">
      <dsp:nvSpPr>
        <dsp:cNvPr id="0" name=""/>
        <dsp:cNvSpPr/>
      </dsp:nvSpPr>
      <dsp:spPr>
        <a:xfrm>
          <a:off x="965276" y="2369182"/>
          <a:ext cx="1278441" cy="811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06700-33B5-4497-A4D6-ED8184C83EE6}">
      <dsp:nvSpPr>
        <dsp:cNvPr id="0" name=""/>
        <dsp:cNvSpPr/>
      </dsp:nvSpPr>
      <dsp:spPr>
        <a:xfrm>
          <a:off x="1107325" y="2504129"/>
          <a:ext cx="1278441" cy="8118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Upward</a:t>
          </a:r>
          <a:endParaRPr lang="en-US" sz="1400" kern="1200" dirty="0"/>
        </a:p>
      </dsp:txBody>
      <dsp:txXfrm>
        <a:off x="1131102" y="2527906"/>
        <a:ext cx="1230887" cy="764256"/>
      </dsp:txXfrm>
    </dsp:sp>
    <dsp:sp modelId="{77C0040F-B4EF-4B02-8492-DE9EAE5E3B27}">
      <dsp:nvSpPr>
        <dsp:cNvPr id="0" name=""/>
        <dsp:cNvSpPr/>
      </dsp:nvSpPr>
      <dsp:spPr>
        <a:xfrm>
          <a:off x="2527815" y="2369182"/>
          <a:ext cx="1278441" cy="811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BA20E-67E2-4146-801F-DA80CE9B6760}">
      <dsp:nvSpPr>
        <dsp:cNvPr id="0" name=""/>
        <dsp:cNvSpPr/>
      </dsp:nvSpPr>
      <dsp:spPr>
        <a:xfrm>
          <a:off x="2669864" y="2504129"/>
          <a:ext cx="1278441" cy="8118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Downward</a:t>
          </a:r>
          <a:endParaRPr lang="en-US" sz="1400" kern="1200" dirty="0"/>
        </a:p>
      </dsp:txBody>
      <dsp:txXfrm>
        <a:off x="2693641" y="2527906"/>
        <a:ext cx="1230887" cy="764256"/>
      </dsp:txXfrm>
    </dsp:sp>
    <dsp:sp modelId="{4B470337-AC48-46E2-855A-BDCD3B4B0835}">
      <dsp:nvSpPr>
        <dsp:cNvPr id="0" name=""/>
        <dsp:cNvSpPr/>
      </dsp:nvSpPr>
      <dsp:spPr>
        <a:xfrm>
          <a:off x="4090354" y="2369182"/>
          <a:ext cx="1278441" cy="811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4D0B8-2DC4-4060-BCBA-25D2574ED797}">
      <dsp:nvSpPr>
        <dsp:cNvPr id="0" name=""/>
        <dsp:cNvSpPr/>
      </dsp:nvSpPr>
      <dsp:spPr>
        <a:xfrm>
          <a:off x="4232403" y="2504129"/>
          <a:ext cx="1278441" cy="8118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horizontal</a:t>
          </a:r>
          <a:endParaRPr lang="en-US" sz="1400" kern="1200" dirty="0"/>
        </a:p>
      </dsp:txBody>
      <dsp:txXfrm>
        <a:off x="4256180" y="2527906"/>
        <a:ext cx="1230887" cy="764256"/>
      </dsp:txXfrm>
    </dsp:sp>
    <dsp:sp modelId="{FC18442D-9BA0-4978-855F-4C720A224A78}">
      <dsp:nvSpPr>
        <dsp:cNvPr id="0" name=""/>
        <dsp:cNvSpPr/>
      </dsp:nvSpPr>
      <dsp:spPr>
        <a:xfrm>
          <a:off x="5652894" y="2369182"/>
          <a:ext cx="1278441" cy="811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BF659-817B-45AF-A7D2-813B45EA6E1E}">
      <dsp:nvSpPr>
        <dsp:cNvPr id="0" name=""/>
        <dsp:cNvSpPr/>
      </dsp:nvSpPr>
      <dsp:spPr>
        <a:xfrm>
          <a:off x="5794943" y="2504129"/>
          <a:ext cx="1278441" cy="8118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Diagonal</a:t>
          </a:r>
          <a:endParaRPr lang="en-US" sz="1400" kern="1200" dirty="0"/>
        </a:p>
      </dsp:txBody>
      <dsp:txXfrm>
        <a:off x="5818720" y="2527906"/>
        <a:ext cx="1230887" cy="764256"/>
      </dsp:txXfrm>
    </dsp:sp>
    <dsp:sp modelId="{480E3584-7653-4689-961A-10D363692164}">
      <dsp:nvSpPr>
        <dsp:cNvPr id="0" name=""/>
        <dsp:cNvSpPr/>
      </dsp:nvSpPr>
      <dsp:spPr>
        <a:xfrm>
          <a:off x="7215433" y="1185559"/>
          <a:ext cx="1278441" cy="811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438C9-E688-415A-93EA-A03914EA157E}">
      <dsp:nvSpPr>
        <dsp:cNvPr id="0" name=""/>
        <dsp:cNvSpPr/>
      </dsp:nvSpPr>
      <dsp:spPr>
        <a:xfrm>
          <a:off x="7357482" y="1320505"/>
          <a:ext cx="1278441" cy="8118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Informal</a:t>
          </a:r>
          <a:endParaRPr lang="en-US" sz="1400" kern="1200" dirty="0"/>
        </a:p>
      </dsp:txBody>
      <dsp:txXfrm>
        <a:off x="7381259" y="1344282"/>
        <a:ext cx="1230887" cy="764256"/>
      </dsp:txXfrm>
    </dsp:sp>
    <dsp:sp modelId="{A97735F7-F730-4E45-AF71-3A82FFCA2EDD}">
      <dsp:nvSpPr>
        <dsp:cNvPr id="0" name=""/>
        <dsp:cNvSpPr/>
      </dsp:nvSpPr>
      <dsp:spPr>
        <a:xfrm>
          <a:off x="7215433" y="2369182"/>
          <a:ext cx="1278441" cy="811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1E867-707D-4216-9F6D-98F810A2BAA0}">
      <dsp:nvSpPr>
        <dsp:cNvPr id="0" name=""/>
        <dsp:cNvSpPr/>
      </dsp:nvSpPr>
      <dsp:spPr>
        <a:xfrm>
          <a:off x="7357482" y="2504129"/>
          <a:ext cx="1278441" cy="8118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Grapevine</a:t>
          </a:r>
          <a:endParaRPr lang="en-US" sz="1400" kern="1200" dirty="0"/>
        </a:p>
      </dsp:txBody>
      <dsp:txXfrm>
        <a:off x="7381259" y="2527906"/>
        <a:ext cx="1230887" cy="7642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AF929-EDBA-47C3-BF53-7200EB8C43AE}">
      <dsp:nvSpPr>
        <dsp:cNvPr id="0" name=""/>
        <dsp:cNvSpPr/>
      </dsp:nvSpPr>
      <dsp:spPr>
        <a:xfrm>
          <a:off x="3518140" y="1588638"/>
          <a:ext cx="3912855" cy="3686261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alpha val="50000"/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alpha val="50000"/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Franklin Gothic Demi Cond" pitchFamily="34" charset="0"/>
            </a:rPr>
            <a:t>ADVANTAGES</a:t>
          </a:r>
          <a:endParaRPr lang="ms-MY" sz="4000" kern="1200" dirty="0">
            <a:latin typeface="Franklin Gothic Demi Cond" pitchFamily="34" charset="0"/>
          </a:endParaRPr>
        </a:p>
      </dsp:txBody>
      <dsp:txXfrm>
        <a:off x="4091164" y="2128478"/>
        <a:ext cx="2766807" cy="2606581"/>
      </dsp:txXfrm>
    </dsp:sp>
    <dsp:sp modelId="{6B9BE87B-6D5A-4117-948F-E117C636D797}">
      <dsp:nvSpPr>
        <dsp:cNvPr id="0" name=""/>
        <dsp:cNvSpPr/>
      </dsp:nvSpPr>
      <dsp:spPr>
        <a:xfrm>
          <a:off x="4413883" y="-19219"/>
          <a:ext cx="2121369" cy="2105868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alpha val="50000"/>
                <a:hueOff val="-3917"/>
                <a:satOff val="-4294"/>
                <a:lumOff val="-2157"/>
                <a:alphaOff val="0"/>
                <a:shade val="74000"/>
                <a:satMod val="130000"/>
                <a:lumMod val="90000"/>
              </a:schemeClr>
              <a:schemeClr val="accent5">
                <a:alpha val="50000"/>
                <a:hueOff val="-3917"/>
                <a:satOff val="-4294"/>
                <a:lumOff val="-2157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s-MY" sz="2400" b="1" kern="1200" dirty="0" smtClean="0">
              <a:latin typeface="Franklin Gothic Medium Cond" pitchFamily="34" charset="0"/>
            </a:rPr>
            <a:t>Grapevine channels carry information rapidly.</a:t>
          </a:r>
          <a:endParaRPr lang="ms-MY" sz="2400" kern="1200" dirty="0"/>
        </a:p>
      </dsp:txBody>
      <dsp:txXfrm>
        <a:off x="4724550" y="289178"/>
        <a:ext cx="1500035" cy="1489074"/>
      </dsp:txXfrm>
    </dsp:sp>
    <dsp:sp modelId="{77106F2E-043D-44AD-A9C2-84F9AA1DC89F}">
      <dsp:nvSpPr>
        <dsp:cNvPr id="0" name=""/>
        <dsp:cNvSpPr/>
      </dsp:nvSpPr>
      <dsp:spPr>
        <a:xfrm>
          <a:off x="6704134" y="1632302"/>
          <a:ext cx="2102237" cy="2116853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alpha val="50000"/>
                <a:hueOff val="-7835"/>
                <a:satOff val="-8588"/>
                <a:lumOff val="-4314"/>
                <a:alphaOff val="0"/>
                <a:shade val="74000"/>
                <a:satMod val="130000"/>
                <a:lumMod val="90000"/>
              </a:schemeClr>
              <a:schemeClr val="accent5">
                <a:alpha val="50000"/>
                <a:hueOff val="-7835"/>
                <a:satOff val="-8588"/>
                <a:lumOff val="-4314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s-MY" sz="2400" b="1" kern="1200" dirty="0" smtClean="0">
              <a:latin typeface="Franklin Gothic Medium Cond" pitchFamily="34" charset="0"/>
            </a:rPr>
            <a:t>Creates a sense of unity among the employees </a:t>
          </a:r>
          <a:endParaRPr lang="ms-MY" sz="2400" kern="1200" dirty="0"/>
        </a:p>
      </dsp:txBody>
      <dsp:txXfrm>
        <a:off x="7011999" y="1942308"/>
        <a:ext cx="1486507" cy="1496841"/>
      </dsp:txXfrm>
    </dsp:sp>
    <dsp:sp modelId="{3DABE3E4-3881-43B7-9E0E-CC7D670C1DC2}">
      <dsp:nvSpPr>
        <dsp:cNvPr id="0" name=""/>
        <dsp:cNvSpPr/>
      </dsp:nvSpPr>
      <dsp:spPr>
        <a:xfrm>
          <a:off x="5833174" y="4325223"/>
          <a:ext cx="2101869" cy="2093224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alpha val="50000"/>
                <a:hueOff val="-11752"/>
                <a:satOff val="-12883"/>
                <a:lumOff val="-6471"/>
                <a:alphaOff val="0"/>
                <a:shade val="74000"/>
                <a:satMod val="130000"/>
                <a:lumMod val="90000"/>
              </a:schemeClr>
              <a:schemeClr val="accent5">
                <a:alpha val="50000"/>
                <a:hueOff val="-11752"/>
                <a:satOff val="-12883"/>
                <a:lumOff val="-6471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s-MY" sz="2400" b="1" kern="1200" dirty="0" smtClean="0">
              <a:latin typeface="Franklin Gothic Medium Cond" pitchFamily="34" charset="0"/>
            </a:rPr>
            <a:t>Feedback obtained is quick </a:t>
          </a:r>
          <a:endParaRPr lang="ms-MY" sz="2400" kern="1200" dirty="0"/>
        </a:p>
      </dsp:txBody>
      <dsp:txXfrm>
        <a:off x="6140986" y="4631769"/>
        <a:ext cx="1486245" cy="1480132"/>
      </dsp:txXfrm>
    </dsp:sp>
    <dsp:sp modelId="{2F53F77B-AD68-430D-BF4D-E84B81587CA8}">
      <dsp:nvSpPr>
        <dsp:cNvPr id="0" name=""/>
        <dsp:cNvSpPr/>
      </dsp:nvSpPr>
      <dsp:spPr>
        <a:xfrm>
          <a:off x="3003319" y="4315740"/>
          <a:ext cx="2123415" cy="2112190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alpha val="50000"/>
                <a:hueOff val="-15669"/>
                <a:satOff val="-17177"/>
                <a:lumOff val="-8628"/>
                <a:alphaOff val="0"/>
                <a:shade val="74000"/>
                <a:satMod val="130000"/>
                <a:lumMod val="90000"/>
              </a:schemeClr>
              <a:schemeClr val="accent5">
                <a:alpha val="50000"/>
                <a:hueOff val="-15669"/>
                <a:satOff val="-17177"/>
                <a:lumOff val="-8628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s-MY" sz="2400" b="1" kern="1200" dirty="0" smtClean="0">
              <a:latin typeface="Franklin Gothic Medium Cond" pitchFamily="34" charset="0"/>
            </a:rPr>
            <a:t>Serves as an emotional supportive value</a:t>
          </a:r>
          <a:endParaRPr lang="ms-MY" sz="2400" b="1" kern="1200" dirty="0">
            <a:latin typeface="Franklin Gothic Medium Cond" pitchFamily="34" charset="0"/>
          </a:endParaRPr>
        </a:p>
      </dsp:txBody>
      <dsp:txXfrm>
        <a:off x="3314286" y="4625063"/>
        <a:ext cx="1501481" cy="1493544"/>
      </dsp:txXfrm>
    </dsp:sp>
    <dsp:sp modelId="{F0BD2D58-D345-4D72-9CF2-C8A901EE42A8}">
      <dsp:nvSpPr>
        <dsp:cNvPr id="0" name=""/>
        <dsp:cNvSpPr/>
      </dsp:nvSpPr>
      <dsp:spPr>
        <a:xfrm>
          <a:off x="2115854" y="1582593"/>
          <a:ext cx="2156057" cy="2216272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alpha val="50000"/>
                <a:hueOff val="-19587"/>
                <a:satOff val="-21471"/>
                <a:lumOff val="-10785"/>
                <a:alphaOff val="0"/>
                <a:shade val="74000"/>
                <a:satMod val="130000"/>
                <a:lumMod val="90000"/>
              </a:schemeClr>
              <a:schemeClr val="accent5">
                <a:alpha val="50000"/>
                <a:hueOff val="-19587"/>
                <a:satOff val="-21471"/>
                <a:lumOff val="-1078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noProof="0" dirty="0" smtClean="0">
              <a:latin typeface="Franklin Gothic Medium Cond" pitchFamily="34" charset="0"/>
            </a:rPr>
            <a:t>The grapevine is a supplement</a:t>
          </a:r>
          <a:endParaRPr lang="en-US" sz="2400" b="1" kern="1200" noProof="0" dirty="0">
            <a:latin typeface="Franklin Gothic Medium Cond" pitchFamily="34" charset="0"/>
          </a:endParaRPr>
        </a:p>
      </dsp:txBody>
      <dsp:txXfrm>
        <a:off x="2431601" y="1907159"/>
        <a:ext cx="1524563" cy="15671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200FDD-9CC0-474B-A47C-A77C28C22522}">
      <dsp:nvSpPr>
        <dsp:cNvPr id="0" name=""/>
        <dsp:cNvSpPr/>
      </dsp:nvSpPr>
      <dsp:spPr>
        <a:xfrm>
          <a:off x="0" y="307233"/>
          <a:ext cx="869969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67E18-2A26-4AB2-9B3E-5620F5702078}">
      <dsp:nvSpPr>
        <dsp:cNvPr id="0" name=""/>
        <dsp:cNvSpPr/>
      </dsp:nvSpPr>
      <dsp:spPr>
        <a:xfrm>
          <a:off x="434984" y="56313"/>
          <a:ext cx="6089783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179" tIns="0" rIns="230179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Language </a:t>
          </a:r>
          <a:r>
            <a:rPr lang="en-US" sz="1700" kern="1200" smtClean="0"/>
            <a:t>is Arbitrary</a:t>
          </a:r>
          <a:endParaRPr lang="en-US" sz="1700" kern="1200" dirty="0"/>
        </a:p>
      </dsp:txBody>
      <dsp:txXfrm>
        <a:off x="459482" y="80811"/>
        <a:ext cx="6040787" cy="452844"/>
      </dsp:txXfrm>
    </dsp:sp>
    <dsp:sp modelId="{F8F39989-3232-4DFF-B9B9-877584782773}">
      <dsp:nvSpPr>
        <dsp:cNvPr id="0" name=""/>
        <dsp:cNvSpPr/>
      </dsp:nvSpPr>
      <dsp:spPr>
        <a:xfrm>
          <a:off x="0" y="1078353"/>
          <a:ext cx="869969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6497B-A19B-4045-A3E4-15BC2F5F3DE9}">
      <dsp:nvSpPr>
        <dsp:cNvPr id="0" name=""/>
        <dsp:cNvSpPr/>
      </dsp:nvSpPr>
      <dsp:spPr>
        <a:xfrm>
          <a:off x="434984" y="827433"/>
          <a:ext cx="6089783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179" tIns="0" rIns="230179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Language is Artificial</a:t>
          </a:r>
          <a:endParaRPr lang="en-US" sz="1700" kern="1200" dirty="0"/>
        </a:p>
      </dsp:txBody>
      <dsp:txXfrm>
        <a:off x="459482" y="851931"/>
        <a:ext cx="6040787" cy="452844"/>
      </dsp:txXfrm>
    </dsp:sp>
    <dsp:sp modelId="{3C91CB4F-1D43-4545-BE1F-ABC8ECE421A3}">
      <dsp:nvSpPr>
        <dsp:cNvPr id="0" name=""/>
        <dsp:cNvSpPr/>
      </dsp:nvSpPr>
      <dsp:spPr>
        <a:xfrm>
          <a:off x="0" y="1849473"/>
          <a:ext cx="869969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9CE1D1-39F6-47EB-80FD-53A65B02BFE9}">
      <dsp:nvSpPr>
        <dsp:cNvPr id="0" name=""/>
        <dsp:cNvSpPr/>
      </dsp:nvSpPr>
      <dsp:spPr>
        <a:xfrm>
          <a:off x="434984" y="1598553"/>
          <a:ext cx="6089783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179" tIns="0" rIns="230179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Language is Restricted</a:t>
          </a:r>
          <a:endParaRPr lang="en-US" sz="1700" kern="1200" dirty="0"/>
        </a:p>
      </dsp:txBody>
      <dsp:txXfrm>
        <a:off x="459482" y="1623051"/>
        <a:ext cx="6040787" cy="452844"/>
      </dsp:txXfrm>
    </dsp:sp>
    <dsp:sp modelId="{E32CE14B-B504-42C2-B62C-03F9DD28634E}">
      <dsp:nvSpPr>
        <dsp:cNvPr id="0" name=""/>
        <dsp:cNvSpPr/>
      </dsp:nvSpPr>
      <dsp:spPr>
        <a:xfrm>
          <a:off x="0" y="2620593"/>
          <a:ext cx="869969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EB006-2E6A-4111-A3DC-8E37F6B18A46}">
      <dsp:nvSpPr>
        <dsp:cNvPr id="0" name=""/>
        <dsp:cNvSpPr/>
      </dsp:nvSpPr>
      <dsp:spPr>
        <a:xfrm>
          <a:off x="434984" y="2369673"/>
          <a:ext cx="6089783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179" tIns="0" rIns="230179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Language is Abstract</a:t>
          </a:r>
          <a:endParaRPr lang="en-US" sz="1700" kern="1200" dirty="0"/>
        </a:p>
      </dsp:txBody>
      <dsp:txXfrm>
        <a:off x="459482" y="2394171"/>
        <a:ext cx="6040787" cy="452844"/>
      </dsp:txXfrm>
    </dsp:sp>
    <dsp:sp modelId="{4B7E4AE8-E7ED-461A-AD96-7E7E562D3725}">
      <dsp:nvSpPr>
        <dsp:cNvPr id="0" name=""/>
        <dsp:cNvSpPr/>
      </dsp:nvSpPr>
      <dsp:spPr>
        <a:xfrm>
          <a:off x="0" y="3391713"/>
          <a:ext cx="869969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1D98DF-8E4E-46F1-8481-1DC38C3BD24C}">
      <dsp:nvSpPr>
        <dsp:cNvPr id="0" name=""/>
        <dsp:cNvSpPr/>
      </dsp:nvSpPr>
      <dsp:spPr>
        <a:xfrm>
          <a:off x="434984" y="3140793"/>
          <a:ext cx="6089783" cy="5018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179" tIns="0" rIns="230179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Language is Recursive</a:t>
          </a:r>
          <a:endParaRPr lang="en-US" sz="1700" kern="1200" dirty="0"/>
        </a:p>
      </dsp:txBody>
      <dsp:txXfrm>
        <a:off x="459482" y="3165291"/>
        <a:ext cx="6040787" cy="452844"/>
      </dsp:txXfrm>
    </dsp:sp>
    <dsp:sp modelId="{C6E9E2CD-384F-4D51-9345-90C7C929AC9F}">
      <dsp:nvSpPr>
        <dsp:cNvPr id="0" name=""/>
        <dsp:cNvSpPr/>
      </dsp:nvSpPr>
      <dsp:spPr>
        <a:xfrm>
          <a:off x="0" y="4162833"/>
          <a:ext cx="869969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0ED627-EE96-47C1-B904-C22DC190FD21}">
      <dsp:nvSpPr>
        <dsp:cNvPr id="0" name=""/>
        <dsp:cNvSpPr/>
      </dsp:nvSpPr>
      <dsp:spPr>
        <a:xfrm>
          <a:off x="434984" y="3911913"/>
          <a:ext cx="6089783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179" tIns="0" rIns="230179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Language is Social</a:t>
          </a:r>
          <a:endParaRPr lang="en-US" sz="1700" kern="1200" dirty="0"/>
        </a:p>
      </dsp:txBody>
      <dsp:txXfrm>
        <a:off x="459482" y="3936411"/>
        <a:ext cx="6040787" cy="452844"/>
      </dsp:txXfrm>
    </dsp:sp>
    <dsp:sp modelId="{34E3F4D1-5C31-4262-A8DF-9BE546389B18}">
      <dsp:nvSpPr>
        <dsp:cNvPr id="0" name=""/>
        <dsp:cNvSpPr/>
      </dsp:nvSpPr>
      <dsp:spPr>
        <a:xfrm>
          <a:off x="0" y="4933953"/>
          <a:ext cx="869969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1B29B-02F7-4141-9931-1E89AA3E602B}">
      <dsp:nvSpPr>
        <dsp:cNvPr id="0" name=""/>
        <dsp:cNvSpPr/>
      </dsp:nvSpPr>
      <dsp:spPr>
        <a:xfrm>
          <a:off x="434984" y="4683033"/>
          <a:ext cx="6089783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179" tIns="0" rIns="230179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Displacement</a:t>
          </a:r>
          <a:endParaRPr lang="en-US" sz="1700" kern="1200" dirty="0"/>
        </a:p>
      </dsp:txBody>
      <dsp:txXfrm>
        <a:off x="459482" y="4707531"/>
        <a:ext cx="6040787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249E917-2A05-4C19-96AD-E3238A57AF55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FB3F595-0128-40E1-8A91-4548C8DA239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19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E917-2A05-4C19-96AD-E3238A57AF55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F595-0128-40E1-8A91-4548C8DA2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E917-2A05-4C19-96AD-E3238A57AF55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F595-0128-40E1-8A91-4548C8DA239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328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E917-2A05-4C19-96AD-E3238A57AF55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F595-0128-40E1-8A91-4548C8DA239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61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E917-2A05-4C19-96AD-E3238A57AF55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F595-0128-40E1-8A91-4548C8DA2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26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E917-2A05-4C19-96AD-E3238A57AF55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F595-0128-40E1-8A91-4548C8DA239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364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E917-2A05-4C19-96AD-E3238A57AF55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F595-0128-40E1-8A91-4548C8DA239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89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E917-2A05-4C19-96AD-E3238A57AF55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F595-0128-40E1-8A91-4548C8DA239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253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E917-2A05-4C19-96AD-E3238A57AF55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F595-0128-40E1-8A91-4548C8DA239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86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E917-2A05-4C19-96AD-E3238A57AF55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F595-0128-40E1-8A91-4548C8DA2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3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E917-2A05-4C19-96AD-E3238A57AF55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F595-0128-40E1-8A91-4548C8DA239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1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E917-2A05-4C19-96AD-E3238A57AF55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F595-0128-40E1-8A91-4548C8DA239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86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E917-2A05-4C19-96AD-E3238A57AF55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F595-0128-40E1-8A91-4548C8DA239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51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E917-2A05-4C19-96AD-E3238A57AF55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F595-0128-40E1-8A91-4548C8DA239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47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E917-2A05-4C19-96AD-E3238A57AF55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F595-0128-40E1-8A91-4548C8DA2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2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E917-2A05-4C19-96AD-E3238A57AF55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F595-0128-40E1-8A91-4548C8DA239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23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E917-2A05-4C19-96AD-E3238A57AF55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F595-0128-40E1-8A91-4548C8DA2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0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49E917-2A05-4C19-96AD-E3238A57AF55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B3F595-0128-40E1-8A91-4548C8DA2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4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-1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 by</a:t>
            </a:r>
          </a:p>
          <a:p>
            <a:r>
              <a:rPr lang="en-US" dirty="0" err="1" smtClean="0"/>
              <a:t>Anshu</a:t>
            </a:r>
            <a:r>
              <a:rPr lang="en-US" dirty="0" smtClean="0"/>
              <a:t>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4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 of Upward Communication: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business report from the branch manager of a company to the managing director of </a:t>
            </a:r>
            <a:r>
              <a:rPr lang="en-US" dirty="0" smtClean="0"/>
              <a:t>the company </a:t>
            </a:r>
            <a:r>
              <a:rPr lang="en-US" dirty="0"/>
              <a:t>is an example of upward communication</a:t>
            </a:r>
            <a:r>
              <a:rPr lang="en-US" dirty="0" smtClean="0"/>
              <a:t>.</a:t>
            </a:r>
          </a:p>
          <a:p>
            <a:r>
              <a:rPr lang="en-US" dirty="0"/>
              <a:t>Other examples of upward communication include </a:t>
            </a:r>
            <a:r>
              <a:rPr lang="en-US" dirty="0" smtClean="0"/>
              <a:t>–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Business </a:t>
            </a:r>
            <a:r>
              <a:rPr lang="en-US" dirty="0" smtClean="0"/>
              <a:t>proposals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Suggestion </a:t>
            </a:r>
            <a:r>
              <a:rPr lang="en-US" dirty="0" smtClean="0"/>
              <a:t>box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Exit interviews</a:t>
            </a:r>
          </a:p>
        </p:txBody>
      </p:sp>
    </p:spTree>
    <p:extLst>
      <p:ext uri="{BB962C8B-B14F-4D97-AF65-F5344CB8AC3E}">
        <p14:creationId xmlns:p14="http://schemas.microsoft.com/office/powerpoint/2010/main" val="81156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Horizontal or Lateral or Peer Group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takes place between professional peer groups or people working on the same level </a:t>
            </a:r>
            <a:r>
              <a:rPr lang="en-US" dirty="0" smtClean="0"/>
              <a:t>of hierarchy.</a:t>
            </a:r>
          </a:p>
          <a:p>
            <a:r>
              <a:rPr lang="en-US" dirty="0"/>
              <a:t>It is the communication among workers at the same </a:t>
            </a:r>
            <a:r>
              <a:rPr lang="en-US" dirty="0" smtClean="0"/>
              <a:t>level</a:t>
            </a:r>
          </a:p>
          <a:p>
            <a:r>
              <a:rPr lang="en-US" dirty="0"/>
              <a:t>The main objectives of horizontal communication </a:t>
            </a:r>
            <a:r>
              <a:rPr lang="en-US" dirty="0" smtClean="0"/>
              <a:t>are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Developing </a:t>
            </a:r>
            <a:r>
              <a:rPr lang="en-US" dirty="0" smtClean="0"/>
              <a:t>teamwork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Promoting group coordination within an organization</a:t>
            </a:r>
          </a:p>
        </p:txBody>
      </p:sp>
    </p:spTree>
    <p:extLst>
      <p:ext uri="{BB962C8B-B14F-4D97-AF65-F5344CB8AC3E}">
        <p14:creationId xmlns:p14="http://schemas.microsoft.com/office/powerpoint/2010/main" val="176261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Horizontal or Lateral or Peer Group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Horizontal communication is less formal and structured than both downward and </a:t>
            </a:r>
            <a:r>
              <a:rPr lang="en-US" dirty="0" smtClean="0"/>
              <a:t>upward communication </a:t>
            </a:r>
            <a:r>
              <a:rPr lang="en-US" dirty="0"/>
              <a:t>and may be carried out </a:t>
            </a:r>
            <a:r>
              <a:rPr lang="en-US" dirty="0" smtClean="0"/>
              <a:t>through</a:t>
            </a:r>
          </a:p>
          <a:p>
            <a:r>
              <a:rPr lang="en-US" dirty="0"/>
              <a:t>Informal discussions</a:t>
            </a:r>
          </a:p>
          <a:p>
            <a:r>
              <a:rPr lang="en-US" dirty="0" smtClean="0"/>
              <a:t> </a:t>
            </a:r>
            <a:r>
              <a:rPr lang="en-US" dirty="0"/>
              <a:t>Management gossip</a:t>
            </a:r>
          </a:p>
          <a:p>
            <a:r>
              <a:rPr lang="en-US" dirty="0" smtClean="0"/>
              <a:t>Telephone </a:t>
            </a:r>
            <a:r>
              <a:rPr lang="en-US" dirty="0"/>
              <a:t>calls</a:t>
            </a:r>
          </a:p>
          <a:p>
            <a:r>
              <a:rPr lang="en-US" dirty="0" smtClean="0"/>
              <a:t> </a:t>
            </a:r>
            <a:r>
              <a:rPr lang="en-US" dirty="0"/>
              <a:t>Teleconferencing</a:t>
            </a:r>
          </a:p>
          <a:p>
            <a:r>
              <a:rPr lang="en-US" dirty="0" smtClean="0"/>
              <a:t> </a:t>
            </a:r>
            <a:r>
              <a:rPr lang="en-US" dirty="0"/>
              <a:t>Memos</a:t>
            </a:r>
          </a:p>
          <a:p>
            <a:r>
              <a:rPr lang="en-US" dirty="0" smtClean="0"/>
              <a:t> </a:t>
            </a:r>
            <a:r>
              <a:rPr lang="en-US" dirty="0"/>
              <a:t>Routine meetings</a:t>
            </a:r>
          </a:p>
        </p:txBody>
      </p:sp>
    </p:spTree>
    <p:extLst>
      <p:ext uri="{BB962C8B-B14F-4D97-AF65-F5344CB8AC3E}">
        <p14:creationId xmlns:p14="http://schemas.microsoft.com/office/powerpoint/2010/main" val="420486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990" y="777923"/>
            <a:ext cx="8503693" cy="498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2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Diagonal or Cross-wise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product of modern changes in information technology and management. It </a:t>
            </a:r>
            <a:r>
              <a:rPr lang="en-US" dirty="0" smtClean="0"/>
              <a:t>is basically </a:t>
            </a:r>
            <a:r>
              <a:rPr lang="en-US" dirty="0"/>
              <a:t>a response to market needs that demand speed and </a:t>
            </a:r>
            <a:r>
              <a:rPr lang="en-US" dirty="0" smtClean="0"/>
              <a:t>efficiency.</a:t>
            </a:r>
          </a:p>
          <a:p>
            <a:r>
              <a:rPr lang="en-US" dirty="0"/>
              <a:t>Diagonal communication flows in all directions. As the diagonal channel occurs </a:t>
            </a:r>
            <a:r>
              <a:rPr lang="en-US" dirty="0" smtClean="0"/>
              <a:t>between people </a:t>
            </a:r>
            <a:r>
              <a:rPr lang="en-US" dirty="0"/>
              <a:t>who do not have to follow rigid norms of communication protocol</a:t>
            </a:r>
          </a:p>
        </p:txBody>
      </p:sp>
    </p:spTree>
    <p:extLst>
      <p:ext uri="{BB962C8B-B14F-4D97-AF65-F5344CB8AC3E}">
        <p14:creationId xmlns:p14="http://schemas.microsoft.com/office/powerpoint/2010/main" val="420348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Grapevine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communication is done without maintaining the formalities prescribed by the organization, it is called informal communication</a:t>
            </a:r>
            <a:r>
              <a:rPr lang="en-US" dirty="0" smtClean="0"/>
              <a:t>.</a:t>
            </a:r>
          </a:p>
          <a:p>
            <a:r>
              <a:rPr lang="en-US" dirty="0"/>
              <a:t>The basis of informal communication is personal or informal relationship between the members of a group. </a:t>
            </a:r>
            <a:endParaRPr lang="en-US" dirty="0" smtClean="0"/>
          </a:p>
          <a:p>
            <a:r>
              <a:rPr lang="en-US" dirty="0"/>
              <a:t>It is also known as grapevine that takes place when the people of an organization or group, especially of same level or rank gather or meet tighter and discuss informally.</a:t>
            </a:r>
          </a:p>
        </p:txBody>
      </p:sp>
    </p:spTree>
    <p:extLst>
      <p:ext uri="{BB962C8B-B14F-4D97-AF65-F5344CB8AC3E}">
        <p14:creationId xmlns:p14="http://schemas.microsoft.com/office/powerpoint/2010/main" val="138299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Grapevine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According to </a:t>
            </a:r>
            <a:r>
              <a:rPr lang="en-US" i="1" dirty="0" err="1"/>
              <a:t>Bovee</a:t>
            </a:r>
            <a:r>
              <a:rPr lang="en-US" i="1" dirty="0"/>
              <a:t> and Others, “Grapevine is an informal interpersonal channel of information not officially sanctioned by the organization</a:t>
            </a:r>
            <a:r>
              <a:rPr lang="en-US" i="1" dirty="0" smtClean="0"/>
              <a:t>.</a:t>
            </a:r>
          </a:p>
          <a:p>
            <a:r>
              <a:rPr lang="en-US" i="1" dirty="0" err="1"/>
              <a:t>Newstrom</a:t>
            </a:r>
            <a:r>
              <a:rPr lang="en-US" i="1" dirty="0"/>
              <a:t> and K. Davis said, “Grapevine is an informal system that arises spontaneously from the social interaction of the organization.” </a:t>
            </a:r>
            <a:endParaRPr lang="en-US" i="1" dirty="0" smtClean="0"/>
          </a:p>
          <a:p>
            <a:r>
              <a:rPr lang="en-US" dirty="0"/>
              <a:t>So, </a:t>
            </a:r>
            <a:r>
              <a:rPr lang="en-US" b="1" i="1" dirty="0"/>
              <a:t>grapevine</a:t>
            </a:r>
            <a:r>
              <a:rPr lang="en-US" dirty="0"/>
              <a:t> is an informal, unofficial and personal communication channel or system that takes place within the organization as a result of rumor and gossip. It is a complex web of oral information flow linking all the members of the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255486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Patterns or Types of Grapevine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Strand</a:t>
            </a:r>
          </a:p>
          <a:p>
            <a:r>
              <a:rPr lang="en-US" dirty="0" smtClean="0"/>
              <a:t>Gossip Chain</a:t>
            </a:r>
          </a:p>
          <a:p>
            <a:r>
              <a:rPr lang="en-US" dirty="0" smtClean="0"/>
              <a:t>Probability Chain</a:t>
            </a:r>
          </a:p>
          <a:p>
            <a:r>
              <a:rPr lang="en-US" dirty="0" smtClean="0"/>
              <a:t>Cluster 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700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Single Strand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single strand chain involves the passing of information through a line of persons to the ultimate recipient. In the figure, the person A tells B, who tells C, who tells D, and so on, till the information has reached most of the persons involved or concerned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825" y="4405811"/>
            <a:ext cx="7124130" cy="135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2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Gossip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the gossip chain, one person seeks and tells the information to everyone. This chain is just like the wheel where one person stays at the </a:t>
            </a:r>
            <a:r>
              <a:rPr lang="en-US" dirty="0" err="1"/>
              <a:t>centre</a:t>
            </a:r>
            <a:r>
              <a:rPr lang="en-US" dirty="0"/>
              <a:t> and the information passes along the spokes of the wheel to others stationed on the rim. In the following figure, A is at the center and passes the information to others staying on the rim of the wheel.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54968" y="2836889"/>
            <a:ext cx="2908044" cy="312718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294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10131425" cy="1455738"/>
          </a:xfrm>
        </p:spPr>
        <p:txBody>
          <a:bodyPr/>
          <a:lstStyle/>
          <a:p>
            <a:r>
              <a:rPr lang="en-US" dirty="0" smtClean="0"/>
              <a:t>Flow of communication/channels of communication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2511" y="2169994"/>
            <a:ext cx="1078872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organization is a group of people associated for business, political, professional, religious, social,</a:t>
            </a:r>
          </a:p>
          <a:p>
            <a:pPr fontAlgn="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 other purposes. Its activities require human beings to interact and react, that is, to communicate.</a:t>
            </a:r>
          </a:p>
          <a:p>
            <a:pPr fontAlgn="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 exchange information, ideas, plans, order needed supplies and make decisions, rules,</a:t>
            </a:r>
          </a:p>
          <a:p>
            <a:pPr fontAlgn="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proposals, contracts, and agreements. All these activities require one skill, that is communication.</a:t>
            </a:r>
          </a:p>
          <a:p>
            <a:pPr fontAlgn="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 can say that communication is the "Lifeline" of every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 exchange of information within an organization is called internal communication. It takes place</a:t>
            </a:r>
          </a:p>
          <a:p>
            <a:pPr fontAlgn="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 different levels -- downwards, upwards and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</a:t>
            </a:r>
          </a:p>
          <a:p>
            <a:pPr fontAlgn="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 exchange information within and outside the organization we use a variety of formal and</a:t>
            </a:r>
          </a:p>
          <a:p>
            <a:pPr fontAlgn="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informal forms of communication that carry the flow of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3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Probability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 The probability chain is a random process in which someone transmits the information to others in accordance with the laws of probability and then these others tell still others in a similar way. This chain may also be called random process. </a:t>
            </a:r>
            <a:endParaRPr lang="en-US" dirty="0"/>
          </a:p>
        </p:txBody>
      </p:sp>
      <p:grpSp>
        <p:nvGrpSpPr>
          <p:cNvPr id="50" name="Group 46"/>
          <p:cNvGrpSpPr>
            <a:grpSpLocks/>
          </p:cNvGrpSpPr>
          <p:nvPr/>
        </p:nvGrpSpPr>
        <p:grpSpPr bwMode="auto">
          <a:xfrm>
            <a:off x="7629099" y="2560320"/>
            <a:ext cx="2947915" cy="3349261"/>
            <a:chOff x="2832" y="576"/>
            <a:chExt cx="1776" cy="2104"/>
          </a:xfrm>
        </p:grpSpPr>
        <p:grpSp>
          <p:nvGrpSpPr>
            <p:cNvPr id="51" name="Group 47"/>
            <p:cNvGrpSpPr>
              <a:grpSpLocks/>
            </p:cNvGrpSpPr>
            <p:nvPr/>
          </p:nvGrpSpPr>
          <p:grpSpPr bwMode="auto">
            <a:xfrm>
              <a:off x="2832" y="576"/>
              <a:ext cx="1728" cy="1872"/>
              <a:chOff x="2832" y="576"/>
              <a:chExt cx="1728" cy="1872"/>
            </a:xfrm>
          </p:grpSpPr>
          <p:sp>
            <p:nvSpPr>
              <p:cNvPr id="53" name="Oval 48"/>
              <p:cNvSpPr>
                <a:spLocks noChangeArrowheads="1"/>
              </p:cNvSpPr>
              <p:nvPr/>
            </p:nvSpPr>
            <p:spPr bwMode="auto">
              <a:xfrm>
                <a:off x="3420" y="2191"/>
                <a:ext cx="241" cy="257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A</a:t>
                </a:r>
              </a:p>
            </p:txBody>
          </p:sp>
          <p:sp>
            <p:nvSpPr>
              <p:cNvPr id="54" name="Oval 49"/>
              <p:cNvSpPr>
                <a:spLocks noChangeArrowheads="1"/>
              </p:cNvSpPr>
              <p:nvPr/>
            </p:nvSpPr>
            <p:spPr bwMode="auto">
              <a:xfrm>
                <a:off x="3039" y="1420"/>
                <a:ext cx="242" cy="25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dirty="0"/>
                  <a:t>F</a:t>
                </a:r>
              </a:p>
            </p:txBody>
          </p:sp>
          <p:sp>
            <p:nvSpPr>
              <p:cNvPr id="55" name="Oval 50"/>
              <p:cNvSpPr>
                <a:spLocks noChangeArrowheads="1"/>
              </p:cNvSpPr>
              <p:nvPr/>
            </p:nvSpPr>
            <p:spPr bwMode="auto">
              <a:xfrm>
                <a:off x="3420" y="1420"/>
                <a:ext cx="241" cy="257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B</a:t>
                </a:r>
              </a:p>
            </p:txBody>
          </p:sp>
          <p:sp>
            <p:nvSpPr>
              <p:cNvPr id="56" name="Oval 51"/>
              <p:cNvSpPr>
                <a:spLocks noChangeArrowheads="1"/>
              </p:cNvSpPr>
              <p:nvPr/>
            </p:nvSpPr>
            <p:spPr bwMode="auto">
              <a:xfrm>
                <a:off x="3800" y="1457"/>
                <a:ext cx="242" cy="257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D</a:t>
                </a:r>
              </a:p>
            </p:txBody>
          </p:sp>
          <p:sp>
            <p:nvSpPr>
              <p:cNvPr id="57" name="Oval 52"/>
              <p:cNvSpPr>
                <a:spLocks noChangeArrowheads="1"/>
              </p:cNvSpPr>
              <p:nvPr/>
            </p:nvSpPr>
            <p:spPr bwMode="auto">
              <a:xfrm>
                <a:off x="4042" y="1934"/>
                <a:ext cx="242" cy="257"/>
              </a:xfrm>
              <a:prstGeom prst="ellipse">
                <a:avLst/>
              </a:prstGeom>
              <a:solidFill>
                <a:srgbClr val="3333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J</a:t>
                </a:r>
              </a:p>
            </p:txBody>
          </p:sp>
          <p:sp>
            <p:nvSpPr>
              <p:cNvPr id="58" name="Oval 53"/>
              <p:cNvSpPr>
                <a:spLocks noChangeArrowheads="1"/>
              </p:cNvSpPr>
              <p:nvPr/>
            </p:nvSpPr>
            <p:spPr bwMode="auto">
              <a:xfrm>
                <a:off x="3800" y="870"/>
                <a:ext cx="242" cy="257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H</a:t>
                </a:r>
              </a:p>
            </p:txBody>
          </p:sp>
          <p:sp>
            <p:nvSpPr>
              <p:cNvPr id="59" name="Oval 54"/>
              <p:cNvSpPr>
                <a:spLocks noChangeArrowheads="1"/>
              </p:cNvSpPr>
              <p:nvPr/>
            </p:nvSpPr>
            <p:spPr bwMode="auto">
              <a:xfrm>
                <a:off x="3454" y="649"/>
                <a:ext cx="242" cy="257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C</a:t>
                </a:r>
              </a:p>
            </p:txBody>
          </p:sp>
          <p:sp>
            <p:nvSpPr>
              <p:cNvPr id="60" name="Oval 55"/>
              <p:cNvSpPr>
                <a:spLocks noChangeArrowheads="1"/>
              </p:cNvSpPr>
              <p:nvPr/>
            </p:nvSpPr>
            <p:spPr bwMode="auto">
              <a:xfrm>
                <a:off x="3108" y="576"/>
                <a:ext cx="242" cy="257"/>
              </a:xfrm>
              <a:prstGeom prst="ellipse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E</a:t>
                </a:r>
              </a:p>
            </p:txBody>
          </p:sp>
          <p:sp>
            <p:nvSpPr>
              <p:cNvPr id="61" name="Oval 56"/>
              <p:cNvSpPr>
                <a:spLocks noChangeArrowheads="1"/>
              </p:cNvSpPr>
              <p:nvPr/>
            </p:nvSpPr>
            <p:spPr bwMode="auto">
              <a:xfrm>
                <a:off x="2832" y="796"/>
                <a:ext cx="242" cy="257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K</a:t>
                </a:r>
              </a:p>
            </p:txBody>
          </p:sp>
          <p:sp>
            <p:nvSpPr>
              <p:cNvPr id="62" name="Oval 57"/>
              <p:cNvSpPr>
                <a:spLocks noChangeArrowheads="1"/>
              </p:cNvSpPr>
              <p:nvPr/>
            </p:nvSpPr>
            <p:spPr bwMode="auto">
              <a:xfrm>
                <a:off x="3178" y="1053"/>
                <a:ext cx="242" cy="257"/>
              </a:xfrm>
              <a:prstGeom prst="ellipse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G</a:t>
                </a:r>
              </a:p>
            </p:txBody>
          </p:sp>
          <p:sp>
            <p:nvSpPr>
              <p:cNvPr id="63" name="Oval 58"/>
              <p:cNvSpPr>
                <a:spLocks noChangeArrowheads="1"/>
              </p:cNvSpPr>
              <p:nvPr/>
            </p:nvSpPr>
            <p:spPr bwMode="auto">
              <a:xfrm>
                <a:off x="4111" y="1053"/>
                <a:ext cx="242" cy="257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I</a:t>
                </a:r>
              </a:p>
            </p:txBody>
          </p:sp>
          <p:sp>
            <p:nvSpPr>
              <p:cNvPr id="64" name="Oval 59"/>
              <p:cNvSpPr>
                <a:spLocks noChangeArrowheads="1"/>
              </p:cNvSpPr>
              <p:nvPr/>
            </p:nvSpPr>
            <p:spPr bwMode="auto">
              <a:xfrm>
                <a:off x="4318" y="1310"/>
                <a:ext cx="242" cy="25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X</a:t>
                </a:r>
              </a:p>
            </p:txBody>
          </p:sp>
          <p:cxnSp>
            <p:nvCxnSpPr>
              <p:cNvPr id="65" name="AutoShape 60"/>
              <p:cNvCxnSpPr>
                <a:cxnSpLocks noChangeShapeType="1"/>
                <a:endCxn id="54" idx="4"/>
              </p:cNvCxnSpPr>
              <p:nvPr/>
            </p:nvCxnSpPr>
            <p:spPr bwMode="auto">
              <a:xfrm flipH="1" flipV="1">
                <a:off x="3160" y="1677"/>
                <a:ext cx="295" cy="55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6" name="AutoShape 61"/>
              <p:cNvCxnSpPr>
                <a:cxnSpLocks noChangeShapeType="1"/>
                <a:endCxn id="56" idx="4"/>
              </p:cNvCxnSpPr>
              <p:nvPr/>
            </p:nvCxnSpPr>
            <p:spPr bwMode="auto">
              <a:xfrm flipV="1">
                <a:off x="3626" y="1714"/>
                <a:ext cx="295" cy="51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" name="AutoShape 62"/>
              <p:cNvCxnSpPr>
                <a:cxnSpLocks noChangeShapeType="1"/>
                <a:stCxn id="54" idx="0"/>
                <a:endCxn id="62" idx="4"/>
              </p:cNvCxnSpPr>
              <p:nvPr/>
            </p:nvCxnSpPr>
            <p:spPr bwMode="auto">
              <a:xfrm flipV="1">
                <a:off x="3160" y="1310"/>
                <a:ext cx="139" cy="11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" name="AutoShape 63"/>
              <p:cNvCxnSpPr>
                <a:cxnSpLocks noChangeShapeType="1"/>
                <a:stCxn id="54" idx="1"/>
                <a:endCxn id="61" idx="4"/>
              </p:cNvCxnSpPr>
              <p:nvPr/>
            </p:nvCxnSpPr>
            <p:spPr bwMode="auto">
              <a:xfrm flipH="1" flipV="1">
                <a:off x="2953" y="1053"/>
                <a:ext cx="122" cy="40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" name="AutoShape 64"/>
              <p:cNvCxnSpPr>
                <a:cxnSpLocks noChangeShapeType="1"/>
                <a:stCxn id="56" idx="0"/>
                <a:endCxn id="58" idx="4"/>
              </p:cNvCxnSpPr>
              <p:nvPr/>
            </p:nvCxnSpPr>
            <p:spPr bwMode="auto">
              <a:xfrm flipV="1">
                <a:off x="3921" y="1127"/>
                <a:ext cx="0" cy="33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" name="AutoShape 65"/>
              <p:cNvCxnSpPr>
                <a:cxnSpLocks noChangeShapeType="1"/>
                <a:stCxn id="56" idx="6"/>
                <a:endCxn id="64" idx="2"/>
              </p:cNvCxnSpPr>
              <p:nvPr/>
            </p:nvCxnSpPr>
            <p:spPr bwMode="auto">
              <a:xfrm flipV="1">
                <a:off x="4042" y="1439"/>
                <a:ext cx="276" cy="14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2" name="Text Box 66"/>
            <p:cNvSpPr txBox="1">
              <a:spLocks noChangeArrowheads="1"/>
            </p:cNvSpPr>
            <p:nvPr/>
          </p:nvSpPr>
          <p:spPr bwMode="auto">
            <a:xfrm>
              <a:off x="2976" y="2448"/>
              <a:ext cx="1632" cy="2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35" tIns="45718" rIns="91435" bIns="4571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Probability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464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the cluster chain, a person tells the information to the selected persons who may in turn relay (pass) the information to other selected persons. Most of the information communication follows this chain</a:t>
            </a:r>
          </a:p>
        </p:txBody>
      </p:sp>
      <p:grpSp>
        <p:nvGrpSpPr>
          <p:cNvPr id="5" name="Group 67"/>
          <p:cNvGrpSpPr>
            <a:grpSpLocks/>
          </p:cNvGrpSpPr>
          <p:nvPr/>
        </p:nvGrpSpPr>
        <p:grpSpPr bwMode="auto">
          <a:xfrm>
            <a:off x="6918239" y="2514605"/>
            <a:ext cx="2438400" cy="2982913"/>
            <a:chOff x="4128" y="1584"/>
            <a:chExt cx="1536" cy="1879"/>
          </a:xfrm>
        </p:grpSpPr>
        <p:grpSp>
          <p:nvGrpSpPr>
            <p:cNvPr id="6" name="Group 68"/>
            <p:cNvGrpSpPr>
              <a:grpSpLocks/>
            </p:cNvGrpSpPr>
            <p:nvPr/>
          </p:nvGrpSpPr>
          <p:grpSpPr bwMode="auto">
            <a:xfrm>
              <a:off x="4608" y="1584"/>
              <a:ext cx="1056" cy="1841"/>
              <a:chOff x="4608" y="1584"/>
              <a:chExt cx="1056" cy="1841"/>
            </a:xfrm>
          </p:grpSpPr>
          <p:sp>
            <p:nvSpPr>
              <p:cNvPr id="10" name="Oval 69"/>
              <p:cNvSpPr>
                <a:spLocks noChangeArrowheads="1"/>
              </p:cNvSpPr>
              <p:nvPr/>
            </p:nvSpPr>
            <p:spPr bwMode="auto">
              <a:xfrm>
                <a:off x="4992" y="3168"/>
                <a:ext cx="241" cy="257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b="1">
                    <a:solidFill>
                      <a:schemeClr val="bg1"/>
                    </a:solidFill>
                    <a:latin typeface="Tahoma" panose="020B0604030504040204" pitchFamily="34" charset="0"/>
                  </a:rPr>
                  <a:t>A</a:t>
                </a:r>
              </a:p>
            </p:txBody>
          </p:sp>
          <p:sp>
            <p:nvSpPr>
              <p:cNvPr id="11" name="Oval 70"/>
              <p:cNvSpPr>
                <a:spLocks noChangeArrowheads="1"/>
              </p:cNvSpPr>
              <p:nvPr/>
            </p:nvSpPr>
            <p:spPr bwMode="auto">
              <a:xfrm>
                <a:off x="4608" y="2928"/>
                <a:ext cx="241" cy="257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b="1">
                    <a:solidFill>
                      <a:schemeClr val="bg1"/>
                    </a:solidFill>
                    <a:latin typeface="Tahoma" panose="020B0604030504040204" pitchFamily="34" charset="0"/>
                  </a:rPr>
                  <a:t>C</a:t>
                </a:r>
              </a:p>
            </p:txBody>
          </p:sp>
          <p:sp>
            <p:nvSpPr>
              <p:cNvPr id="12" name="Oval 71"/>
              <p:cNvSpPr>
                <a:spLocks noChangeArrowheads="1"/>
              </p:cNvSpPr>
              <p:nvPr/>
            </p:nvSpPr>
            <p:spPr bwMode="auto">
              <a:xfrm>
                <a:off x="4944" y="2640"/>
                <a:ext cx="241" cy="257"/>
              </a:xfrm>
              <a:prstGeom prst="ellipse">
                <a:avLst/>
              </a:prstGeom>
              <a:solidFill>
                <a:srgbClr val="FF9C0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b="1">
                    <a:solidFill>
                      <a:schemeClr val="bg1"/>
                    </a:solidFill>
                    <a:latin typeface="Tahoma" panose="020B0604030504040204" pitchFamily="34" charset="0"/>
                  </a:rPr>
                  <a:t>D</a:t>
                </a:r>
              </a:p>
            </p:txBody>
          </p:sp>
          <p:sp>
            <p:nvSpPr>
              <p:cNvPr id="13" name="Oval 72"/>
              <p:cNvSpPr>
                <a:spLocks noChangeArrowheads="1"/>
              </p:cNvSpPr>
              <p:nvPr/>
            </p:nvSpPr>
            <p:spPr bwMode="auto">
              <a:xfrm>
                <a:off x="5327" y="2928"/>
                <a:ext cx="241" cy="25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b="1">
                    <a:solidFill>
                      <a:schemeClr val="bg1"/>
                    </a:solidFill>
                    <a:latin typeface="Tahoma" panose="020B0604030504040204" pitchFamily="34" charset="0"/>
                  </a:rPr>
                  <a:t>F</a:t>
                </a:r>
              </a:p>
            </p:txBody>
          </p:sp>
          <p:sp>
            <p:nvSpPr>
              <p:cNvPr id="14" name="Oval 73"/>
              <p:cNvSpPr>
                <a:spLocks noChangeArrowheads="1"/>
              </p:cNvSpPr>
              <p:nvPr/>
            </p:nvSpPr>
            <p:spPr bwMode="auto">
              <a:xfrm>
                <a:off x="5040" y="1584"/>
                <a:ext cx="241" cy="257"/>
              </a:xfrm>
              <a:prstGeom prst="ellipse">
                <a:avLst/>
              </a:prstGeom>
              <a:solidFill>
                <a:srgbClr val="3333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b="1">
                    <a:solidFill>
                      <a:schemeClr val="bg1"/>
                    </a:solidFill>
                    <a:latin typeface="Tahoma" panose="020B0604030504040204" pitchFamily="34" charset="0"/>
                  </a:rPr>
                  <a:t>J</a:t>
                </a:r>
              </a:p>
            </p:txBody>
          </p:sp>
          <p:sp>
            <p:nvSpPr>
              <p:cNvPr id="15" name="Oval 74"/>
              <p:cNvSpPr>
                <a:spLocks noChangeArrowheads="1"/>
              </p:cNvSpPr>
              <p:nvPr/>
            </p:nvSpPr>
            <p:spPr bwMode="auto">
              <a:xfrm>
                <a:off x="5423" y="2143"/>
                <a:ext cx="241" cy="257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b="1">
                    <a:solidFill>
                      <a:schemeClr val="bg1"/>
                    </a:solidFill>
                    <a:latin typeface="Tahoma" panose="020B0604030504040204" pitchFamily="34" charset="0"/>
                  </a:rPr>
                  <a:t>I</a:t>
                </a:r>
              </a:p>
            </p:txBody>
          </p:sp>
          <p:cxnSp>
            <p:nvCxnSpPr>
              <p:cNvPr id="16" name="AutoShape 75"/>
              <p:cNvCxnSpPr>
                <a:cxnSpLocks noChangeShapeType="1"/>
                <a:endCxn id="11" idx="5"/>
              </p:cNvCxnSpPr>
              <p:nvPr/>
            </p:nvCxnSpPr>
            <p:spPr bwMode="auto">
              <a:xfrm flipH="1" flipV="1">
                <a:off x="4814" y="3147"/>
                <a:ext cx="213" cy="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76"/>
              <p:cNvCxnSpPr>
                <a:cxnSpLocks noChangeShapeType="1"/>
                <a:endCxn id="13" idx="2"/>
              </p:cNvCxnSpPr>
              <p:nvPr/>
            </p:nvCxnSpPr>
            <p:spPr bwMode="auto">
              <a:xfrm flipV="1">
                <a:off x="5198" y="3057"/>
                <a:ext cx="129" cy="14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77"/>
              <p:cNvCxnSpPr>
                <a:cxnSpLocks noChangeShapeType="1"/>
                <a:endCxn id="12" idx="4"/>
              </p:cNvCxnSpPr>
              <p:nvPr/>
            </p:nvCxnSpPr>
            <p:spPr bwMode="auto">
              <a:xfrm flipH="1" flipV="1">
                <a:off x="5065" y="2897"/>
                <a:ext cx="48" cy="2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AutoShape 78"/>
              <p:cNvCxnSpPr>
                <a:cxnSpLocks noChangeShapeType="1"/>
                <a:stCxn id="13" idx="1"/>
                <a:endCxn id="8" idx="5"/>
              </p:cNvCxnSpPr>
              <p:nvPr/>
            </p:nvCxnSpPr>
            <p:spPr bwMode="auto">
              <a:xfrm flipH="1" flipV="1">
                <a:off x="4958" y="2314"/>
                <a:ext cx="404" cy="65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AutoShape 79"/>
              <p:cNvCxnSpPr>
                <a:cxnSpLocks noChangeShapeType="1"/>
                <a:stCxn id="13" idx="0"/>
                <a:endCxn id="15" idx="4"/>
              </p:cNvCxnSpPr>
              <p:nvPr/>
            </p:nvCxnSpPr>
            <p:spPr bwMode="auto">
              <a:xfrm flipV="1">
                <a:off x="5448" y="2400"/>
                <a:ext cx="96" cy="5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AutoShape 80"/>
              <p:cNvCxnSpPr>
                <a:cxnSpLocks noChangeShapeType="1"/>
                <a:stCxn id="8" idx="0"/>
                <a:endCxn id="14" idx="3"/>
              </p:cNvCxnSpPr>
              <p:nvPr/>
            </p:nvCxnSpPr>
            <p:spPr bwMode="auto">
              <a:xfrm flipV="1">
                <a:off x="4873" y="1803"/>
                <a:ext cx="202" cy="2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" name="Group 81"/>
            <p:cNvGrpSpPr>
              <a:grpSpLocks/>
            </p:cNvGrpSpPr>
            <p:nvPr/>
          </p:nvGrpSpPr>
          <p:grpSpPr bwMode="auto">
            <a:xfrm>
              <a:off x="4128" y="2095"/>
              <a:ext cx="865" cy="1368"/>
              <a:chOff x="4128" y="2095"/>
              <a:chExt cx="865" cy="1368"/>
            </a:xfrm>
          </p:grpSpPr>
          <p:sp>
            <p:nvSpPr>
              <p:cNvPr id="8" name="Oval 82"/>
              <p:cNvSpPr>
                <a:spLocks noChangeArrowheads="1"/>
              </p:cNvSpPr>
              <p:nvPr/>
            </p:nvSpPr>
            <p:spPr bwMode="auto">
              <a:xfrm>
                <a:off x="4752" y="2095"/>
                <a:ext cx="241" cy="257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b="1">
                    <a:solidFill>
                      <a:schemeClr val="bg1"/>
                    </a:solidFill>
                    <a:latin typeface="Tahoma" panose="020B0604030504040204" pitchFamily="34" charset="0"/>
                  </a:rPr>
                  <a:t>B</a:t>
                </a:r>
              </a:p>
            </p:txBody>
          </p:sp>
          <p:sp>
            <p:nvSpPr>
              <p:cNvPr id="9" name="Text Box 83"/>
              <p:cNvSpPr txBox="1">
                <a:spLocks noChangeArrowheads="1"/>
              </p:cNvSpPr>
              <p:nvPr/>
            </p:nvSpPr>
            <p:spPr bwMode="auto">
              <a:xfrm>
                <a:off x="4128" y="3172"/>
                <a:ext cx="635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1435" tIns="45718" rIns="91435" bIns="45718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b="1" dirty="0">
                    <a:solidFill>
                      <a:srgbClr val="FF0000"/>
                    </a:solidFill>
                    <a:latin typeface="Franklin Gothic Medium Cond" pitchFamily="34" charset="0"/>
                    <a:cs typeface="Arial" charset="0"/>
                  </a:rPr>
                  <a:t>Cluster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08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217059"/>
              </p:ext>
            </p:extLst>
          </p:nvPr>
        </p:nvGraphicFramePr>
        <p:xfrm>
          <a:off x="323527" y="188640"/>
          <a:ext cx="10922227" cy="640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16913" y="6356350"/>
            <a:ext cx="470333" cy="365125"/>
          </a:xfrm>
          <a:solidFill>
            <a:schemeClr val="accent2"/>
          </a:solidFill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A9B7B9B-097F-40F3-9177-27D982FB791E}" type="slidenum">
              <a:rPr lang="ms-MY" altLang="en-US" sz="1800">
                <a:solidFill>
                  <a:schemeClr val="bg1"/>
                </a:solidFill>
                <a:latin typeface="Arial Black" panose="020B0A04020102020204" pitchFamily="34" charset="0"/>
              </a:rPr>
              <a:pPr eaLnBrk="1" hangingPunct="1"/>
              <a:t>22</a:t>
            </a:fld>
            <a:endParaRPr lang="ms-MY" altLang="en-US" sz="18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44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Difference between Technical and General </a:t>
            </a:r>
            <a:r>
              <a:rPr lang="en-US" b="1" dirty="0" smtClean="0"/>
              <a:t>writing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Technical Writing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Definition: </a:t>
            </a:r>
            <a:r>
              <a:rPr lang="en-US" dirty="0"/>
              <a:t>Technical writing consists </a:t>
            </a:r>
            <a:r>
              <a:rPr lang="en-US" dirty="0" smtClean="0"/>
              <a:t>of reports</a:t>
            </a:r>
            <a:r>
              <a:rPr lang="en-US" dirty="0"/>
              <a:t>, letters, papers, proposals, </a:t>
            </a:r>
            <a:r>
              <a:rPr lang="en-US" dirty="0" smtClean="0"/>
              <a:t>articles, thesis </a:t>
            </a:r>
            <a:r>
              <a:rPr lang="en-US" dirty="0"/>
              <a:t>and some other writings which </a:t>
            </a:r>
            <a:r>
              <a:rPr lang="en-US" dirty="0" smtClean="0"/>
              <a:t>are popular </a:t>
            </a:r>
            <a:r>
              <a:rPr lang="en-US" dirty="0"/>
              <a:t>among the professionals such </a:t>
            </a:r>
            <a:r>
              <a:rPr lang="en-US" dirty="0" smtClean="0"/>
              <a:t>as doctors</a:t>
            </a:r>
            <a:r>
              <a:rPr lang="en-US" dirty="0"/>
              <a:t>, engineers, scientists and </a:t>
            </a:r>
            <a:r>
              <a:rPr lang="en-US" dirty="0" smtClean="0"/>
              <a:t>the researchers.</a:t>
            </a:r>
          </a:p>
          <a:p>
            <a:r>
              <a:rPr lang="en-US" b="1" dirty="0"/>
              <a:t>Reply: </a:t>
            </a:r>
            <a:r>
              <a:rPr lang="en-US" dirty="0"/>
              <a:t>In technical writing a reply </a:t>
            </a:r>
            <a:r>
              <a:rPr lang="en-US" dirty="0" smtClean="0"/>
              <a:t>is expected </a:t>
            </a:r>
            <a:r>
              <a:rPr lang="en-US" dirty="0"/>
              <a:t>from the </a:t>
            </a:r>
            <a:r>
              <a:rPr lang="en-US" dirty="0" smtClean="0"/>
              <a:t>reader.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General Writing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Literary and other type of writings such </a:t>
            </a:r>
            <a:r>
              <a:rPr lang="en-US" dirty="0" smtClean="0"/>
              <a:t>as essays</a:t>
            </a:r>
            <a:r>
              <a:rPr lang="en-US" dirty="0"/>
              <a:t>, poems, novels, stories etc. </a:t>
            </a:r>
            <a:r>
              <a:rPr lang="en-US" dirty="0" smtClean="0"/>
              <a:t>are known </a:t>
            </a:r>
            <a:r>
              <a:rPr lang="en-US" dirty="0"/>
              <a:t>as general </a:t>
            </a:r>
            <a:r>
              <a:rPr lang="en-US" dirty="0" smtClean="0"/>
              <a:t>writings.</a:t>
            </a:r>
          </a:p>
          <a:p>
            <a:r>
              <a:rPr lang="en-US" dirty="0"/>
              <a:t>In general writing reader does not send </a:t>
            </a:r>
            <a:r>
              <a:rPr lang="en-US" dirty="0" smtClean="0"/>
              <a:t>a reply </a:t>
            </a:r>
            <a:r>
              <a:rPr lang="en-US" dirty="0"/>
              <a:t>to the writer</a:t>
            </a:r>
          </a:p>
        </p:txBody>
      </p:sp>
    </p:spTree>
    <p:extLst>
      <p:ext uri="{BB962C8B-B14F-4D97-AF65-F5344CB8AC3E}">
        <p14:creationId xmlns:p14="http://schemas.microsoft.com/office/powerpoint/2010/main" val="39171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Difference between Technical and General writing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Technical Writing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Purpose: </a:t>
            </a:r>
            <a:r>
              <a:rPr lang="en-US" dirty="0"/>
              <a:t>Technical writing aims </a:t>
            </a:r>
            <a:r>
              <a:rPr lang="en-US" dirty="0" smtClean="0"/>
              <a:t>at imparting information, instructions and explanations.</a:t>
            </a:r>
          </a:p>
          <a:p>
            <a:r>
              <a:rPr lang="en-US" b="1" dirty="0"/>
              <a:t>Style: </a:t>
            </a:r>
            <a:r>
              <a:rPr lang="en-US" dirty="0"/>
              <a:t>Style of technical writing </a:t>
            </a:r>
            <a:r>
              <a:rPr lang="en-US" dirty="0" smtClean="0"/>
              <a:t>is impersonal </a:t>
            </a:r>
            <a:r>
              <a:rPr lang="en-US" dirty="0"/>
              <a:t>and objective</a:t>
            </a:r>
            <a:r>
              <a:rPr lang="en-US" dirty="0" smtClean="0"/>
              <a:t>.</a:t>
            </a:r>
          </a:p>
          <a:p>
            <a:r>
              <a:rPr lang="en-US" dirty="0"/>
              <a:t>Style of technical writing is </a:t>
            </a:r>
            <a:r>
              <a:rPr lang="en-US" dirty="0" smtClean="0"/>
              <a:t>accurate and </a:t>
            </a:r>
            <a:r>
              <a:rPr lang="en-US" dirty="0"/>
              <a:t>precise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General Writing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General writing aims at </a:t>
            </a:r>
            <a:r>
              <a:rPr lang="en-US" dirty="0" smtClean="0"/>
              <a:t>amusing, entertaining </a:t>
            </a:r>
            <a:r>
              <a:rPr lang="en-US" dirty="0"/>
              <a:t>and inspiring the </a:t>
            </a:r>
            <a:r>
              <a:rPr lang="en-US" dirty="0" smtClean="0"/>
              <a:t>readers</a:t>
            </a:r>
          </a:p>
          <a:p>
            <a:r>
              <a:rPr lang="en-US" dirty="0"/>
              <a:t>Style of general writing is personal </a:t>
            </a:r>
            <a:r>
              <a:rPr lang="en-US" dirty="0" smtClean="0"/>
              <a:t>and subjective</a:t>
            </a:r>
          </a:p>
          <a:p>
            <a:r>
              <a:rPr lang="en-US" dirty="0"/>
              <a:t>Style of general writing is poetic, </a:t>
            </a:r>
            <a:r>
              <a:rPr lang="en-US" dirty="0" smtClean="0"/>
              <a:t>decorative and </a:t>
            </a:r>
            <a:r>
              <a:rPr lang="en-US" dirty="0"/>
              <a:t>bombastic (language that </a:t>
            </a:r>
            <a:r>
              <a:rPr lang="en-US" dirty="0" smtClean="0"/>
              <a:t>sounds impressive </a:t>
            </a:r>
            <a:r>
              <a:rPr lang="en-US" dirty="0"/>
              <a:t>but has little meaning).</a:t>
            </a:r>
          </a:p>
        </p:txBody>
      </p:sp>
    </p:spTree>
    <p:extLst>
      <p:ext uri="{BB962C8B-B14F-4D97-AF65-F5344CB8AC3E}">
        <p14:creationId xmlns:p14="http://schemas.microsoft.com/office/powerpoint/2010/main" val="179432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Difference between Technical and General writing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Technical Writing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Nature: </a:t>
            </a:r>
            <a:r>
              <a:rPr lang="en-US" dirty="0"/>
              <a:t>Technical writing is based on facts</a:t>
            </a:r>
            <a:r>
              <a:rPr lang="en-US" dirty="0" smtClean="0"/>
              <a:t>.</a:t>
            </a:r>
          </a:p>
          <a:p>
            <a:r>
              <a:rPr lang="en-US" b="1" dirty="0"/>
              <a:t>Language: </a:t>
            </a:r>
            <a:r>
              <a:rPr lang="en-US" dirty="0"/>
              <a:t>Language of technical </a:t>
            </a:r>
            <a:r>
              <a:rPr lang="en-US" dirty="0" smtClean="0"/>
              <a:t>writing should </a:t>
            </a:r>
            <a:r>
              <a:rPr lang="en-US" dirty="0"/>
              <a:t>be simple but effective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General Writing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writing is highly </a:t>
            </a:r>
            <a:r>
              <a:rPr lang="en-US" dirty="0" smtClean="0"/>
              <a:t>imaginative</a:t>
            </a:r>
          </a:p>
          <a:p>
            <a:r>
              <a:rPr lang="en-US" dirty="0"/>
              <a:t>Language of general writing may </a:t>
            </a:r>
            <a:r>
              <a:rPr lang="en-US" dirty="0" smtClean="0"/>
              <a:t>be extravagant </a:t>
            </a:r>
            <a:r>
              <a:rPr lang="en-US" dirty="0"/>
              <a:t>(exceeding the reasonable </a:t>
            </a:r>
            <a:r>
              <a:rPr lang="en-US" dirty="0" smtClean="0"/>
              <a:t>limit) and </a:t>
            </a:r>
            <a:r>
              <a:rPr lang="en-US" dirty="0"/>
              <a:t>pompous (high opinion of own views).</a:t>
            </a:r>
          </a:p>
        </p:txBody>
      </p:sp>
    </p:spTree>
    <p:extLst>
      <p:ext uri="{BB962C8B-B14F-4D97-AF65-F5344CB8AC3E}">
        <p14:creationId xmlns:p14="http://schemas.microsoft.com/office/powerpoint/2010/main" val="254198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Difference between Technical and General writing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Technical Writing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Use: </a:t>
            </a:r>
            <a:r>
              <a:rPr lang="en-US" dirty="0"/>
              <a:t>Technical writing is used in </a:t>
            </a:r>
            <a:r>
              <a:rPr lang="en-US" dirty="0" smtClean="0"/>
              <a:t>business so </a:t>
            </a:r>
            <a:r>
              <a:rPr lang="en-US" dirty="0"/>
              <a:t>it is related to some specific profession</a:t>
            </a:r>
            <a:r>
              <a:rPr lang="en-US" dirty="0" smtClean="0"/>
              <a:t>.</a:t>
            </a:r>
          </a:p>
          <a:p>
            <a:r>
              <a:rPr lang="en-US" b="1" dirty="0"/>
              <a:t>Vocabulary: </a:t>
            </a:r>
            <a:r>
              <a:rPr lang="en-US" dirty="0"/>
              <a:t>In technical writing </a:t>
            </a:r>
            <a:r>
              <a:rPr lang="en-US" dirty="0" smtClean="0"/>
              <a:t>technical </a:t>
            </a:r>
            <a:r>
              <a:rPr lang="en-US" dirty="0"/>
              <a:t>vocabulary is used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General Writing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General writing is related to life in </a:t>
            </a:r>
            <a:r>
              <a:rPr lang="en-US" dirty="0" smtClean="0"/>
              <a:t>general or </a:t>
            </a:r>
            <a:r>
              <a:rPr lang="en-US" dirty="0"/>
              <a:t>life as a whole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In general writing general vocabulary </a:t>
            </a:r>
            <a:r>
              <a:rPr lang="en-US" dirty="0" smtClean="0"/>
              <a:t>is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Features of technical writing or Dos and Don’ts of Technical Writing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Use of familiar and easy words: </a:t>
            </a:r>
            <a:r>
              <a:rPr lang="en-US" dirty="0"/>
              <a:t>Only familiar and easy words should be </a:t>
            </a:r>
            <a:r>
              <a:rPr lang="en-US" dirty="0" smtClean="0"/>
              <a:t>used, complicated </a:t>
            </a:r>
            <a:r>
              <a:rPr lang="en-US" dirty="0"/>
              <a:t>words should be avoided</a:t>
            </a:r>
            <a:r>
              <a:rPr lang="en-US" dirty="0" smtClean="0"/>
              <a:t>.</a:t>
            </a:r>
          </a:p>
          <a:p>
            <a:r>
              <a:rPr lang="en-US" b="1" dirty="0"/>
              <a:t>Use of clear sentences: </a:t>
            </a:r>
            <a:r>
              <a:rPr lang="en-US" dirty="0"/>
              <a:t>Simple sentence structure should be used. Normal word order </a:t>
            </a:r>
            <a:r>
              <a:rPr lang="en-US" dirty="0" smtClean="0"/>
              <a:t>of Subject </a:t>
            </a:r>
            <a:r>
              <a:rPr lang="en-US" dirty="0"/>
              <a:t>– Verb – Object should be followed</a:t>
            </a:r>
            <a:r>
              <a:rPr lang="en-US" dirty="0" smtClean="0"/>
              <a:t>.</a:t>
            </a:r>
          </a:p>
          <a:p>
            <a:r>
              <a:rPr lang="en-US" b="1" dirty="0"/>
              <a:t>Use of sentences of moderate length. (12 to 25 words): </a:t>
            </a:r>
            <a:r>
              <a:rPr lang="en-US" dirty="0"/>
              <a:t>Sentences of 12 to 25 </a:t>
            </a:r>
            <a:r>
              <a:rPr lang="en-US" dirty="0" smtClean="0"/>
              <a:t>words only </a:t>
            </a:r>
            <a:r>
              <a:rPr lang="en-US" dirty="0"/>
              <a:t>should be used</a:t>
            </a:r>
            <a:r>
              <a:rPr lang="en-US" dirty="0" smtClean="0"/>
              <a:t>.</a:t>
            </a:r>
          </a:p>
          <a:p>
            <a:r>
              <a:rPr lang="en-US" b="1" dirty="0"/>
              <a:t>Use of active voice: </a:t>
            </a:r>
            <a:r>
              <a:rPr lang="en-US" dirty="0"/>
              <a:t>Active voice should be used as it is easy to understand and emphasis </a:t>
            </a:r>
            <a:r>
              <a:rPr lang="en-US" dirty="0" smtClean="0"/>
              <a:t>is laid </a:t>
            </a:r>
            <a:r>
              <a:rPr lang="en-US" dirty="0"/>
              <a:t>on the subject and not on the object.</a:t>
            </a:r>
          </a:p>
        </p:txBody>
      </p:sp>
    </p:spTree>
    <p:extLst>
      <p:ext uri="{BB962C8B-B14F-4D97-AF65-F5344CB8AC3E}">
        <p14:creationId xmlns:p14="http://schemas.microsoft.com/office/powerpoint/2010/main" val="63134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161" y="764275"/>
            <a:ext cx="10050436" cy="5111593"/>
          </a:xfrm>
        </p:spPr>
        <p:txBody>
          <a:bodyPr>
            <a:normAutofit/>
          </a:bodyPr>
          <a:lstStyle/>
          <a:p>
            <a:r>
              <a:rPr lang="en-US" b="1" dirty="0"/>
              <a:t>Avoid redundant phrases </a:t>
            </a:r>
            <a:r>
              <a:rPr lang="en-US" dirty="0"/>
              <a:t>(lengthy and incorrect expressions) and use concise word </a:t>
            </a:r>
            <a:r>
              <a:rPr lang="en-US" dirty="0" smtClean="0"/>
              <a:t>or phrase.</a:t>
            </a:r>
          </a:p>
          <a:p>
            <a:r>
              <a:rPr lang="en-US" b="1" dirty="0"/>
              <a:t>Avoid Repetition: </a:t>
            </a:r>
            <a:r>
              <a:rPr lang="en-US" dirty="0"/>
              <a:t>Repetition should be avoided as it can mar the beauty of </a:t>
            </a:r>
            <a:r>
              <a:rPr lang="en-US" dirty="0" smtClean="0"/>
              <a:t>expression</a:t>
            </a:r>
          </a:p>
          <a:p>
            <a:r>
              <a:rPr lang="en-US" b="1" dirty="0"/>
              <a:t>Accuracy: </a:t>
            </a:r>
            <a:r>
              <a:rPr lang="en-US" dirty="0"/>
              <a:t>Accuracy includes accuracy of information as well as accuracy of </a:t>
            </a:r>
            <a:r>
              <a:rPr lang="en-US" dirty="0" smtClean="0"/>
              <a:t>expression</a:t>
            </a:r>
          </a:p>
          <a:p>
            <a:r>
              <a:rPr lang="en-US" b="1" dirty="0"/>
              <a:t>Logical division of paragraphs: </a:t>
            </a:r>
            <a:r>
              <a:rPr lang="en-US" dirty="0"/>
              <a:t>Paragraphs should be logically divided; as a </a:t>
            </a:r>
            <a:r>
              <a:rPr lang="en-US" dirty="0" smtClean="0"/>
              <a:t>paragraph should </a:t>
            </a:r>
            <a:r>
              <a:rPr lang="en-US" dirty="0"/>
              <a:t>convey only a single idea. If there is more than one idea then write those </a:t>
            </a:r>
            <a:r>
              <a:rPr lang="en-US" dirty="0" smtClean="0"/>
              <a:t>many numbers </a:t>
            </a:r>
            <a:r>
              <a:rPr lang="en-US" dirty="0"/>
              <a:t>of paragraphs</a:t>
            </a:r>
            <a:r>
              <a:rPr lang="en-US" dirty="0" smtClean="0"/>
              <a:t>.</a:t>
            </a:r>
          </a:p>
          <a:p>
            <a:r>
              <a:rPr lang="en-US" b="1" dirty="0"/>
              <a:t>Proper mechanical means to convey information: </a:t>
            </a:r>
            <a:r>
              <a:rPr lang="en-US" dirty="0"/>
              <a:t>Select the most suitable technique </a:t>
            </a:r>
            <a:r>
              <a:rPr lang="en-US" dirty="0" smtClean="0"/>
              <a:t>to </a:t>
            </a:r>
            <a:r>
              <a:rPr lang="fr-FR" dirty="0" smtClean="0"/>
              <a:t>carry </a:t>
            </a:r>
            <a:r>
              <a:rPr lang="fr-FR" dirty="0" err="1"/>
              <a:t>your</a:t>
            </a:r>
            <a:r>
              <a:rPr lang="fr-FR" dirty="0"/>
              <a:t> message, </a:t>
            </a:r>
            <a:r>
              <a:rPr lang="fr-FR" dirty="0" err="1"/>
              <a:t>e.g</a:t>
            </a:r>
            <a:r>
              <a:rPr lang="fr-FR" dirty="0"/>
              <a:t>. – email, fax, </a:t>
            </a:r>
            <a:r>
              <a:rPr lang="fr-FR" dirty="0" err="1"/>
              <a:t>courier</a:t>
            </a:r>
            <a:r>
              <a:rPr lang="fr-FR" dirty="0"/>
              <a:t>, post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As A Tool Of Communication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5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 of Communication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218480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05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982639"/>
            <a:ext cx="105087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express his ideas emphatically, man needs some common medium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expression.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gestures or certain noises like crying in anger, weeping or laughing may help a person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communicate some of his feelings, just as a little baby weeps when he is hungry. In both the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examples communication takes place without words. But man needs some means of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linguistic communication in order to express his fine ideas and emotions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 invented language which helps him to communicate and converse with different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sorts of people. Today it has become an important tool of socialization as well as of trade and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is the soul of our life. We need it to survive and effective communication is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possible with the help of language. Language employs a combination of words to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 ideas in a meaningful way.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0897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Language.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is used as a </a:t>
            </a:r>
            <a:r>
              <a:rPr lang="en-US" dirty="0" smtClean="0"/>
              <a:t>tool for </a:t>
            </a:r>
            <a:r>
              <a:rPr lang="en-US" dirty="0"/>
              <a:t>communication because of certain characteristics which it posses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1027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46802101"/>
              </p:ext>
            </p:extLst>
          </p:nvPr>
        </p:nvGraphicFramePr>
        <p:xfrm>
          <a:off x="1460310" y="719666"/>
          <a:ext cx="869969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28057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Language is Arbitrary (Illogical or random)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is arbitrary (illogical) in the sense that there is no inherent relation between the </a:t>
            </a:r>
            <a:r>
              <a:rPr lang="en-US" dirty="0" smtClean="0"/>
              <a:t>words of </a:t>
            </a:r>
            <a:r>
              <a:rPr lang="en-US" dirty="0"/>
              <a:t>a language and their meanings or the ideas conveyed by them. There is no reason why </a:t>
            </a:r>
            <a:r>
              <a:rPr lang="en-US" dirty="0" smtClean="0"/>
              <a:t>a female </a:t>
            </a:r>
            <a:r>
              <a:rPr lang="en-US" dirty="0"/>
              <a:t>adult human being be called a woman in English, </a:t>
            </a:r>
            <a:r>
              <a:rPr lang="en-US" dirty="0" err="1"/>
              <a:t>aurat</a:t>
            </a:r>
            <a:r>
              <a:rPr lang="en-US" dirty="0"/>
              <a:t> in Urdu, Zen in Persian </a:t>
            </a:r>
            <a:r>
              <a:rPr lang="en-US" dirty="0" smtClean="0"/>
              <a:t>and </a:t>
            </a:r>
            <a:r>
              <a:rPr lang="en-US" dirty="0" err="1" smtClean="0"/>
              <a:t>Femine</a:t>
            </a:r>
            <a:r>
              <a:rPr lang="en-US" dirty="0" smtClean="0"/>
              <a:t> </a:t>
            </a:r>
            <a:r>
              <a:rPr lang="en-US" dirty="0"/>
              <a:t>in French. The choice of a word selected to mean a particular thing or idea is </a:t>
            </a:r>
            <a:r>
              <a:rPr lang="en-US" dirty="0" smtClean="0"/>
              <a:t>purely arbitrary </a:t>
            </a:r>
            <a:r>
              <a:rPr lang="en-US" dirty="0"/>
              <a:t>but once a word is selected for a particular reference, it comes to stay as such. It may </a:t>
            </a:r>
            <a:r>
              <a:rPr lang="en-US" dirty="0" smtClean="0"/>
              <a:t>be noted </a:t>
            </a:r>
            <a:r>
              <a:rPr lang="en-US" dirty="0"/>
              <a:t>that had language not been arbitrary, there would have been only one language in </a:t>
            </a:r>
            <a:r>
              <a:rPr lang="en-US" dirty="0" smtClean="0"/>
              <a:t>the world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283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934" y="1009934"/>
            <a:ext cx="980730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Language is Artificial (Manmade</a:t>
            </a:r>
            <a:r>
              <a:rPr lang="en-US" sz="2000" b="1" dirty="0" smtClean="0"/>
              <a:t>)</a:t>
            </a:r>
          </a:p>
          <a:p>
            <a:r>
              <a:rPr lang="en-US" sz="2000" dirty="0"/>
              <a:t>Language is created by people. It did not exist in isolation or outside the minds of people. It is</a:t>
            </a:r>
          </a:p>
          <a:p>
            <a:r>
              <a:rPr lang="en-US" sz="2000" dirty="0"/>
              <a:t>created by humans based on their needs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b="1" dirty="0"/>
              <a:t>Language is Restricted (limitations</a:t>
            </a:r>
            <a:r>
              <a:rPr lang="en-US" sz="2000" b="1" dirty="0" smtClean="0"/>
              <a:t>)</a:t>
            </a:r>
          </a:p>
          <a:p>
            <a:r>
              <a:rPr lang="en-US" sz="2000" dirty="0"/>
              <a:t>When we think and translate our thoughts into language, some meaning is lost in the process.</a:t>
            </a:r>
          </a:p>
          <a:p>
            <a:r>
              <a:rPr lang="en-US" sz="2000" dirty="0"/>
              <a:t>No symbol or word can transmit our exact perception. Language has its limitations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b="1" dirty="0"/>
              <a:t>Language is Abstract (conceptual</a:t>
            </a:r>
            <a:r>
              <a:rPr lang="en-US" sz="2000" b="1" dirty="0" smtClean="0"/>
              <a:t>):</a:t>
            </a:r>
          </a:p>
          <a:p>
            <a:r>
              <a:rPr lang="en-US" sz="2000" dirty="0"/>
              <a:t>Language is abstract because it represents generalized ideas of things or thoughts. A word could</a:t>
            </a:r>
          </a:p>
          <a:p>
            <a:r>
              <a:rPr lang="en-US" sz="2000" dirty="0"/>
              <a:t>represent different ideas at different times. A ‘table’ can be of different shapes and sizes, and still</a:t>
            </a:r>
          </a:p>
          <a:p>
            <a:r>
              <a:rPr lang="en-US" sz="2000" dirty="0"/>
              <a:t>be a table. Even if you have never seen a table with three legs, you can still identify it as a table.</a:t>
            </a:r>
          </a:p>
          <a:p>
            <a:r>
              <a:rPr lang="en-US" sz="2000" dirty="0"/>
              <a:t>This happens because the meaning gets associated with symbols and users keep expanding the</a:t>
            </a:r>
          </a:p>
          <a:p>
            <a:r>
              <a:rPr lang="en-US" sz="2000" dirty="0"/>
              <a:t>range of meaning.</a:t>
            </a:r>
          </a:p>
        </p:txBody>
      </p:sp>
    </p:spTree>
    <p:extLst>
      <p:ext uri="{BB962C8B-B14F-4D97-AF65-F5344CB8AC3E}">
        <p14:creationId xmlns:p14="http://schemas.microsoft.com/office/powerpoint/2010/main" val="68028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91318"/>
            <a:ext cx="105633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Language is Recursive:</a:t>
            </a:r>
          </a:p>
          <a:p>
            <a:r>
              <a:rPr lang="en-US" sz="2000" dirty="0"/>
              <a:t>Recursion is the characteristics of language which enables one to generate any number of</a:t>
            </a:r>
          </a:p>
          <a:p>
            <a:r>
              <a:rPr lang="en-US" sz="2000" dirty="0"/>
              <a:t>sentences using the same grammatical pattern. It also allows one to express any idea, thought or</a:t>
            </a:r>
          </a:p>
          <a:p>
            <a:r>
              <a:rPr lang="en-US" sz="2000" dirty="0"/>
              <a:t>feeling using the same finite vocabulary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b="1" dirty="0"/>
              <a:t>Language is Social:</a:t>
            </a:r>
          </a:p>
          <a:p>
            <a:r>
              <a:rPr lang="en-US" sz="2000" dirty="0"/>
              <a:t>Language is a set of conventional communicative signals used by humans for communication in</a:t>
            </a:r>
          </a:p>
          <a:p>
            <a:r>
              <a:rPr lang="en-US" sz="2000" dirty="0"/>
              <a:t>a community. Language in this sense is a possession of a social group, comprising an</a:t>
            </a:r>
          </a:p>
          <a:p>
            <a:r>
              <a:rPr lang="en-US" sz="2000" dirty="0"/>
              <a:t>indispensable set of rules which permits its members to relate to each other, to interact with each</a:t>
            </a:r>
          </a:p>
          <a:p>
            <a:r>
              <a:rPr lang="en-US" sz="2000" dirty="0"/>
              <a:t>other, to co-operate with each other; it is a social institution. Language exists in society; it is a</a:t>
            </a:r>
          </a:p>
          <a:p>
            <a:r>
              <a:rPr lang="en-US" sz="2000" dirty="0"/>
              <a:t>means of nourishing and developing culture and establishing human relations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b="1" dirty="0"/>
              <a:t>Displacement</a:t>
            </a:r>
          </a:p>
          <a:p>
            <a:r>
              <a:rPr lang="en-US" sz="2000" dirty="0"/>
              <a:t>- This means that the speaker can talk about things which are not present, either spatially or</a:t>
            </a:r>
          </a:p>
          <a:p>
            <a:r>
              <a:rPr lang="en-US" sz="2000" dirty="0"/>
              <a:t>temporally. For example, human language allows speakers to talk about the past and the future,</a:t>
            </a:r>
          </a:p>
          <a:p>
            <a:r>
              <a:rPr lang="en-US" sz="2000" dirty="0"/>
              <a:t>as well as the present. Speakers can also talk about things that are physically distant (such as</a:t>
            </a:r>
          </a:p>
          <a:p>
            <a:r>
              <a:rPr lang="en-US" sz="2000" dirty="0"/>
              <a:t>other countries, the moon, etc.). They can even refer to things and events that do not actually</a:t>
            </a:r>
          </a:p>
          <a:p>
            <a:r>
              <a:rPr lang="en-US" sz="2000" dirty="0"/>
              <a:t>exist (they are not present in reality) such as the Easter Bunny, the Earth having an emperor, etc.</a:t>
            </a:r>
          </a:p>
        </p:txBody>
      </p:sp>
    </p:spTree>
    <p:extLst>
      <p:ext uri="{BB962C8B-B14F-4D97-AF65-F5344CB8AC3E}">
        <p14:creationId xmlns:p14="http://schemas.microsoft.com/office/powerpoint/2010/main" val="20889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Downward Communication: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Downward communication refers to the communication from the higher level </a:t>
            </a:r>
            <a:r>
              <a:rPr lang="en-US" sz="1800" dirty="0" smtClean="0"/>
              <a:t>in in managerial </a:t>
            </a:r>
            <a:r>
              <a:rPr lang="en-US" sz="1800" dirty="0"/>
              <a:t>hierarchy to the lower ones. It is a communication from decision makers </a:t>
            </a:r>
            <a:r>
              <a:rPr lang="en-US" sz="1800" dirty="0" smtClean="0"/>
              <a:t>to the </a:t>
            </a:r>
            <a:r>
              <a:rPr lang="en-US" sz="1800" dirty="0"/>
              <a:t>workers. It is a communication from seniors to their subordinate employees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The main function of downward communication is providing direction </a:t>
            </a:r>
            <a:r>
              <a:rPr lang="en-US" sz="1800" dirty="0" smtClean="0"/>
              <a:t>and control</a:t>
            </a:r>
            <a:r>
              <a:rPr lang="en-US" sz="1800" dirty="0"/>
              <a:t>. It involves the transfer of information, instruction, advice, request, feedback </a:t>
            </a:r>
            <a:r>
              <a:rPr lang="en-US" sz="1800" dirty="0" smtClean="0"/>
              <a:t>and ideas </a:t>
            </a:r>
            <a:r>
              <a:rPr lang="en-US" sz="1800" dirty="0"/>
              <a:t>to the subordinate staff. It increases staff awareness and facilitates </a:t>
            </a:r>
            <a:r>
              <a:rPr lang="en-US" sz="1800" dirty="0" smtClean="0"/>
              <a:t>implementation </a:t>
            </a:r>
          </a:p>
          <a:p>
            <a:r>
              <a:rPr lang="en-US" sz="1800" dirty="0" smtClean="0"/>
              <a:t>New </a:t>
            </a:r>
            <a:r>
              <a:rPr lang="en-US" sz="1800" dirty="0"/>
              <a:t>policies</a:t>
            </a:r>
          </a:p>
          <a:p>
            <a:r>
              <a:rPr lang="en-US" sz="1800" dirty="0"/>
              <a:t>Guidelines</a:t>
            </a:r>
          </a:p>
          <a:p>
            <a:r>
              <a:rPr lang="en-US" sz="1800" dirty="0"/>
              <a:t>Decisions</a:t>
            </a:r>
          </a:p>
          <a:p>
            <a:r>
              <a:rPr lang="en-US" sz="1800" dirty="0"/>
              <a:t>Evaluations</a:t>
            </a:r>
          </a:p>
          <a:p>
            <a:r>
              <a:rPr lang="en-US" sz="1800" dirty="0"/>
              <a:t>Appraisal</a:t>
            </a:r>
          </a:p>
        </p:txBody>
      </p:sp>
    </p:spTree>
    <p:extLst>
      <p:ext uri="{BB962C8B-B14F-4D97-AF65-F5344CB8AC3E}">
        <p14:creationId xmlns:p14="http://schemas.microsoft.com/office/powerpoint/2010/main" val="182828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Examples of Downward Communication: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8515" y="3117318"/>
            <a:ext cx="10156070" cy="3177176"/>
          </a:xfrm>
        </p:spPr>
        <p:txBody>
          <a:bodyPr/>
          <a:lstStyle/>
          <a:p>
            <a:r>
              <a:rPr lang="en-US" dirty="0"/>
              <a:t>A communication from General Manager of a company to the branch managers is </a:t>
            </a:r>
            <a:r>
              <a:rPr lang="en-US" dirty="0" smtClean="0"/>
              <a:t>an example </a:t>
            </a:r>
            <a:r>
              <a:rPr lang="en-US" dirty="0"/>
              <a:t>of downward </a:t>
            </a:r>
            <a:r>
              <a:rPr lang="en-US" dirty="0" smtClean="0"/>
              <a:t>communication.</a:t>
            </a:r>
          </a:p>
          <a:p>
            <a:endParaRPr lang="en-US" dirty="0"/>
          </a:p>
        </p:txBody>
      </p:sp>
      <p:pic>
        <p:nvPicPr>
          <p:cNvPr id="1026" name="Picture 2" descr="Image result for DOWNWARD COMMUN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39" y="3913697"/>
            <a:ext cx="4885899" cy="256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13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OWNWARD COMMUN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6" y="464025"/>
            <a:ext cx="11041039" cy="586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24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Forms of downward communication may </a:t>
            </a:r>
            <a:r>
              <a:rPr lang="en-US" dirty="0" smtClean="0"/>
              <a:t>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Notes</a:t>
            </a:r>
          </a:p>
          <a:p>
            <a:r>
              <a:rPr lang="en-US" dirty="0"/>
              <a:t> Notices</a:t>
            </a:r>
          </a:p>
          <a:p>
            <a:r>
              <a:rPr lang="en-US" dirty="0"/>
              <a:t> Memos</a:t>
            </a:r>
          </a:p>
          <a:p>
            <a:r>
              <a:rPr lang="en-US" dirty="0"/>
              <a:t> Telephone conversations</a:t>
            </a:r>
          </a:p>
          <a:p>
            <a:r>
              <a:rPr lang="en-US" dirty="0"/>
              <a:t> Voice mails</a:t>
            </a:r>
          </a:p>
          <a:p>
            <a:r>
              <a:rPr lang="en-US" dirty="0"/>
              <a:t> Emails</a:t>
            </a:r>
          </a:p>
          <a:p>
            <a:r>
              <a:rPr lang="en-US" dirty="0"/>
              <a:t> Face to face </a:t>
            </a:r>
            <a:r>
              <a:rPr lang="en-US" dirty="0" smtClean="0"/>
              <a:t>conversations</a:t>
            </a:r>
          </a:p>
          <a:p>
            <a:pPr marL="0" indent="0">
              <a:buNone/>
            </a:pPr>
            <a:r>
              <a:rPr lang="en-US" dirty="0"/>
              <a:t>Too much down ward communication may lead to reaction from subordinates and can hamper</a:t>
            </a:r>
          </a:p>
          <a:p>
            <a:pPr marL="0" indent="0">
              <a:buNone/>
            </a:pPr>
            <a:r>
              <a:rPr lang="en-US" dirty="0"/>
              <a:t>better employee - employer relationship.</a:t>
            </a:r>
          </a:p>
        </p:txBody>
      </p:sp>
    </p:spTree>
    <p:extLst>
      <p:ext uri="{BB962C8B-B14F-4D97-AF65-F5344CB8AC3E}">
        <p14:creationId xmlns:p14="http://schemas.microsoft.com/office/powerpoint/2010/main" val="112552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Upward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type of communication refers </a:t>
            </a:r>
            <a:r>
              <a:rPr lang="en-US" dirty="0" smtClean="0"/>
              <a:t>to-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Communication from subordinates to </a:t>
            </a:r>
            <a:r>
              <a:rPr lang="en-US" dirty="0" smtClean="0"/>
              <a:t>superiors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Communication from employees to management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Communication from workers to decision </a:t>
            </a:r>
            <a:r>
              <a:rPr lang="en-US" dirty="0" smtClean="0"/>
              <a:t>makers</a:t>
            </a:r>
          </a:p>
          <a:p>
            <a:r>
              <a:rPr lang="en-US" dirty="0"/>
              <a:t>Since upward communication involves the transfer of – information, request and feedback </a:t>
            </a:r>
            <a:r>
              <a:rPr lang="en-US" dirty="0" smtClean="0"/>
              <a:t>from subordinates </a:t>
            </a:r>
            <a:r>
              <a:rPr lang="en-US" dirty="0"/>
              <a:t>to their seniors, it promotes better working relationships within an organization </a:t>
            </a:r>
            <a:r>
              <a:rPr lang="en-US" dirty="0" smtClean="0"/>
              <a:t>by </a:t>
            </a:r>
            <a:r>
              <a:rPr lang="en-US" dirty="0"/>
              <a:t>giving the subordinate staff opportunities to share their views and ideas with their supervisors. </a:t>
            </a:r>
            <a:r>
              <a:rPr lang="en-US" dirty="0" smtClean="0"/>
              <a:t>It facilitates </a:t>
            </a:r>
            <a:r>
              <a:rPr lang="en-US" dirty="0"/>
              <a:t>employee involvement in the decision making process.</a:t>
            </a:r>
          </a:p>
        </p:txBody>
      </p:sp>
    </p:spTree>
    <p:extLst>
      <p:ext uri="{BB962C8B-B14F-4D97-AF65-F5344CB8AC3E}">
        <p14:creationId xmlns:p14="http://schemas.microsoft.com/office/powerpoint/2010/main" val="68340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Image result for upwARD COMMUN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403" y="928049"/>
            <a:ext cx="7014949" cy="476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7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FE2698980F344CBC5DFE123CC81923" ma:contentTypeVersion="2" ma:contentTypeDescription="Create a new document." ma:contentTypeScope="" ma:versionID="94a02ab2ef950b5a6c10701970d054ec">
  <xsd:schema xmlns:xsd="http://www.w3.org/2001/XMLSchema" xmlns:xs="http://www.w3.org/2001/XMLSchema" xmlns:p="http://schemas.microsoft.com/office/2006/metadata/properties" xmlns:ns2="096d8380-acb4-43f1-b154-828ce32864f4" targetNamespace="http://schemas.microsoft.com/office/2006/metadata/properties" ma:root="true" ma:fieldsID="5fe6afda06cd577bdc0b365efcb8ea83" ns2:_="">
    <xsd:import namespace="096d8380-acb4-43f1-b154-828ce32864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6d8380-acb4-43f1-b154-828ce32864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001797-E877-4CB1-9069-99A571847560}"/>
</file>

<file path=customXml/itemProps2.xml><?xml version="1.0" encoding="utf-8"?>
<ds:datastoreItem xmlns:ds="http://schemas.openxmlformats.org/officeDocument/2006/customXml" ds:itemID="{15AF4AE7-9819-4ACF-993E-87E29D99936D}"/>
</file>

<file path=customXml/itemProps3.xml><?xml version="1.0" encoding="utf-8"?>
<ds:datastoreItem xmlns:ds="http://schemas.openxmlformats.org/officeDocument/2006/customXml" ds:itemID="{39F739AB-7DA4-40E9-A990-D5446FE00C45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734</TotalTime>
  <Words>1997</Words>
  <Application>Microsoft Office PowerPoint</Application>
  <PresentationFormat>Widescreen</PresentationFormat>
  <Paragraphs>221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Arial Black</vt:lpstr>
      <vt:lpstr>Franklin Gothic Demi Cond</vt:lpstr>
      <vt:lpstr>Franklin Gothic Medium Cond</vt:lpstr>
      <vt:lpstr>Garamond</vt:lpstr>
      <vt:lpstr>Tahoma</vt:lpstr>
      <vt:lpstr>Times New Roman</vt:lpstr>
      <vt:lpstr>Organic</vt:lpstr>
      <vt:lpstr>Unit -1</vt:lpstr>
      <vt:lpstr>Flow of communication/channels of communication</vt:lpstr>
      <vt:lpstr>Channels of Communication</vt:lpstr>
      <vt:lpstr>Downward Communication:</vt:lpstr>
      <vt:lpstr>Examples of Downward Communication:</vt:lpstr>
      <vt:lpstr>PowerPoint Presentation</vt:lpstr>
      <vt:lpstr>Forms of downward communication may include</vt:lpstr>
      <vt:lpstr>Upward Communication</vt:lpstr>
      <vt:lpstr>PowerPoint Presentation</vt:lpstr>
      <vt:lpstr>Examples of Upward Communication:</vt:lpstr>
      <vt:lpstr>Horizontal or Lateral or Peer Group Communication</vt:lpstr>
      <vt:lpstr>Horizontal or Lateral or Peer Group Communication</vt:lpstr>
      <vt:lpstr>PowerPoint Presentation</vt:lpstr>
      <vt:lpstr>Diagonal or Cross-wise Communication</vt:lpstr>
      <vt:lpstr>Grapevine Communication</vt:lpstr>
      <vt:lpstr>Grapevine Communication</vt:lpstr>
      <vt:lpstr>Patterns or Types of Grapevine </vt:lpstr>
      <vt:lpstr>Single Strand Chain</vt:lpstr>
      <vt:lpstr>Gossip Chain</vt:lpstr>
      <vt:lpstr>Probability Chain</vt:lpstr>
      <vt:lpstr>Cluster Chain</vt:lpstr>
      <vt:lpstr>PowerPoint Presentation</vt:lpstr>
      <vt:lpstr>Difference between Technical and General writing</vt:lpstr>
      <vt:lpstr>Difference between Technical and General writing</vt:lpstr>
      <vt:lpstr>Difference between Technical and General writing</vt:lpstr>
      <vt:lpstr>Difference between Technical and General writing</vt:lpstr>
      <vt:lpstr>Features of technical writing or Dos and Don’ts of Technical Writing</vt:lpstr>
      <vt:lpstr>PowerPoint Presentation</vt:lpstr>
      <vt:lpstr>Language As A Tool Of Communication</vt:lpstr>
      <vt:lpstr>PowerPoint Presentation</vt:lpstr>
      <vt:lpstr>Characteristics of Language.</vt:lpstr>
      <vt:lpstr>PowerPoint Presentation</vt:lpstr>
      <vt:lpstr>Language is Arbitrary (Illogical or random)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-1</dc:title>
  <dc:creator>ANSHU</dc:creator>
  <cp:lastModifiedBy>ANSHU</cp:lastModifiedBy>
  <cp:revision>19</cp:revision>
  <dcterms:created xsi:type="dcterms:W3CDTF">2017-01-17T03:23:50Z</dcterms:created>
  <dcterms:modified xsi:type="dcterms:W3CDTF">2018-01-29T04:41:45Z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0x010100D4FE2698980F344CBC5DFE123CC81923</vt:lpwstr>
  </property>
</Properties>
</file>