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3"/>
  </p:notesMasterIdLst>
  <p:sldIdLst>
    <p:sldId id="268" r:id="rId2"/>
    <p:sldId id="275" r:id="rId3"/>
    <p:sldId id="276" r:id="rId4"/>
    <p:sldId id="271" r:id="rId5"/>
    <p:sldId id="269" r:id="rId6"/>
    <p:sldId id="261" r:id="rId7"/>
    <p:sldId id="262" r:id="rId8"/>
    <p:sldId id="264" r:id="rId9"/>
    <p:sldId id="265" r:id="rId10"/>
    <p:sldId id="272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7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9707E-8250-413F-AC96-A07C7FE5874C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70607-F09E-4878-A98B-E5F4A2313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REPORT IS A FORMAL DOCUMENT WRITTEN FOR A SPECIFIC AUDIENCE TO MEET A SPECIFIC NEED.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AND FORMS OF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LONG AND SHORT REPORTS</a:t>
            </a:r>
          </a:p>
          <a:p>
            <a:r>
              <a:rPr lang="en-US" dirty="0"/>
              <a:t>FEASIBILITY REPORT</a:t>
            </a:r>
          </a:p>
          <a:p>
            <a:r>
              <a:rPr lang="en-US" dirty="0"/>
              <a:t>INVESTIGATIVE REPORT</a:t>
            </a:r>
          </a:p>
          <a:p>
            <a:r>
              <a:rPr lang="en-US" dirty="0"/>
              <a:t>PROGRESS REPORT</a:t>
            </a:r>
          </a:p>
          <a:p>
            <a:r>
              <a:rPr lang="en-US" dirty="0"/>
              <a:t>AUDIT REPORT</a:t>
            </a:r>
          </a:p>
          <a:p>
            <a:r>
              <a:rPr lang="en-US" dirty="0"/>
              <a:t>STAFF REPORT</a:t>
            </a:r>
          </a:p>
          <a:p>
            <a:r>
              <a:rPr lang="en-US" dirty="0"/>
              <a:t>CONFIDENTIAL REPORT</a:t>
            </a:r>
          </a:p>
          <a:p>
            <a:r>
              <a:rPr lang="en-US" dirty="0"/>
              <a:t>TECHNICAL REPORT</a:t>
            </a:r>
          </a:p>
          <a:p>
            <a:r>
              <a:rPr lang="en-US" dirty="0"/>
              <a:t>EVALUATION REPORT</a:t>
            </a:r>
          </a:p>
          <a:p>
            <a:r>
              <a:rPr lang="en-US" dirty="0"/>
              <a:t>NEWS PAPER REPORT</a:t>
            </a:r>
          </a:p>
          <a:p>
            <a:r>
              <a:rPr lang="en-US" dirty="0"/>
              <a:t>BLANK FORMAT REPORT</a:t>
            </a:r>
          </a:p>
          <a:p>
            <a:r>
              <a:rPr lang="en-US" dirty="0"/>
              <a:t>LETTER REPORT</a:t>
            </a:r>
          </a:p>
          <a:p>
            <a:r>
              <a:rPr lang="en-US" dirty="0"/>
              <a:t>MEMORANDUM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FORMAT OF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83560"/>
            <a:ext cx="8763000" cy="4572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NAME OF ORGANISATION/INSTITUTION</a:t>
            </a:r>
          </a:p>
          <a:p>
            <a:pPr>
              <a:buNone/>
            </a:pPr>
            <a:r>
              <a:rPr lang="en-US" dirty="0"/>
              <a:t>TO:                                                                        REF. :</a:t>
            </a:r>
          </a:p>
          <a:p>
            <a:pPr>
              <a:buNone/>
            </a:pPr>
            <a:r>
              <a:rPr lang="en-US" dirty="0"/>
              <a:t>FROM:                                                                 DATE:</a:t>
            </a:r>
          </a:p>
          <a:p>
            <a:pPr>
              <a:buNone/>
            </a:pPr>
            <a:r>
              <a:rPr lang="en-US" dirty="0"/>
              <a:t>SUBJECT:</a:t>
            </a:r>
          </a:p>
          <a:p>
            <a:pPr>
              <a:buNone/>
            </a:pPr>
            <a:r>
              <a:rPr lang="en-US" sz="2800" dirty="0"/>
              <a:t>POINTS DISCUSSED/STUDIED/OBSERVED/WORK DONE</a:t>
            </a:r>
          </a:p>
          <a:p>
            <a:pPr>
              <a:buNone/>
            </a:pPr>
            <a:r>
              <a:rPr lang="en-US" sz="2800" dirty="0"/>
              <a:t>------------------------------------------------------------------------</a:t>
            </a:r>
          </a:p>
          <a:p>
            <a:pPr>
              <a:buNone/>
            </a:pPr>
            <a:r>
              <a:rPr lang="en-US" sz="2800" dirty="0"/>
              <a:t>------------------------------------------------------------------------</a:t>
            </a:r>
          </a:p>
          <a:p>
            <a:pPr>
              <a:buNone/>
            </a:pPr>
            <a:r>
              <a:rPr lang="en-US" sz="2800" dirty="0"/>
              <a:t>RECOMMENDATIONS:</a:t>
            </a:r>
          </a:p>
          <a:p>
            <a:pPr>
              <a:buNone/>
            </a:pPr>
            <a:r>
              <a:rPr lang="en-US" sz="2800" dirty="0"/>
              <a:t>---------------------------------------------------------------------------</a:t>
            </a:r>
          </a:p>
          <a:p>
            <a:pPr>
              <a:buNone/>
            </a:pPr>
            <a:r>
              <a:rPr lang="en-US" sz="2800" dirty="0"/>
              <a:t>------------------------------------------------------------------------------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Why  report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Why report? 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Enhanced business value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Improved operations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Strengthened relationships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Enhanced trust and credibility</a:t>
            </a:r>
          </a:p>
          <a:p>
            <a:r>
              <a:rPr lang="en-US" dirty="0">
                <a:latin typeface="Arial" charset="0"/>
                <a:cs typeface="Arial" charset="0"/>
              </a:rPr>
              <a:t>And a few more …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Meet growing expectations of broad range of stakeholders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Improved reputation with socially responsible investors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Employee recruitment and retention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Brand protection and customer loyalty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" charset="0"/>
                <a:cs typeface="Arial" charset="0"/>
              </a:rPr>
              <a:t>How to report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0450" y="1935163"/>
            <a:ext cx="7023099" cy="438943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PURPOSES OF REPORT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PRESENTING DATA</a:t>
            </a:r>
          </a:p>
          <a:p>
            <a:pPr lvl="0"/>
            <a:r>
              <a:rPr lang="en-US" dirty="0"/>
              <a:t>DESCRIBING PROBLEMS AND SUGGESTING SOLUTIONS</a:t>
            </a:r>
          </a:p>
          <a:p>
            <a:pPr lvl="0"/>
            <a:r>
              <a:rPr lang="en-US" dirty="0"/>
              <a:t>DISCUSSING AND ANALYSING DATA</a:t>
            </a:r>
          </a:p>
          <a:p>
            <a:pPr lvl="0"/>
            <a:r>
              <a:rPr lang="en-US" dirty="0"/>
              <a:t> RECORDING EVENTS AND HAPPENINGS</a:t>
            </a:r>
          </a:p>
          <a:p>
            <a:pPr lvl="0"/>
            <a:r>
              <a:rPr lang="en-US" dirty="0"/>
              <a:t>ANALYSING A SITUATION OR A CONDITION</a:t>
            </a:r>
          </a:p>
          <a:p>
            <a:pPr lvl="0"/>
            <a:r>
              <a:rPr lang="en-US" dirty="0"/>
              <a:t>  GIVING FEEDBACK, SUGGESTIONS, OR RECOMMENDATIONS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CHARACTERISTICS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PURPOSIVENESS</a:t>
            </a:r>
          </a:p>
          <a:p>
            <a:r>
              <a:rPr lang="en-US" dirty="0"/>
              <a:t>WELL ORGANISED</a:t>
            </a:r>
          </a:p>
          <a:p>
            <a:r>
              <a:rPr lang="en-US" dirty="0"/>
              <a:t>PRODUCE   SOME RESULTS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REPORT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DATA</a:t>
            </a:r>
          </a:p>
          <a:p>
            <a:r>
              <a:rPr lang="en-US" dirty="0"/>
              <a:t>PREPARATION AND OBJECTIVE</a:t>
            </a:r>
          </a:p>
          <a:p>
            <a:r>
              <a:rPr lang="en-US" dirty="0"/>
              <a:t>ORGANISING </a:t>
            </a:r>
          </a:p>
          <a:p>
            <a:r>
              <a:rPr lang="en-US" dirty="0"/>
              <a:t>CHECKING AND EDITING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1. FRONT </a:t>
            </a:r>
            <a:r>
              <a:rPr lang="en-US" dirty="0"/>
              <a:t>MATTER</a:t>
            </a:r>
          </a:p>
          <a:p>
            <a:r>
              <a:rPr lang="en-US" dirty="0"/>
              <a:t>COVER PAGE</a:t>
            </a:r>
          </a:p>
          <a:p>
            <a:r>
              <a:rPr lang="en-US" dirty="0"/>
              <a:t>TITLE  PAGE</a:t>
            </a:r>
          </a:p>
          <a:p>
            <a:r>
              <a:rPr lang="en-US" dirty="0"/>
              <a:t>COPY RIGHT NOTE</a:t>
            </a:r>
          </a:p>
          <a:p>
            <a:r>
              <a:rPr lang="en-US" dirty="0"/>
              <a:t>PREFACE</a:t>
            </a:r>
          </a:p>
          <a:p>
            <a:r>
              <a:rPr lang="en-US" dirty="0"/>
              <a:t>ACKNOWLEDGEMENT</a:t>
            </a:r>
          </a:p>
          <a:p>
            <a:r>
              <a:rPr lang="en-US" dirty="0"/>
              <a:t>TABLE OF CONTENTS</a:t>
            </a:r>
          </a:p>
          <a:p>
            <a:r>
              <a:rPr lang="en-US" dirty="0"/>
              <a:t>ILLUSTRATIONS AND TABLES</a:t>
            </a:r>
          </a:p>
          <a:p>
            <a:r>
              <a:rPr lang="en-US" dirty="0"/>
              <a:t>ABSTRACT AND SUMMARY</a:t>
            </a:r>
          </a:p>
          <a:p>
            <a:r>
              <a:rPr lang="en-US" dirty="0"/>
              <a:t>INTRODUCTION</a:t>
            </a: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RECOMMENDATIONS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BIBLIOGRAPHY</a:t>
            </a:r>
          </a:p>
          <a:p>
            <a:r>
              <a:rPr lang="en-US" dirty="0"/>
              <a:t>GLOSSARY</a:t>
            </a:r>
          </a:p>
          <a:p>
            <a:r>
              <a:rPr lang="en-US" dirty="0"/>
              <a:t>INDEX</a:t>
            </a:r>
          </a:p>
        </p:txBody>
      </p:sp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FE2698980F344CBC5DFE123CC81923" ma:contentTypeVersion="2" ma:contentTypeDescription="Create a new document." ma:contentTypeScope="" ma:versionID="94a02ab2ef950b5a6c10701970d054ec">
  <xsd:schema xmlns:xsd="http://www.w3.org/2001/XMLSchema" xmlns:xs="http://www.w3.org/2001/XMLSchema" xmlns:p="http://schemas.microsoft.com/office/2006/metadata/properties" xmlns:ns2="096d8380-acb4-43f1-b154-828ce32864f4" targetNamespace="http://schemas.microsoft.com/office/2006/metadata/properties" ma:root="true" ma:fieldsID="5fe6afda06cd577bdc0b365efcb8ea83" ns2:_="">
    <xsd:import namespace="096d8380-acb4-43f1-b154-828ce32864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6d8380-acb4-43f1-b154-828ce3286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0CF364-BDEA-4B2D-BB68-81D3605A9167}"/>
</file>

<file path=customXml/itemProps2.xml><?xml version="1.0" encoding="utf-8"?>
<ds:datastoreItem xmlns:ds="http://schemas.openxmlformats.org/officeDocument/2006/customXml" ds:itemID="{5EA2278E-4585-4317-95D8-F9AC3BAB0432}"/>
</file>

<file path=customXml/itemProps3.xml><?xml version="1.0" encoding="utf-8"?>
<ds:datastoreItem xmlns:ds="http://schemas.openxmlformats.org/officeDocument/2006/customXml" ds:itemID="{7AC6A2F9-FEC0-43FD-9789-6D91218CCF64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5995</TotalTime>
  <Words>228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Constantia</vt:lpstr>
      <vt:lpstr>Wingdings 2</vt:lpstr>
      <vt:lpstr>Flow</vt:lpstr>
      <vt:lpstr>REPORT</vt:lpstr>
      <vt:lpstr>Why  report ?</vt:lpstr>
      <vt:lpstr>How to report</vt:lpstr>
      <vt:lpstr>PURPOSES OF REPORT </vt:lpstr>
      <vt:lpstr>CHARACTERISTICS </vt:lpstr>
      <vt:lpstr>STEPS IN REPORT WRITING</vt:lpstr>
      <vt:lpstr>STRUCTURE OF REPORT</vt:lpstr>
      <vt:lpstr>MAIN BODY</vt:lpstr>
      <vt:lpstr>BACK MATTER</vt:lpstr>
      <vt:lpstr>TYPES AND FORMS OF REPORT</vt:lpstr>
      <vt:lpstr>FORMAT OF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</dc:title>
  <dc:creator/>
  <cp:lastModifiedBy>Seema Verma</cp:lastModifiedBy>
  <cp:revision>27</cp:revision>
  <dcterms:created xsi:type="dcterms:W3CDTF">2006-08-16T00:00:00Z</dcterms:created>
  <dcterms:modified xsi:type="dcterms:W3CDTF">2022-10-10T04:23:34Z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0x010100D4FE2698980F344CBC5DFE123CC81923</vt:lpwstr>
  </property>
</Properties>
</file>