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3E0764F-96AC-4498-91B1-FC5377ECF82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BE8E5-66B5-4108-88A6-C4489F71568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498" y="2967335"/>
            <a:ext cx="7629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Bayesian Belief Network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1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Bayesian Belief Network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r>
              <a:rPr lang="en-IN" sz="1800" b="1" dirty="0"/>
              <a:t>P(S, D, A, ¬B, ¬E) = P (S|A) *P (D|A)*P (A|¬B ^ ¬E) *P (¬B) *P (¬E).</a:t>
            </a:r>
            <a:endParaRPr lang="en-IN" sz="1800" dirty="0"/>
          </a:p>
          <a:p>
            <a:r>
              <a:rPr lang="en-IN" sz="1800" dirty="0"/>
              <a:t>= 0.75* 0.91* 0.001* 0.998*0.999</a:t>
            </a:r>
          </a:p>
          <a:p>
            <a:r>
              <a:rPr lang="en-IN" sz="1800" b="1" dirty="0"/>
              <a:t>= 0.00068045.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9557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Bayesian Belief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Bayesian Belief Network in artificial intelligence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Bayesian belief network is key computer technology for dealing with probabilistic events and to solve a problem which has uncertainty. We can define a Bayesian network as: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"A Bayesian network is a probabilistic graphical model which represents a set of variables and their conditional dependencies using a directed acyclic graph."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It is also called a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Bayes network, belief network, decision network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Bayesian model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Bayesian networks are probabilistic, because these networks are built from a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probability distribution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and also use probability theory for prediction and anomaly detection.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Bayesian Belief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Real world applications are probabilistic in nature, and to represent the relationship between multiple events, we need a Bayesian network. It can also be used in various tasks including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prediction, anomaly detection, diagnostics, automated insight, reasoning, time series prediction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decision making under uncertainty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Bayesian Network can be used for building models from data and experts opinions, and it consists of two parts:</a:t>
            </a:r>
          </a:p>
          <a:p>
            <a:pPr lvl="0"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Directed Acyclic Graph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Table of conditional probabilities.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Bayesian Belief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5112567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 Bayesian network graph is made up of nodes and Arcs (directed links), where: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corresponds to the random variables, and a variable can be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Arc or directed arrows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represent the causal relationship or conditional probabilities between random variables. These directed links or arrows connect the pair of nodes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graph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links represent that one node directly influence the other node, and if there is no directed link that means that nodes are independent with each other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below diagram,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A, B, C, and D are random variables represented by the nodes of the network graph.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If we are considering node B, which is connected with node A by a directed arrow, then node A is called the parent of Node B.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Node C is independent of node 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2592288" cy="185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0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Bayesian Belief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Note: The Bayesian network graph does not contain any cyclic graph. Hence, it is known as a directed acyclic graph or DAG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directed graph 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with four vertices 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A,B,C, and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xA,xB,xC,xD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factorizes with respect to G, then we must have p(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xA,xB,xC,xD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 p(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xB|xA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xC|xB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xD|xC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39752" y="2861320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779912" y="2848376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220072" y="2861320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660232" y="283922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31840" y="312725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12725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2160" y="3137168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9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Bayesian Belief Network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Bayesian network is based on Joint probability distribution and conditional probability. So let's first understand the joint probability distribution: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Joint probability distribution: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If we have variables x1, x2, x3,.....,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then the probabilities of a different combination of x1, x2, x3..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are known as Joint probability distribution.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it can be written as the following way in terms of the joint probability distribution.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= 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= 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]....P[x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IN" sz="1800" b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]P[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].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 general for each variable Xi, we can write the equation as: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IN" sz="1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IN" sz="18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,........., X</a:t>
            </a:r>
            <a:r>
              <a:rPr lang="en-I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= P(X</a:t>
            </a:r>
            <a:r>
              <a:rPr lang="en-IN" sz="1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|Parents(X</a:t>
            </a:r>
            <a:r>
              <a:rPr lang="en-IN" sz="1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83684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Explanation Bayesian Belief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Bayesian Network can be used for building models from data and experts opinions, and it consists of two parts:</a:t>
            </a:r>
          </a:p>
          <a:p>
            <a:pPr lvl="0"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Directed Acyclic Graph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Table of conditional probabilities.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4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72" y="260648"/>
            <a:ext cx="7315200" cy="73215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Explanation Bayesian Belief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978080" cy="5256584"/>
          </a:xfrm>
        </p:spPr>
        <p:txBody>
          <a:bodyPr>
            <a:normAutofit/>
          </a:bodyPr>
          <a:lstStyle/>
          <a:p>
            <a:pPr marL="45720" lvl="0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Directed Acyclic Graph: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is the pictorial representation of the events that occurred.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Node: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Hypothesis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Edge: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GB" sz="1800" b="1" dirty="0">
                <a:latin typeface="Times New Roman" pitchFamily="18" charset="0"/>
                <a:cs typeface="Times New Roman" pitchFamily="18" charset="0"/>
              </a:rPr>
              <a:t>: #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node has at least two probabilities.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Probabilities are calculated on the </a:t>
            </a:r>
          </a:p>
          <a:p>
            <a:pPr marL="45720" indent="0" algn="just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Basis of parent.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Conditional Probability Table</a:t>
            </a:r>
          </a:p>
          <a:p>
            <a:pPr marL="45720" indent="0" algn="just">
              <a:buNone/>
            </a:pPr>
            <a:endParaRPr lang="en-GB" sz="18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GB" sz="18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B=T &amp; R=T=0.19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B=T &amp; R=F=0.375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B=F &amp; R=T=0.66</a:t>
            </a:r>
          </a:p>
          <a:p>
            <a:pPr marL="45720" indent="0" algn="just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B=F &amp; R=F=0.375</a:t>
            </a:r>
          </a:p>
          <a:p>
            <a:pPr marL="45720" indent="0" algn="just"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12160" y="2420888"/>
            <a:ext cx="172819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Rain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3717032"/>
            <a:ext cx="172819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Rain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84168" y="5013176"/>
            <a:ext cx="172819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Rain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6876256" y="3068960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6256" y="436510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92280" y="3284984"/>
            <a:ext cx="129614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Dog_Bark|Rain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4288" y="4581128"/>
            <a:ext cx="15121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Cat|Hide|Dog_Bark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0075"/>
              </p:ext>
            </p:extLst>
          </p:nvPr>
        </p:nvGraphicFramePr>
        <p:xfrm>
          <a:off x="1043608" y="3682720"/>
          <a:ext cx="32640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008"/>
                <a:gridCol w="1088008"/>
                <a:gridCol w="1088008"/>
              </a:tblGrid>
              <a:tr h="2932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~R</a:t>
                      </a:r>
                      <a:endParaRPr lang="en-IN" dirty="0"/>
                    </a:p>
                  </a:txBody>
                  <a:tcPr/>
                </a:tc>
              </a:tr>
              <a:tr h="293291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9/48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18/48</a:t>
                      </a:r>
                      <a:endParaRPr lang="en-IN" dirty="0"/>
                    </a:p>
                  </a:txBody>
                  <a:tcPr/>
                </a:tc>
              </a:tr>
              <a:tr h="293291">
                <a:tc>
                  <a:txBody>
                    <a:bodyPr/>
                    <a:lstStyle/>
                    <a:p>
                      <a:r>
                        <a:rPr lang="en-GB" dirty="0" smtClean="0"/>
                        <a:t>~B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3/48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18/48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45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3215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Bayesian Belief Network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Solved Example: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Calculate the probability that alarm has sounded, but there is neither a burglary, nor an earthquake occurred, and David and Sophia both called the Harry.</a:t>
            </a:r>
          </a:p>
          <a:p>
            <a:pPr algn="just"/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1.png" descr="Bayesian Belief Network in artificial intelligenc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4500" y="2643336"/>
            <a:ext cx="5715000" cy="381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652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184</TotalTime>
  <Words>722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PowerPoint Presentation</vt:lpstr>
      <vt:lpstr>Bayesian Belief Network</vt:lpstr>
      <vt:lpstr>Bayesian Belief Network</vt:lpstr>
      <vt:lpstr>Bayesian Belief Network</vt:lpstr>
      <vt:lpstr>Bayesian Belief Network</vt:lpstr>
      <vt:lpstr>Bayesian Belief Network</vt:lpstr>
      <vt:lpstr>Explanation Bayesian Belief Network</vt:lpstr>
      <vt:lpstr>Explanation Bayesian Belief Network</vt:lpstr>
      <vt:lpstr>Bayesian Belief Network </vt:lpstr>
      <vt:lpstr>Bayesian Belief Network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Dimple</dc:creator>
  <cp:lastModifiedBy>Dimple</cp:lastModifiedBy>
  <cp:revision>11</cp:revision>
  <dcterms:created xsi:type="dcterms:W3CDTF">2022-09-09T08:56:57Z</dcterms:created>
  <dcterms:modified xsi:type="dcterms:W3CDTF">2023-10-06T08:33:18Z</dcterms:modified>
</cp:coreProperties>
</file>