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6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</p:sldMasterIdLst>
  <p:notesMasterIdLst>
    <p:notesMasterId r:id="rId156"/>
  </p:notesMasterIdLst>
  <p:sldIdLst>
    <p:sldId id="256" r:id="rId2"/>
    <p:sldId id="286" r:id="rId3"/>
    <p:sldId id="287" r:id="rId4"/>
    <p:sldId id="688" r:id="rId5"/>
    <p:sldId id="689" r:id="rId6"/>
    <p:sldId id="690" r:id="rId7"/>
    <p:sldId id="691" r:id="rId8"/>
    <p:sldId id="693" r:id="rId9"/>
    <p:sldId id="694" r:id="rId10"/>
    <p:sldId id="695" r:id="rId11"/>
    <p:sldId id="696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855" r:id="rId27"/>
    <p:sldId id="856" r:id="rId28"/>
    <p:sldId id="857" r:id="rId29"/>
    <p:sldId id="858" r:id="rId30"/>
    <p:sldId id="713" r:id="rId31"/>
    <p:sldId id="859" r:id="rId32"/>
    <p:sldId id="722" r:id="rId33"/>
    <p:sldId id="723" r:id="rId34"/>
    <p:sldId id="725" r:id="rId35"/>
    <p:sldId id="731" r:id="rId36"/>
    <p:sldId id="727" r:id="rId37"/>
    <p:sldId id="728" r:id="rId38"/>
    <p:sldId id="729" r:id="rId39"/>
    <p:sldId id="730" r:id="rId40"/>
    <p:sldId id="732" r:id="rId41"/>
    <p:sldId id="733" r:id="rId42"/>
    <p:sldId id="734" r:id="rId43"/>
    <p:sldId id="735" r:id="rId44"/>
    <p:sldId id="736" r:id="rId45"/>
    <p:sldId id="737" r:id="rId46"/>
    <p:sldId id="738" r:id="rId47"/>
    <p:sldId id="739" r:id="rId48"/>
    <p:sldId id="740" r:id="rId49"/>
    <p:sldId id="741" r:id="rId50"/>
    <p:sldId id="742" r:id="rId51"/>
    <p:sldId id="743" r:id="rId52"/>
    <p:sldId id="744" r:id="rId53"/>
    <p:sldId id="745" r:id="rId54"/>
    <p:sldId id="746" r:id="rId55"/>
    <p:sldId id="747" r:id="rId56"/>
    <p:sldId id="749" r:id="rId57"/>
    <p:sldId id="750" r:id="rId58"/>
    <p:sldId id="748" r:id="rId59"/>
    <p:sldId id="751" r:id="rId60"/>
    <p:sldId id="752" r:id="rId61"/>
    <p:sldId id="753" r:id="rId62"/>
    <p:sldId id="755" r:id="rId63"/>
    <p:sldId id="756" r:id="rId64"/>
    <p:sldId id="757" r:id="rId65"/>
    <p:sldId id="758" r:id="rId66"/>
    <p:sldId id="759" r:id="rId67"/>
    <p:sldId id="760" r:id="rId68"/>
    <p:sldId id="761" r:id="rId69"/>
    <p:sldId id="762" r:id="rId70"/>
    <p:sldId id="763" r:id="rId71"/>
    <p:sldId id="764" r:id="rId72"/>
    <p:sldId id="765" r:id="rId73"/>
    <p:sldId id="766" r:id="rId74"/>
    <p:sldId id="767" r:id="rId75"/>
    <p:sldId id="768" r:id="rId76"/>
    <p:sldId id="769" r:id="rId77"/>
    <p:sldId id="770" r:id="rId78"/>
    <p:sldId id="771" r:id="rId79"/>
    <p:sldId id="773" r:id="rId80"/>
    <p:sldId id="774" r:id="rId81"/>
    <p:sldId id="776" r:id="rId82"/>
    <p:sldId id="775" r:id="rId83"/>
    <p:sldId id="777" r:id="rId84"/>
    <p:sldId id="778" r:id="rId85"/>
    <p:sldId id="779" r:id="rId86"/>
    <p:sldId id="783" r:id="rId87"/>
    <p:sldId id="784" r:id="rId88"/>
    <p:sldId id="785" r:id="rId89"/>
    <p:sldId id="786" r:id="rId90"/>
    <p:sldId id="787" r:id="rId91"/>
    <p:sldId id="823" r:id="rId92"/>
    <p:sldId id="788" r:id="rId93"/>
    <p:sldId id="826" r:id="rId94"/>
    <p:sldId id="789" r:id="rId95"/>
    <p:sldId id="790" r:id="rId96"/>
    <p:sldId id="792" r:id="rId97"/>
    <p:sldId id="793" r:id="rId98"/>
    <p:sldId id="794" r:id="rId99"/>
    <p:sldId id="795" r:id="rId100"/>
    <p:sldId id="796" r:id="rId101"/>
    <p:sldId id="797" r:id="rId102"/>
    <p:sldId id="798" r:id="rId103"/>
    <p:sldId id="799" r:id="rId104"/>
    <p:sldId id="800" r:id="rId105"/>
    <p:sldId id="801" r:id="rId106"/>
    <p:sldId id="802" r:id="rId107"/>
    <p:sldId id="803" r:id="rId108"/>
    <p:sldId id="804" r:id="rId109"/>
    <p:sldId id="805" r:id="rId110"/>
    <p:sldId id="806" r:id="rId111"/>
    <p:sldId id="807" r:id="rId112"/>
    <p:sldId id="808" r:id="rId113"/>
    <p:sldId id="809" r:id="rId114"/>
    <p:sldId id="810" r:id="rId115"/>
    <p:sldId id="811" r:id="rId116"/>
    <p:sldId id="812" r:id="rId117"/>
    <p:sldId id="813" r:id="rId118"/>
    <p:sldId id="814" r:id="rId119"/>
    <p:sldId id="815" r:id="rId120"/>
    <p:sldId id="816" r:id="rId121"/>
    <p:sldId id="817" r:id="rId122"/>
    <p:sldId id="818" r:id="rId123"/>
    <p:sldId id="819" r:id="rId124"/>
    <p:sldId id="820" r:id="rId125"/>
    <p:sldId id="821" r:id="rId126"/>
    <p:sldId id="827" r:id="rId127"/>
    <p:sldId id="822" r:id="rId128"/>
    <p:sldId id="828" r:id="rId129"/>
    <p:sldId id="830" r:id="rId130"/>
    <p:sldId id="829" r:id="rId131"/>
    <p:sldId id="831" r:id="rId132"/>
    <p:sldId id="832" r:id="rId133"/>
    <p:sldId id="833" r:id="rId134"/>
    <p:sldId id="834" r:id="rId135"/>
    <p:sldId id="835" r:id="rId136"/>
    <p:sldId id="836" r:id="rId137"/>
    <p:sldId id="837" r:id="rId138"/>
    <p:sldId id="838" r:id="rId139"/>
    <p:sldId id="840" r:id="rId140"/>
    <p:sldId id="839" r:id="rId141"/>
    <p:sldId id="841" r:id="rId142"/>
    <p:sldId id="842" r:id="rId143"/>
    <p:sldId id="843" r:id="rId144"/>
    <p:sldId id="844" r:id="rId145"/>
    <p:sldId id="845" r:id="rId146"/>
    <p:sldId id="846" r:id="rId147"/>
    <p:sldId id="847" r:id="rId148"/>
    <p:sldId id="848" r:id="rId149"/>
    <p:sldId id="849" r:id="rId150"/>
    <p:sldId id="850" r:id="rId151"/>
    <p:sldId id="851" r:id="rId152"/>
    <p:sldId id="854" r:id="rId153"/>
    <p:sldId id="852" r:id="rId154"/>
    <p:sldId id="284" r:id="rId155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1635" autoAdjust="0"/>
  </p:normalViewPr>
  <p:slideViewPr>
    <p:cSldViewPr>
      <p:cViewPr varScale="1">
        <p:scale>
          <a:sx n="66" d="100"/>
          <a:sy n="66" d="100"/>
        </p:scale>
        <p:origin x="14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customXml" Target="../customXml/item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customXml" Target="../customXml/item3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04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1286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78148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537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8249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75137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1695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727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4889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78918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89733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11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9886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96186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8688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0221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4517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68346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66233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99703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7952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3555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372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07126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60526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1760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7556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639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6703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5819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9195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0371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95176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98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73982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7532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92553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88247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89380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42010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23145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03789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40537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79837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45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2628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7533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97541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5245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67284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69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85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834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98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745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68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09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865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765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90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93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118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58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079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579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315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1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20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489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55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04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9688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7967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00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1697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317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2128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2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8135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409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180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882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781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9096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423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615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5944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1368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56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3039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001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889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487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1680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885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7069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7500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5028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129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9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1649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164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8514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496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9852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824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7733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558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07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4216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6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97879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7499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2387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984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543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9980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68618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5631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9185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98637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836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5146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775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56810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0926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779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399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89515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315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106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3592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91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35743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8575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0964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414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5814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84540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4187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886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7930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229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7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Data Structure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 Tree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r>
              <a:rPr lang="en-IN" altLang="en-US" sz="2000" dirty="0">
                <a:solidFill>
                  <a:srgbClr val="080808"/>
                </a:solidFill>
              </a:rPr>
              <a:t>(Deletion)</a:t>
            </a:r>
            <a:endParaRPr lang="en-IN" altLang="en-US" sz="2000" b="1" dirty="0">
              <a:solidFill>
                <a:srgbClr val="08080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3402F-5382-4DDE-92D1-E01D1FE5F249}"/>
              </a:ext>
            </a:extLst>
          </p:cNvPr>
          <p:cNvSpPr txBox="1"/>
          <p:nvPr/>
        </p:nvSpPr>
        <p:spPr>
          <a:xfrm>
            <a:off x="3203848" y="4149080"/>
            <a:ext cx="300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-33-35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95, 88, 105, 15,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52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C96E7B-77A7-4CD9-AF21-EDF888BAC83A}"/>
              </a:ext>
            </a:extLst>
          </p:cNvPr>
          <p:cNvGrpSpPr/>
          <p:nvPr/>
        </p:nvGrpSpPr>
        <p:grpSpPr>
          <a:xfrm>
            <a:off x="3824170" y="2940803"/>
            <a:ext cx="1495659" cy="432048"/>
            <a:chOff x="3120755" y="3197916"/>
            <a:chExt cx="1495659" cy="43204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828A73B-3384-482D-919E-A41888388227}"/>
                </a:ext>
              </a:extLst>
            </p:cNvPr>
            <p:cNvSpPr/>
            <p:nvPr/>
          </p:nvSpPr>
          <p:spPr>
            <a:xfrm>
              <a:off x="3120755" y="3197916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52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6B2ADC-5C69-46F7-A0C8-EA0C49C108C4}"/>
                </a:ext>
              </a:extLst>
            </p:cNvPr>
            <p:cNvGrpSpPr/>
            <p:nvPr/>
          </p:nvGrpSpPr>
          <p:grpSpPr>
            <a:xfrm>
              <a:off x="3608302" y="3197916"/>
              <a:ext cx="1008112" cy="432048"/>
              <a:chOff x="3851101" y="4694135"/>
              <a:chExt cx="1008112" cy="43204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3E75F03-0CE8-4977-ACF1-67A5681D669C}"/>
                  </a:ext>
                </a:extLst>
              </p:cNvPr>
              <p:cNvSpPr/>
              <p:nvPr/>
            </p:nvSpPr>
            <p:spPr>
              <a:xfrm>
                <a:off x="4355157" y="4694135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78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ACA3FF3-7DA3-4335-BF57-038B739F9DCD}"/>
                  </a:ext>
                </a:extLst>
              </p:cNvPr>
              <p:cNvSpPr/>
              <p:nvPr/>
            </p:nvSpPr>
            <p:spPr>
              <a:xfrm>
                <a:off x="3851101" y="4694135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56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95000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 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C1512E-8B6F-4BCF-BF2E-8BA248328960}"/>
              </a:ext>
            </a:extLst>
          </p:cNvPr>
          <p:cNvGrpSpPr/>
          <p:nvPr/>
        </p:nvGrpSpPr>
        <p:grpSpPr>
          <a:xfrm>
            <a:off x="1181730" y="2466641"/>
            <a:ext cx="6776266" cy="1163936"/>
            <a:chOff x="1181730" y="2466641"/>
            <a:chExt cx="6776266" cy="1163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0C6A08-2585-4FFD-AA25-0F518A04280A}"/>
                </a:ext>
              </a:extLst>
            </p:cNvPr>
            <p:cNvGrpSpPr/>
            <p:nvPr/>
          </p:nvGrpSpPr>
          <p:grpSpPr>
            <a:xfrm>
              <a:off x="1181730" y="2466641"/>
              <a:ext cx="6776266" cy="1086571"/>
              <a:chOff x="746987" y="3140299"/>
              <a:chExt cx="6776266" cy="108657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06D0872-E69A-47EF-9E8E-1D55D64FF649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189" name="Rectangle: Rounded Corners 188">
                  <a:extLst>
                    <a:ext uri="{FF2B5EF4-FFF2-40B4-BE49-F238E27FC236}">
                      <a16:creationId xmlns:a16="http://schemas.microsoft.com/office/drawing/2014/main" id="{491F231F-9A70-4B6B-8663-2C904442DAB8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AC0981C5-BFFA-4E62-B7AC-E0A5363F53A2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191" name="Rectangle: Rounded Corners 190">
                    <a:extLst>
                      <a:ext uri="{FF2B5EF4-FFF2-40B4-BE49-F238E27FC236}">
                        <a16:creationId xmlns:a16="http://schemas.microsoft.com/office/drawing/2014/main" id="{CD9DB388-56CF-4BA2-A896-657C7C92E818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92" name="Rectangle: Rounded Corners 191">
                    <a:extLst>
                      <a:ext uri="{FF2B5EF4-FFF2-40B4-BE49-F238E27FC236}">
                        <a16:creationId xmlns:a16="http://schemas.microsoft.com/office/drawing/2014/main" id="{CF083448-28F7-48F7-B75D-E893591EE71D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37FA160F-76A7-4D4B-A1F6-CA17BCDB8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A6F7A39B-DCF2-46C2-BA8D-D9B905EF1090}"/>
                  </a:ext>
                </a:extLst>
              </p:cNvPr>
              <p:cNvCxnSpPr>
                <a:cxnSpLocks/>
                <a:stCxn id="192" idx="3"/>
                <a:endCxn id="176" idx="0"/>
              </p:cNvCxnSpPr>
              <p:nvPr/>
            </p:nvCxnSpPr>
            <p:spPr>
              <a:xfrm>
                <a:off x="5494206" y="3295955"/>
                <a:ext cx="1411814" cy="60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2BA0C5C-166E-441F-9150-D30FADD3B28D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185" name="Rectangle: Rounded Corners 184">
                  <a:extLst>
                    <a:ext uri="{FF2B5EF4-FFF2-40B4-BE49-F238E27FC236}">
                      <a16:creationId xmlns:a16="http://schemas.microsoft.com/office/drawing/2014/main" id="{7EB23A99-90F0-4690-BD2F-68F361AD9111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6" name="Rectangle: Rounded Corners 185">
                  <a:extLst>
                    <a:ext uri="{FF2B5EF4-FFF2-40B4-BE49-F238E27FC236}">
                      <a16:creationId xmlns:a16="http://schemas.microsoft.com/office/drawing/2014/main" id="{77E4486D-C1A4-4A1B-B1EA-3444CDA3520D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7" name="Rectangle: Rounded Corners 186">
                  <a:extLst>
                    <a:ext uri="{FF2B5EF4-FFF2-40B4-BE49-F238E27FC236}">
                      <a16:creationId xmlns:a16="http://schemas.microsoft.com/office/drawing/2014/main" id="{95849B11-0B6E-49F8-A74D-8D5C23A19645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8" name="Rectangle: Rounded Corners 187">
                  <a:extLst>
                    <a:ext uri="{FF2B5EF4-FFF2-40B4-BE49-F238E27FC236}">
                      <a16:creationId xmlns:a16="http://schemas.microsoft.com/office/drawing/2014/main" id="{0F1EC9EE-4E6F-4CD9-A059-07A440156C17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00E7A0CD-F165-47B0-B62C-71CCF3D7E329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452E0414-CB0A-4E06-9C69-18EDD6462F5E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181" name="Rectangle: Rounded Corners 180">
                    <a:extLst>
                      <a:ext uri="{FF2B5EF4-FFF2-40B4-BE49-F238E27FC236}">
                        <a16:creationId xmlns:a16="http://schemas.microsoft.com/office/drawing/2014/main" id="{081E9A55-1FA1-4969-B8F0-3B5F521549DB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2" name="Rectangle: Rounded Corners 181">
                    <a:extLst>
                      <a:ext uri="{FF2B5EF4-FFF2-40B4-BE49-F238E27FC236}">
                        <a16:creationId xmlns:a16="http://schemas.microsoft.com/office/drawing/2014/main" id="{BAE7100D-5AC3-458A-9467-5D4E6A0669F2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3" name="Rectangle: Rounded Corners 182">
                    <a:extLst>
                      <a:ext uri="{FF2B5EF4-FFF2-40B4-BE49-F238E27FC236}">
                        <a16:creationId xmlns:a16="http://schemas.microsoft.com/office/drawing/2014/main" id="{ECF28ED2-BB80-4CD4-BA68-4BD533F9AB3D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4" name="Rectangle: Rounded Corners 183">
                    <a:extLst>
                      <a:ext uri="{FF2B5EF4-FFF2-40B4-BE49-F238E27FC236}">
                        <a16:creationId xmlns:a16="http://schemas.microsoft.com/office/drawing/2014/main" id="{104F3E13-E54D-4F15-B692-90B2C7D6B59F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19190AB1-24E2-4ECB-869F-F011744F961B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E8BD00EB-8F46-4699-8855-58163F6373F6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FE72F80D-3B74-4B24-9A0C-CA4FBC025C31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712658AF-5319-418A-AD31-CD48B5BACB7C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4F9D8F85-8E2E-4759-B54D-761FBCE4C0D2}"/>
                  </a:ext>
                </a:extLst>
              </p:cNvPr>
              <p:cNvGrpSpPr/>
              <p:nvPr/>
            </p:nvGrpSpPr>
            <p:grpSpPr>
              <a:xfrm>
                <a:off x="6282099" y="3898163"/>
                <a:ext cx="1241154" cy="322925"/>
                <a:chOff x="2591618" y="3898163"/>
                <a:chExt cx="1241154" cy="322925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E68CC31A-7029-4EE6-B132-D341DE37ACE3}"/>
                    </a:ext>
                  </a:extLst>
                </p:cNvPr>
                <p:cNvGrpSpPr/>
                <p:nvPr/>
              </p:nvGrpSpPr>
              <p:grpSpPr>
                <a:xfrm>
                  <a:off x="2591618" y="3898163"/>
                  <a:ext cx="827179" cy="322925"/>
                  <a:chOff x="1235785" y="3877955"/>
                  <a:chExt cx="827179" cy="322925"/>
                </a:xfrm>
              </p:grpSpPr>
              <p:sp>
                <p:nvSpPr>
                  <p:cNvPr id="175" name="Rectangle: Rounded Corners 174">
                    <a:extLst>
                      <a:ext uri="{FF2B5EF4-FFF2-40B4-BE49-F238E27FC236}">
                        <a16:creationId xmlns:a16="http://schemas.microsoft.com/office/drawing/2014/main" id="{0592DFA2-B911-4AFA-80D3-AF6D85BB7D9F}"/>
                      </a:ext>
                    </a:extLst>
                  </p:cNvPr>
                  <p:cNvSpPr/>
                  <p:nvPr/>
                </p:nvSpPr>
                <p:spPr>
                  <a:xfrm>
                    <a:off x="1235785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76" name="Rectangle: Rounded Corners 175">
                    <a:extLst>
                      <a:ext uri="{FF2B5EF4-FFF2-40B4-BE49-F238E27FC236}">
                        <a16:creationId xmlns:a16="http://schemas.microsoft.com/office/drawing/2014/main" id="{499C9B27-C987-4F2D-927E-53D8BF33F46C}"/>
                      </a:ext>
                    </a:extLst>
                  </p:cNvPr>
                  <p:cNvSpPr/>
                  <p:nvPr/>
                </p:nvSpPr>
                <p:spPr>
                  <a:xfrm>
                    <a:off x="1656447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73" name="Rectangle: Rounded Corners 172">
                  <a:extLst>
                    <a:ext uri="{FF2B5EF4-FFF2-40B4-BE49-F238E27FC236}">
                      <a16:creationId xmlns:a16="http://schemas.microsoft.com/office/drawing/2014/main" id="{C2422533-4956-40A2-8C37-15A7026B769C}"/>
                    </a:ext>
                  </a:extLst>
                </p:cNvPr>
                <p:cNvSpPr/>
                <p:nvPr/>
              </p:nvSpPr>
              <p:spPr>
                <a:xfrm>
                  <a:off x="3426257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B4D31957-A3E7-4D48-B875-E3F62D0E29FC}"/>
                  </a:ext>
                </a:extLst>
              </p:cNvPr>
              <p:cNvCxnSpPr>
                <a:cxnSpLocks/>
                <a:endCxn id="183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2AA71B1E-027B-497E-9C5C-797BF43C0A6C}"/>
                  </a:ext>
                </a:extLst>
              </p:cNvPr>
              <p:cNvCxnSpPr>
                <a:cxnSpLocks/>
                <a:stCxn id="189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4215A50-4F86-4077-B864-E3C4ECD8A304}"/>
                </a:ext>
              </a:extLst>
            </p:cNvPr>
            <p:cNvGrpSpPr/>
            <p:nvPr/>
          </p:nvGrpSpPr>
          <p:grpSpPr>
            <a:xfrm>
              <a:off x="6655495" y="2892156"/>
              <a:ext cx="1039381" cy="738421"/>
              <a:chOff x="5152538" y="2162277"/>
              <a:chExt cx="1039381" cy="738421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7A2F195-C936-43A9-8C7B-2C772500BD0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Arrow: Left 41">
                <a:extLst>
                  <a:ext uri="{FF2B5EF4-FFF2-40B4-BE49-F238E27FC236}">
                    <a16:creationId xmlns:a16="http://schemas.microsoft.com/office/drawing/2014/main" id="{018783C2-D8E9-4012-A9D8-0A4DEA7303D3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930630-A995-4589-9815-BF510313779F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6289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1CA55B-1A02-458A-9FB0-021F27BAB8F1}"/>
              </a:ext>
            </a:extLst>
          </p:cNvPr>
          <p:cNvGrpSpPr/>
          <p:nvPr/>
        </p:nvGrpSpPr>
        <p:grpSpPr>
          <a:xfrm>
            <a:off x="1181730" y="2466641"/>
            <a:ext cx="6776266" cy="1805249"/>
            <a:chOff x="1181730" y="2466641"/>
            <a:chExt cx="6776266" cy="180524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0C6A08-2585-4FFD-AA25-0F518A04280A}"/>
                </a:ext>
              </a:extLst>
            </p:cNvPr>
            <p:cNvGrpSpPr/>
            <p:nvPr/>
          </p:nvGrpSpPr>
          <p:grpSpPr>
            <a:xfrm>
              <a:off x="1181730" y="2466641"/>
              <a:ext cx="6776266" cy="1086571"/>
              <a:chOff x="746987" y="3140299"/>
              <a:chExt cx="6776266" cy="108657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06D0872-E69A-47EF-9E8E-1D55D64FF649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189" name="Rectangle: Rounded Corners 188">
                  <a:extLst>
                    <a:ext uri="{FF2B5EF4-FFF2-40B4-BE49-F238E27FC236}">
                      <a16:creationId xmlns:a16="http://schemas.microsoft.com/office/drawing/2014/main" id="{491F231F-9A70-4B6B-8663-2C904442DAB8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AC0981C5-BFFA-4E62-B7AC-E0A5363F53A2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191" name="Rectangle: Rounded Corners 190">
                    <a:extLst>
                      <a:ext uri="{FF2B5EF4-FFF2-40B4-BE49-F238E27FC236}">
                        <a16:creationId xmlns:a16="http://schemas.microsoft.com/office/drawing/2014/main" id="{CD9DB388-56CF-4BA2-A896-657C7C92E818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92" name="Rectangle: Rounded Corners 191">
                    <a:extLst>
                      <a:ext uri="{FF2B5EF4-FFF2-40B4-BE49-F238E27FC236}">
                        <a16:creationId xmlns:a16="http://schemas.microsoft.com/office/drawing/2014/main" id="{CF083448-28F7-48F7-B75D-E893591EE71D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37FA160F-76A7-4D4B-A1F6-CA17BCDB8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A6F7A39B-DCF2-46C2-BA8D-D9B905EF1090}"/>
                  </a:ext>
                </a:extLst>
              </p:cNvPr>
              <p:cNvCxnSpPr>
                <a:cxnSpLocks/>
                <a:stCxn id="192" idx="3"/>
                <a:endCxn id="176" idx="0"/>
              </p:cNvCxnSpPr>
              <p:nvPr/>
            </p:nvCxnSpPr>
            <p:spPr>
              <a:xfrm>
                <a:off x="5494206" y="3295955"/>
                <a:ext cx="1411814" cy="60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2BA0C5C-166E-441F-9150-D30FADD3B28D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185" name="Rectangle: Rounded Corners 184">
                  <a:extLst>
                    <a:ext uri="{FF2B5EF4-FFF2-40B4-BE49-F238E27FC236}">
                      <a16:creationId xmlns:a16="http://schemas.microsoft.com/office/drawing/2014/main" id="{7EB23A99-90F0-4690-BD2F-68F361AD9111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6" name="Rectangle: Rounded Corners 185">
                  <a:extLst>
                    <a:ext uri="{FF2B5EF4-FFF2-40B4-BE49-F238E27FC236}">
                      <a16:creationId xmlns:a16="http://schemas.microsoft.com/office/drawing/2014/main" id="{77E4486D-C1A4-4A1B-B1EA-3444CDA3520D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7" name="Rectangle: Rounded Corners 186">
                  <a:extLst>
                    <a:ext uri="{FF2B5EF4-FFF2-40B4-BE49-F238E27FC236}">
                      <a16:creationId xmlns:a16="http://schemas.microsoft.com/office/drawing/2014/main" id="{95849B11-0B6E-49F8-A74D-8D5C23A19645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8" name="Rectangle: Rounded Corners 187">
                  <a:extLst>
                    <a:ext uri="{FF2B5EF4-FFF2-40B4-BE49-F238E27FC236}">
                      <a16:creationId xmlns:a16="http://schemas.microsoft.com/office/drawing/2014/main" id="{0F1EC9EE-4E6F-4CD9-A059-07A440156C17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00E7A0CD-F165-47B0-B62C-71CCF3D7E329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452E0414-CB0A-4E06-9C69-18EDD6462F5E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181" name="Rectangle: Rounded Corners 180">
                    <a:extLst>
                      <a:ext uri="{FF2B5EF4-FFF2-40B4-BE49-F238E27FC236}">
                        <a16:creationId xmlns:a16="http://schemas.microsoft.com/office/drawing/2014/main" id="{081E9A55-1FA1-4969-B8F0-3B5F521549DB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2" name="Rectangle: Rounded Corners 181">
                    <a:extLst>
                      <a:ext uri="{FF2B5EF4-FFF2-40B4-BE49-F238E27FC236}">
                        <a16:creationId xmlns:a16="http://schemas.microsoft.com/office/drawing/2014/main" id="{BAE7100D-5AC3-458A-9467-5D4E6A0669F2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3" name="Rectangle: Rounded Corners 182">
                    <a:extLst>
                      <a:ext uri="{FF2B5EF4-FFF2-40B4-BE49-F238E27FC236}">
                        <a16:creationId xmlns:a16="http://schemas.microsoft.com/office/drawing/2014/main" id="{ECF28ED2-BB80-4CD4-BA68-4BD533F9AB3D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4" name="Rectangle: Rounded Corners 183">
                    <a:extLst>
                      <a:ext uri="{FF2B5EF4-FFF2-40B4-BE49-F238E27FC236}">
                        <a16:creationId xmlns:a16="http://schemas.microsoft.com/office/drawing/2014/main" id="{104F3E13-E54D-4F15-B692-90B2C7D6B59F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19190AB1-24E2-4ECB-869F-F011744F961B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E8BD00EB-8F46-4699-8855-58163F6373F6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FE72F80D-3B74-4B24-9A0C-CA4FBC025C31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712658AF-5319-418A-AD31-CD48B5BACB7C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4F9D8F85-8E2E-4759-B54D-761FBCE4C0D2}"/>
                  </a:ext>
                </a:extLst>
              </p:cNvPr>
              <p:cNvGrpSpPr/>
              <p:nvPr/>
            </p:nvGrpSpPr>
            <p:grpSpPr>
              <a:xfrm>
                <a:off x="6282099" y="3898163"/>
                <a:ext cx="1241154" cy="322925"/>
                <a:chOff x="2591618" y="3898163"/>
                <a:chExt cx="1241154" cy="322925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E68CC31A-7029-4EE6-B132-D341DE37ACE3}"/>
                    </a:ext>
                  </a:extLst>
                </p:cNvPr>
                <p:cNvGrpSpPr/>
                <p:nvPr/>
              </p:nvGrpSpPr>
              <p:grpSpPr>
                <a:xfrm>
                  <a:off x="2591618" y="3898163"/>
                  <a:ext cx="827179" cy="322925"/>
                  <a:chOff x="1235785" y="3877955"/>
                  <a:chExt cx="827179" cy="322925"/>
                </a:xfrm>
              </p:grpSpPr>
              <p:sp>
                <p:nvSpPr>
                  <p:cNvPr id="175" name="Rectangle: Rounded Corners 174">
                    <a:extLst>
                      <a:ext uri="{FF2B5EF4-FFF2-40B4-BE49-F238E27FC236}">
                        <a16:creationId xmlns:a16="http://schemas.microsoft.com/office/drawing/2014/main" id="{0592DFA2-B911-4AFA-80D3-AF6D85BB7D9F}"/>
                      </a:ext>
                    </a:extLst>
                  </p:cNvPr>
                  <p:cNvSpPr/>
                  <p:nvPr/>
                </p:nvSpPr>
                <p:spPr>
                  <a:xfrm>
                    <a:off x="1235785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76" name="Rectangle: Rounded Corners 175">
                    <a:extLst>
                      <a:ext uri="{FF2B5EF4-FFF2-40B4-BE49-F238E27FC236}">
                        <a16:creationId xmlns:a16="http://schemas.microsoft.com/office/drawing/2014/main" id="{499C9B27-C987-4F2D-927E-53D8BF33F46C}"/>
                      </a:ext>
                    </a:extLst>
                  </p:cNvPr>
                  <p:cNvSpPr/>
                  <p:nvPr/>
                </p:nvSpPr>
                <p:spPr>
                  <a:xfrm>
                    <a:off x="1656447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73" name="Rectangle: Rounded Corners 172">
                  <a:extLst>
                    <a:ext uri="{FF2B5EF4-FFF2-40B4-BE49-F238E27FC236}">
                      <a16:creationId xmlns:a16="http://schemas.microsoft.com/office/drawing/2014/main" id="{C2422533-4956-40A2-8C37-15A7026B769C}"/>
                    </a:ext>
                  </a:extLst>
                </p:cNvPr>
                <p:cNvSpPr/>
                <p:nvPr/>
              </p:nvSpPr>
              <p:spPr>
                <a:xfrm>
                  <a:off x="3426257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B4D31957-A3E7-4D48-B875-E3F62D0E29FC}"/>
                  </a:ext>
                </a:extLst>
              </p:cNvPr>
              <p:cNvCxnSpPr>
                <a:cxnSpLocks/>
                <a:endCxn id="183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2AA71B1E-027B-497E-9C5C-797BF43C0A6C}"/>
                  </a:ext>
                </a:extLst>
              </p:cNvPr>
              <p:cNvCxnSpPr>
                <a:cxnSpLocks/>
                <a:stCxn id="189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4215A50-4F86-4077-B864-E3C4ECD8A304}"/>
                </a:ext>
              </a:extLst>
            </p:cNvPr>
            <p:cNvGrpSpPr/>
            <p:nvPr/>
          </p:nvGrpSpPr>
          <p:grpSpPr>
            <a:xfrm>
              <a:off x="6655495" y="2892156"/>
              <a:ext cx="1039381" cy="738421"/>
              <a:chOff x="5152538" y="2162277"/>
              <a:chExt cx="1039381" cy="738421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7A2F195-C936-43A9-8C7B-2C772500BD0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Arrow: Left 41">
                <a:extLst>
                  <a:ext uri="{FF2B5EF4-FFF2-40B4-BE49-F238E27FC236}">
                    <a16:creationId xmlns:a16="http://schemas.microsoft.com/office/drawing/2014/main" id="{018783C2-D8E9-4012-A9D8-0A4DEA7303D3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930630-A995-4589-9815-BF510313779F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B09764-2872-4C00-B5BD-CD7C5F1E08D4}"/>
                </a:ext>
              </a:extLst>
            </p:cNvPr>
            <p:cNvGrpSpPr/>
            <p:nvPr/>
          </p:nvGrpSpPr>
          <p:grpSpPr>
            <a:xfrm>
              <a:off x="4318569" y="3606551"/>
              <a:ext cx="885441" cy="665339"/>
              <a:chOff x="4267096" y="4179686"/>
              <a:chExt cx="885441" cy="665339"/>
            </a:xfrm>
          </p:grpSpPr>
          <p:sp>
            <p:nvSpPr>
              <p:cNvPr id="40" name="Arrow: Right 39">
                <a:extLst>
                  <a:ext uri="{FF2B5EF4-FFF2-40B4-BE49-F238E27FC236}">
                    <a16:creationId xmlns:a16="http://schemas.microsoft.com/office/drawing/2014/main" id="{8C2BD323-BEA6-4FC1-9F62-67B7599A030D}"/>
                  </a:ext>
                </a:extLst>
              </p:cNvPr>
              <p:cNvSpPr/>
              <p:nvPr/>
            </p:nvSpPr>
            <p:spPr>
              <a:xfrm rot="5400000">
                <a:off x="4553620" y="4512703"/>
                <a:ext cx="361657" cy="302987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4A28B8F-340A-43E5-9EB4-3CE2FF3E3D7D}"/>
                  </a:ext>
                </a:extLst>
              </p:cNvPr>
              <p:cNvSpPr/>
              <p:nvPr/>
            </p:nvSpPr>
            <p:spPr>
              <a:xfrm>
                <a:off x="4267096" y="4179686"/>
                <a:ext cx="885441" cy="361655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Apply Case 1</a:t>
                </a:r>
                <a:endParaRPr lang="en-IN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05721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 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1CA55B-1A02-458A-9FB0-021F27BAB8F1}"/>
              </a:ext>
            </a:extLst>
          </p:cNvPr>
          <p:cNvGrpSpPr/>
          <p:nvPr/>
        </p:nvGrpSpPr>
        <p:grpSpPr>
          <a:xfrm>
            <a:off x="1181730" y="2466641"/>
            <a:ext cx="6776266" cy="1805249"/>
            <a:chOff x="1181730" y="2466641"/>
            <a:chExt cx="6776266" cy="180524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0C6A08-2585-4FFD-AA25-0F518A04280A}"/>
                </a:ext>
              </a:extLst>
            </p:cNvPr>
            <p:cNvGrpSpPr/>
            <p:nvPr/>
          </p:nvGrpSpPr>
          <p:grpSpPr>
            <a:xfrm>
              <a:off x="1181730" y="2466641"/>
              <a:ext cx="6776266" cy="1086571"/>
              <a:chOff x="746987" y="3140299"/>
              <a:chExt cx="6776266" cy="108657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06D0872-E69A-47EF-9E8E-1D55D64FF649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189" name="Rectangle: Rounded Corners 188">
                  <a:extLst>
                    <a:ext uri="{FF2B5EF4-FFF2-40B4-BE49-F238E27FC236}">
                      <a16:creationId xmlns:a16="http://schemas.microsoft.com/office/drawing/2014/main" id="{491F231F-9A70-4B6B-8663-2C904442DAB8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AC0981C5-BFFA-4E62-B7AC-E0A5363F53A2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191" name="Rectangle: Rounded Corners 190">
                    <a:extLst>
                      <a:ext uri="{FF2B5EF4-FFF2-40B4-BE49-F238E27FC236}">
                        <a16:creationId xmlns:a16="http://schemas.microsoft.com/office/drawing/2014/main" id="{CD9DB388-56CF-4BA2-A896-657C7C92E818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92" name="Rectangle: Rounded Corners 191">
                    <a:extLst>
                      <a:ext uri="{FF2B5EF4-FFF2-40B4-BE49-F238E27FC236}">
                        <a16:creationId xmlns:a16="http://schemas.microsoft.com/office/drawing/2014/main" id="{CF083448-28F7-48F7-B75D-E893591EE71D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37FA160F-76A7-4D4B-A1F6-CA17BCDB8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A6F7A39B-DCF2-46C2-BA8D-D9B905EF1090}"/>
                  </a:ext>
                </a:extLst>
              </p:cNvPr>
              <p:cNvCxnSpPr>
                <a:cxnSpLocks/>
                <a:stCxn id="192" idx="3"/>
                <a:endCxn id="176" idx="0"/>
              </p:cNvCxnSpPr>
              <p:nvPr/>
            </p:nvCxnSpPr>
            <p:spPr>
              <a:xfrm>
                <a:off x="5494206" y="3295955"/>
                <a:ext cx="1411814" cy="60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2BA0C5C-166E-441F-9150-D30FADD3B28D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185" name="Rectangle: Rounded Corners 184">
                  <a:extLst>
                    <a:ext uri="{FF2B5EF4-FFF2-40B4-BE49-F238E27FC236}">
                      <a16:creationId xmlns:a16="http://schemas.microsoft.com/office/drawing/2014/main" id="{7EB23A99-90F0-4690-BD2F-68F361AD9111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6" name="Rectangle: Rounded Corners 185">
                  <a:extLst>
                    <a:ext uri="{FF2B5EF4-FFF2-40B4-BE49-F238E27FC236}">
                      <a16:creationId xmlns:a16="http://schemas.microsoft.com/office/drawing/2014/main" id="{77E4486D-C1A4-4A1B-B1EA-3444CDA3520D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7" name="Rectangle: Rounded Corners 186">
                  <a:extLst>
                    <a:ext uri="{FF2B5EF4-FFF2-40B4-BE49-F238E27FC236}">
                      <a16:creationId xmlns:a16="http://schemas.microsoft.com/office/drawing/2014/main" id="{95849B11-0B6E-49F8-A74D-8D5C23A19645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8" name="Rectangle: Rounded Corners 187">
                  <a:extLst>
                    <a:ext uri="{FF2B5EF4-FFF2-40B4-BE49-F238E27FC236}">
                      <a16:creationId xmlns:a16="http://schemas.microsoft.com/office/drawing/2014/main" id="{0F1EC9EE-4E6F-4CD9-A059-07A440156C17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00E7A0CD-F165-47B0-B62C-71CCF3D7E329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452E0414-CB0A-4E06-9C69-18EDD6462F5E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181" name="Rectangle: Rounded Corners 180">
                    <a:extLst>
                      <a:ext uri="{FF2B5EF4-FFF2-40B4-BE49-F238E27FC236}">
                        <a16:creationId xmlns:a16="http://schemas.microsoft.com/office/drawing/2014/main" id="{081E9A55-1FA1-4969-B8F0-3B5F521549DB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2" name="Rectangle: Rounded Corners 181">
                    <a:extLst>
                      <a:ext uri="{FF2B5EF4-FFF2-40B4-BE49-F238E27FC236}">
                        <a16:creationId xmlns:a16="http://schemas.microsoft.com/office/drawing/2014/main" id="{BAE7100D-5AC3-458A-9467-5D4E6A0669F2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3" name="Rectangle: Rounded Corners 182">
                    <a:extLst>
                      <a:ext uri="{FF2B5EF4-FFF2-40B4-BE49-F238E27FC236}">
                        <a16:creationId xmlns:a16="http://schemas.microsoft.com/office/drawing/2014/main" id="{ECF28ED2-BB80-4CD4-BA68-4BD533F9AB3D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4" name="Rectangle: Rounded Corners 183">
                    <a:extLst>
                      <a:ext uri="{FF2B5EF4-FFF2-40B4-BE49-F238E27FC236}">
                        <a16:creationId xmlns:a16="http://schemas.microsoft.com/office/drawing/2014/main" id="{104F3E13-E54D-4F15-B692-90B2C7D6B59F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19190AB1-24E2-4ECB-869F-F011744F961B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E8BD00EB-8F46-4699-8855-58163F6373F6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FE72F80D-3B74-4B24-9A0C-CA4FBC025C31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712658AF-5319-418A-AD31-CD48B5BACB7C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4F9D8F85-8E2E-4759-B54D-761FBCE4C0D2}"/>
                  </a:ext>
                </a:extLst>
              </p:cNvPr>
              <p:cNvGrpSpPr/>
              <p:nvPr/>
            </p:nvGrpSpPr>
            <p:grpSpPr>
              <a:xfrm>
                <a:off x="6282099" y="3898163"/>
                <a:ext cx="1241154" cy="322925"/>
                <a:chOff x="2591618" y="3898163"/>
                <a:chExt cx="1241154" cy="322925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E68CC31A-7029-4EE6-B132-D341DE37ACE3}"/>
                    </a:ext>
                  </a:extLst>
                </p:cNvPr>
                <p:cNvGrpSpPr/>
                <p:nvPr/>
              </p:nvGrpSpPr>
              <p:grpSpPr>
                <a:xfrm>
                  <a:off x="2591618" y="3898163"/>
                  <a:ext cx="827179" cy="322925"/>
                  <a:chOff x="1235785" y="3877955"/>
                  <a:chExt cx="827179" cy="322925"/>
                </a:xfrm>
              </p:grpSpPr>
              <p:sp>
                <p:nvSpPr>
                  <p:cNvPr id="175" name="Rectangle: Rounded Corners 174">
                    <a:extLst>
                      <a:ext uri="{FF2B5EF4-FFF2-40B4-BE49-F238E27FC236}">
                        <a16:creationId xmlns:a16="http://schemas.microsoft.com/office/drawing/2014/main" id="{0592DFA2-B911-4AFA-80D3-AF6D85BB7D9F}"/>
                      </a:ext>
                    </a:extLst>
                  </p:cNvPr>
                  <p:cNvSpPr/>
                  <p:nvPr/>
                </p:nvSpPr>
                <p:spPr>
                  <a:xfrm>
                    <a:off x="1235785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76" name="Rectangle: Rounded Corners 175">
                    <a:extLst>
                      <a:ext uri="{FF2B5EF4-FFF2-40B4-BE49-F238E27FC236}">
                        <a16:creationId xmlns:a16="http://schemas.microsoft.com/office/drawing/2014/main" id="{499C9B27-C987-4F2D-927E-53D8BF33F46C}"/>
                      </a:ext>
                    </a:extLst>
                  </p:cNvPr>
                  <p:cNvSpPr/>
                  <p:nvPr/>
                </p:nvSpPr>
                <p:spPr>
                  <a:xfrm>
                    <a:off x="1656447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73" name="Rectangle: Rounded Corners 172">
                  <a:extLst>
                    <a:ext uri="{FF2B5EF4-FFF2-40B4-BE49-F238E27FC236}">
                      <a16:creationId xmlns:a16="http://schemas.microsoft.com/office/drawing/2014/main" id="{C2422533-4956-40A2-8C37-15A7026B769C}"/>
                    </a:ext>
                  </a:extLst>
                </p:cNvPr>
                <p:cNvSpPr/>
                <p:nvPr/>
              </p:nvSpPr>
              <p:spPr>
                <a:xfrm>
                  <a:off x="3426257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B4D31957-A3E7-4D48-B875-E3F62D0E29FC}"/>
                  </a:ext>
                </a:extLst>
              </p:cNvPr>
              <p:cNvCxnSpPr>
                <a:cxnSpLocks/>
                <a:endCxn id="183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2AA71B1E-027B-497E-9C5C-797BF43C0A6C}"/>
                  </a:ext>
                </a:extLst>
              </p:cNvPr>
              <p:cNvCxnSpPr>
                <a:cxnSpLocks/>
                <a:stCxn id="189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4215A50-4F86-4077-B864-E3C4ECD8A304}"/>
                </a:ext>
              </a:extLst>
            </p:cNvPr>
            <p:cNvGrpSpPr/>
            <p:nvPr/>
          </p:nvGrpSpPr>
          <p:grpSpPr>
            <a:xfrm>
              <a:off x="6655495" y="2892156"/>
              <a:ext cx="1039381" cy="738421"/>
              <a:chOff x="5152538" y="2162277"/>
              <a:chExt cx="1039381" cy="738421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7A2F195-C936-43A9-8C7B-2C772500BD0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Arrow: Left 41">
                <a:extLst>
                  <a:ext uri="{FF2B5EF4-FFF2-40B4-BE49-F238E27FC236}">
                    <a16:creationId xmlns:a16="http://schemas.microsoft.com/office/drawing/2014/main" id="{018783C2-D8E9-4012-A9D8-0A4DEA7303D3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930630-A995-4589-9815-BF510313779F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B09764-2872-4C00-B5BD-CD7C5F1E08D4}"/>
                </a:ext>
              </a:extLst>
            </p:cNvPr>
            <p:cNvGrpSpPr/>
            <p:nvPr/>
          </p:nvGrpSpPr>
          <p:grpSpPr>
            <a:xfrm>
              <a:off x="4318569" y="3606551"/>
              <a:ext cx="885441" cy="665339"/>
              <a:chOff x="4267096" y="4179686"/>
              <a:chExt cx="885441" cy="665339"/>
            </a:xfrm>
          </p:grpSpPr>
          <p:sp>
            <p:nvSpPr>
              <p:cNvPr id="40" name="Arrow: Right 39">
                <a:extLst>
                  <a:ext uri="{FF2B5EF4-FFF2-40B4-BE49-F238E27FC236}">
                    <a16:creationId xmlns:a16="http://schemas.microsoft.com/office/drawing/2014/main" id="{8C2BD323-BEA6-4FC1-9F62-67B7599A030D}"/>
                  </a:ext>
                </a:extLst>
              </p:cNvPr>
              <p:cNvSpPr/>
              <p:nvPr/>
            </p:nvSpPr>
            <p:spPr>
              <a:xfrm rot="5400000">
                <a:off x="4553620" y="4512703"/>
                <a:ext cx="361657" cy="302987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4A28B8F-340A-43E5-9EB4-3CE2FF3E3D7D}"/>
                  </a:ext>
                </a:extLst>
              </p:cNvPr>
              <p:cNvSpPr/>
              <p:nvPr/>
            </p:nvSpPr>
            <p:spPr>
              <a:xfrm>
                <a:off x="4267096" y="4179686"/>
                <a:ext cx="885441" cy="361655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Apply Case 1</a:t>
                </a:r>
                <a:endParaRPr lang="en-IN" sz="1100" dirty="0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D28FC1-EC3A-4917-A620-56CF5B52105A}"/>
              </a:ext>
            </a:extLst>
          </p:cNvPr>
          <p:cNvGrpSpPr/>
          <p:nvPr/>
        </p:nvGrpSpPr>
        <p:grpSpPr>
          <a:xfrm>
            <a:off x="1121440" y="4350252"/>
            <a:ext cx="6776266" cy="1086571"/>
            <a:chOff x="746987" y="3140299"/>
            <a:chExt cx="6776266" cy="108657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0262CB3-7814-47E5-A6DD-13128442FCE3}"/>
                </a:ext>
              </a:extLst>
            </p:cNvPr>
            <p:cNvGrpSpPr/>
            <p:nvPr/>
          </p:nvGrpSpPr>
          <p:grpSpPr>
            <a:xfrm>
              <a:off x="4220979" y="3140299"/>
              <a:ext cx="1273227" cy="316204"/>
              <a:chOff x="4220979" y="3140299"/>
              <a:chExt cx="1273227" cy="316204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BE82910C-DDBB-43B9-B94D-CBD988C78800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D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70F2932-89F4-4AFB-B747-04208B19D872}"/>
                  </a:ext>
                </a:extLst>
              </p:cNvPr>
              <p:cNvGrpSpPr/>
              <p:nvPr/>
            </p:nvGrpSpPr>
            <p:grpSpPr>
              <a:xfrm>
                <a:off x="4654335" y="3140299"/>
                <a:ext cx="839871" cy="316204"/>
                <a:chOff x="1585538" y="2856774"/>
                <a:chExt cx="1041393" cy="402740"/>
              </a:xfrm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29CAA78E-7804-4B58-B88A-D7BEF613FDBE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AE766793-8093-45D4-B7BF-28A9F845338B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7E14C14-25B1-4666-96D6-1BFB7B097B4A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91" y="3451612"/>
              <a:ext cx="515828" cy="4416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D06AA82-54B7-4E2F-8B69-CF3893873A90}"/>
                </a:ext>
              </a:extLst>
            </p:cNvPr>
            <p:cNvCxnSpPr>
              <a:cxnSpLocks/>
              <a:stCxn id="81" idx="3"/>
              <a:endCxn id="65" idx="0"/>
            </p:cNvCxnSpPr>
            <p:nvPr/>
          </p:nvCxnSpPr>
          <p:spPr>
            <a:xfrm>
              <a:off x="5494206" y="3295955"/>
              <a:ext cx="1411814" cy="602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8A26E13-BC59-4F1A-A7BC-0530D63F86D4}"/>
                </a:ext>
              </a:extLst>
            </p:cNvPr>
            <p:cNvGrpSpPr/>
            <p:nvPr/>
          </p:nvGrpSpPr>
          <p:grpSpPr>
            <a:xfrm>
              <a:off x="746987" y="3903945"/>
              <a:ext cx="1668503" cy="322925"/>
              <a:chOff x="1331640" y="3877955"/>
              <a:chExt cx="1668503" cy="322925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EF33658D-9289-4FD0-9BBE-CC27461A55BA}"/>
                  </a:ext>
                </a:extLst>
              </p:cNvPr>
              <p:cNvSpPr/>
              <p:nvPr/>
            </p:nvSpPr>
            <p:spPr>
              <a:xfrm>
                <a:off x="1331640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CEA6F54-552F-44AB-8133-0E02D7B9E61C}"/>
                  </a:ext>
                </a:extLst>
              </p:cNvPr>
              <p:cNvSpPr/>
              <p:nvPr/>
            </p:nvSpPr>
            <p:spPr>
              <a:xfrm>
                <a:off x="1752302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D1D34826-9EEF-4AA5-8F52-C17AF44A2FD2}"/>
                  </a:ext>
                </a:extLst>
              </p:cNvPr>
              <p:cNvSpPr/>
              <p:nvPr/>
            </p:nvSpPr>
            <p:spPr>
              <a:xfrm>
                <a:off x="2172964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6FF6B32B-9D44-4B1E-A705-5E5727D16748}"/>
                  </a:ext>
                </a:extLst>
              </p:cNvPr>
              <p:cNvSpPr/>
              <p:nvPr/>
            </p:nvSpPr>
            <p:spPr>
              <a:xfrm>
                <a:off x="2593626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ADE5D1-E18E-415C-832E-A33D08A5A5B0}"/>
                </a:ext>
              </a:extLst>
            </p:cNvPr>
            <p:cNvGrpSpPr/>
            <p:nvPr/>
          </p:nvGrpSpPr>
          <p:grpSpPr>
            <a:xfrm>
              <a:off x="2687473" y="3898163"/>
              <a:ext cx="2082478" cy="322925"/>
              <a:chOff x="2687473" y="3898163"/>
              <a:chExt cx="2082478" cy="32292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610EDD3-7F02-4737-9C9B-10C225A235F0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1668503" cy="322925"/>
                <a:chOff x="1331640" y="3877955"/>
                <a:chExt cx="1668503" cy="322925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9FC65CD0-9AB7-43EE-BB32-9895F324E114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39A1673A-4C0D-49AF-9135-7652936C6D36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5779500D-0463-4BCB-B097-111504AD017F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E32BBD76-EA8A-4ED2-8509-23EDD4D27519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3ADE9605-F7EF-49A0-AC63-2A8218D02A37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7ABA3C5-3554-49A0-8B84-F2443AFC484A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6B4938EA-2A3C-47F1-8244-D8031399B864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1CD84705-661D-4AE2-8125-7299312F3132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A129A35-B5EC-4E27-B457-A575A7B76D35}"/>
                </a:ext>
              </a:extLst>
            </p:cNvPr>
            <p:cNvGrpSpPr/>
            <p:nvPr/>
          </p:nvGrpSpPr>
          <p:grpSpPr>
            <a:xfrm>
              <a:off x="6702761" y="3898163"/>
              <a:ext cx="820492" cy="322925"/>
              <a:chOff x="3012280" y="3898163"/>
              <a:chExt cx="820492" cy="322925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9FB6E95B-7A84-4507-9B48-4C0024AE3E12}"/>
                  </a:ext>
                </a:extLst>
              </p:cNvPr>
              <p:cNvSpPr/>
              <p:nvPr/>
            </p:nvSpPr>
            <p:spPr>
              <a:xfrm>
                <a:off x="3012280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6D89A905-20ED-448D-98EF-5DB8E922E85C}"/>
                  </a:ext>
                </a:extLst>
              </p:cNvPr>
              <p:cNvSpPr/>
              <p:nvPr/>
            </p:nvSpPr>
            <p:spPr>
              <a:xfrm>
                <a:off x="3426257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78DCFF-E1D5-4D0E-85D8-30B5AA83BB05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 flipH="1">
              <a:off x="3732056" y="3458949"/>
              <a:ext cx="913762" cy="439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8896E9D-1411-4388-8EE6-6F8494537877}"/>
                </a:ext>
              </a:extLst>
            </p:cNvPr>
            <p:cNvCxnSpPr>
              <a:cxnSpLocks/>
              <a:stCxn id="78" idx="1"/>
            </p:cNvCxnSpPr>
            <p:nvPr/>
          </p:nvCxnSpPr>
          <p:spPr>
            <a:xfrm flipH="1">
              <a:off x="1561471" y="3296626"/>
              <a:ext cx="2659508" cy="5948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9283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909611-D883-45BB-9F36-988D24188719}"/>
              </a:ext>
            </a:extLst>
          </p:cNvPr>
          <p:cNvGrpSpPr/>
          <p:nvPr/>
        </p:nvGrpSpPr>
        <p:grpSpPr>
          <a:xfrm>
            <a:off x="969463" y="2105800"/>
            <a:ext cx="6776266" cy="1332377"/>
            <a:chOff x="969463" y="2105800"/>
            <a:chExt cx="6776266" cy="133237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D28FC1-EC3A-4917-A620-56CF5B52105A}"/>
                </a:ext>
              </a:extLst>
            </p:cNvPr>
            <p:cNvGrpSpPr/>
            <p:nvPr/>
          </p:nvGrpSpPr>
          <p:grpSpPr>
            <a:xfrm>
              <a:off x="969463" y="2351606"/>
              <a:ext cx="6776266" cy="1086571"/>
              <a:chOff x="746987" y="3140299"/>
              <a:chExt cx="6776266" cy="108657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0262CB3-7814-47E5-A6DD-13128442FCE3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BE82910C-DDBB-43B9-B94D-CBD988C78800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A70F2932-89F4-4AFB-B747-04208B19D872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29CAA78E-7804-4B58-B88A-D7BEF613FDBE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AE766793-8093-45D4-B7BF-28A9F845338B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7E14C14-25B1-4666-96D6-1BFB7B097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D06AA82-54B7-4E2F-8B69-CF3893873A90}"/>
                  </a:ext>
                </a:extLst>
              </p:cNvPr>
              <p:cNvCxnSpPr>
                <a:cxnSpLocks/>
                <a:stCxn id="81" idx="3"/>
                <a:endCxn id="65" idx="0"/>
              </p:cNvCxnSpPr>
              <p:nvPr/>
            </p:nvCxnSpPr>
            <p:spPr>
              <a:xfrm>
                <a:off x="5494206" y="3295955"/>
                <a:ext cx="1411814" cy="60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A26E13-BC59-4F1A-A7BC-0530D63F86D4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EF33658D-9289-4FD0-9BBE-CC27461A55BA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0CEA6F54-552F-44AB-8133-0E02D7B9E61C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D1D34826-9EEF-4AA5-8F52-C17AF44A2FD2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6FF6B32B-9D44-4B1E-A705-5E5727D16748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BADE5D1-E18E-415C-832E-A33D08A5A5B0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F610EDD3-7F02-4737-9C9B-10C225A235F0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9FC65CD0-9AB7-43EE-BB32-9895F324E114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39A1673A-4C0D-49AF-9135-7652936C6D36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2" name="Rectangle: Rounded Corners 71">
                    <a:extLst>
                      <a:ext uri="{FF2B5EF4-FFF2-40B4-BE49-F238E27FC236}">
                        <a16:creationId xmlns:a16="http://schemas.microsoft.com/office/drawing/2014/main" id="{5779500D-0463-4BCB-B097-111504AD017F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3" name="Rectangle: Rounded Corners 72">
                    <a:extLst>
                      <a:ext uri="{FF2B5EF4-FFF2-40B4-BE49-F238E27FC236}">
                        <a16:creationId xmlns:a16="http://schemas.microsoft.com/office/drawing/2014/main" id="{E32BBD76-EA8A-4ED2-8509-23EDD4D27519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3ADE9605-F7EF-49A0-AC63-2A8218D02A37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7ABA3C5-3554-49A0-8B84-F2443AFC484A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6B4938EA-2A3C-47F1-8244-D8031399B864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1CD84705-661D-4AE2-8125-7299312F3132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A129A35-B5EC-4E27-B457-A575A7B76D35}"/>
                  </a:ext>
                </a:extLst>
              </p:cNvPr>
              <p:cNvGrpSpPr/>
              <p:nvPr/>
            </p:nvGrpSpPr>
            <p:grpSpPr>
              <a:xfrm>
                <a:off x="6702761" y="3898163"/>
                <a:ext cx="820492" cy="322925"/>
                <a:chOff x="3012280" y="3898163"/>
                <a:chExt cx="820492" cy="322925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9FB6E95B-7A84-4507-9B48-4C0024AE3E12}"/>
                    </a:ext>
                  </a:extLst>
                </p:cNvPr>
                <p:cNvSpPr/>
                <p:nvPr/>
              </p:nvSpPr>
              <p:spPr>
                <a:xfrm>
                  <a:off x="3012280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6D89A905-20ED-448D-98EF-5DB8E922E85C}"/>
                    </a:ext>
                  </a:extLst>
                </p:cNvPr>
                <p:cNvSpPr/>
                <p:nvPr/>
              </p:nvSpPr>
              <p:spPr>
                <a:xfrm>
                  <a:off x="3426257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278DCFF-E1D5-4D0E-85D8-30B5AA83BB05}"/>
                  </a:ext>
                </a:extLst>
              </p:cNvPr>
              <p:cNvCxnSpPr>
                <a:cxnSpLocks/>
                <a:endCxn id="72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8896E9D-1411-4388-8EE6-6F8494537877}"/>
                  </a:ext>
                </a:extLst>
              </p:cNvPr>
              <p:cNvCxnSpPr>
                <a:cxnSpLocks/>
                <a:stCxn id="78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31D1192-05BC-40BF-B209-E4E5F764A5B5}"/>
                </a:ext>
              </a:extLst>
            </p:cNvPr>
            <p:cNvGrpSpPr/>
            <p:nvPr/>
          </p:nvGrpSpPr>
          <p:grpSpPr>
            <a:xfrm>
              <a:off x="5265266" y="2105800"/>
              <a:ext cx="1039381" cy="738421"/>
              <a:chOff x="5152538" y="2162277"/>
              <a:chExt cx="1039381" cy="738421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34B6C5F-23BB-4808-B04E-D1EBE132680F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4" name="Arrow: Left 83">
                <a:extLst>
                  <a:ext uri="{FF2B5EF4-FFF2-40B4-BE49-F238E27FC236}">
                    <a16:creationId xmlns:a16="http://schemas.microsoft.com/office/drawing/2014/main" id="{FCDBF132-E0C3-4EBB-A825-F6EECBF31C9A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A1F8765-879A-47AC-884C-B0B3EF9F8CC7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41346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909611-D883-45BB-9F36-988D24188719}"/>
              </a:ext>
            </a:extLst>
          </p:cNvPr>
          <p:cNvGrpSpPr/>
          <p:nvPr/>
        </p:nvGrpSpPr>
        <p:grpSpPr>
          <a:xfrm>
            <a:off x="969463" y="2105800"/>
            <a:ext cx="6776266" cy="1332377"/>
            <a:chOff x="969463" y="2105800"/>
            <a:chExt cx="6776266" cy="133237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D28FC1-EC3A-4917-A620-56CF5B52105A}"/>
                </a:ext>
              </a:extLst>
            </p:cNvPr>
            <p:cNvGrpSpPr/>
            <p:nvPr/>
          </p:nvGrpSpPr>
          <p:grpSpPr>
            <a:xfrm>
              <a:off x="969463" y="2351606"/>
              <a:ext cx="6776266" cy="1086571"/>
              <a:chOff x="746987" y="3140299"/>
              <a:chExt cx="6776266" cy="108657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0262CB3-7814-47E5-A6DD-13128442FCE3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BE82910C-DDBB-43B9-B94D-CBD988C78800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A70F2932-89F4-4AFB-B747-04208B19D872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29CAA78E-7804-4B58-B88A-D7BEF613FDBE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AE766793-8093-45D4-B7BF-28A9F845338B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7E14C14-25B1-4666-96D6-1BFB7B097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D06AA82-54B7-4E2F-8B69-CF3893873A90}"/>
                  </a:ext>
                </a:extLst>
              </p:cNvPr>
              <p:cNvCxnSpPr>
                <a:cxnSpLocks/>
                <a:stCxn id="81" idx="3"/>
                <a:endCxn id="65" idx="0"/>
              </p:cNvCxnSpPr>
              <p:nvPr/>
            </p:nvCxnSpPr>
            <p:spPr>
              <a:xfrm>
                <a:off x="5494206" y="3295955"/>
                <a:ext cx="1411814" cy="60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A26E13-BC59-4F1A-A7BC-0530D63F86D4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EF33658D-9289-4FD0-9BBE-CC27461A55BA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0CEA6F54-552F-44AB-8133-0E02D7B9E61C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D1D34826-9EEF-4AA5-8F52-C17AF44A2FD2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6FF6B32B-9D44-4B1E-A705-5E5727D16748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BADE5D1-E18E-415C-832E-A33D08A5A5B0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F610EDD3-7F02-4737-9C9B-10C225A235F0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9FC65CD0-9AB7-43EE-BB32-9895F324E114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39A1673A-4C0D-49AF-9135-7652936C6D36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2" name="Rectangle: Rounded Corners 71">
                    <a:extLst>
                      <a:ext uri="{FF2B5EF4-FFF2-40B4-BE49-F238E27FC236}">
                        <a16:creationId xmlns:a16="http://schemas.microsoft.com/office/drawing/2014/main" id="{5779500D-0463-4BCB-B097-111504AD017F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3" name="Rectangle: Rounded Corners 72">
                    <a:extLst>
                      <a:ext uri="{FF2B5EF4-FFF2-40B4-BE49-F238E27FC236}">
                        <a16:creationId xmlns:a16="http://schemas.microsoft.com/office/drawing/2014/main" id="{E32BBD76-EA8A-4ED2-8509-23EDD4D27519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3ADE9605-F7EF-49A0-AC63-2A8218D02A37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7ABA3C5-3554-49A0-8B84-F2443AFC484A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6B4938EA-2A3C-47F1-8244-D8031399B864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1CD84705-661D-4AE2-8125-7299312F3132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A129A35-B5EC-4E27-B457-A575A7B76D35}"/>
                  </a:ext>
                </a:extLst>
              </p:cNvPr>
              <p:cNvGrpSpPr/>
              <p:nvPr/>
            </p:nvGrpSpPr>
            <p:grpSpPr>
              <a:xfrm>
                <a:off x="6702761" y="3898163"/>
                <a:ext cx="820492" cy="322925"/>
                <a:chOff x="3012280" y="3898163"/>
                <a:chExt cx="820492" cy="322925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9FB6E95B-7A84-4507-9B48-4C0024AE3E12}"/>
                    </a:ext>
                  </a:extLst>
                </p:cNvPr>
                <p:cNvSpPr/>
                <p:nvPr/>
              </p:nvSpPr>
              <p:spPr>
                <a:xfrm>
                  <a:off x="3012280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6D89A905-20ED-448D-98EF-5DB8E922E85C}"/>
                    </a:ext>
                  </a:extLst>
                </p:cNvPr>
                <p:cNvSpPr/>
                <p:nvPr/>
              </p:nvSpPr>
              <p:spPr>
                <a:xfrm>
                  <a:off x="3426257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278DCFF-E1D5-4D0E-85D8-30B5AA83BB05}"/>
                  </a:ext>
                </a:extLst>
              </p:cNvPr>
              <p:cNvCxnSpPr>
                <a:cxnSpLocks/>
                <a:endCxn id="72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8896E9D-1411-4388-8EE6-6F8494537877}"/>
                  </a:ext>
                </a:extLst>
              </p:cNvPr>
              <p:cNvCxnSpPr>
                <a:cxnSpLocks/>
                <a:stCxn id="78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31D1192-05BC-40BF-B209-E4E5F764A5B5}"/>
                </a:ext>
              </a:extLst>
            </p:cNvPr>
            <p:cNvGrpSpPr/>
            <p:nvPr/>
          </p:nvGrpSpPr>
          <p:grpSpPr>
            <a:xfrm>
              <a:off x="5265266" y="2105800"/>
              <a:ext cx="1039381" cy="738421"/>
              <a:chOff x="5152538" y="2162277"/>
              <a:chExt cx="1039381" cy="738421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34B6C5F-23BB-4808-B04E-D1EBE132680F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4" name="Arrow: Left 83">
                <a:extLst>
                  <a:ext uri="{FF2B5EF4-FFF2-40B4-BE49-F238E27FC236}">
                    <a16:creationId xmlns:a16="http://schemas.microsoft.com/office/drawing/2014/main" id="{FCDBF132-E0C3-4EBB-A825-F6EECBF31C9A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A1F8765-879A-47AC-884C-B0B3EF9F8CC7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157908-D14F-4E18-8343-580515AFD692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E494901-8D71-4E84-847C-84F4F3C97808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CA2EE83-DE95-4E01-AB4E-8AF9A6232F3B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60355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909611-D883-45BB-9F36-988D24188719}"/>
              </a:ext>
            </a:extLst>
          </p:cNvPr>
          <p:cNvGrpSpPr/>
          <p:nvPr/>
        </p:nvGrpSpPr>
        <p:grpSpPr>
          <a:xfrm>
            <a:off x="969463" y="2105800"/>
            <a:ext cx="6776266" cy="1332377"/>
            <a:chOff x="969463" y="2105800"/>
            <a:chExt cx="6776266" cy="133237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D28FC1-EC3A-4917-A620-56CF5B52105A}"/>
                </a:ext>
              </a:extLst>
            </p:cNvPr>
            <p:cNvGrpSpPr/>
            <p:nvPr/>
          </p:nvGrpSpPr>
          <p:grpSpPr>
            <a:xfrm>
              <a:off x="969463" y="2351606"/>
              <a:ext cx="6776266" cy="1086571"/>
              <a:chOff x="746987" y="3140299"/>
              <a:chExt cx="6776266" cy="108657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0262CB3-7814-47E5-A6DD-13128442FCE3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BE82910C-DDBB-43B9-B94D-CBD988C78800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A70F2932-89F4-4AFB-B747-04208B19D872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29CAA78E-7804-4B58-B88A-D7BEF613FDBE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AE766793-8093-45D4-B7BF-28A9F845338B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7E14C14-25B1-4666-96D6-1BFB7B097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D06AA82-54B7-4E2F-8B69-CF3893873A90}"/>
                  </a:ext>
                </a:extLst>
              </p:cNvPr>
              <p:cNvCxnSpPr>
                <a:cxnSpLocks/>
                <a:stCxn id="81" idx="3"/>
                <a:endCxn id="65" idx="0"/>
              </p:cNvCxnSpPr>
              <p:nvPr/>
            </p:nvCxnSpPr>
            <p:spPr>
              <a:xfrm>
                <a:off x="5494206" y="3295955"/>
                <a:ext cx="1411814" cy="60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A26E13-BC59-4F1A-A7BC-0530D63F86D4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EF33658D-9289-4FD0-9BBE-CC27461A55BA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0CEA6F54-552F-44AB-8133-0E02D7B9E61C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D1D34826-9EEF-4AA5-8F52-C17AF44A2FD2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6FF6B32B-9D44-4B1E-A705-5E5727D16748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BADE5D1-E18E-415C-832E-A33D08A5A5B0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F610EDD3-7F02-4737-9C9B-10C225A235F0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9FC65CD0-9AB7-43EE-BB32-9895F324E114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39A1673A-4C0D-49AF-9135-7652936C6D36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2" name="Rectangle: Rounded Corners 71">
                    <a:extLst>
                      <a:ext uri="{FF2B5EF4-FFF2-40B4-BE49-F238E27FC236}">
                        <a16:creationId xmlns:a16="http://schemas.microsoft.com/office/drawing/2014/main" id="{5779500D-0463-4BCB-B097-111504AD017F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3" name="Rectangle: Rounded Corners 72">
                    <a:extLst>
                      <a:ext uri="{FF2B5EF4-FFF2-40B4-BE49-F238E27FC236}">
                        <a16:creationId xmlns:a16="http://schemas.microsoft.com/office/drawing/2014/main" id="{E32BBD76-EA8A-4ED2-8509-23EDD4D27519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3ADE9605-F7EF-49A0-AC63-2A8218D02A37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7ABA3C5-3554-49A0-8B84-F2443AFC484A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6B4938EA-2A3C-47F1-8244-D8031399B864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1CD84705-661D-4AE2-8125-7299312F3132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A129A35-B5EC-4E27-B457-A575A7B76D35}"/>
                  </a:ext>
                </a:extLst>
              </p:cNvPr>
              <p:cNvGrpSpPr/>
              <p:nvPr/>
            </p:nvGrpSpPr>
            <p:grpSpPr>
              <a:xfrm>
                <a:off x="6702761" y="3898163"/>
                <a:ext cx="820492" cy="322925"/>
                <a:chOff x="3012280" y="3898163"/>
                <a:chExt cx="820492" cy="322925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9FB6E95B-7A84-4507-9B48-4C0024AE3E12}"/>
                    </a:ext>
                  </a:extLst>
                </p:cNvPr>
                <p:cNvSpPr/>
                <p:nvPr/>
              </p:nvSpPr>
              <p:spPr>
                <a:xfrm>
                  <a:off x="3012280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6D89A905-20ED-448D-98EF-5DB8E922E85C}"/>
                    </a:ext>
                  </a:extLst>
                </p:cNvPr>
                <p:cNvSpPr/>
                <p:nvPr/>
              </p:nvSpPr>
              <p:spPr>
                <a:xfrm>
                  <a:off x="3426257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278DCFF-E1D5-4D0E-85D8-30B5AA83BB05}"/>
                  </a:ext>
                </a:extLst>
              </p:cNvPr>
              <p:cNvCxnSpPr>
                <a:cxnSpLocks/>
                <a:endCxn id="72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8896E9D-1411-4388-8EE6-6F8494537877}"/>
                  </a:ext>
                </a:extLst>
              </p:cNvPr>
              <p:cNvCxnSpPr>
                <a:cxnSpLocks/>
                <a:stCxn id="78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31D1192-05BC-40BF-B209-E4E5F764A5B5}"/>
                </a:ext>
              </a:extLst>
            </p:cNvPr>
            <p:cNvGrpSpPr/>
            <p:nvPr/>
          </p:nvGrpSpPr>
          <p:grpSpPr>
            <a:xfrm>
              <a:off x="5265266" y="2105800"/>
              <a:ext cx="1039381" cy="738421"/>
              <a:chOff x="5152538" y="2162277"/>
              <a:chExt cx="1039381" cy="738421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34B6C5F-23BB-4808-B04E-D1EBE132680F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4" name="Arrow: Left 83">
                <a:extLst>
                  <a:ext uri="{FF2B5EF4-FFF2-40B4-BE49-F238E27FC236}">
                    <a16:creationId xmlns:a16="http://schemas.microsoft.com/office/drawing/2014/main" id="{FCDBF132-E0C3-4EBB-A825-F6EECBF31C9A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A1F8765-879A-47AC-884C-B0B3EF9F8CC7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157908-D14F-4E18-8343-580515AFD692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E494901-8D71-4E84-847C-84F4F3C97808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CA2EE83-DE95-4E01-AB4E-8AF9A6232F3B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92204C-0B79-40D3-BC4E-896CF22D63D1}"/>
              </a:ext>
            </a:extLst>
          </p:cNvPr>
          <p:cNvGrpSpPr/>
          <p:nvPr/>
        </p:nvGrpSpPr>
        <p:grpSpPr>
          <a:xfrm>
            <a:off x="1172721" y="4436668"/>
            <a:ext cx="6091979" cy="1085900"/>
            <a:chOff x="746987" y="3140970"/>
            <a:chExt cx="6091979" cy="10859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0C70D9-9072-42A9-A9FE-456A66380B16}"/>
                </a:ext>
              </a:extLst>
            </p:cNvPr>
            <p:cNvGrpSpPr/>
            <p:nvPr/>
          </p:nvGrpSpPr>
          <p:grpSpPr>
            <a:xfrm>
              <a:off x="4220979" y="3140970"/>
              <a:ext cx="839872" cy="315533"/>
              <a:chOff x="4220979" y="3140970"/>
              <a:chExt cx="839872" cy="315533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CC292FC-D3D2-4A0E-AE63-43E075254612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D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04B3407C-8C6B-41B4-97C8-BAE9EE54168E}"/>
                  </a:ext>
                </a:extLst>
              </p:cNvPr>
              <p:cNvSpPr/>
              <p:nvPr/>
            </p:nvSpPr>
            <p:spPr>
              <a:xfrm>
                <a:off x="4654335" y="3145191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3F40A5D-7D43-4BD6-8EE4-52C73A08C67C}"/>
                </a:ext>
              </a:extLst>
            </p:cNvPr>
            <p:cNvCxnSpPr>
              <a:cxnSpLocks/>
              <a:stCxn id="103" idx="3"/>
              <a:endCxn id="87" idx="0"/>
            </p:cNvCxnSpPr>
            <p:nvPr/>
          </p:nvCxnSpPr>
          <p:spPr>
            <a:xfrm>
              <a:off x="5060851" y="3300847"/>
              <a:ext cx="1160882" cy="59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6F9261D-7533-4652-8E30-E69B647E7F02}"/>
                </a:ext>
              </a:extLst>
            </p:cNvPr>
            <p:cNvGrpSpPr/>
            <p:nvPr/>
          </p:nvGrpSpPr>
          <p:grpSpPr>
            <a:xfrm>
              <a:off x="746987" y="3903945"/>
              <a:ext cx="1668503" cy="322925"/>
              <a:chOff x="1331640" y="3877955"/>
              <a:chExt cx="1668503" cy="32292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B27FE719-BAD5-4874-8C26-7DF4DB8E53C4}"/>
                  </a:ext>
                </a:extLst>
              </p:cNvPr>
              <p:cNvSpPr/>
              <p:nvPr/>
            </p:nvSpPr>
            <p:spPr>
              <a:xfrm>
                <a:off x="1331640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F590B44A-319E-4507-A427-100F3BE162EF}"/>
                  </a:ext>
                </a:extLst>
              </p:cNvPr>
              <p:cNvSpPr/>
              <p:nvPr/>
            </p:nvSpPr>
            <p:spPr>
              <a:xfrm>
                <a:off x="1752302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CA261CA5-AE09-4DB4-BB09-B5FB6B0DCD41}"/>
                  </a:ext>
                </a:extLst>
              </p:cNvPr>
              <p:cNvSpPr/>
              <p:nvPr/>
            </p:nvSpPr>
            <p:spPr>
              <a:xfrm>
                <a:off x="2172964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04769BB9-A1AE-4208-9C21-23FDFACE3596}"/>
                  </a:ext>
                </a:extLst>
              </p:cNvPr>
              <p:cNvSpPr/>
              <p:nvPr/>
            </p:nvSpPr>
            <p:spPr>
              <a:xfrm>
                <a:off x="2593626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1128650-1958-4BB1-9AD2-2C9E9E3833DA}"/>
                </a:ext>
              </a:extLst>
            </p:cNvPr>
            <p:cNvGrpSpPr/>
            <p:nvPr/>
          </p:nvGrpSpPr>
          <p:grpSpPr>
            <a:xfrm>
              <a:off x="2687473" y="3898163"/>
              <a:ext cx="2082478" cy="322925"/>
              <a:chOff x="2687473" y="3898163"/>
              <a:chExt cx="2082478" cy="322925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CD3DC675-ABD2-4455-A45C-51EE99A19394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1668503" cy="322925"/>
                <a:chOff x="1331640" y="3877955"/>
                <a:chExt cx="1668503" cy="322925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83933414-9700-46CC-85D7-0B74A3E6553A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ACA89397-EAB6-42C9-8CE8-A4FD7DED5EA0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2593CB85-BAF2-4134-A406-1008301621A9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6EDC0BBB-B1F5-4A5B-9F0B-D5108258476D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7498B65B-719D-47D6-99D5-78AB154B6F81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AE77691-673E-4BB2-8FF2-85FA35F6CED4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F47A669B-F9C0-4951-A235-9E2B0DBC7049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0C49E1DB-4F5E-4891-A897-1631CE659749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5D64EAB-86BF-4794-B518-4EE87EBAD1AD}"/>
                </a:ext>
              </a:extLst>
            </p:cNvPr>
            <p:cNvGrpSpPr/>
            <p:nvPr/>
          </p:nvGrpSpPr>
          <p:grpSpPr>
            <a:xfrm>
              <a:off x="6018474" y="3898163"/>
              <a:ext cx="820492" cy="322925"/>
              <a:chOff x="2327993" y="3898163"/>
              <a:chExt cx="820492" cy="322925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20893903-63CD-4B5A-9C9E-6660E0586F91}"/>
                  </a:ext>
                </a:extLst>
              </p:cNvPr>
              <p:cNvSpPr/>
              <p:nvPr/>
            </p:nvSpPr>
            <p:spPr>
              <a:xfrm>
                <a:off x="2327993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AB0D8CFB-C1B9-4C36-9DCB-23551E09D302}"/>
                  </a:ext>
                </a:extLst>
              </p:cNvPr>
              <p:cNvSpPr/>
              <p:nvPr/>
            </p:nvSpPr>
            <p:spPr>
              <a:xfrm>
                <a:off x="2741970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9C3699E-D8CB-47B1-B4F4-8115077B1037}"/>
                </a:ext>
              </a:extLst>
            </p:cNvPr>
            <p:cNvCxnSpPr>
              <a:cxnSpLocks/>
              <a:endCxn id="95" idx="0"/>
            </p:cNvCxnSpPr>
            <p:nvPr/>
          </p:nvCxnSpPr>
          <p:spPr>
            <a:xfrm flipH="1">
              <a:off x="3732056" y="3458949"/>
              <a:ext cx="913762" cy="439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5A02251-7F32-4491-B5F5-EF465F57487B}"/>
                </a:ext>
              </a:extLst>
            </p:cNvPr>
            <p:cNvCxnSpPr>
              <a:cxnSpLocks/>
              <a:stCxn id="101" idx="1"/>
            </p:cNvCxnSpPr>
            <p:nvPr/>
          </p:nvCxnSpPr>
          <p:spPr>
            <a:xfrm flipH="1">
              <a:off x="1561471" y="3296626"/>
              <a:ext cx="2659508" cy="5948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12178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87B122-8E0D-48DA-91E0-E43200C37595}"/>
              </a:ext>
            </a:extLst>
          </p:cNvPr>
          <p:cNvGrpSpPr/>
          <p:nvPr/>
        </p:nvGrpSpPr>
        <p:grpSpPr>
          <a:xfrm>
            <a:off x="1259632" y="1934125"/>
            <a:ext cx="6091979" cy="1494875"/>
            <a:chOff x="1259632" y="1934125"/>
            <a:chExt cx="6091979" cy="14948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192204C-0B79-40D3-BC4E-896CF22D63D1}"/>
                </a:ext>
              </a:extLst>
            </p:cNvPr>
            <p:cNvGrpSpPr/>
            <p:nvPr/>
          </p:nvGrpSpPr>
          <p:grpSpPr>
            <a:xfrm>
              <a:off x="1259632" y="2343100"/>
              <a:ext cx="6091979" cy="1085900"/>
              <a:chOff x="746987" y="3140970"/>
              <a:chExt cx="6091979" cy="108590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0C70D9-9072-42A9-A9FE-456A66380B16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5CC292FC-D3D2-4A0E-AE63-43E075254612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04B3407C-8C6B-41B4-97C8-BAE9EE54168E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3F40A5D-7D43-4BD6-8EE4-52C73A08C67C}"/>
                  </a:ext>
                </a:extLst>
              </p:cNvPr>
              <p:cNvCxnSpPr>
                <a:cxnSpLocks/>
                <a:stCxn id="103" idx="3"/>
                <a:endCxn id="87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6F9261D-7533-4652-8E30-E69B647E7F02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B27FE719-BAD5-4874-8C26-7DF4DB8E53C4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F590B44A-319E-4507-A427-100F3BE162EF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CA261CA5-AE09-4DB4-BB09-B5FB6B0DCD41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04769BB9-A1AE-4208-9C21-23FDFACE3596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1128650-1958-4BB1-9AD2-2C9E9E3833DA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D3DC675-ABD2-4455-A45C-51EE99A19394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93" name="Rectangle: Rounded Corners 92">
                    <a:extLst>
                      <a:ext uri="{FF2B5EF4-FFF2-40B4-BE49-F238E27FC236}">
                        <a16:creationId xmlns:a16="http://schemas.microsoft.com/office/drawing/2014/main" id="{83933414-9700-46CC-85D7-0B74A3E6553A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ACA89397-EAB6-42C9-8CE8-A4FD7DED5EA0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2593CB85-BAF2-4134-A406-1008301621A9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6EDC0BBB-B1F5-4A5B-9F0B-D5108258476D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7498B65B-719D-47D6-99D5-78AB154B6F81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AE77691-673E-4BB2-8FF2-85FA35F6CED4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F47A669B-F9C0-4951-A235-9E2B0DBC7049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0C49E1DB-4F5E-4891-A897-1631CE659749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5D64EAB-86BF-4794-B518-4EE87EBAD1AD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20893903-63CD-4B5A-9C9E-6660E0586F91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AB0D8CFB-C1B9-4C36-9DCB-23551E09D302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9C3699E-D8CB-47B1-B4F4-8115077B1037}"/>
                  </a:ext>
                </a:extLst>
              </p:cNvPr>
              <p:cNvCxnSpPr>
                <a:cxnSpLocks/>
                <a:endCxn id="95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B5A02251-7F32-4491-B5F5-EF465F57487B}"/>
                  </a:ext>
                </a:extLst>
              </p:cNvPr>
              <p:cNvCxnSpPr>
                <a:cxnSpLocks/>
                <a:stCxn id="101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5B7DA34-4CF8-436E-9A4A-17F0A1732B63}"/>
                </a:ext>
              </a:extLst>
            </p:cNvPr>
            <p:cNvGrpSpPr/>
            <p:nvPr/>
          </p:nvGrpSpPr>
          <p:grpSpPr>
            <a:xfrm>
              <a:off x="4695441" y="1934125"/>
              <a:ext cx="1257790" cy="863114"/>
              <a:chOff x="5152538" y="2037584"/>
              <a:chExt cx="1257790" cy="863114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3721509-4919-40F5-A9C1-B5F619685799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5" name="Arrow: Left 104">
                <a:extLst>
                  <a:ext uri="{FF2B5EF4-FFF2-40B4-BE49-F238E27FC236}">
                    <a16:creationId xmlns:a16="http://schemas.microsoft.com/office/drawing/2014/main" id="{D4EC1F31-1B5A-461C-B429-382C3915D4C5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A7BBDA0-6F4E-42CE-B7B3-B5C56A1E5973}"/>
                  </a:ext>
                </a:extLst>
              </p:cNvPr>
              <p:cNvSpPr txBox="1"/>
              <p:nvPr/>
            </p:nvSpPr>
            <p:spPr>
              <a:xfrm>
                <a:off x="5989665" y="20375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3447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87B122-8E0D-48DA-91E0-E43200C37595}"/>
              </a:ext>
            </a:extLst>
          </p:cNvPr>
          <p:cNvGrpSpPr/>
          <p:nvPr/>
        </p:nvGrpSpPr>
        <p:grpSpPr>
          <a:xfrm>
            <a:off x="1259632" y="1934125"/>
            <a:ext cx="6091979" cy="1494875"/>
            <a:chOff x="1259632" y="1934125"/>
            <a:chExt cx="6091979" cy="14948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192204C-0B79-40D3-BC4E-896CF22D63D1}"/>
                </a:ext>
              </a:extLst>
            </p:cNvPr>
            <p:cNvGrpSpPr/>
            <p:nvPr/>
          </p:nvGrpSpPr>
          <p:grpSpPr>
            <a:xfrm>
              <a:off x="1259632" y="2343100"/>
              <a:ext cx="6091979" cy="1085900"/>
              <a:chOff x="746987" y="3140970"/>
              <a:chExt cx="6091979" cy="108590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0C70D9-9072-42A9-A9FE-456A66380B16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5CC292FC-D3D2-4A0E-AE63-43E075254612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04B3407C-8C6B-41B4-97C8-BAE9EE54168E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3F40A5D-7D43-4BD6-8EE4-52C73A08C67C}"/>
                  </a:ext>
                </a:extLst>
              </p:cNvPr>
              <p:cNvCxnSpPr>
                <a:cxnSpLocks/>
                <a:stCxn id="103" idx="3"/>
                <a:endCxn id="87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6F9261D-7533-4652-8E30-E69B647E7F02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B27FE719-BAD5-4874-8C26-7DF4DB8E53C4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F590B44A-319E-4507-A427-100F3BE162EF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CA261CA5-AE09-4DB4-BB09-B5FB6B0DCD41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04769BB9-A1AE-4208-9C21-23FDFACE3596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1128650-1958-4BB1-9AD2-2C9E9E3833DA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D3DC675-ABD2-4455-A45C-51EE99A19394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93" name="Rectangle: Rounded Corners 92">
                    <a:extLst>
                      <a:ext uri="{FF2B5EF4-FFF2-40B4-BE49-F238E27FC236}">
                        <a16:creationId xmlns:a16="http://schemas.microsoft.com/office/drawing/2014/main" id="{83933414-9700-46CC-85D7-0B74A3E6553A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ACA89397-EAB6-42C9-8CE8-A4FD7DED5EA0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2593CB85-BAF2-4134-A406-1008301621A9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6EDC0BBB-B1F5-4A5B-9F0B-D5108258476D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7498B65B-719D-47D6-99D5-78AB154B6F81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AE77691-673E-4BB2-8FF2-85FA35F6CED4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F47A669B-F9C0-4951-A235-9E2B0DBC7049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0C49E1DB-4F5E-4891-A897-1631CE659749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5D64EAB-86BF-4794-B518-4EE87EBAD1AD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20893903-63CD-4B5A-9C9E-6660E0586F91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AB0D8CFB-C1B9-4C36-9DCB-23551E09D302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9C3699E-D8CB-47B1-B4F4-8115077B1037}"/>
                  </a:ext>
                </a:extLst>
              </p:cNvPr>
              <p:cNvCxnSpPr>
                <a:cxnSpLocks/>
                <a:endCxn id="95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B5A02251-7F32-4491-B5F5-EF465F57487B}"/>
                  </a:ext>
                </a:extLst>
              </p:cNvPr>
              <p:cNvCxnSpPr>
                <a:cxnSpLocks/>
                <a:stCxn id="101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5B7DA34-4CF8-436E-9A4A-17F0A1732B63}"/>
                </a:ext>
              </a:extLst>
            </p:cNvPr>
            <p:cNvGrpSpPr/>
            <p:nvPr/>
          </p:nvGrpSpPr>
          <p:grpSpPr>
            <a:xfrm>
              <a:off x="4695441" y="1934125"/>
              <a:ext cx="1257790" cy="863114"/>
              <a:chOff x="5152538" y="2037584"/>
              <a:chExt cx="1257790" cy="863114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3721509-4919-40F5-A9C1-B5F619685799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5" name="Arrow: Left 104">
                <a:extLst>
                  <a:ext uri="{FF2B5EF4-FFF2-40B4-BE49-F238E27FC236}">
                    <a16:creationId xmlns:a16="http://schemas.microsoft.com/office/drawing/2014/main" id="{D4EC1F31-1B5A-461C-B429-382C3915D4C5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A7BBDA0-6F4E-42CE-B7B3-B5C56A1E5973}"/>
                  </a:ext>
                </a:extLst>
              </p:cNvPr>
              <p:cNvSpPr txBox="1"/>
              <p:nvPr/>
            </p:nvSpPr>
            <p:spPr>
              <a:xfrm>
                <a:off x="5989665" y="20375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9AD4ED-994B-45B6-ADF7-8991B5FA5E61}"/>
              </a:ext>
            </a:extLst>
          </p:cNvPr>
          <p:cNvGrpSpPr/>
          <p:nvPr/>
        </p:nvGrpSpPr>
        <p:grpSpPr>
          <a:xfrm>
            <a:off x="4318569" y="3606551"/>
            <a:ext cx="885441" cy="686545"/>
            <a:chOff x="4267096" y="4179686"/>
            <a:chExt cx="885441" cy="665339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425C7AB2-FDA9-4CFF-A285-A2E042A9D744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4104D8-F3C6-47F6-AA52-6C1B8D082E08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2(a)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2821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87B122-8E0D-48DA-91E0-E43200C37595}"/>
              </a:ext>
            </a:extLst>
          </p:cNvPr>
          <p:cNvGrpSpPr/>
          <p:nvPr/>
        </p:nvGrpSpPr>
        <p:grpSpPr>
          <a:xfrm>
            <a:off x="1259632" y="1934125"/>
            <a:ext cx="6091979" cy="1494875"/>
            <a:chOff x="1259632" y="1934125"/>
            <a:chExt cx="6091979" cy="14948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192204C-0B79-40D3-BC4E-896CF22D63D1}"/>
                </a:ext>
              </a:extLst>
            </p:cNvPr>
            <p:cNvGrpSpPr/>
            <p:nvPr/>
          </p:nvGrpSpPr>
          <p:grpSpPr>
            <a:xfrm>
              <a:off x="1259632" y="2343100"/>
              <a:ext cx="6091979" cy="1085900"/>
              <a:chOff x="746987" y="3140970"/>
              <a:chExt cx="6091979" cy="108590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0C70D9-9072-42A9-A9FE-456A66380B16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5CC292FC-D3D2-4A0E-AE63-43E075254612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04B3407C-8C6B-41B4-97C8-BAE9EE54168E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3F40A5D-7D43-4BD6-8EE4-52C73A08C67C}"/>
                  </a:ext>
                </a:extLst>
              </p:cNvPr>
              <p:cNvCxnSpPr>
                <a:cxnSpLocks/>
                <a:stCxn id="103" idx="3"/>
                <a:endCxn id="87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6F9261D-7533-4652-8E30-E69B647E7F02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B27FE719-BAD5-4874-8C26-7DF4DB8E53C4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F590B44A-319E-4507-A427-100F3BE162EF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CA261CA5-AE09-4DB4-BB09-B5FB6B0DCD41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04769BB9-A1AE-4208-9C21-23FDFACE3596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1128650-1958-4BB1-9AD2-2C9E9E3833DA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D3DC675-ABD2-4455-A45C-51EE99A19394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93" name="Rectangle: Rounded Corners 92">
                    <a:extLst>
                      <a:ext uri="{FF2B5EF4-FFF2-40B4-BE49-F238E27FC236}">
                        <a16:creationId xmlns:a16="http://schemas.microsoft.com/office/drawing/2014/main" id="{83933414-9700-46CC-85D7-0B74A3E6553A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ACA89397-EAB6-42C9-8CE8-A4FD7DED5EA0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2593CB85-BAF2-4134-A406-1008301621A9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6EDC0BBB-B1F5-4A5B-9F0B-D5108258476D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7498B65B-719D-47D6-99D5-78AB154B6F81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AE77691-673E-4BB2-8FF2-85FA35F6CED4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F47A669B-F9C0-4951-A235-9E2B0DBC7049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0C49E1DB-4F5E-4891-A897-1631CE659749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5D64EAB-86BF-4794-B518-4EE87EBAD1AD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20893903-63CD-4B5A-9C9E-6660E0586F91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AB0D8CFB-C1B9-4C36-9DCB-23551E09D302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9C3699E-D8CB-47B1-B4F4-8115077B1037}"/>
                  </a:ext>
                </a:extLst>
              </p:cNvPr>
              <p:cNvCxnSpPr>
                <a:cxnSpLocks/>
                <a:endCxn id="95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B5A02251-7F32-4491-B5F5-EF465F57487B}"/>
                  </a:ext>
                </a:extLst>
              </p:cNvPr>
              <p:cNvCxnSpPr>
                <a:cxnSpLocks/>
                <a:stCxn id="101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5B7DA34-4CF8-436E-9A4A-17F0A1732B63}"/>
                </a:ext>
              </a:extLst>
            </p:cNvPr>
            <p:cNvGrpSpPr/>
            <p:nvPr/>
          </p:nvGrpSpPr>
          <p:grpSpPr>
            <a:xfrm>
              <a:off x="4695441" y="1934125"/>
              <a:ext cx="1257790" cy="863114"/>
              <a:chOff x="5152538" y="2037584"/>
              <a:chExt cx="1257790" cy="863114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3721509-4919-40F5-A9C1-B5F619685799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5" name="Arrow: Left 104">
                <a:extLst>
                  <a:ext uri="{FF2B5EF4-FFF2-40B4-BE49-F238E27FC236}">
                    <a16:creationId xmlns:a16="http://schemas.microsoft.com/office/drawing/2014/main" id="{D4EC1F31-1B5A-461C-B429-382C3915D4C5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A7BBDA0-6F4E-42CE-B7B3-B5C56A1E5973}"/>
                  </a:ext>
                </a:extLst>
              </p:cNvPr>
              <p:cNvSpPr txBox="1"/>
              <p:nvPr/>
            </p:nvSpPr>
            <p:spPr>
              <a:xfrm>
                <a:off x="5989665" y="20375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9AD4ED-994B-45B6-ADF7-8991B5FA5E61}"/>
              </a:ext>
            </a:extLst>
          </p:cNvPr>
          <p:cNvGrpSpPr/>
          <p:nvPr/>
        </p:nvGrpSpPr>
        <p:grpSpPr>
          <a:xfrm>
            <a:off x="4318569" y="3606551"/>
            <a:ext cx="885441" cy="686545"/>
            <a:chOff x="4267096" y="4179686"/>
            <a:chExt cx="885441" cy="665339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425C7AB2-FDA9-4CFF-A285-A2E042A9D744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4104D8-F3C6-47F6-AA52-6C1B8D082E08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2(a)</a:t>
              </a:r>
              <a:endParaRPr lang="en-IN" sz="11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A19DA1-247C-42F6-94C1-B420F91A4834}"/>
              </a:ext>
            </a:extLst>
          </p:cNvPr>
          <p:cNvGrpSpPr/>
          <p:nvPr/>
        </p:nvGrpSpPr>
        <p:grpSpPr>
          <a:xfrm>
            <a:off x="1462890" y="4155527"/>
            <a:ext cx="6091979" cy="1494875"/>
            <a:chOff x="1259632" y="1934125"/>
            <a:chExt cx="6091979" cy="149487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3679EE-2996-44E4-9E28-2F2FEF3D387B}"/>
                </a:ext>
              </a:extLst>
            </p:cNvPr>
            <p:cNvGrpSpPr/>
            <p:nvPr/>
          </p:nvGrpSpPr>
          <p:grpSpPr>
            <a:xfrm>
              <a:off x="1259632" y="2343100"/>
              <a:ext cx="6091979" cy="1085900"/>
              <a:chOff x="746987" y="3140970"/>
              <a:chExt cx="6091979" cy="10859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CB91E8D-3B70-4754-B032-D47E32A142F3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D17B8F6-83E8-4A8D-8795-A2EBC2EFB5AC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DEA62A62-418A-45D5-9140-6656E2C30A93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2D28514-8DA4-49FC-8B66-99A7F7F9851E}"/>
                  </a:ext>
                </a:extLst>
              </p:cNvPr>
              <p:cNvCxnSpPr>
                <a:cxnSpLocks/>
                <a:stCxn id="74" idx="3"/>
                <a:endCxn id="57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16C86BE-7767-41AC-9F3B-B27CC52CF0B1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623191D0-C905-40B6-8335-E077C0E3C8D7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F83A7CCD-8A52-4515-A79E-5BD9CB6C9870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B549A6DE-88A3-4FF4-8921-A5FD367A52D9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465032B9-C6A8-4725-ABD9-FED11F706C38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4D2AC09-7B8D-4DD2-87B7-442A613F3E68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5B29496-1B35-457B-8FD1-E00B98F081EF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65" name="Rectangle: Rounded Corners 64">
                    <a:extLst>
                      <a:ext uri="{FF2B5EF4-FFF2-40B4-BE49-F238E27FC236}">
                        <a16:creationId xmlns:a16="http://schemas.microsoft.com/office/drawing/2014/main" id="{DA553B61-DA7D-4381-A93A-EFAD50737718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088FB201-A548-46E8-986E-350F76324E70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7" name="Rectangle: Rounded Corners 66">
                    <a:extLst>
                      <a:ext uri="{FF2B5EF4-FFF2-40B4-BE49-F238E27FC236}">
                        <a16:creationId xmlns:a16="http://schemas.microsoft.com/office/drawing/2014/main" id="{F05E2878-FD1B-499D-A07E-D66B4337E051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FEDE9353-4B38-474B-919B-DA5C36CD8991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A194B32B-1A2B-494C-8C7B-5996F3796666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5BA9838-514E-497F-8C50-41E1083D4CEE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5A0DEEF0-E6C9-41E3-9A1E-9DDD7BF57238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5EDAA1A6-8B03-4EBE-83BF-DCF9B933B40E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BEF9872-333C-42E2-8E25-C034CC45EF03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4B5AA5FC-5F50-4E68-A7A2-1973B8D59540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50CE0F10-33E8-4058-9CC8-53BDFA6565D9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EF4FE0A-38C1-4F66-B6FB-686C7D90925F}"/>
                  </a:ext>
                </a:extLst>
              </p:cNvPr>
              <p:cNvCxnSpPr>
                <a:cxnSpLocks/>
                <a:endCxn id="67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68E9736-DF32-4622-A6A4-02BD327AB228}"/>
                  </a:ext>
                </a:extLst>
              </p:cNvPr>
              <p:cNvCxnSpPr>
                <a:cxnSpLocks/>
                <a:stCxn id="73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473CB25-C99C-4AFB-B807-7C3D173F4C0B}"/>
                </a:ext>
              </a:extLst>
            </p:cNvPr>
            <p:cNvGrpSpPr/>
            <p:nvPr/>
          </p:nvGrpSpPr>
          <p:grpSpPr>
            <a:xfrm>
              <a:off x="4695441" y="1934125"/>
              <a:ext cx="1257790" cy="863114"/>
              <a:chOff x="5152538" y="2037584"/>
              <a:chExt cx="1257790" cy="86311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EAADC0B-69F7-45AB-BDA3-8CE2DFBDF39C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Arrow: Left 41">
                <a:extLst>
                  <a:ext uri="{FF2B5EF4-FFF2-40B4-BE49-F238E27FC236}">
                    <a16:creationId xmlns:a16="http://schemas.microsoft.com/office/drawing/2014/main" id="{745D31E3-E1B3-48DC-82B3-3B44D81B3E17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E463892-B80A-440B-A54E-A6614F8B70C1}"/>
                  </a:ext>
                </a:extLst>
              </p:cNvPr>
              <p:cNvSpPr txBox="1"/>
              <p:nvPr/>
            </p:nvSpPr>
            <p:spPr>
              <a:xfrm>
                <a:off x="5989665" y="20375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BFCB225-5B80-4725-8938-13E521422742}"/>
              </a:ext>
            </a:extLst>
          </p:cNvPr>
          <p:cNvSpPr/>
          <p:nvPr/>
        </p:nvSpPr>
        <p:spPr>
          <a:xfrm>
            <a:off x="2720490" y="5136905"/>
            <a:ext cx="509527" cy="704272"/>
          </a:xfrm>
          <a:prstGeom prst="ellipse">
            <a:avLst/>
          </a:prstGeom>
          <a:solidFill>
            <a:schemeClr val="tx1">
              <a:lumMod val="10000"/>
              <a:lumOff val="9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18D01F-616E-4ECE-B126-1B1A3F8ABFF0}"/>
              </a:ext>
            </a:extLst>
          </p:cNvPr>
          <p:cNvSpPr/>
          <p:nvPr/>
        </p:nvSpPr>
        <p:spPr>
          <a:xfrm rot="20630809">
            <a:off x="3222066" y="4909668"/>
            <a:ext cx="1654625" cy="2304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222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72C275-CEFA-4CF2-83DE-C859ACAA0772}"/>
              </a:ext>
            </a:extLst>
          </p:cNvPr>
          <p:cNvGrpSpPr/>
          <p:nvPr/>
        </p:nvGrpSpPr>
        <p:grpSpPr>
          <a:xfrm>
            <a:off x="1867663" y="2281434"/>
            <a:ext cx="6091979" cy="1685650"/>
            <a:chOff x="1462890" y="4155527"/>
            <a:chExt cx="6091979" cy="168565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7A19DA1-247C-42F6-94C1-B420F91A4834}"/>
                </a:ext>
              </a:extLst>
            </p:cNvPr>
            <p:cNvGrpSpPr/>
            <p:nvPr/>
          </p:nvGrpSpPr>
          <p:grpSpPr>
            <a:xfrm>
              <a:off x="1462890" y="4155527"/>
              <a:ext cx="6091979" cy="1494875"/>
              <a:chOff x="1259632" y="1934125"/>
              <a:chExt cx="6091979" cy="149487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53679EE-2996-44E4-9E28-2F2FEF3D387B}"/>
                  </a:ext>
                </a:extLst>
              </p:cNvPr>
              <p:cNvGrpSpPr/>
              <p:nvPr/>
            </p:nvGrpSpPr>
            <p:grpSpPr>
              <a:xfrm>
                <a:off x="1259632" y="2343100"/>
                <a:ext cx="6091979" cy="1085900"/>
                <a:chOff x="746987" y="3140970"/>
                <a:chExt cx="6091979" cy="108590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CCB91E8D-3B70-4754-B032-D47E32A142F3}"/>
                    </a:ext>
                  </a:extLst>
                </p:cNvPr>
                <p:cNvGrpSpPr/>
                <p:nvPr/>
              </p:nvGrpSpPr>
              <p:grpSpPr>
                <a:xfrm>
                  <a:off x="4220979" y="3140970"/>
                  <a:ext cx="839872" cy="315533"/>
                  <a:chOff x="4220979" y="3140970"/>
                  <a:chExt cx="839872" cy="315533"/>
                </a:xfrm>
              </p:grpSpPr>
              <p:sp>
                <p:nvSpPr>
                  <p:cNvPr id="73" name="Rectangle: Rounded Corners 72">
                    <a:extLst>
                      <a:ext uri="{FF2B5EF4-FFF2-40B4-BE49-F238E27FC236}">
                        <a16:creationId xmlns:a16="http://schemas.microsoft.com/office/drawing/2014/main" id="{AD17B8F6-83E8-4A8D-8795-A2EBC2EFB5AC}"/>
                      </a:ext>
                    </a:extLst>
                  </p:cNvPr>
                  <p:cNvSpPr/>
                  <p:nvPr/>
                </p:nvSpPr>
                <p:spPr>
                  <a:xfrm>
                    <a:off x="4220979" y="3140970"/>
                    <a:ext cx="40651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D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4" name="Rectangle: Rounded Corners 73">
                    <a:extLst>
                      <a:ext uri="{FF2B5EF4-FFF2-40B4-BE49-F238E27FC236}">
                        <a16:creationId xmlns:a16="http://schemas.microsoft.com/office/drawing/2014/main" id="{DEA62A62-418A-45D5-9140-6656E2C30A93}"/>
                      </a:ext>
                    </a:extLst>
                  </p:cNvPr>
                  <p:cNvSpPr/>
                  <p:nvPr/>
                </p:nvSpPr>
                <p:spPr>
                  <a:xfrm>
                    <a:off x="4654335" y="3145191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52D28514-8DA4-49FC-8B66-99A7F7F9851E}"/>
                    </a:ext>
                  </a:extLst>
                </p:cNvPr>
                <p:cNvCxnSpPr>
                  <a:cxnSpLocks/>
                  <a:stCxn id="74" idx="3"/>
                  <a:endCxn id="57" idx="0"/>
                </p:cNvCxnSpPr>
                <p:nvPr/>
              </p:nvCxnSpPr>
              <p:spPr>
                <a:xfrm>
                  <a:off x="5060851" y="3300847"/>
                  <a:ext cx="1160882" cy="5975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E16C86BE-7767-41AC-9F3B-B27CC52CF0B1}"/>
                    </a:ext>
                  </a:extLst>
                </p:cNvPr>
                <p:cNvGrpSpPr/>
                <p:nvPr/>
              </p:nvGrpSpPr>
              <p:grpSpPr>
                <a:xfrm>
                  <a:off x="746987" y="3903945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69" name="Rectangle: Rounded Corners 68">
                    <a:extLst>
                      <a:ext uri="{FF2B5EF4-FFF2-40B4-BE49-F238E27FC236}">
                        <a16:creationId xmlns:a16="http://schemas.microsoft.com/office/drawing/2014/main" id="{623191D0-C905-40B6-8335-E077C0E3C8D7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A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F83A7CCD-8A52-4515-A79E-5BD9CB6C9870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A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B549A6DE-88A3-4FF4-8921-A5FD367A52D9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C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2" name="Rectangle: Rounded Corners 71">
                    <a:extLst>
                      <a:ext uri="{FF2B5EF4-FFF2-40B4-BE49-F238E27FC236}">
                        <a16:creationId xmlns:a16="http://schemas.microsoft.com/office/drawing/2014/main" id="{465032B9-C6A8-4725-ABD9-FED11F706C38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C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4D2AC09-7B8D-4DD2-87B7-442A613F3E68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2082478" cy="322925"/>
                  <a:chOff x="2687473" y="3898163"/>
                  <a:chExt cx="2082478" cy="322925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35B29496-1B35-457B-8FD1-E00B98F081EF}"/>
                      </a:ext>
                    </a:extLst>
                  </p:cNvPr>
                  <p:cNvGrpSpPr/>
                  <p:nvPr/>
                </p:nvGrpSpPr>
                <p:grpSpPr>
                  <a:xfrm>
                    <a:off x="2687473" y="3898163"/>
                    <a:ext cx="1668503" cy="322925"/>
                    <a:chOff x="1331640" y="3877955"/>
                    <a:chExt cx="1668503" cy="322925"/>
                  </a:xfrm>
                </p:grpSpPr>
                <p:sp>
                  <p:nvSpPr>
                    <p:cNvPr id="65" name="Rectangle: Rounded Corners 64">
                      <a:extLst>
                        <a:ext uri="{FF2B5EF4-FFF2-40B4-BE49-F238E27FC236}">
                          <a16:creationId xmlns:a16="http://schemas.microsoft.com/office/drawing/2014/main" id="{DA553B61-DA7D-4381-A93A-EFAD50737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1640" y="3877955"/>
                      <a:ext cx="406517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E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66" name="Rectangle: Rounded Corners 65">
                      <a:extLst>
                        <a:ext uri="{FF2B5EF4-FFF2-40B4-BE49-F238E27FC236}">
                          <a16:creationId xmlns:a16="http://schemas.microsoft.com/office/drawing/2014/main" id="{088FB201-A548-46E8-986E-350F76324E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2302" y="3878159"/>
                      <a:ext cx="406517" cy="32272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G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67" name="Rectangle: Rounded Corners 66">
                      <a:extLst>
                        <a:ext uri="{FF2B5EF4-FFF2-40B4-BE49-F238E27FC236}">
                          <a16:creationId xmlns:a16="http://schemas.microsoft.com/office/drawing/2014/main" id="{F05E2878-FD1B-499D-A07E-D66B4337E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964" y="3877955"/>
                      <a:ext cx="406517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I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68" name="Rectangle: Rounded Corners 67">
                      <a:extLst>
                        <a:ext uri="{FF2B5EF4-FFF2-40B4-BE49-F238E27FC236}">
                          <a16:creationId xmlns:a16="http://schemas.microsoft.com/office/drawing/2014/main" id="{FEDE9353-4B38-474B-919B-DA5C36CD89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3626" y="3878159"/>
                      <a:ext cx="406517" cy="32272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N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63" name="Rectangle: Rounded Corners 62">
                    <a:extLst>
                      <a:ext uri="{FF2B5EF4-FFF2-40B4-BE49-F238E27FC236}">
                        <a16:creationId xmlns:a16="http://schemas.microsoft.com/office/drawing/2014/main" id="{A194B32B-1A2B-494C-8C7B-5996F3796666}"/>
                      </a:ext>
                    </a:extLst>
                  </p:cNvPr>
                  <p:cNvSpPr/>
                  <p:nvPr/>
                </p:nvSpPr>
                <p:spPr>
                  <a:xfrm>
                    <a:off x="4363436" y="3898163"/>
                    <a:ext cx="40651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65BA9838-514E-497F-8C50-41E1083D4CEE}"/>
                    </a:ext>
                  </a:extLst>
                </p:cNvPr>
                <p:cNvGrpSpPr/>
                <p:nvPr/>
              </p:nvGrpSpPr>
              <p:grpSpPr>
                <a:xfrm>
                  <a:off x="5170163" y="3895717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5A0DEEF0-E6C9-41E3-9A1E-9DDD7BF57238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5EDAA1A6-8B03-4EBE-83BF-DCF9B933B40E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2BEF9872-333C-42E2-8E25-C034CC45EF03}"/>
                    </a:ext>
                  </a:extLst>
                </p:cNvPr>
                <p:cNvGrpSpPr/>
                <p:nvPr/>
              </p:nvGrpSpPr>
              <p:grpSpPr>
                <a:xfrm>
                  <a:off x="6018474" y="3898163"/>
                  <a:ext cx="820492" cy="322925"/>
                  <a:chOff x="2327993" y="3898163"/>
                  <a:chExt cx="820492" cy="322925"/>
                </a:xfrm>
              </p:grpSpPr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4B5AA5FC-5F50-4E68-A7A2-1973B8D59540}"/>
                      </a:ext>
                    </a:extLst>
                  </p:cNvPr>
                  <p:cNvSpPr/>
                  <p:nvPr/>
                </p:nvSpPr>
                <p:spPr>
                  <a:xfrm>
                    <a:off x="2327993" y="3898367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50CE0F10-33E8-4058-9CC8-53BDFA6565D9}"/>
                      </a:ext>
                    </a:extLst>
                  </p:cNvPr>
                  <p:cNvSpPr/>
                  <p:nvPr/>
                </p:nvSpPr>
                <p:spPr>
                  <a:xfrm>
                    <a:off x="2741970" y="3898163"/>
                    <a:ext cx="40651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EF4FE0A-38C1-4F66-B6FB-686C7D90925F}"/>
                    </a:ext>
                  </a:extLst>
                </p:cNvPr>
                <p:cNvCxnSpPr>
                  <a:cxnSpLocks/>
                  <a:endCxn id="67" idx="0"/>
                </p:cNvCxnSpPr>
                <p:nvPr/>
              </p:nvCxnSpPr>
              <p:spPr>
                <a:xfrm flipH="1">
                  <a:off x="3732056" y="3458949"/>
                  <a:ext cx="913762" cy="4392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968E9736-DF32-4622-A6A4-02BD327AB228}"/>
                    </a:ext>
                  </a:extLst>
                </p:cNvPr>
                <p:cNvCxnSpPr>
                  <a:cxnSpLocks/>
                  <a:stCxn id="73" idx="1"/>
                </p:cNvCxnSpPr>
                <p:nvPr/>
              </p:nvCxnSpPr>
              <p:spPr>
                <a:xfrm flipH="1">
                  <a:off x="1561471" y="3296626"/>
                  <a:ext cx="2659508" cy="5948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473CB25-C99C-4AFB-B807-7C3D173F4C0B}"/>
                  </a:ext>
                </a:extLst>
              </p:cNvPr>
              <p:cNvGrpSpPr/>
              <p:nvPr/>
            </p:nvGrpSpPr>
            <p:grpSpPr>
              <a:xfrm>
                <a:off x="4695441" y="1934125"/>
                <a:ext cx="1257790" cy="863114"/>
                <a:chOff x="5152538" y="2037584"/>
                <a:chExt cx="1257790" cy="863114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EAADC0B-69F7-45AB-BDA3-8CE2DFBDF39C}"/>
                    </a:ext>
                  </a:extLst>
                </p:cNvPr>
                <p:cNvSpPr/>
                <p:nvPr/>
              </p:nvSpPr>
              <p:spPr>
                <a:xfrm>
                  <a:off x="5152538" y="2196426"/>
                  <a:ext cx="509527" cy="704272"/>
                </a:xfrm>
                <a:prstGeom prst="ellipse">
                  <a:avLst/>
                </a:prstGeom>
                <a:solidFill>
                  <a:srgbClr val="FF0000">
                    <a:alpha val="47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2" name="Arrow: Left 41">
                  <a:extLst>
                    <a:ext uri="{FF2B5EF4-FFF2-40B4-BE49-F238E27FC236}">
                      <a16:creationId xmlns:a16="http://schemas.microsoft.com/office/drawing/2014/main" id="{745D31E3-E1B3-48DC-82B3-3B44D81B3E17}"/>
                    </a:ext>
                  </a:extLst>
                </p:cNvPr>
                <p:cNvSpPr/>
                <p:nvPr/>
              </p:nvSpPr>
              <p:spPr>
                <a:xfrm rot="20183950">
                  <a:off x="5652593" y="2162277"/>
                  <a:ext cx="406517" cy="202909"/>
                </a:xfrm>
                <a:prstGeom prst="left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E463892-B80A-440B-A54E-A6614F8B70C1}"/>
                    </a:ext>
                  </a:extLst>
                </p:cNvPr>
                <p:cNvSpPr txBox="1"/>
                <p:nvPr/>
              </p:nvSpPr>
              <p:spPr>
                <a:xfrm>
                  <a:off x="5989665" y="2037584"/>
                  <a:ext cx="42066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key</a:t>
                  </a:r>
                  <a:endParaRPr lang="en-IN" sz="1050" dirty="0"/>
                </a:p>
              </p:txBody>
            </p:sp>
          </p:grp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FCB225-5B80-4725-8938-13E521422742}"/>
                </a:ext>
              </a:extLst>
            </p:cNvPr>
            <p:cNvSpPr/>
            <p:nvPr/>
          </p:nvSpPr>
          <p:spPr>
            <a:xfrm>
              <a:off x="2720490" y="5136905"/>
              <a:ext cx="509527" cy="704272"/>
            </a:xfrm>
            <a:prstGeom prst="ellipse">
              <a:avLst/>
            </a:prstGeom>
            <a:solidFill>
              <a:schemeClr val="tx1">
                <a:lumMod val="10000"/>
                <a:lumOff val="9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18D01F-616E-4ECE-B126-1B1A3F8ABFF0}"/>
                </a:ext>
              </a:extLst>
            </p:cNvPr>
            <p:cNvSpPr/>
            <p:nvPr/>
          </p:nvSpPr>
          <p:spPr>
            <a:xfrm rot="20630809">
              <a:off x="3222066" y="4909668"/>
              <a:ext cx="1654625" cy="23040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FF32CE5-10DB-4A6A-BDEC-EDAF7DD921DB}"/>
              </a:ext>
            </a:extLst>
          </p:cNvPr>
          <p:cNvGrpSpPr/>
          <p:nvPr/>
        </p:nvGrpSpPr>
        <p:grpSpPr>
          <a:xfrm rot="20210839">
            <a:off x="1759100" y="2644403"/>
            <a:ext cx="1318058" cy="612753"/>
            <a:chOff x="3834480" y="4179686"/>
            <a:chExt cx="1318058" cy="612753"/>
          </a:xfrm>
        </p:grpSpPr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904BCF13-DE4E-49D9-AE1B-374B1A43C224}"/>
                </a:ext>
              </a:extLst>
            </p:cNvPr>
            <p:cNvSpPr/>
            <p:nvPr/>
          </p:nvSpPr>
          <p:spPr>
            <a:xfrm rot="5400000">
              <a:off x="4312680" y="4460117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8C882D-F7C3-4EB3-B8F1-B86E412FDBD1}"/>
                </a:ext>
              </a:extLst>
            </p:cNvPr>
            <p:cNvSpPr/>
            <p:nvPr/>
          </p:nvSpPr>
          <p:spPr>
            <a:xfrm>
              <a:off x="3834480" y="4179686"/>
              <a:ext cx="1318058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After Apply Case 2(a)</a:t>
              </a:r>
              <a:endParaRPr lang="en-IN" sz="1100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DC100C2-1DA5-4453-9FE9-C6B358352360}"/>
              </a:ext>
            </a:extLst>
          </p:cNvPr>
          <p:cNvGrpSpPr/>
          <p:nvPr/>
        </p:nvGrpSpPr>
        <p:grpSpPr>
          <a:xfrm>
            <a:off x="1687540" y="4358259"/>
            <a:ext cx="6091979" cy="1085900"/>
            <a:chOff x="746987" y="3140970"/>
            <a:chExt cx="6091979" cy="10859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5076353D-A335-442B-B241-A1488DBB8283}"/>
                </a:ext>
              </a:extLst>
            </p:cNvPr>
            <p:cNvGrpSpPr/>
            <p:nvPr/>
          </p:nvGrpSpPr>
          <p:grpSpPr>
            <a:xfrm>
              <a:off x="4220979" y="3140970"/>
              <a:ext cx="839872" cy="315533"/>
              <a:chOff x="4220979" y="3140970"/>
              <a:chExt cx="839872" cy="31553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B1F79255-1357-465A-8DD9-36FD6DBF4D28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E8E0B321-8297-499C-9325-CD907D246066}"/>
                  </a:ext>
                </a:extLst>
              </p:cNvPr>
              <p:cNvSpPr/>
              <p:nvPr/>
            </p:nvSpPr>
            <p:spPr>
              <a:xfrm>
                <a:off x="4654335" y="3145191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57A4DBF-6170-47BB-8717-312D43D71F3E}"/>
                </a:ext>
              </a:extLst>
            </p:cNvPr>
            <p:cNvCxnSpPr>
              <a:cxnSpLocks/>
              <a:stCxn id="161" idx="3"/>
              <a:endCxn id="146" idx="0"/>
            </p:cNvCxnSpPr>
            <p:nvPr/>
          </p:nvCxnSpPr>
          <p:spPr>
            <a:xfrm>
              <a:off x="5060851" y="3300847"/>
              <a:ext cx="1160882" cy="59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8E55FB0-FD3C-47A2-8676-D3CA8CDD8452}"/>
                </a:ext>
              </a:extLst>
            </p:cNvPr>
            <p:cNvGrpSpPr/>
            <p:nvPr/>
          </p:nvGrpSpPr>
          <p:grpSpPr>
            <a:xfrm>
              <a:off x="746987" y="3903945"/>
              <a:ext cx="1247841" cy="322925"/>
              <a:chOff x="1331640" y="3877955"/>
              <a:chExt cx="1247841" cy="322925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8771BB8B-DC76-439E-BCB3-E48D06A0C250}"/>
                  </a:ext>
                </a:extLst>
              </p:cNvPr>
              <p:cNvSpPr/>
              <p:nvPr/>
            </p:nvSpPr>
            <p:spPr>
              <a:xfrm>
                <a:off x="1331640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42D08D29-E3DC-41D4-8AE6-87C5DA238FA4}"/>
                  </a:ext>
                </a:extLst>
              </p:cNvPr>
              <p:cNvSpPr/>
              <p:nvPr/>
            </p:nvSpPr>
            <p:spPr>
              <a:xfrm>
                <a:off x="1752302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E77E5E6C-1CFF-4761-BAA5-094E0F90CEA9}"/>
                  </a:ext>
                </a:extLst>
              </p:cNvPr>
              <p:cNvSpPr/>
              <p:nvPr/>
            </p:nvSpPr>
            <p:spPr>
              <a:xfrm>
                <a:off x="2172964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9123B05-F062-4626-A83B-EDECFB560331}"/>
                </a:ext>
              </a:extLst>
            </p:cNvPr>
            <p:cNvGrpSpPr/>
            <p:nvPr/>
          </p:nvGrpSpPr>
          <p:grpSpPr>
            <a:xfrm>
              <a:off x="2687473" y="3898163"/>
              <a:ext cx="2082478" cy="322925"/>
              <a:chOff x="2687473" y="3898163"/>
              <a:chExt cx="2082478" cy="322925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4F69C7A0-F923-4969-97C1-42BF91786685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1668503" cy="322925"/>
                <a:chOff x="1331640" y="3877955"/>
                <a:chExt cx="1668503" cy="322925"/>
              </a:xfrm>
            </p:grpSpPr>
            <p:sp>
              <p:nvSpPr>
                <p:cNvPr id="152" name="Rectangle: Rounded Corners 151">
                  <a:extLst>
                    <a:ext uri="{FF2B5EF4-FFF2-40B4-BE49-F238E27FC236}">
                      <a16:creationId xmlns:a16="http://schemas.microsoft.com/office/drawing/2014/main" id="{D2A818CF-710F-4D82-8ADC-D8BCC10EECC8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3" name="Rectangle: Rounded Corners 152">
                  <a:extLst>
                    <a:ext uri="{FF2B5EF4-FFF2-40B4-BE49-F238E27FC236}">
                      <a16:creationId xmlns:a16="http://schemas.microsoft.com/office/drawing/2014/main" id="{76CD17D8-0DF8-4847-A219-077E79E1292D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89E19055-D4AE-4C96-9DF3-57CD3B26E9F6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5" name="Rectangle: Rounded Corners 154">
                  <a:extLst>
                    <a:ext uri="{FF2B5EF4-FFF2-40B4-BE49-F238E27FC236}">
                      <a16:creationId xmlns:a16="http://schemas.microsoft.com/office/drawing/2014/main" id="{CC17F221-A98B-42EB-9103-89960D66899D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5E8E762C-6036-418D-928E-32CAB37AFA78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496A44B8-4B1D-4594-93FA-BAC643B51DE9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F9D05CC9-9180-40C2-AD22-F256565B9C2F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80862F8A-8A36-4032-835E-84E337C77794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3B26CA5-F011-44F6-A7AA-33C9A2338C18}"/>
                </a:ext>
              </a:extLst>
            </p:cNvPr>
            <p:cNvGrpSpPr/>
            <p:nvPr/>
          </p:nvGrpSpPr>
          <p:grpSpPr>
            <a:xfrm>
              <a:off x="6018474" y="3898163"/>
              <a:ext cx="820492" cy="322925"/>
              <a:chOff x="2327993" y="3898163"/>
              <a:chExt cx="820492" cy="322925"/>
            </a:xfrm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17B59DE1-9765-44EA-9786-6BD0792C2651}"/>
                  </a:ext>
                </a:extLst>
              </p:cNvPr>
              <p:cNvSpPr/>
              <p:nvPr/>
            </p:nvSpPr>
            <p:spPr>
              <a:xfrm>
                <a:off x="2327993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89002CEB-C327-4416-952C-AC98BACF1AC5}"/>
                  </a:ext>
                </a:extLst>
              </p:cNvPr>
              <p:cNvSpPr/>
              <p:nvPr/>
            </p:nvSpPr>
            <p:spPr>
              <a:xfrm>
                <a:off x="2741970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EF96E29-61FC-45EC-B4D9-8DB83EAFE064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 flipH="1">
              <a:off x="3732056" y="3458949"/>
              <a:ext cx="913762" cy="439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4BC02CA-53CA-4D18-940C-0FF422FDF277}"/>
                </a:ext>
              </a:extLst>
            </p:cNvPr>
            <p:cNvCxnSpPr>
              <a:cxnSpLocks/>
              <a:stCxn id="160" idx="1"/>
            </p:cNvCxnSpPr>
            <p:nvPr/>
          </p:nvCxnSpPr>
          <p:spPr>
            <a:xfrm flipH="1">
              <a:off x="1561471" y="3296626"/>
              <a:ext cx="2659508" cy="5948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Arrow: Bent 6">
            <a:extLst>
              <a:ext uri="{FF2B5EF4-FFF2-40B4-BE49-F238E27FC236}">
                <a16:creationId xmlns:a16="http://schemas.microsoft.com/office/drawing/2014/main" id="{9A32AEA7-9C55-45B8-A613-257F86ADB47F}"/>
              </a:ext>
            </a:extLst>
          </p:cNvPr>
          <p:cNvSpPr/>
          <p:nvPr/>
        </p:nvSpPr>
        <p:spPr>
          <a:xfrm rot="1430665" flipV="1">
            <a:off x="1723063" y="4255293"/>
            <a:ext cx="518284" cy="517243"/>
          </a:xfrm>
          <a:prstGeom prst="bentArrow">
            <a:avLst>
              <a:gd name="adj1" fmla="val 19367"/>
              <a:gd name="adj2" fmla="val 28663"/>
              <a:gd name="adj3" fmla="val 25000"/>
              <a:gd name="adj4" fmla="val 7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1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88, 105, 15,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52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95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C96E7B-77A7-4CD9-AF21-EDF888BAC83A}"/>
              </a:ext>
            </a:extLst>
          </p:cNvPr>
          <p:cNvGrpSpPr/>
          <p:nvPr/>
        </p:nvGrpSpPr>
        <p:grpSpPr>
          <a:xfrm>
            <a:off x="3824170" y="2940803"/>
            <a:ext cx="1495659" cy="432048"/>
            <a:chOff x="3120755" y="3197916"/>
            <a:chExt cx="1495659" cy="43204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828A73B-3384-482D-919E-A41888388227}"/>
                </a:ext>
              </a:extLst>
            </p:cNvPr>
            <p:cNvSpPr/>
            <p:nvPr/>
          </p:nvSpPr>
          <p:spPr>
            <a:xfrm>
              <a:off x="3120755" y="3197916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52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6B2ADC-5C69-46F7-A0C8-EA0C49C108C4}"/>
                </a:ext>
              </a:extLst>
            </p:cNvPr>
            <p:cNvGrpSpPr/>
            <p:nvPr/>
          </p:nvGrpSpPr>
          <p:grpSpPr>
            <a:xfrm>
              <a:off x="3608302" y="3197916"/>
              <a:ext cx="1008112" cy="432048"/>
              <a:chOff x="3851101" y="4694135"/>
              <a:chExt cx="1008112" cy="43204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3E75F03-0CE8-4977-ACF1-67A5681D669C}"/>
                  </a:ext>
                </a:extLst>
              </p:cNvPr>
              <p:cNvSpPr/>
              <p:nvPr/>
            </p:nvSpPr>
            <p:spPr>
              <a:xfrm>
                <a:off x="4355157" y="4694135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78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ACA3FF3-7DA3-4335-BF57-038B739F9DCD}"/>
                  </a:ext>
                </a:extLst>
              </p:cNvPr>
              <p:cNvSpPr/>
              <p:nvPr/>
            </p:nvSpPr>
            <p:spPr>
              <a:xfrm>
                <a:off x="3851101" y="4694135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56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CB5B644-F0AA-4B9A-8A14-682575F094B9}"/>
              </a:ext>
            </a:extLst>
          </p:cNvPr>
          <p:cNvGrpSpPr/>
          <p:nvPr/>
        </p:nvGrpSpPr>
        <p:grpSpPr>
          <a:xfrm>
            <a:off x="3707904" y="4062811"/>
            <a:ext cx="1999715" cy="445373"/>
            <a:chOff x="4123443" y="4045991"/>
            <a:chExt cx="1999715" cy="44537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C96AAAE-9AD6-47B2-8632-0F42DB32A6D3}"/>
                </a:ext>
              </a:extLst>
            </p:cNvPr>
            <p:cNvGrpSpPr/>
            <p:nvPr/>
          </p:nvGrpSpPr>
          <p:grpSpPr>
            <a:xfrm>
              <a:off x="4123443" y="4059316"/>
              <a:ext cx="1495659" cy="432048"/>
              <a:chOff x="3120755" y="3197916"/>
              <a:chExt cx="1495659" cy="432048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A0718C2-FC26-4965-BD3B-0C81BB46051E}"/>
                  </a:ext>
                </a:extLst>
              </p:cNvPr>
              <p:cNvSpPr/>
              <p:nvPr/>
            </p:nvSpPr>
            <p:spPr>
              <a:xfrm>
                <a:off x="3120755" y="3197916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52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760CF2-B113-4885-8305-0524240D05AA}"/>
                  </a:ext>
                </a:extLst>
              </p:cNvPr>
              <p:cNvGrpSpPr/>
              <p:nvPr/>
            </p:nvGrpSpPr>
            <p:grpSpPr>
              <a:xfrm>
                <a:off x="3608302" y="3197916"/>
                <a:ext cx="1008112" cy="432048"/>
                <a:chOff x="3851101" y="4694135"/>
                <a:chExt cx="1008112" cy="432048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C57F43E6-A1F9-439D-8132-A1B43B2DDDC2}"/>
                    </a:ext>
                  </a:extLst>
                </p:cNvPr>
                <p:cNvSpPr/>
                <p:nvPr/>
              </p:nvSpPr>
              <p:spPr>
                <a:xfrm>
                  <a:off x="4355157" y="4694135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78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DA5DFE11-2EC4-4F40-98B8-26EA1019268E}"/>
                    </a:ext>
                  </a:extLst>
                </p:cNvPr>
                <p:cNvSpPr/>
                <p:nvPr/>
              </p:nvSpPr>
              <p:spPr>
                <a:xfrm>
                  <a:off x="3851101" y="4694135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56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CE82C8B-E07A-49B3-AA32-C56730E6B3DA}"/>
                </a:ext>
              </a:extLst>
            </p:cNvPr>
            <p:cNvSpPr/>
            <p:nvPr/>
          </p:nvSpPr>
          <p:spPr>
            <a:xfrm>
              <a:off x="5619102" y="4045991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95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25755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CC08C4-6E2C-4A33-8FE2-E1824AAA4322}"/>
              </a:ext>
            </a:extLst>
          </p:cNvPr>
          <p:cNvGrpSpPr/>
          <p:nvPr/>
        </p:nvGrpSpPr>
        <p:grpSpPr>
          <a:xfrm>
            <a:off x="1664675" y="2204864"/>
            <a:ext cx="6091979" cy="1287841"/>
            <a:chOff x="1523873" y="2466977"/>
            <a:chExt cx="6091979" cy="1287841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DC100C2-1DA5-4453-9FE9-C6B358352360}"/>
                </a:ext>
              </a:extLst>
            </p:cNvPr>
            <p:cNvGrpSpPr/>
            <p:nvPr/>
          </p:nvGrpSpPr>
          <p:grpSpPr>
            <a:xfrm>
              <a:off x="1523873" y="2466977"/>
              <a:ext cx="6091979" cy="1085900"/>
              <a:chOff x="746987" y="3140970"/>
              <a:chExt cx="6091979" cy="1085900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5076353D-A335-442B-B241-A1488DBB8283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B1F79255-1357-465A-8DD9-36FD6DBF4D28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E8E0B321-8297-499C-9325-CD907D246066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D57A4DBF-6170-47BB-8717-312D43D71F3E}"/>
                  </a:ext>
                </a:extLst>
              </p:cNvPr>
              <p:cNvCxnSpPr>
                <a:cxnSpLocks/>
                <a:stCxn id="161" idx="3"/>
                <a:endCxn id="146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8E55FB0-FD3C-47A2-8676-D3CA8CDD8452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247841" cy="322925"/>
                <a:chOff x="1331640" y="3877955"/>
                <a:chExt cx="1247841" cy="322925"/>
              </a:xfrm>
            </p:grpSpPr>
            <p:sp>
              <p:nvSpPr>
                <p:cNvPr id="156" name="Rectangle: Rounded Corners 155">
                  <a:extLst>
                    <a:ext uri="{FF2B5EF4-FFF2-40B4-BE49-F238E27FC236}">
                      <a16:creationId xmlns:a16="http://schemas.microsoft.com/office/drawing/2014/main" id="{8771BB8B-DC76-439E-BCB3-E48D06A0C250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7" name="Rectangle: Rounded Corners 156">
                  <a:extLst>
                    <a:ext uri="{FF2B5EF4-FFF2-40B4-BE49-F238E27FC236}">
                      <a16:creationId xmlns:a16="http://schemas.microsoft.com/office/drawing/2014/main" id="{42D08D29-E3DC-41D4-8AE6-87C5DA238FA4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E77E5E6C-1CFF-4761-BAA5-094E0F90CEA9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9123B05-F062-4626-A83B-EDECFB560331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4F69C7A0-F923-4969-97C1-42BF91786685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152" name="Rectangle: Rounded Corners 151">
                    <a:extLst>
                      <a:ext uri="{FF2B5EF4-FFF2-40B4-BE49-F238E27FC236}">
                        <a16:creationId xmlns:a16="http://schemas.microsoft.com/office/drawing/2014/main" id="{D2A818CF-710F-4D82-8ADC-D8BCC10EECC8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76CD17D8-0DF8-4847-A219-077E79E1292D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4" name="Rectangle: Rounded Corners 153">
                    <a:extLst>
                      <a:ext uri="{FF2B5EF4-FFF2-40B4-BE49-F238E27FC236}">
                        <a16:creationId xmlns:a16="http://schemas.microsoft.com/office/drawing/2014/main" id="{89E19055-D4AE-4C96-9DF3-57CD3B26E9F6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5" name="Rectangle: Rounded Corners 154">
                    <a:extLst>
                      <a:ext uri="{FF2B5EF4-FFF2-40B4-BE49-F238E27FC236}">
                        <a16:creationId xmlns:a16="http://schemas.microsoft.com/office/drawing/2014/main" id="{CC17F221-A98B-42EB-9103-89960D66899D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51" name="Rectangle: Rounded Corners 150">
                  <a:extLst>
                    <a:ext uri="{FF2B5EF4-FFF2-40B4-BE49-F238E27FC236}">
                      <a16:creationId xmlns:a16="http://schemas.microsoft.com/office/drawing/2014/main" id="{5E8E762C-6036-418D-928E-32CAB37AFA78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496A44B8-4B1D-4594-93FA-BAC643B51DE9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148" name="Rectangle: Rounded Corners 147">
                  <a:extLst>
                    <a:ext uri="{FF2B5EF4-FFF2-40B4-BE49-F238E27FC236}">
                      <a16:creationId xmlns:a16="http://schemas.microsoft.com/office/drawing/2014/main" id="{F9D05CC9-9180-40C2-AD22-F256565B9C2F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80862F8A-8A36-4032-835E-84E337C77794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63B26CA5-F011-44F6-A7AA-33C9A2338C18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17B59DE1-9765-44EA-9786-6BD0792C2651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47" name="Rectangle: Rounded Corners 146">
                  <a:extLst>
                    <a:ext uri="{FF2B5EF4-FFF2-40B4-BE49-F238E27FC236}">
                      <a16:creationId xmlns:a16="http://schemas.microsoft.com/office/drawing/2014/main" id="{89002CEB-C327-4416-952C-AC98BACF1AC5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1EF96E29-61FC-45EC-B4D9-8DB83EAFE064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74BC02CA-53CA-4D18-940C-0FF422FDF277}"/>
                  </a:ext>
                </a:extLst>
              </p:cNvPr>
              <p:cNvCxnSpPr>
                <a:cxnSpLocks/>
                <a:stCxn id="160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46F7386-EF95-4788-9341-78134EEBF7B3}"/>
                </a:ext>
              </a:extLst>
            </p:cNvPr>
            <p:cNvGrpSpPr/>
            <p:nvPr/>
          </p:nvGrpSpPr>
          <p:grpSpPr>
            <a:xfrm>
              <a:off x="2300845" y="3016397"/>
              <a:ext cx="1039381" cy="738421"/>
              <a:chOff x="5152538" y="2162277"/>
              <a:chExt cx="1039381" cy="738421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36547E2-F8CC-4B6D-9A0A-AF7DE35E01B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0" name="Arrow: Left 79">
                <a:extLst>
                  <a:ext uri="{FF2B5EF4-FFF2-40B4-BE49-F238E27FC236}">
                    <a16:creationId xmlns:a16="http://schemas.microsoft.com/office/drawing/2014/main" id="{4DF35E07-C4A9-4123-B082-AA99EB8185BB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AC2AD9F-34F5-4038-B438-16B35266A834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52822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CC08C4-6E2C-4A33-8FE2-E1824AAA4322}"/>
              </a:ext>
            </a:extLst>
          </p:cNvPr>
          <p:cNvGrpSpPr/>
          <p:nvPr/>
        </p:nvGrpSpPr>
        <p:grpSpPr>
          <a:xfrm>
            <a:off x="1664675" y="2204864"/>
            <a:ext cx="6091979" cy="1287841"/>
            <a:chOff x="1523873" y="2466977"/>
            <a:chExt cx="6091979" cy="1287841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DC100C2-1DA5-4453-9FE9-C6B358352360}"/>
                </a:ext>
              </a:extLst>
            </p:cNvPr>
            <p:cNvGrpSpPr/>
            <p:nvPr/>
          </p:nvGrpSpPr>
          <p:grpSpPr>
            <a:xfrm>
              <a:off x="1523873" y="2466977"/>
              <a:ext cx="6091979" cy="1085900"/>
              <a:chOff x="746987" y="3140970"/>
              <a:chExt cx="6091979" cy="1085900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5076353D-A335-442B-B241-A1488DBB8283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B1F79255-1357-465A-8DD9-36FD6DBF4D28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E8E0B321-8297-499C-9325-CD907D246066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D57A4DBF-6170-47BB-8717-312D43D71F3E}"/>
                  </a:ext>
                </a:extLst>
              </p:cNvPr>
              <p:cNvCxnSpPr>
                <a:cxnSpLocks/>
                <a:stCxn id="161" idx="3"/>
                <a:endCxn id="146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8E55FB0-FD3C-47A2-8676-D3CA8CDD8452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247841" cy="322925"/>
                <a:chOff x="1331640" y="3877955"/>
                <a:chExt cx="1247841" cy="322925"/>
              </a:xfrm>
            </p:grpSpPr>
            <p:sp>
              <p:nvSpPr>
                <p:cNvPr id="156" name="Rectangle: Rounded Corners 155">
                  <a:extLst>
                    <a:ext uri="{FF2B5EF4-FFF2-40B4-BE49-F238E27FC236}">
                      <a16:creationId xmlns:a16="http://schemas.microsoft.com/office/drawing/2014/main" id="{8771BB8B-DC76-439E-BCB3-E48D06A0C250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7" name="Rectangle: Rounded Corners 156">
                  <a:extLst>
                    <a:ext uri="{FF2B5EF4-FFF2-40B4-BE49-F238E27FC236}">
                      <a16:creationId xmlns:a16="http://schemas.microsoft.com/office/drawing/2014/main" id="{42D08D29-E3DC-41D4-8AE6-87C5DA238FA4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E77E5E6C-1CFF-4761-BAA5-094E0F90CEA9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9123B05-F062-4626-A83B-EDECFB560331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4F69C7A0-F923-4969-97C1-42BF91786685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152" name="Rectangle: Rounded Corners 151">
                    <a:extLst>
                      <a:ext uri="{FF2B5EF4-FFF2-40B4-BE49-F238E27FC236}">
                        <a16:creationId xmlns:a16="http://schemas.microsoft.com/office/drawing/2014/main" id="{D2A818CF-710F-4D82-8ADC-D8BCC10EECC8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76CD17D8-0DF8-4847-A219-077E79E1292D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4" name="Rectangle: Rounded Corners 153">
                    <a:extLst>
                      <a:ext uri="{FF2B5EF4-FFF2-40B4-BE49-F238E27FC236}">
                        <a16:creationId xmlns:a16="http://schemas.microsoft.com/office/drawing/2014/main" id="{89E19055-D4AE-4C96-9DF3-57CD3B26E9F6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5" name="Rectangle: Rounded Corners 154">
                    <a:extLst>
                      <a:ext uri="{FF2B5EF4-FFF2-40B4-BE49-F238E27FC236}">
                        <a16:creationId xmlns:a16="http://schemas.microsoft.com/office/drawing/2014/main" id="{CC17F221-A98B-42EB-9103-89960D66899D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51" name="Rectangle: Rounded Corners 150">
                  <a:extLst>
                    <a:ext uri="{FF2B5EF4-FFF2-40B4-BE49-F238E27FC236}">
                      <a16:creationId xmlns:a16="http://schemas.microsoft.com/office/drawing/2014/main" id="{5E8E762C-6036-418D-928E-32CAB37AFA78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496A44B8-4B1D-4594-93FA-BAC643B51DE9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148" name="Rectangle: Rounded Corners 147">
                  <a:extLst>
                    <a:ext uri="{FF2B5EF4-FFF2-40B4-BE49-F238E27FC236}">
                      <a16:creationId xmlns:a16="http://schemas.microsoft.com/office/drawing/2014/main" id="{F9D05CC9-9180-40C2-AD22-F256565B9C2F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80862F8A-8A36-4032-835E-84E337C77794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63B26CA5-F011-44F6-A7AA-33C9A2338C18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17B59DE1-9765-44EA-9786-6BD0792C2651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47" name="Rectangle: Rounded Corners 146">
                  <a:extLst>
                    <a:ext uri="{FF2B5EF4-FFF2-40B4-BE49-F238E27FC236}">
                      <a16:creationId xmlns:a16="http://schemas.microsoft.com/office/drawing/2014/main" id="{89002CEB-C327-4416-952C-AC98BACF1AC5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1EF96E29-61FC-45EC-B4D9-8DB83EAFE064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74BC02CA-53CA-4D18-940C-0FF422FDF277}"/>
                  </a:ext>
                </a:extLst>
              </p:cNvPr>
              <p:cNvCxnSpPr>
                <a:cxnSpLocks/>
                <a:stCxn id="160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46F7386-EF95-4788-9341-78134EEBF7B3}"/>
                </a:ext>
              </a:extLst>
            </p:cNvPr>
            <p:cNvGrpSpPr/>
            <p:nvPr/>
          </p:nvGrpSpPr>
          <p:grpSpPr>
            <a:xfrm>
              <a:off x="2300845" y="3016397"/>
              <a:ext cx="1039381" cy="738421"/>
              <a:chOff x="5152538" y="2162277"/>
              <a:chExt cx="1039381" cy="738421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36547E2-F8CC-4B6D-9A0A-AF7DE35E01B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0" name="Arrow: Left 79">
                <a:extLst>
                  <a:ext uri="{FF2B5EF4-FFF2-40B4-BE49-F238E27FC236}">
                    <a16:creationId xmlns:a16="http://schemas.microsoft.com/office/drawing/2014/main" id="{4DF35E07-C4A9-4123-B082-AA99EB8185BB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AC2AD9F-34F5-4038-B438-16B35266A834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44E689-5294-4049-A753-F6F51D44C8EC}"/>
              </a:ext>
            </a:extLst>
          </p:cNvPr>
          <p:cNvGrpSpPr/>
          <p:nvPr/>
        </p:nvGrpSpPr>
        <p:grpSpPr>
          <a:xfrm>
            <a:off x="4388223" y="3361672"/>
            <a:ext cx="885441" cy="665339"/>
            <a:chOff x="4267096" y="4179686"/>
            <a:chExt cx="885441" cy="665339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39BF1A76-6C9D-4F25-A5DC-83AC009BB3D9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5CBB9D0-D133-4C32-A6B8-F8DA17CCD760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95751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CC08C4-6E2C-4A33-8FE2-E1824AAA4322}"/>
              </a:ext>
            </a:extLst>
          </p:cNvPr>
          <p:cNvGrpSpPr/>
          <p:nvPr/>
        </p:nvGrpSpPr>
        <p:grpSpPr>
          <a:xfrm>
            <a:off x="1664675" y="2204864"/>
            <a:ext cx="6091979" cy="1287841"/>
            <a:chOff x="1523873" y="2466977"/>
            <a:chExt cx="6091979" cy="1287841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DC100C2-1DA5-4453-9FE9-C6B358352360}"/>
                </a:ext>
              </a:extLst>
            </p:cNvPr>
            <p:cNvGrpSpPr/>
            <p:nvPr/>
          </p:nvGrpSpPr>
          <p:grpSpPr>
            <a:xfrm>
              <a:off x="1523873" y="2466977"/>
              <a:ext cx="6091979" cy="1085900"/>
              <a:chOff x="746987" y="3140970"/>
              <a:chExt cx="6091979" cy="1085900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5076353D-A335-442B-B241-A1488DBB8283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B1F79255-1357-465A-8DD9-36FD6DBF4D28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E8E0B321-8297-499C-9325-CD907D246066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D57A4DBF-6170-47BB-8717-312D43D71F3E}"/>
                  </a:ext>
                </a:extLst>
              </p:cNvPr>
              <p:cNvCxnSpPr>
                <a:cxnSpLocks/>
                <a:stCxn id="161" idx="3"/>
                <a:endCxn id="146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8E55FB0-FD3C-47A2-8676-D3CA8CDD8452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247841" cy="322925"/>
                <a:chOff x="1331640" y="3877955"/>
                <a:chExt cx="1247841" cy="322925"/>
              </a:xfrm>
            </p:grpSpPr>
            <p:sp>
              <p:nvSpPr>
                <p:cNvPr id="156" name="Rectangle: Rounded Corners 155">
                  <a:extLst>
                    <a:ext uri="{FF2B5EF4-FFF2-40B4-BE49-F238E27FC236}">
                      <a16:creationId xmlns:a16="http://schemas.microsoft.com/office/drawing/2014/main" id="{8771BB8B-DC76-439E-BCB3-E48D06A0C250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7" name="Rectangle: Rounded Corners 156">
                  <a:extLst>
                    <a:ext uri="{FF2B5EF4-FFF2-40B4-BE49-F238E27FC236}">
                      <a16:creationId xmlns:a16="http://schemas.microsoft.com/office/drawing/2014/main" id="{42D08D29-E3DC-41D4-8AE6-87C5DA238FA4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E77E5E6C-1CFF-4761-BAA5-094E0F90CEA9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9123B05-F062-4626-A83B-EDECFB560331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4F69C7A0-F923-4969-97C1-42BF91786685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152" name="Rectangle: Rounded Corners 151">
                    <a:extLst>
                      <a:ext uri="{FF2B5EF4-FFF2-40B4-BE49-F238E27FC236}">
                        <a16:creationId xmlns:a16="http://schemas.microsoft.com/office/drawing/2014/main" id="{D2A818CF-710F-4D82-8ADC-D8BCC10EECC8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76CD17D8-0DF8-4847-A219-077E79E1292D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4" name="Rectangle: Rounded Corners 153">
                    <a:extLst>
                      <a:ext uri="{FF2B5EF4-FFF2-40B4-BE49-F238E27FC236}">
                        <a16:creationId xmlns:a16="http://schemas.microsoft.com/office/drawing/2014/main" id="{89E19055-D4AE-4C96-9DF3-57CD3B26E9F6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5" name="Rectangle: Rounded Corners 154">
                    <a:extLst>
                      <a:ext uri="{FF2B5EF4-FFF2-40B4-BE49-F238E27FC236}">
                        <a16:creationId xmlns:a16="http://schemas.microsoft.com/office/drawing/2014/main" id="{CC17F221-A98B-42EB-9103-89960D66899D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51" name="Rectangle: Rounded Corners 150">
                  <a:extLst>
                    <a:ext uri="{FF2B5EF4-FFF2-40B4-BE49-F238E27FC236}">
                      <a16:creationId xmlns:a16="http://schemas.microsoft.com/office/drawing/2014/main" id="{5E8E762C-6036-418D-928E-32CAB37AFA78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496A44B8-4B1D-4594-93FA-BAC643B51DE9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148" name="Rectangle: Rounded Corners 147">
                  <a:extLst>
                    <a:ext uri="{FF2B5EF4-FFF2-40B4-BE49-F238E27FC236}">
                      <a16:creationId xmlns:a16="http://schemas.microsoft.com/office/drawing/2014/main" id="{F9D05CC9-9180-40C2-AD22-F256565B9C2F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80862F8A-8A36-4032-835E-84E337C77794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63B26CA5-F011-44F6-A7AA-33C9A2338C18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17B59DE1-9765-44EA-9786-6BD0792C2651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47" name="Rectangle: Rounded Corners 146">
                  <a:extLst>
                    <a:ext uri="{FF2B5EF4-FFF2-40B4-BE49-F238E27FC236}">
                      <a16:creationId xmlns:a16="http://schemas.microsoft.com/office/drawing/2014/main" id="{89002CEB-C327-4416-952C-AC98BACF1AC5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1EF96E29-61FC-45EC-B4D9-8DB83EAFE064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74BC02CA-53CA-4D18-940C-0FF422FDF277}"/>
                  </a:ext>
                </a:extLst>
              </p:cNvPr>
              <p:cNvCxnSpPr>
                <a:cxnSpLocks/>
                <a:stCxn id="160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46F7386-EF95-4788-9341-78134EEBF7B3}"/>
                </a:ext>
              </a:extLst>
            </p:cNvPr>
            <p:cNvGrpSpPr/>
            <p:nvPr/>
          </p:nvGrpSpPr>
          <p:grpSpPr>
            <a:xfrm>
              <a:off x="2300845" y="3016397"/>
              <a:ext cx="1039381" cy="738421"/>
              <a:chOff x="5152538" y="2162277"/>
              <a:chExt cx="1039381" cy="738421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36547E2-F8CC-4B6D-9A0A-AF7DE35E01B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0" name="Arrow: Left 79">
                <a:extLst>
                  <a:ext uri="{FF2B5EF4-FFF2-40B4-BE49-F238E27FC236}">
                    <a16:creationId xmlns:a16="http://schemas.microsoft.com/office/drawing/2014/main" id="{4DF35E07-C4A9-4123-B082-AA99EB8185BB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AC2AD9F-34F5-4038-B438-16B35266A834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44E689-5294-4049-A753-F6F51D44C8EC}"/>
              </a:ext>
            </a:extLst>
          </p:cNvPr>
          <p:cNvGrpSpPr/>
          <p:nvPr/>
        </p:nvGrpSpPr>
        <p:grpSpPr>
          <a:xfrm>
            <a:off x="4388223" y="3361672"/>
            <a:ext cx="885441" cy="665339"/>
            <a:chOff x="4267096" y="4179686"/>
            <a:chExt cx="885441" cy="665339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39BF1A76-6C9D-4F25-A5DC-83AC009BB3D9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5CBB9D0-D133-4C32-A6B8-F8DA17CCD760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8628D3-5DE3-4383-9596-FE300406A99D}"/>
              </a:ext>
            </a:extLst>
          </p:cNvPr>
          <p:cNvGrpSpPr/>
          <p:nvPr/>
        </p:nvGrpSpPr>
        <p:grpSpPr>
          <a:xfrm>
            <a:off x="1919043" y="4302546"/>
            <a:ext cx="5583243" cy="1085900"/>
            <a:chOff x="1255723" y="3140970"/>
            <a:chExt cx="5583243" cy="10859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CCBD8D-A71D-4D6C-9855-3E66F3C9E61D}"/>
                </a:ext>
              </a:extLst>
            </p:cNvPr>
            <p:cNvGrpSpPr/>
            <p:nvPr/>
          </p:nvGrpSpPr>
          <p:grpSpPr>
            <a:xfrm>
              <a:off x="4220979" y="3140970"/>
              <a:ext cx="839872" cy="315533"/>
              <a:chOff x="4220979" y="3140970"/>
              <a:chExt cx="839872" cy="315533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59639EC-1BA2-47C0-B05E-9AFF12D6E9E7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6898BC75-7F0A-4F37-B92C-579556B8AF64}"/>
                  </a:ext>
                </a:extLst>
              </p:cNvPr>
              <p:cNvSpPr/>
              <p:nvPr/>
            </p:nvSpPr>
            <p:spPr>
              <a:xfrm>
                <a:off x="4654335" y="3145191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94F8F36-22DB-4FB8-9FC1-5988B0A9A214}"/>
                </a:ext>
              </a:extLst>
            </p:cNvPr>
            <p:cNvCxnSpPr>
              <a:cxnSpLocks/>
              <a:stCxn id="67" idx="3"/>
              <a:endCxn id="53" idx="0"/>
            </p:cNvCxnSpPr>
            <p:nvPr/>
          </p:nvCxnSpPr>
          <p:spPr>
            <a:xfrm>
              <a:off x="5060851" y="3300847"/>
              <a:ext cx="1160882" cy="59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3A59AA-F54B-4FC2-ADBB-D47590BB023B}"/>
                </a:ext>
              </a:extLst>
            </p:cNvPr>
            <p:cNvGrpSpPr/>
            <p:nvPr/>
          </p:nvGrpSpPr>
          <p:grpSpPr>
            <a:xfrm>
              <a:off x="1255723" y="3903945"/>
              <a:ext cx="827179" cy="322925"/>
              <a:chOff x="1840376" y="3877955"/>
              <a:chExt cx="827179" cy="32292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3C3D4908-3B77-49DB-BFF9-203E556E22B9}"/>
                  </a:ext>
                </a:extLst>
              </p:cNvPr>
              <p:cNvSpPr/>
              <p:nvPr/>
            </p:nvSpPr>
            <p:spPr>
              <a:xfrm>
                <a:off x="1840376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B7E65615-0DE7-463A-BFB9-3A1A6429158E}"/>
                  </a:ext>
                </a:extLst>
              </p:cNvPr>
              <p:cNvSpPr/>
              <p:nvPr/>
            </p:nvSpPr>
            <p:spPr>
              <a:xfrm>
                <a:off x="2261038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3C5AEFB-7B27-4126-8EEC-6ABA2204108E}"/>
                </a:ext>
              </a:extLst>
            </p:cNvPr>
            <p:cNvGrpSpPr/>
            <p:nvPr/>
          </p:nvGrpSpPr>
          <p:grpSpPr>
            <a:xfrm>
              <a:off x="2687473" y="3898163"/>
              <a:ext cx="2082478" cy="322925"/>
              <a:chOff x="2687473" y="3898163"/>
              <a:chExt cx="2082478" cy="322925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0965864-31AE-47DD-94AB-A4028492B8B3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1668503" cy="322925"/>
                <a:chOff x="1331640" y="3877955"/>
                <a:chExt cx="1668503" cy="322925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6CFBE61B-2584-47BE-B4EA-1A8139028C27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844ED70B-EB31-40FA-B6AD-0D34325EBB84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F999C97A-CDE7-410C-B5DD-30C40FEB5D35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E0D0690A-8536-4C66-A21D-4149852677B0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0AF464BE-91F2-4987-BF3C-9AFD1D0A04AA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867D920-3644-4AF1-8DF2-CD72E4EA00C6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2AB23BA0-8C9C-46B7-BCDA-010840F5330E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96AA4881-155E-4646-8A20-1F7C42453DD9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693EBE-FE66-4062-9634-1AE9743D28BC}"/>
                </a:ext>
              </a:extLst>
            </p:cNvPr>
            <p:cNvGrpSpPr/>
            <p:nvPr/>
          </p:nvGrpSpPr>
          <p:grpSpPr>
            <a:xfrm>
              <a:off x="6018474" y="3898163"/>
              <a:ext cx="820492" cy="322925"/>
              <a:chOff x="2327993" y="3898163"/>
              <a:chExt cx="820492" cy="32292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8E782D78-25C2-4B9E-8836-F6413655049A}"/>
                  </a:ext>
                </a:extLst>
              </p:cNvPr>
              <p:cNvSpPr/>
              <p:nvPr/>
            </p:nvSpPr>
            <p:spPr>
              <a:xfrm>
                <a:off x="2327993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4E13029-9857-4003-80A8-ADCFD925C90A}"/>
                  </a:ext>
                </a:extLst>
              </p:cNvPr>
              <p:cNvSpPr/>
              <p:nvPr/>
            </p:nvSpPr>
            <p:spPr>
              <a:xfrm>
                <a:off x="2741970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308543-8B8E-4CEE-8791-F10C2BDA0158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 flipH="1">
              <a:off x="3732056" y="3458949"/>
              <a:ext cx="913762" cy="439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BF2303F-2362-49AA-B10E-905EC512797E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1662240" y="3296626"/>
              <a:ext cx="2558739" cy="6082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69952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E1A10B-7108-47E9-9F23-618AC149AEC7}"/>
              </a:ext>
            </a:extLst>
          </p:cNvPr>
          <p:cNvGrpSpPr/>
          <p:nvPr/>
        </p:nvGrpSpPr>
        <p:grpSpPr>
          <a:xfrm>
            <a:off x="1691680" y="2466977"/>
            <a:ext cx="5583243" cy="1276007"/>
            <a:chOff x="1691680" y="2466977"/>
            <a:chExt cx="5583243" cy="12760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58628D3-5DE3-4383-9596-FE300406A99D}"/>
                </a:ext>
              </a:extLst>
            </p:cNvPr>
            <p:cNvGrpSpPr/>
            <p:nvPr/>
          </p:nvGrpSpPr>
          <p:grpSpPr>
            <a:xfrm>
              <a:off x="1691680" y="2466977"/>
              <a:ext cx="5583243" cy="1085900"/>
              <a:chOff x="1255723" y="3140970"/>
              <a:chExt cx="5583243" cy="108590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ACCBD8D-A71D-4D6C-9855-3E66F3C9E61D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C59639EC-1BA2-47C0-B05E-9AFF12D6E9E7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6898BC75-7F0A-4F37-B92C-579556B8AF64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94F8F36-22DB-4FB8-9FC1-5988B0A9A214}"/>
                  </a:ext>
                </a:extLst>
              </p:cNvPr>
              <p:cNvCxnSpPr>
                <a:cxnSpLocks/>
                <a:stCxn id="67" idx="3"/>
                <a:endCxn id="53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3A59AA-F54B-4FC2-ADBB-D47590BB023B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3C3D4908-3B77-49DB-BFF9-203E556E22B9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B7E65615-0DE7-463A-BFB9-3A1A6429158E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3C5AEFB-7B27-4126-8EEC-6ABA2204108E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0965864-31AE-47DD-94AB-A4028492B8B3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6CFBE61B-2584-47BE-B4EA-1A8139028C27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844ED70B-EB31-40FA-B6AD-0D34325EBB84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F999C97A-CDE7-410C-B5DD-30C40FEB5D35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E0D0690A-8536-4C66-A21D-4149852677B0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0AF464BE-91F2-4987-BF3C-9AFD1D0A04AA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867D920-3644-4AF1-8DF2-CD72E4EA00C6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2AB23BA0-8C9C-46B7-BCDA-010840F5330E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96AA4881-155E-4646-8A20-1F7C42453DD9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C693EBE-FE66-4062-9634-1AE9743D28BC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8E782D78-25C2-4B9E-8836-F6413655049A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94E13029-9857-4003-80A8-ADCFD925C90A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5308543-8B8E-4CEE-8791-F10C2BDA0158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BF2303F-2362-49AA-B10E-905EC512797E}"/>
                  </a:ext>
                </a:extLst>
              </p:cNvPr>
              <p:cNvCxnSpPr>
                <a:cxnSpLocks/>
                <a:stCxn id="66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16FCD15-A5F6-4316-9B39-9D7D256CF49B}"/>
                </a:ext>
              </a:extLst>
            </p:cNvPr>
            <p:cNvGrpSpPr/>
            <p:nvPr/>
          </p:nvGrpSpPr>
          <p:grpSpPr>
            <a:xfrm>
              <a:off x="3916793" y="3004563"/>
              <a:ext cx="1039381" cy="738421"/>
              <a:chOff x="5152538" y="2162277"/>
              <a:chExt cx="1039381" cy="73842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33B7EFD-E7BE-46F0-9F17-5E1AC3C5CD5F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9" name="Arrow: Left 68">
                <a:extLst>
                  <a:ext uri="{FF2B5EF4-FFF2-40B4-BE49-F238E27FC236}">
                    <a16:creationId xmlns:a16="http://schemas.microsoft.com/office/drawing/2014/main" id="{AB1A23FF-83E4-47FA-8A61-8568155B8D6E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3A5981C-DBF9-4AD6-92B5-22819FAC09A9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47459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E1A10B-7108-47E9-9F23-618AC149AEC7}"/>
              </a:ext>
            </a:extLst>
          </p:cNvPr>
          <p:cNvGrpSpPr/>
          <p:nvPr/>
        </p:nvGrpSpPr>
        <p:grpSpPr>
          <a:xfrm>
            <a:off x="1691680" y="2466977"/>
            <a:ext cx="5583243" cy="1276007"/>
            <a:chOff x="1691680" y="2466977"/>
            <a:chExt cx="5583243" cy="12760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58628D3-5DE3-4383-9596-FE300406A99D}"/>
                </a:ext>
              </a:extLst>
            </p:cNvPr>
            <p:cNvGrpSpPr/>
            <p:nvPr/>
          </p:nvGrpSpPr>
          <p:grpSpPr>
            <a:xfrm>
              <a:off x="1691680" y="2466977"/>
              <a:ext cx="5583243" cy="1085900"/>
              <a:chOff x="1255723" y="3140970"/>
              <a:chExt cx="5583243" cy="108590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ACCBD8D-A71D-4D6C-9855-3E66F3C9E61D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C59639EC-1BA2-47C0-B05E-9AFF12D6E9E7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6898BC75-7F0A-4F37-B92C-579556B8AF64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94F8F36-22DB-4FB8-9FC1-5988B0A9A214}"/>
                  </a:ext>
                </a:extLst>
              </p:cNvPr>
              <p:cNvCxnSpPr>
                <a:cxnSpLocks/>
                <a:stCxn id="67" idx="3"/>
                <a:endCxn id="53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3A59AA-F54B-4FC2-ADBB-D47590BB023B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3C3D4908-3B77-49DB-BFF9-203E556E22B9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B7E65615-0DE7-463A-BFB9-3A1A6429158E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3C5AEFB-7B27-4126-8EEC-6ABA2204108E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0965864-31AE-47DD-94AB-A4028492B8B3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6CFBE61B-2584-47BE-B4EA-1A8139028C27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844ED70B-EB31-40FA-B6AD-0D34325EBB84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F999C97A-CDE7-410C-B5DD-30C40FEB5D35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E0D0690A-8536-4C66-A21D-4149852677B0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0AF464BE-91F2-4987-BF3C-9AFD1D0A04AA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867D920-3644-4AF1-8DF2-CD72E4EA00C6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2AB23BA0-8C9C-46B7-BCDA-010840F5330E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96AA4881-155E-4646-8A20-1F7C42453DD9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C693EBE-FE66-4062-9634-1AE9743D28BC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8E782D78-25C2-4B9E-8836-F6413655049A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94E13029-9857-4003-80A8-ADCFD925C90A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5308543-8B8E-4CEE-8791-F10C2BDA0158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BF2303F-2362-49AA-B10E-905EC512797E}"/>
                  </a:ext>
                </a:extLst>
              </p:cNvPr>
              <p:cNvCxnSpPr>
                <a:cxnSpLocks/>
                <a:stCxn id="66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16FCD15-A5F6-4316-9B39-9D7D256CF49B}"/>
                </a:ext>
              </a:extLst>
            </p:cNvPr>
            <p:cNvGrpSpPr/>
            <p:nvPr/>
          </p:nvGrpSpPr>
          <p:grpSpPr>
            <a:xfrm>
              <a:off x="3916793" y="3004563"/>
              <a:ext cx="1039381" cy="738421"/>
              <a:chOff x="5152538" y="2162277"/>
              <a:chExt cx="1039381" cy="73842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33B7EFD-E7BE-46F0-9F17-5E1AC3C5CD5F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9" name="Arrow: Left 68">
                <a:extLst>
                  <a:ext uri="{FF2B5EF4-FFF2-40B4-BE49-F238E27FC236}">
                    <a16:creationId xmlns:a16="http://schemas.microsoft.com/office/drawing/2014/main" id="{AB1A23FF-83E4-47FA-8A61-8568155B8D6E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3A5981C-DBF9-4AD6-92B5-22819FAC09A9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F10E186-38C9-43D0-8D9C-064B29C7404B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B02FAFE0-1C66-44E4-A0DF-7F44B5F63BC9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5155A6-7740-45C4-806F-E71538E112F2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784073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E1A10B-7108-47E9-9F23-618AC149AEC7}"/>
              </a:ext>
            </a:extLst>
          </p:cNvPr>
          <p:cNvGrpSpPr/>
          <p:nvPr/>
        </p:nvGrpSpPr>
        <p:grpSpPr>
          <a:xfrm>
            <a:off x="1691680" y="2466977"/>
            <a:ext cx="5583243" cy="1276007"/>
            <a:chOff x="1691680" y="2466977"/>
            <a:chExt cx="5583243" cy="12760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58628D3-5DE3-4383-9596-FE300406A99D}"/>
                </a:ext>
              </a:extLst>
            </p:cNvPr>
            <p:cNvGrpSpPr/>
            <p:nvPr/>
          </p:nvGrpSpPr>
          <p:grpSpPr>
            <a:xfrm>
              <a:off x="1691680" y="2466977"/>
              <a:ext cx="5583243" cy="1085900"/>
              <a:chOff x="1255723" y="3140970"/>
              <a:chExt cx="5583243" cy="108590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ACCBD8D-A71D-4D6C-9855-3E66F3C9E61D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C59639EC-1BA2-47C0-B05E-9AFF12D6E9E7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6898BC75-7F0A-4F37-B92C-579556B8AF64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94F8F36-22DB-4FB8-9FC1-5988B0A9A214}"/>
                  </a:ext>
                </a:extLst>
              </p:cNvPr>
              <p:cNvCxnSpPr>
                <a:cxnSpLocks/>
                <a:stCxn id="67" idx="3"/>
                <a:endCxn id="53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3A59AA-F54B-4FC2-ADBB-D47590BB023B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3C3D4908-3B77-49DB-BFF9-203E556E22B9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B7E65615-0DE7-463A-BFB9-3A1A6429158E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3C5AEFB-7B27-4126-8EEC-6ABA2204108E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0965864-31AE-47DD-94AB-A4028492B8B3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6CFBE61B-2584-47BE-B4EA-1A8139028C27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844ED70B-EB31-40FA-B6AD-0D34325EBB84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F999C97A-CDE7-410C-B5DD-30C40FEB5D35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E0D0690A-8536-4C66-A21D-4149852677B0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0AF464BE-91F2-4987-BF3C-9AFD1D0A04AA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867D920-3644-4AF1-8DF2-CD72E4EA00C6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2AB23BA0-8C9C-46B7-BCDA-010840F5330E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96AA4881-155E-4646-8A20-1F7C42453DD9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C693EBE-FE66-4062-9634-1AE9743D28BC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8E782D78-25C2-4B9E-8836-F6413655049A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94E13029-9857-4003-80A8-ADCFD925C90A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5308543-8B8E-4CEE-8791-F10C2BDA0158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BF2303F-2362-49AA-B10E-905EC512797E}"/>
                  </a:ext>
                </a:extLst>
              </p:cNvPr>
              <p:cNvCxnSpPr>
                <a:cxnSpLocks/>
                <a:stCxn id="66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16FCD15-A5F6-4316-9B39-9D7D256CF49B}"/>
                </a:ext>
              </a:extLst>
            </p:cNvPr>
            <p:cNvGrpSpPr/>
            <p:nvPr/>
          </p:nvGrpSpPr>
          <p:grpSpPr>
            <a:xfrm>
              <a:off x="3916793" y="3004563"/>
              <a:ext cx="1039381" cy="738421"/>
              <a:chOff x="5152538" y="2162277"/>
              <a:chExt cx="1039381" cy="73842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33B7EFD-E7BE-46F0-9F17-5E1AC3C5CD5F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9" name="Arrow: Left 68">
                <a:extLst>
                  <a:ext uri="{FF2B5EF4-FFF2-40B4-BE49-F238E27FC236}">
                    <a16:creationId xmlns:a16="http://schemas.microsoft.com/office/drawing/2014/main" id="{AB1A23FF-83E4-47FA-8A61-8568155B8D6E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3A5981C-DBF9-4AD6-92B5-22819FAC09A9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F10E186-38C9-43D0-8D9C-064B29C7404B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B02FAFE0-1C66-44E4-A0DF-7F44B5F63BC9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5155A6-7740-45C4-806F-E71538E112F2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3A84CF-BFB8-4EA5-B63B-CB2BE9508FF8}"/>
              </a:ext>
            </a:extLst>
          </p:cNvPr>
          <p:cNvGrpSpPr/>
          <p:nvPr/>
        </p:nvGrpSpPr>
        <p:grpSpPr>
          <a:xfrm>
            <a:off x="1828484" y="4381515"/>
            <a:ext cx="5583243" cy="1085900"/>
            <a:chOff x="1255723" y="3140970"/>
            <a:chExt cx="5583243" cy="10859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B0FC7DD-F211-4020-BFC1-349FFAA88D89}"/>
                </a:ext>
              </a:extLst>
            </p:cNvPr>
            <p:cNvGrpSpPr/>
            <p:nvPr/>
          </p:nvGrpSpPr>
          <p:grpSpPr>
            <a:xfrm>
              <a:off x="4220979" y="3140970"/>
              <a:ext cx="839872" cy="315533"/>
              <a:chOff x="4220979" y="3140970"/>
              <a:chExt cx="839872" cy="315533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A2ABAA6C-00E8-4255-B749-AF00DFE65A5A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530DC64F-31D4-48FC-A1EE-B88779549FD4}"/>
                  </a:ext>
                </a:extLst>
              </p:cNvPr>
              <p:cNvSpPr/>
              <p:nvPr/>
            </p:nvSpPr>
            <p:spPr>
              <a:xfrm>
                <a:off x="4654335" y="3145191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4965EAC-DDE8-447C-8328-5F7364295EF8}"/>
                </a:ext>
              </a:extLst>
            </p:cNvPr>
            <p:cNvCxnSpPr>
              <a:cxnSpLocks/>
              <a:stCxn id="89" idx="3"/>
              <a:endCxn id="76" idx="0"/>
            </p:cNvCxnSpPr>
            <p:nvPr/>
          </p:nvCxnSpPr>
          <p:spPr>
            <a:xfrm>
              <a:off x="5060851" y="3300847"/>
              <a:ext cx="1160882" cy="59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EA3451-9D71-4621-9166-4A6FF5485893}"/>
                </a:ext>
              </a:extLst>
            </p:cNvPr>
            <p:cNvGrpSpPr/>
            <p:nvPr/>
          </p:nvGrpSpPr>
          <p:grpSpPr>
            <a:xfrm>
              <a:off x="1255723" y="3903945"/>
              <a:ext cx="827179" cy="322925"/>
              <a:chOff x="1840376" y="3877955"/>
              <a:chExt cx="827179" cy="322925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AC7DB1A7-1C83-4386-9255-5A1959614C04}"/>
                  </a:ext>
                </a:extLst>
              </p:cNvPr>
              <p:cNvSpPr/>
              <p:nvPr/>
            </p:nvSpPr>
            <p:spPr>
              <a:xfrm>
                <a:off x="1840376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AC97F206-70C0-4A08-A7EF-769C4494A8B2}"/>
                  </a:ext>
                </a:extLst>
              </p:cNvPr>
              <p:cNvSpPr/>
              <p:nvPr/>
            </p:nvSpPr>
            <p:spPr>
              <a:xfrm>
                <a:off x="2261038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51F3AE1-7585-40BE-8485-768117AA1337}"/>
                </a:ext>
              </a:extLst>
            </p:cNvPr>
            <p:cNvGrpSpPr/>
            <p:nvPr/>
          </p:nvGrpSpPr>
          <p:grpSpPr>
            <a:xfrm>
              <a:off x="3100052" y="3898163"/>
              <a:ext cx="1669899" cy="322925"/>
              <a:chOff x="3100052" y="3898163"/>
              <a:chExt cx="1669899" cy="322925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85F8828-990C-44A3-BFC0-D791A8E023A5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1255924" cy="322925"/>
                <a:chOff x="1744219" y="3877955"/>
                <a:chExt cx="1255924" cy="322925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45E9C025-F798-4E80-8B78-3CA1DFF23656}"/>
                    </a:ext>
                  </a:extLst>
                </p:cNvPr>
                <p:cNvSpPr/>
                <p:nvPr/>
              </p:nvSpPr>
              <p:spPr>
                <a:xfrm>
                  <a:off x="1744219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0F60BADB-7CA1-469F-AF35-81F2E826C4CB}"/>
                    </a:ext>
                  </a:extLst>
                </p:cNvPr>
                <p:cNvSpPr/>
                <p:nvPr/>
              </p:nvSpPr>
              <p:spPr>
                <a:xfrm>
                  <a:off x="2164881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77196B64-54DF-4A0C-9A5E-ADAC96C4DECB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BF13075D-ECAB-404D-92C4-B940D7D13253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6A5198C-5767-4F4E-96F9-5C3AB5F874A1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3D600EAD-C129-4E24-9875-BE31AD20D28D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BFD3D7E1-2DCC-430E-AF4B-3F4BB021B557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B60FED2-708F-4D9C-89BB-AFEF8533EE93}"/>
                </a:ext>
              </a:extLst>
            </p:cNvPr>
            <p:cNvGrpSpPr/>
            <p:nvPr/>
          </p:nvGrpSpPr>
          <p:grpSpPr>
            <a:xfrm>
              <a:off x="6018474" y="3898163"/>
              <a:ext cx="820492" cy="322925"/>
              <a:chOff x="2327993" y="3898163"/>
              <a:chExt cx="820492" cy="322925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E8282E68-22E6-465D-AC6D-6960C40E9B14}"/>
                  </a:ext>
                </a:extLst>
              </p:cNvPr>
              <p:cNvSpPr/>
              <p:nvPr/>
            </p:nvSpPr>
            <p:spPr>
              <a:xfrm>
                <a:off x="2327993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FCD74407-ED20-4802-8360-3E75425A00A9}"/>
                  </a:ext>
                </a:extLst>
              </p:cNvPr>
              <p:cNvSpPr/>
              <p:nvPr/>
            </p:nvSpPr>
            <p:spPr>
              <a:xfrm>
                <a:off x="2741970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85ABEF9-6A3D-41BF-BEFC-DF7592C775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750" y="3458949"/>
              <a:ext cx="683068" cy="4367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FD40C12-7184-41B5-BC2C-86FAE5AFAACE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1662240" y="3296626"/>
              <a:ext cx="2558739" cy="6082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0039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984187-1B20-4253-A02D-7FD977FBC4BA}"/>
              </a:ext>
            </a:extLst>
          </p:cNvPr>
          <p:cNvGrpSpPr/>
          <p:nvPr/>
        </p:nvGrpSpPr>
        <p:grpSpPr>
          <a:xfrm>
            <a:off x="1778241" y="2343100"/>
            <a:ext cx="5583243" cy="1274784"/>
            <a:chOff x="1778241" y="2343100"/>
            <a:chExt cx="5583243" cy="127478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13A84CF-BFB8-4EA5-B63B-CB2BE9508FF8}"/>
                </a:ext>
              </a:extLst>
            </p:cNvPr>
            <p:cNvGrpSpPr/>
            <p:nvPr/>
          </p:nvGrpSpPr>
          <p:grpSpPr>
            <a:xfrm>
              <a:off x="1778241" y="2343100"/>
              <a:ext cx="5583243" cy="1085900"/>
              <a:chOff x="1255723" y="3140970"/>
              <a:chExt cx="5583243" cy="108590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B0FC7DD-F211-4020-BFC1-349FFAA88D89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A2ABAA6C-00E8-4255-B749-AF00DFE65A5A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530DC64F-31D4-48FC-A1EE-B88779549FD4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4965EAC-DDE8-447C-8328-5F7364295EF8}"/>
                  </a:ext>
                </a:extLst>
              </p:cNvPr>
              <p:cNvCxnSpPr>
                <a:cxnSpLocks/>
                <a:stCxn id="89" idx="3"/>
                <a:endCxn id="76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0EA3451-9D71-4621-9166-4A6FF5485893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AC7DB1A7-1C83-4386-9255-5A1959614C04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AC97F206-70C0-4A08-A7EF-769C4494A8B2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51F3AE1-7585-40BE-8485-768117AA1337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1669899" cy="322925"/>
                <a:chOff x="3100052" y="3898163"/>
                <a:chExt cx="1669899" cy="322925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C85F8828-990C-44A3-BFC0-D791A8E023A5}"/>
                    </a:ext>
                  </a:extLst>
                </p:cNvPr>
                <p:cNvGrpSpPr/>
                <p:nvPr/>
              </p:nvGrpSpPr>
              <p:grpSpPr>
                <a:xfrm>
                  <a:off x="3100052" y="3898163"/>
                  <a:ext cx="1255924" cy="322925"/>
                  <a:chOff x="1744219" y="3877955"/>
                  <a:chExt cx="1255924" cy="322925"/>
                </a:xfrm>
              </p:grpSpPr>
              <p:sp>
                <p:nvSpPr>
                  <p:cNvPr id="82" name="Rectangle: Rounded Corners 81">
                    <a:extLst>
                      <a:ext uri="{FF2B5EF4-FFF2-40B4-BE49-F238E27FC236}">
                        <a16:creationId xmlns:a16="http://schemas.microsoft.com/office/drawing/2014/main" id="{45E9C025-F798-4E80-8B78-3CA1DFF23656}"/>
                      </a:ext>
                    </a:extLst>
                  </p:cNvPr>
                  <p:cNvSpPr/>
                  <p:nvPr/>
                </p:nvSpPr>
                <p:spPr>
                  <a:xfrm>
                    <a:off x="1744219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3" name="Rectangle: Rounded Corners 82">
                    <a:extLst>
                      <a:ext uri="{FF2B5EF4-FFF2-40B4-BE49-F238E27FC236}">
                        <a16:creationId xmlns:a16="http://schemas.microsoft.com/office/drawing/2014/main" id="{0F60BADB-7CA1-469F-AF35-81F2E826C4CB}"/>
                      </a:ext>
                    </a:extLst>
                  </p:cNvPr>
                  <p:cNvSpPr/>
                  <p:nvPr/>
                </p:nvSpPr>
                <p:spPr>
                  <a:xfrm>
                    <a:off x="2164881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77196B64-54DF-4A0C-9A5E-ADAC96C4DECB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BF13075D-ECAB-404D-92C4-B940D7D13253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6A5198C-5767-4F4E-96F9-5C3AB5F874A1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3D600EAD-C129-4E24-9875-BE31AD20D28D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BFD3D7E1-2DCC-430E-AF4B-3F4BB021B557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B60FED2-708F-4D9C-89BB-AFEF8533EE93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E8282E68-22E6-465D-AC6D-6960C40E9B14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FCD74407-ED20-4802-8360-3E75425A00A9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85ABEF9-6A3D-41BF-BEFC-DF7592C775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2750" y="3458949"/>
                <a:ext cx="683068" cy="436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FD40C12-7184-41B5-BC2C-86FAE5AFAACE}"/>
                  </a:ext>
                </a:extLst>
              </p:cNvPr>
              <p:cNvCxnSpPr>
                <a:cxnSpLocks/>
                <a:stCxn id="88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F79EF81-E24D-4BDD-B82A-1BB317012A7D}"/>
                </a:ext>
              </a:extLst>
            </p:cNvPr>
            <p:cNvGrpSpPr/>
            <p:nvPr/>
          </p:nvGrpSpPr>
          <p:grpSpPr>
            <a:xfrm>
              <a:off x="4437210" y="2786654"/>
              <a:ext cx="1275922" cy="831230"/>
              <a:chOff x="5152538" y="2069468"/>
              <a:chExt cx="1275922" cy="83123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E9CAA42-77AF-4C3C-B039-F24797CD084A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1" name="Arrow: Left 90">
                <a:extLst>
                  <a:ext uri="{FF2B5EF4-FFF2-40B4-BE49-F238E27FC236}">
                    <a16:creationId xmlns:a16="http://schemas.microsoft.com/office/drawing/2014/main" id="{1FBC897C-E69C-4CE5-ABDC-727B316762E1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C51AB-725E-46EB-8287-3723E56AC94E}"/>
                  </a:ext>
                </a:extLst>
              </p:cNvPr>
              <p:cNvSpPr txBox="1"/>
              <p:nvPr/>
            </p:nvSpPr>
            <p:spPr>
              <a:xfrm>
                <a:off x="6007797" y="2069468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9051B4E-C944-46E1-9902-D4C09E9EAE29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BE2919C9-0112-42C0-A7F4-9327E545C334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6C5A047-547A-4EA4-A647-FAAA4B8278D5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91267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984187-1B20-4253-A02D-7FD977FBC4BA}"/>
              </a:ext>
            </a:extLst>
          </p:cNvPr>
          <p:cNvGrpSpPr/>
          <p:nvPr/>
        </p:nvGrpSpPr>
        <p:grpSpPr>
          <a:xfrm>
            <a:off x="1778241" y="2343100"/>
            <a:ext cx="5583243" cy="1274784"/>
            <a:chOff x="1778241" y="2343100"/>
            <a:chExt cx="5583243" cy="127478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13A84CF-BFB8-4EA5-B63B-CB2BE9508FF8}"/>
                </a:ext>
              </a:extLst>
            </p:cNvPr>
            <p:cNvGrpSpPr/>
            <p:nvPr/>
          </p:nvGrpSpPr>
          <p:grpSpPr>
            <a:xfrm>
              <a:off x="1778241" y="2343100"/>
              <a:ext cx="5583243" cy="1085900"/>
              <a:chOff x="1255723" y="3140970"/>
              <a:chExt cx="5583243" cy="108590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B0FC7DD-F211-4020-BFC1-349FFAA88D89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A2ABAA6C-00E8-4255-B749-AF00DFE65A5A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530DC64F-31D4-48FC-A1EE-B88779549FD4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4965EAC-DDE8-447C-8328-5F7364295EF8}"/>
                  </a:ext>
                </a:extLst>
              </p:cNvPr>
              <p:cNvCxnSpPr>
                <a:cxnSpLocks/>
                <a:stCxn id="89" idx="3"/>
                <a:endCxn id="76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0EA3451-9D71-4621-9166-4A6FF5485893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AC7DB1A7-1C83-4386-9255-5A1959614C04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AC97F206-70C0-4A08-A7EF-769C4494A8B2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51F3AE1-7585-40BE-8485-768117AA1337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1669899" cy="322925"/>
                <a:chOff x="3100052" y="3898163"/>
                <a:chExt cx="1669899" cy="322925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C85F8828-990C-44A3-BFC0-D791A8E023A5}"/>
                    </a:ext>
                  </a:extLst>
                </p:cNvPr>
                <p:cNvGrpSpPr/>
                <p:nvPr/>
              </p:nvGrpSpPr>
              <p:grpSpPr>
                <a:xfrm>
                  <a:off x="3100052" y="3898163"/>
                  <a:ext cx="1255924" cy="322925"/>
                  <a:chOff x="1744219" y="3877955"/>
                  <a:chExt cx="1255924" cy="322925"/>
                </a:xfrm>
              </p:grpSpPr>
              <p:sp>
                <p:nvSpPr>
                  <p:cNvPr id="82" name="Rectangle: Rounded Corners 81">
                    <a:extLst>
                      <a:ext uri="{FF2B5EF4-FFF2-40B4-BE49-F238E27FC236}">
                        <a16:creationId xmlns:a16="http://schemas.microsoft.com/office/drawing/2014/main" id="{45E9C025-F798-4E80-8B78-3CA1DFF23656}"/>
                      </a:ext>
                    </a:extLst>
                  </p:cNvPr>
                  <p:cNvSpPr/>
                  <p:nvPr/>
                </p:nvSpPr>
                <p:spPr>
                  <a:xfrm>
                    <a:off x="1744219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3" name="Rectangle: Rounded Corners 82">
                    <a:extLst>
                      <a:ext uri="{FF2B5EF4-FFF2-40B4-BE49-F238E27FC236}">
                        <a16:creationId xmlns:a16="http://schemas.microsoft.com/office/drawing/2014/main" id="{0F60BADB-7CA1-469F-AF35-81F2E826C4CB}"/>
                      </a:ext>
                    </a:extLst>
                  </p:cNvPr>
                  <p:cNvSpPr/>
                  <p:nvPr/>
                </p:nvSpPr>
                <p:spPr>
                  <a:xfrm>
                    <a:off x="2164881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77196B64-54DF-4A0C-9A5E-ADAC96C4DECB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BF13075D-ECAB-404D-92C4-B940D7D13253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6A5198C-5767-4F4E-96F9-5C3AB5F874A1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3D600EAD-C129-4E24-9875-BE31AD20D28D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BFD3D7E1-2DCC-430E-AF4B-3F4BB021B557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B60FED2-708F-4D9C-89BB-AFEF8533EE93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E8282E68-22E6-465D-AC6D-6960C40E9B14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FCD74407-ED20-4802-8360-3E75425A00A9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85ABEF9-6A3D-41BF-BEFC-DF7592C775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2750" y="3458949"/>
                <a:ext cx="683068" cy="436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FD40C12-7184-41B5-BC2C-86FAE5AFAACE}"/>
                  </a:ext>
                </a:extLst>
              </p:cNvPr>
              <p:cNvCxnSpPr>
                <a:cxnSpLocks/>
                <a:stCxn id="88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F79EF81-E24D-4BDD-B82A-1BB317012A7D}"/>
                </a:ext>
              </a:extLst>
            </p:cNvPr>
            <p:cNvGrpSpPr/>
            <p:nvPr/>
          </p:nvGrpSpPr>
          <p:grpSpPr>
            <a:xfrm>
              <a:off x="4437210" y="2786654"/>
              <a:ext cx="1275922" cy="831230"/>
              <a:chOff x="5152538" y="2069468"/>
              <a:chExt cx="1275922" cy="83123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E9CAA42-77AF-4C3C-B039-F24797CD084A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1" name="Arrow: Left 90">
                <a:extLst>
                  <a:ext uri="{FF2B5EF4-FFF2-40B4-BE49-F238E27FC236}">
                    <a16:creationId xmlns:a16="http://schemas.microsoft.com/office/drawing/2014/main" id="{1FBC897C-E69C-4CE5-ABDC-727B316762E1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C51AB-725E-46EB-8287-3723E56AC94E}"/>
                  </a:ext>
                </a:extLst>
              </p:cNvPr>
              <p:cNvSpPr txBox="1"/>
              <p:nvPr/>
            </p:nvSpPr>
            <p:spPr>
              <a:xfrm>
                <a:off x="6007797" y="2069468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9051B4E-C944-46E1-9902-D4C09E9EAE29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BE2919C9-0112-42C0-A7F4-9327E545C334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6C5A047-547A-4EA4-A647-FAAA4B8278D5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E1A61C-31A5-48D4-B21A-C1C0F9D7DB2B}"/>
              </a:ext>
            </a:extLst>
          </p:cNvPr>
          <p:cNvGrpSpPr/>
          <p:nvPr/>
        </p:nvGrpSpPr>
        <p:grpSpPr>
          <a:xfrm>
            <a:off x="1795061" y="4495735"/>
            <a:ext cx="5583243" cy="1085900"/>
            <a:chOff x="1255723" y="3140970"/>
            <a:chExt cx="5583243" cy="10859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865755C-1F59-46D7-BE54-CD6761F08639}"/>
                </a:ext>
              </a:extLst>
            </p:cNvPr>
            <p:cNvGrpSpPr/>
            <p:nvPr/>
          </p:nvGrpSpPr>
          <p:grpSpPr>
            <a:xfrm>
              <a:off x="4220979" y="3140970"/>
              <a:ext cx="839872" cy="315533"/>
              <a:chOff x="4220979" y="3140970"/>
              <a:chExt cx="839872" cy="31553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674E0AAE-0A5F-4FB3-BB2D-2209BC4ACF5F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70C76DE3-C296-43ED-80B6-BD9E4CD4B9EB}"/>
                  </a:ext>
                </a:extLst>
              </p:cNvPr>
              <p:cNvSpPr/>
              <p:nvPr/>
            </p:nvSpPr>
            <p:spPr>
              <a:xfrm>
                <a:off x="4654335" y="3145191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1B47AA7-A4A9-4AB8-890F-4DAC7BBF5FB2}"/>
                </a:ext>
              </a:extLst>
            </p:cNvPr>
            <p:cNvCxnSpPr>
              <a:cxnSpLocks/>
              <a:stCxn id="64" idx="3"/>
              <a:endCxn id="52" idx="0"/>
            </p:cNvCxnSpPr>
            <p:nvPr/>
          </p:nvCxnSpPr>
          <p:spPr>
            <a:xfrm>
              <a:off x="5060851" y="3300847"/>
              <a:ext cx="1160882" cy="59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AFF18D9-2266-4301-AE9F-CACC4A7DAD3A}"/>
                </a:ext>
              </a:extLst>
            </p:cNvPr>
            <p:cNvGrpSpPr/>
            <p:nvPr/>
          </p:nvGrpSpPr>
          <p:grpSpPr>
            <a:xfrm>
              <a:off x="1255723" y="3903945"/>
              <a:ext cx="827179" cy="322925"/>
              <a:chOff x="1840376" y="3877955"/>
              <a:chExt cx="827179" cy="322925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C04F654-081D-4AB2-9C9A-F7E387417F7D}"/>
                  </a:ext>
                </a:extLst>
              </p:cNvPr>
              <p:cNvSpPr/>
              <p:nvPr/>
            </p:nvSpPr>
            <p:spPr>
              <a:xfrm>
                <a:off x="1840376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FD1F6BC7-6EF9-4D6A-82A1-90F61756109E}"/>
                  </a:ext>
                </a:extLst>
              </p:cNvPr>
              <p:cNvSpPr/>
              <p:nvPr/>
            </p:nvSpPr>
            <p:spPr>
              <a:xfrm>
                <a:off x="2261038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ED6080C-3814-415D-8CD3-AFCA1E0EE364}"/>
                </a:ext>
              </a:extLst>
            </p:cNvPr>
            <p:cNvGrpSpPr/>
            <p:nvPr/>
          </p:nvGrpSpPr>
          <p:grpSpPr>
            <a:xfrm>
              <a:off x="3100052" y="3898163"/>
              <a:ext cx="1254588" cy="322925"/>
              <a:chOff x="3100052" y="3898163"/>
              <a:chExt cx="1254588" cy="322925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814C28E-7A0A-4203-86F4-D56EC815B88E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827179" cy="322925"/>
                <a:chOff x="1744219" y="3877955"/>
                <a:chExt cx="827179" cy="322925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91B85998-F84B-4986-90B9-9F262F71B918}"/>
                    </a:ext>
                  </a:extLst>
                </p:cNvPr>
                <p:cNvSpPr/>
                <p:nvPr/>
              </p:nvSpPr>
              <p:spPr>
                <a:xfrm>
                  <a:off x="1744219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ECE898FC-6D11-4887-A631-9892DCB7831B}"/>
                    </a:ext>
                  </a:extLst>
                </p:cNvPr>
                <p:cNvSpPr/>
                <p:nvPr/>
              </p:nvSpPr>
              <p:spPr>
                <a:xfrm>
                  <a:off x="2164881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46791C8-87F8-4F79-84ED-7F93DAB92FC4}"/>
                  </a:ext>
                </a:extLst>
              </p:cNvPr>
              <p:cNvSpPr/>
              <p:nvPr/>
            </p:nvSpPr>
            <p:spPr>
              <a:xfrm>
                <a:off x="3948125" y="3899768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2233033-0682-4B98-9CC9-DBE10102397F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3D900053-A034-40BC-AD21-315EBD1D9E0F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5212E8C6-453F-4740-B458-832262149DCD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CD7E53-7BA5-45CE-9283-F88ACD037135}"/>
                </a:ext>
              </a:extLst>
            </p:cNvPr>
            <p:cNvGrpSpPr/>
            <p:nvPr/>
          </p:nvGrpSpPr>
          <p:grpSpPr>
            <a:xfrm>
              <a:off x="6018474" y="3898163"/>
              <a:ext cx="820492" cy="322925"/>
              <a:chOff x="2327993" y="3898163"/>
              <a:chExt cx="820492" cy="322925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E68E08C2-BF4F-44C1-98EB-EF1022B36D40}"/>
                  </a:ext>
                </a:extLst>
              </p:cNvPr>
              <p:cNvSpPr/>
              <p:nvPr/>
            </p:nvSpPr>
            <p:spPr>
              <a:xfrm>
                <a:off x="2327993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DBE6DC76-315B-4566-B5B5-DBCB018E5D01}"/>
                  </a:ext>
                </a:extLst>
              </p:cNvPr>
              <p:cNvSpPr/>
              <p:nvPr/>
            </p:nvSpPr>
            <p:spPr>
              <a:xfrm>
                <a:off x="2741970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C30E734-E9D1-4FA7-A884-0D6F43FF7850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3723973" y="3458949"/>
              <a:ext cx="921846" cy="4394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2F0B53C-D4BA-4C74-B101-25BD23C00CA5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 flipH="1">
              <a:off x="1662240" y="3296626"/>
              <a:ext cx="2558739" cy="6082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98846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0B6017-41A1-448B-B2F5-D34A3817923F}"/>
              </a:ext>
            </a:extLst>
          </p:cNvPr>
          <p:cNvGrpSpPr/>
          <p:nvPr/>
        </p:nvGrpSpPr>
        <p:grpSpPr>
          <a:xfrm>
            <a:off x="1691680" y="2377180"/>
            <a:ext cx="5583243" cy="1276109"/>
            <a:chOff x="1691680" y="2377180"/>
            <a:chExt cx="5583243" cy="127610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E1A61C-31A5-48D4-B21A-C1C0F9D7DB2B}"/>
                </a:ext>
              </a:extLst>
            </p:cNvPr>
            <p:cNvGrpSpPr/>
            <p:nvPr/>
          </p:nvGrpSpPr>
          <p:grpSpPr>
            <a:xfrm>
              <a:off x="1691680" y="2377180"/>
              <a:ext cx="5583243" cy="1085900"/>
              <a:chOff x="1255723" y="3140970"/>
              <a:chExt cx="5583243" cy="10859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865755C-1F59-46D7-BE54-CD6761F08639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674E0AAE-0A5F-4FB3-BB2D-2209BC4ACF5F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70C76DE3-C296-43ED-80B6-BD9E4CD4B9EB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1B47AA7-A4A9-4AB8-890F-4DAC7BBF5FB2}"/>
                  </a:ext>
                </a:extLst>
              </p:cNvPr>
              <p:cNvCxnSpPr>
                <a:cxnSpLocks/>
                <a:stCxn id="64" idx="3"/>
                <a:endCxn id="52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AFF18D9-2266-4301-AE9F-CACC4A7DAD3A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4C04F654-081D-4AB2-9C9A-F7E387417F7D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FD1F6BC7-6EF9-4D6A-82A1-90F61756109E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ED6080C-3814-415D-8CD3-AFCA1E0EE364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1254588" cy="322925"/>
                <a:chOff x="3100052" y="3898163"/>
                <a:chExt cx="1254588" cy="322925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814C28E-7A0A-4203-86F4-D56EC815B88E}"/>
                    </a:ext>
                  </a:extLst>
                </p:cNvPr>
                <p:cNvGrpSpPr/>
                <p:nvPr/>
              </p:nvGrpSpPr>
              <p:grpSpPr>
                <a:xfrm>
                  <a:off x="3100052" y="3898163"/>
                  <a:ext cx="827179" cy="322925"/>
                  <a:chOff x="1744219" y="3877955"/>
                  <a:chExt cx="827179" cy="322925"/>
                </a:xfrm>
              </p:grpSpPr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91B85998-F84B-4986-90B9-9F262F71B918}"/>
                      </a:ext>
                    </a:extLst>
                  </p:cNvPr>
                  <p:cNvSpPr/>
                  <p:nvPr/>
                </p:nvSpPr>
                <p:spPr>
                  <a:xfrm>
                    <a:off x="1744219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ECE898FC-6D11-4887-A631-9892DCB7831B}"/>
                      </a:ext>
                    </a:extLst>
                  </p:cNvPr>
                  <p:cNvSpPr/>
                  <p:nvPr/>
                </p:nvSpPr>
                <p:spPr>
                  <a:xfrm>
                    <a:off x="2164881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746791C8-87F8-4F79-84ED-7F93DAB92FC4}"/>
                    </a:ext>
                  </a:extLst>
                </p:cNvPr>
                <p:cNvSpPr/>
                <p:nvPr/>
              </p:nvSpPr>
              <p:spPr>
                <a:xfrm>
                  <a:off x="3948125" y="3899768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2233033-0682-4B98-9CC9-DBE10102397F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3D900053-A034-40BC-AD21-315EBD1D9E0F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5212E8C6-453F-4740-B458-832262149DCD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9CD7E53-7BA5-45CE-9283-F88ACD037135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E68E08C2-BF4F-44C1-98EB-EF1022B36D40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DBE6DC76-315B-4566-B5B5-DBCB018E5D01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C30E734-E9D1-4FA7-A884-0D6F43FF7850}"/>
                  </a:ext>
                </a:extLst>
              </p:cNvPr>
              <p:cNvCxnSpPr>
                <a:cxnSpLocks/>
                <a:endCxn id="59" idx="0"/>
              </p:cNvCxnSpPr>
              <p:nvPr/>
            </p:nvCxnSpPr>
            <p:spPr>
              <a:xfrm flipH="1">
                <a:off x="3723973" y="3458949"/>
                <a:ext cx="921846" cy="439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2F0B53C-D4BA-4C74-B101-25BD23C00CA5}"/>
                  </a:ext>
                </a:extLst>
              </p:cNvPr>
              <p:cNvCxnSpPr>
                <a:cxnSpLocks/>
                <a:stCxn id="63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B10BAF-AA83-4CB0-8FF8-FB08275E9758}"/>
                </a:ext>
              </a:extLst>
            </p:cNvPr>
            <p:cNvGrpSpPr/>
            <p:nvPr/>
          </p:nvGrpSpPr>
          <p:grpSpPr>
            <a:xfrm>
              <a:off x="4338802" y="2914868"/>
              <a:ext cx="1195598" cy="738421"/>
              <a:chOff x="5152538" y="2162277"/>
              <a:chExt cx="1195598" cy="738421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DA7CCF0-A543-4C18-9257-11EFE057BF9C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Arrow: Left 65">
                <a:extLst>
                  <a:ext uri="{FF2B5EF4-FFF2-40B4-BE49-F238E27FC236}">
                    <a16:creationId xmlns:a16="http://schemas.microsoft.com/office/drawing/2014/main" id="{8CAFAE96-E9CB-4B38-9478-8E07F48D483E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73A3129-5907-4F35-80E1-66D0F487DA13}"/>
                  </a:ext>
                </a:extLst>
              </p:cNvPr>
              <p:cNvSpPr txBox="1"/>
              <p:nvPr/>
            </p:nvSpPr>
            <p:spPr>
              <a:xfrm>
                <a:off x="5927473" y="2177409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30750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0B6017-41A1-448B-B2F5-D34A3817923F}"/>
              </a:ext>
            </a:extLst>
          </p:cNvPr>
          <p:cNvGrpSpPr/>
          <p:nvPr/>
        </p:nvGrpSpPr>
        <p:grpSpPr>
          <a:xfrm>
            <a:off x="1691680" y="2377180"/>
            <a:ext cx="5583243" cy="1276109"/>
            <a:chOff x="1691680" y="2377180"/>
            <a:chExt cx="5583243" cy="127610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E1A61C-31A5-48D4-B21A-C1C0F9D7DB2B}"/>
                </a:ext>
              </a:extLst>
            </p:cNvPr>
            <p:cNvGrpSpPr/>
            <p:nvPr/>
          </p:nvGrpSpPr>
          <p:grpSpPr>
            <a:xfrm>
              <a:off x="1691680" y="2377180"/>
              <a:ext cx="5583243" cy="1085900"/>
              <a:chOff x="1255723" y="3140970"/>
              <a:chExt cx="5583243" cy="10859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865755C-1F59-46D7-BE54-CD6761F08639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674E0AAE-0A5F-4FB3-BB2D-2209BC4ACF5F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70C76DE3-C296-43ED-80B6-BD9E4CD4B9EB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1B47AA7-A4A9-4AB8-890F-4DAC7BBF5FB2}"/>
                  </a:ext>
                </a:extLst>
              </p:cNvPr>
              <p:cNvCxnSpPr>
                <a:cxnSpLocks/>
                <a:stCxn id="64" idx="3"/>
                <a:endCxn id="52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AFF18D9-2266-4301-AE9F-CACC4A7DAD3A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4C04F654-081D-4AB2-9C9A-F7E387417F7D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FD1F6BC7-6EF9-4D6A-82A1-90F61756109E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ED6080C-3814-415D-8CD3-AFCA1E0EE364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1254588" cy="322925"/>
                <a:chOff x="3100052" y="3898163"/>
                <a:chExt cx="1254588" cy="322925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814C28E-7A0A-4203-86F4-D56EC815B88E}"/>
                    </a:ext>
                  </a:extLst>
                </p:cNvPr>
                <p:cNvGrpSpPr/>
                <p:nvPr/>
              </p:nvGrpSpPr>
              <p:grpSpPr>
                <a:xfrm>
                  <a:off x="3100052" y="3898163"/>
                  <a:ext cx="827179" cy="322925"/>
                  <a:chOff x="1744219" y="3877955"/>
                  <a:chExt cx="827179" cy="322925"/>
                </a:xfrm>
              </p:grpSpPr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91B85998-F84B-4986-90B9-9F262F71B918}"/>
                      </a:ext>
                    </a:extLst>
                  </p:cNvPr>
                  <p:cNvSpPr/>
                  <p:nvPr/>
                </p:nvSpPr>
                <p:spPr>
                  <a:xfrm>
                    <a:off x="1744219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ECE898FC-6D11-4887-A631-9892DCB7831B}"/>
                      </a:ext>
                    </a:extLst>
                  </p:cNvPr>
                  <p:cNvSpPr/>
                  <p:nvPr/>
                </p:nvSpPr>
                <p:spPr>
                  <a:xfrm>
                    <a:off x="2164881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746791C8-87F8-4F79-84ED-7F93DAB92FC4}"/>
                    </a:ext>
                  </a:extLst>
                </p:cNvPr>
                <p:cNvSpPr/>
                <p:nvPr/>
              </p:nvSpPr>
              <p:spPr>
                <a:xfrm>
                  <a:off x="3948125" y="3899768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2233033-0682-4B98-9CC9-DBE10102397F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3D900053-A034-40BC-AD21-315EBD1D9E0F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5212E8C6-453F-4740-B458-832262149DCD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9CD7E53-7BA5-45CE-9283-F88ACD037135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E68E08C2-BF4F-44C1-98EB-EF1022B36D40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DBE6DC76-315B-4566-B5B5-DBCB018E5D01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C30E734-E9D1-4FA7-A884-0D6F43FF7850}"/>
                  </a:ext>
                </a:extLst>
              </p:cNvPr>
              <p:cNvCxnSpPr>
                <a:cxnSpLocks/>
                <a:endCxn id="59" idx="0"/>
              </p:cNvCxnSpPr>
              <p:nvPr/>
            </p:nvCxnSpPr>
            <p:spPr>
              <a:xfrm flipH="1">
                <a:off x="3723973" y="3458949"/>
                <a:ext cx="921846" cy="439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2F0B53C-D4BA-4C74-B101-25BD23C00CA5}"/>
                  </a:ext>
                </a:extLst>
              </p:cNvPr>
              <p:cNvCxnSpPr>
                <a:cxnSpLocks/>
                <a:stCxn id="63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B10BAF-AA83-4CB0-8FF8-FB08275E9758}"/>
                </a:ext>
              </a:extLst>
            </p:cNvPr>
            <p:cNvGrpSpPr/>
            <p:nvPr/>
          </p:nvGrpSpPr>
          <p:grpSpPr>
            <a:xfrm>
              <a:off x="4338802" y="2914868"/>
              <a:ext cx="1195598" cy="738421"/>
              <a:chOff x="5152538" y="2162277"/>
              <a:chExt cx="1195598" cy="738421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DA7CCF0-A543-4C18-9257-11EFE057BF9C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Arrow: Left 65">
                <a:extLst>
                  <a:ext uri="{FF2B5EF4-FFF2-40B4-BE49-F238E27FC236}">
                    <a16:creationId xmlns:a16="http://schemas.microsoft.com/office/drawing/2014/main" id="{8CAFAE96-E9CB-4B38-9478-8E07F48D483E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73A3129-5907-4F35-80E1-66D0F487DA13}"/>
                  </a:ext>
                </a:extLst>
              </p:cNvPr>
              <p:cNvSpPr txBox="1"/>
              <p:nvPr/>
            </p:nvSpPr>
            <p:spPr>
              <a:xfrm>
                <a:off x="5927473" y="2177409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320317-3108-4FAE-9092-D9D17BAAC83E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82E29E5-FE79-4634-921F-FAC983E8458F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080541-5DB3-48E5-A6A1-7D9274652A03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576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105, 15,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52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95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88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C96E7B-77A7-4CD9-AF21-EDF888BAC83A}"/>
              </a:ext>
            </a:extLst>
          </p:cNvPr>
          <p:cNvGrpSpPr/>
          <p:nvPr/>
        </p:nvGrpSpPr>
        <p:grpSpPr>
          <a:xfrm>
            <a:off x="3824170" y="2940803"/>
            <a:ext cx="1495659" cy="432048"/>
            <a:chOff x="3120755" y="3197916"/>
            <a:chExt cx="1495659" cy="43204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828A73B-3384-482D-919E-A41888388227}"/>
                </a:ext>
              </a:extLst>
            </p:cNvPr>
            <p:cNvSpPr/>
            <p:nvPr/>
          </p:nvSpPr>
          <p:spPr>
            <a:xfrm>
              <a:off x="3120755" y="3197916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52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6B2ADC-5C69-46F7-A0C8-EA0C49C108C4}"/>
                </a:ext>
              </a:extLst>
            </p:cNvPr>
            <p:cNvGrpSpPr/>
            <p:nvPr/>
          </p:nvGrpSpPr>
          <p:grpSpPr>
            <a:xfrm>
              <a:off x="3608302" y="3197916"/>
              <a:ext cx="1008112" cy="432048"/>
              <a:chOff x="3851101" y="4694135"/>
              <a:chExt cx="1008112" cy="43204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3E75F03-0CE8-4977-ACF1-67A5681D669C}"/>
                  </a:ext>
                </a:extLst>
              </p:cNvPr>
              <p:cNvSpPr/>
              <p:nvPr/>
            </p:nvSpPr>
            <p:spPr>
              <a:xfrm>
                <a:off x="4355157" y="4694135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78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ACA3FF3-7DA3-4335-BF57-038B739F9DCD}"/>
                  </a:ext>
                </a:extLst>
              </p:cNvPr>
              <p:cNvSpPr/>
              <p:nvPr/>
            </p:nvSpPr>
            <p:spPr>
              <a:xfrm>
                <a:off x="3851101" y="4694135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56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D397DC-6755-40BB-B816-B5BF22919CD2}"/>
              </a:ext>
            </a:extLst>
          </p:cNvPr>
          <p:cNvGrpSpPr/>
          <p:nvPr/>
        </p:nvGrpSpPr>
        <p:grpSpPr>
          <a:xfrm>
            <a:off x="3600021" y="3975369"/>
            <a:ext cx="1999715" cy="445373"/>
            <a:chOff x="4123443" y="4045991"/>
            <a:chExt cx="1999715" cy="4453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D202B99-0CE9-4F26-AD23-774BC3871B4D}"/>
                </a:ext>
              </a:extLst>
            </p:cNvPr>
            <p:cNvGrpSpPr/>
            <p:nvPr/>
          </p:nvGrpSpPr>
          <p:grpSpPr>
            <a:xfrm>
              <a:off x="4123443" y="4059316"/>
              <a:ext cx="1495659" cy="432048"/>
              <a:chOff x="3120755" y="3197916"/>
              <a:chExt cx="1495659" cy="43204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3F72A54-9F8A-4FA2-AA7B-B65C66C8B688}"/>
                  </a:ext>
                </a:extLst>
              </p:cNvPr>
              <p:cNvSpPr/>
              <p:nvPr/>
            </p:nvSpPr>
            <p:spPr>
              <a:xfrm>
                <a:off x="3120755" y="3197916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52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FB18541-6AB7-4817-896C-96AA500BE892}"/>
                  </a:ext>
                </a:extLst>
              </p:cNvPr>
              <p:cNvGrpSpPr/>
              <p:nvPr/>
            </p:nvGrpSpPr>
            <p:grpSpPr>
              <a:xfrm>
                <a:off x="3608302" y="3197916"/>
                <a:ext cx="1008112" cy="432048"/>
                <a:chOff x="3851101" y="4694135"/>
                <a:chExt cx="1008112" cy="432048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206B6DF3-CE16-4BD7-8C09-0BCE04E9A02F}"/>
                    </a:ext>
                  </a:extLst>
                </p:cNvPr>
                <p:cNvSpPr/>
                <p:nvPr/>
              </p:nvSpPr>
              <p:spPr>
                <a:xfrm>
                  <a:off x="4355157" y="4694135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78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BB46ED8D-D200-49B3-A52B-672B7A00D287}"/>
                    </a:ext>
                  </a:extLst>
                </p:cNvPr>
                <p:cNvSpPr/>
                <p:nvPr/>
              </p:nvSpPr>
              <p:spPr>
                <a:xfrm>
                  <a:off x="3851101" y="4694135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56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39AA18F-DA31-49E4-8E90-26AB2144B8E2}"/>
                </a:ext>
              </a:extLst>
            </p:cNvPr>
            <p:cNvSpPr/>
            <p:nvPr/>
          </p:nvSpPr>
          <p:spPr>
            <a:xfrm>
              <a:off x="5619102" y="4045991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95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A0DF71BB-8D89-403D-86E2-F5DCEB997318}"/>
              </a:ext>
            </a:extLst>
          </p:cNvPr>
          <p:cNvGrpSpPr/>
          <p:nvPr/>
        </p:nvGrpSpPr>
        <p:grpSpPr>
          <a:xfrm>
            <a:off x="3334566" y="5052451"/>
            <a:ext cx="2514115" cy="449815"/>
            <a:chOff x="3600021" y="5049588"/>
            <a:chExt cx="2514115" cy="4498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B5B644-F0AA-4B9A-8A14-682575F094B9}"/>
                </a:ext>
              </a:extLst>
            </p:cNvPr>
            <p:cNvGrpSpPr/>
            <p:nvPr/>
          </p:nvGrpSpPr>
          <p:grpSpPr>
            <a:xfrm>
              <a:off x="3600021" y="5049588"/>
              <a:ext cx="2010059" cy="449815"/>
              <a:chOff x="4123443" y="4058994"/>
              <a:chExt cx="2010059" cy="44981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C96AAAE-9AD6-47B2-8632-0F42DB32A6D3}"/>
                  </a:ext>
                </a:extLst>
              </p:cNvPr>
              <p:cNvGrpSpPr/>
              <p:nvPr/>
            </p:nvGrpSpPr>
            <p:grpSpPr>
              <a:xfrm>
                <a:off x="4123443" y="4059316"/>
                <a:ext cx="1495659" cy="432048"/>
                <a:chOff x="3120755" y="3197916"/>
                <a:chExt cx="1495659" cy="432048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AA0718C2-FC26-4965-BD3B-0C81BB46051E}"/>
                    </a:ext>
                  </a:extLst>
                </p:cNvPr>
                <p:cNvSpPr/>
                <p:nvPr/>
              </p:nvSpPr>
              <p:spPr>
                <a:xfrm>
                  <a:off x="3120755" y="3197916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52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D760CF2-B113-4885-8305-0524240D05AA}"/>
                    </a:ext>
                  </a:extLst>
                </p:cNvPr>
                <p:cNvGrpSpPr/>
                <p:nvPr/>
              </p:nvGrpSpPr>
              <p:grpSpPr>
                <a:xfrm>
                  <a:off x="3608302" y="3197916"/>
                  <a:ext cx="1008112" cy="432048"/>
                  <a:chOff x="3851101" y="4694135"/>
                  <a:chExt cx="1008112" cy="432048"/>
                </a:xfrm>
              </p:grpSpPr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C57F43E6-A1F9-439D-8132-A1B43B2DDDC2}"/>
                      </a:ext>
                    </a:extLst>
                  </p:cNvPr>
                  <p:cNvSpPr/>
                  <p:nvPr/>
                </p:nvSpPr>
                <p:spPr>
                  <a:xfrm>
                    <a:off x="4355157" y="4694135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78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DA5DFE11-2EC4-4F40-98B8-26EA1019268E}"/>
                      </a:ext>
                    </a:extLst>
                  </p:cNvPr>
                  <p:cNvSpPr/>
                  <p:nvPr/>
                </p:nvSpPr>
                <p:spPr>
                  <a:xfrm>
                    <a:off x="3851101" y="4694135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56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CE82C8B-E07A-49B3-AA32-C56730E6B3DA}"/>
                  </a:ext>
                </a:extLst>
              </p:cNvPr>
              <p:cNvSpPr/>
              <p:nvPr/>
            </p:nvSpPr>
            <p:spPr>
              <a:xfrm>
                <a:off x="5629446" y="4058994"/>
                <a:ext cx="504056" cy="44981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88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0EF7FC2-230A-441E-BB8F-8D5456F66B24}"/>
                </a:ext>
              </a:extLst>
            </p:cNvPr>
            <p:cNvSpPr/>
            <p:nvPr/>
          </p:nvSpPr>
          <p:spPr>
            <a:xfrm>
              <a:off x="5610080" y="504958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95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03065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0B6017-41A1-448B-B2F5-D34A3817923F}"/>
              </a:ext>
            </a:extLst>
          </p:cNvPr>
          <p:cNvGrpSpPr/>
          <p:nvPr/>
        </p:nvGrpSpPr>
        <p:grpSpPr>
          <a:xfrm>
            <a:off x="1691680" y="2377180"/>
            <a:ext cx="5583243" cy="1276109"/>
            <a:chOff x="1691680" y="2377180"/>
            <a:chExt cx="5583243" cy="127610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E1A61C-31A5-48D4-B21A-C1C0F9D7DB2B}"/>
                </a:ext>
              </a:extLst>
            </p:cNvPr>
            <p:cNvGrpSpPr/>
            <p:nvPr/>
          </p:nvGrpSpPr>
          <p:grpSpPr>
            <a:xfrm>
              <a:off x="1691680" y="2377180"/>
              <a:ext cx="5583243" cy="1085900"/>
              <a:chOff x="1255723" y="3140970"/>
              <a:chExt cx="5583243" cy="10859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865755C-1F59-46D7-BE54-CD6761F08639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674E0AAE-0A5F-4FB3-BB2D-2209BC4ACF5F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70C76DE3-C296-43ED-80B6-BD9E4CD4B9EB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1B47AA7-A4A9-4AB8-890F-4DAC7BBF5FB2}"/>
                  </a:ext>
                </a:extLst>
              </p:cNvPr>
              <p:cNvCxnSpPr>
                <a:cxnSpLocks/>
                <a:stCxn id="64" idx="3"/>
                <a:endCxn id="52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AFF18D9-2266-4301-AE9F-CACC4A7DAD3A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4C04F654-081D-4AB2-9C9A-F7E387417F7D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FD1F6BC7-6EF9-4D6A-82A1-90F61756109E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ED6080C-3814-415D-8CD3-AFCA1E0EE364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1254588" cy="322925"/>
                <a:chOff x="3100052" y="3898163"/>
                <a:chExt cx="1254588" cy="322925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814C28E-7A0A-4203-86F4-D56EC815B88E}"/>
                    </a:ext>
                  </a:extLst>
                </p:cNvPr>
                <p:cNvGrpSpPr/>
                <p:nvPr/>
              </p:nvGrpSpPr>
              <p:grpSpPr>
                <a:xfrm>
                  <a:off x="3100052" y="3898163"/>
                  <a:ext cx="827179" cy="322925"/>
                  <a:chOff x="1744219" y="3877955"/>
                  <a:chExt cx="827179" cy="322925"/>
                </a:xfrm>
              </p:grpSpPr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91B85998-F84B-4986-90B9-9F262F71B918}"/>
                      </a:ext>
                    </a:extLst>
                  </p:cNvPr>
                  <p:cNvSpPr/>
                  <p:nvPr/>
                </p:nvSpPr>
                <p:spPr>
                  <a:xfrm>
                    <a:off x="1744219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ECE898FC-6D11-4887-A631-9892DCB7831B}"/>
                      </a:ext>
                    </a:extLst>
                  </p:cNvPr>
                  <p:cNvSpPr/>
                  <p:nvPr/>
                </p:nvSpPr>
                <p:spPr>
                  <a:xfrm>
                    <a:off x="2164881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746791C8-87F8-4F79-84ED-7F93DAB92FC4}"/>
                    </a:ext>
                  </a:extLst>
                </p:cNvPr>
                <p:cNvSpPr/>
                <p:nvPr/>
              </p:nvSpPr>
              <p:spPr>
                <a:xfrm>
                  <a:off x="3948125" y="3899768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2233033-0682-4B98-9CC9-DBE10102397F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3D900053-A034-40BC-AD21-315EBD1D9E0F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5212E8C6-453F-4740-B458-832262149DCD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9CD7E53-7BA5-45CE-9283-F88ACD037135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E68E08C2-BF4F-44C1-98EB-EF1022B36D40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DBE6DC76-315B-4566-B5B5-DBCB018E5D01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C30E734-E9D1-4FA7-A884-0D6F43FF7850}"/>
                  </a:ext>
                </a:extLst>
              </p:cNvPr>
              <p:cNvCxnSpPr>
                <a:cxnSpLocks/>
                <a:endCxn id="59" idx="0"/>
              </p:cNvCxnSpPr>
              <p:nvPr/>
            </p:nvCxnSpPr>
            <p:spPr>
              <a:xfrm flipH="1">
                <a:off x="3723973" y="3458949"/>
                <a:ext cx="921846" cy="439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2F0B53C-D4BA-4C74-B101-25BD23C00CA5}"/>
                  </a:ext>
                </a:extLst>
              </p:cNvPr>
              <p:cNvCxnSpPr>
                <a:cxnSpLocks/>
                <a:stCxn id="63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B10BAF-AA83-4CB0-8FF8-FB08275E9758}"/>
                </a:ext>
              </a:extLst>
            </p:cNvPr>
            <p:cNvGrpSpPr/>
            <p:nvPr/>
          </p:nvGrpSpPr>
          <p:grpSpPr>
            <a:xfrm>
              <a:off x="4338802" y="2914868"/>
              <a:ext cx="1195598" cy="738421"/>
              <a:chOff x="5152538" y="2162277"/>
              <a:chExt cx="1195598" cy="738421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DA7CCF0-A543-4C18-9257-11EFE057BF9C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Arrow: Left 65">
                <a:extLst>
                  <a:ext uri="{FF2B5EF4-FFF2-40B4-BE49-F238E27FC236}">
                    <a16:creationId xmlns:a16="http://schemas.microsoft.com/office/drawing/2014/main" id="{8CAFAE96-E9CB-4B38-9478-8E07F48D483E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73A3129-5907-4F35-80E1-66D0F487DA13}"/>
                  </a:ext>
                </a:extLst>
              </p:cNvPr>
              <p:cNvSpPr txBox="1"/>
              <p:nvPr/>
            </p:nvSpPr>
            <p:spPr>
              <a:xfrm>
                <a:off x="5927473" y="2177409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320317-3108-4FAE-9092-D9D17BAAC83E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82E29E5-FE79-4634-921F-FAC983E8458F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080541-5DB3-48E5-A6A1-7D9274652A03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51512E-6789-4353-9C0C-B6FB68C72107}"/>
              </a:ext>
            </a:extLst>
          </p:cNvPr>
          <p:cNvGrpSpPr/>
          <p:nvPr/>
        </p:nvGrpSpPr>
        <p:grpSpPr>
          <a:xfrm>
            <a:off x="1919043" y="4384088"/>
            <a:ext cx="5583243" cy="1085900"/>
            <a:chOff x="1255723" y="3140970"/>
            <a:chExt cx="5583243" cy="10859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BF6D1DB-0A09-4C67-B2DA-297E2CEB39C7}"/>
                </a:ext>
              </a:extLst>
            </p:cNvPr>
            <p:cNvGrpSpPr/>
            <p:nvPr/>
          </p:nvGrpSpPr>
          <p:grpSpPr>
            <a:xfrm>
              <a:off x="4220979" y="3140970"/>
              <a:ext cx="839872" cy="315533"/>
              <a:chOff x="4220979" y="3140970"/>
              <a:chExt cx="839872" cy="315533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87816B5A-FF47-457E-A4D8-32427526E0E6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5C34DFB0-8253-458E-9C32-0764BD4179C3}"/>
                  </a:ext>
                </a:extLst>
              </p:cNvPr>
              <p:cNvSpPr/>
              <p:nvPr/>
            </p:nvSpPr>
            <p:spPr>
              <a:xfrm>
                <a:off x="4654335" y="3145191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7C00D32-F632-400C-B14D-1F799BD0A4A5}"/>
                </a:ext>
              </a:extLst>
            </p:cNvPr>
            <p:cNvCxnSpPr>
              <a:cxnSpLocks/>
              <a:stCxn id="83" idx="3"/>
              <a:endCxn id="72" idx="0"/>
            </p:cNvCxnSpPr>
            <p:nvPr/>
          </p:nvCxnSpPr>
          <p:spPr>
            <a:xfrm>
              <a:off x="5060851" y="3300847"/>
              <a:ext cx="1160882" cy="59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A734A3B-BC9B-468D-955C-B882226BABE9}"/>
                </a:ext>
              </a:extLst>
            </p:cNvPr>
            <p:cNvGrpSpPr/>
            <p:nvPr/>
          </p:nvGrpSpPr>
          <p:grpSpPr>
            <a:xfrm>
              <a:off x="1255723" y="3903945"/>
              <a:ext cx="827179" cy="322925"/>
              <a:chOff x="1840376" y="3877955"/>
              <a:chExt cx="827179" cy="322925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544ADD08-F6D7-4411-9962-658232C80F3F}"/>
                  </a:ext>
                </a:extLst>
              </p:cNvPr>
              <p:cNvSpPr/>
              <p:nvPr/>
            </p:nvSpPr>
            <p:spPr>
              <a:xfrm>
                <a:off x="1840376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FA517812-BD0D-4C6D-966F-DE21107505AF}"/>
                  </a:ext>
                </a:extLst>
              </p:cNvPr>
              <p:cNvSpPr/>
              <p:nvPr/>
            </p:nvSpPr>
            <p:spPr>
              <a:xfrm>
                <a:off x="2261038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B7DDF14-302A-4E0C-B941-0C787CAAA6C7}"/>
                </a:ext>
              </a:extLst>
            </p:cNvPr>
            <p:cNvGrpSpPr/>
            <p:nvPr/>
          </p:nvGrpSpPr>
          <p:grpSpPr>
            <a:xfrm>
              <a:off x="3100052" y="3898163"/>
              <a:ext cx="827179" cy="322925"/>
              <a:chOff x="1744219" y="3877955"/>
              <a:chExt cx="827179" cy="322925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CAE61297-7A93-4097-858B-CE5E19035BC1}"/>
                  </a:ext>
                </a:extLst>
              </p:cNvPr>
              <p:cNvSpPr/>
              <p:nvPr/>
            </p:nvSpPr>
            <p:spPr>
              <a:xfrm>
                <a:off x="1744219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020D8380-4EA4-4EA5-A203-D9B57A4DA0F6}"/>
                  </a:ext>
                </a:extLst>
              </p:cNvPr>
              <p:cNvSpPr/>
              <p:nvPr/>
            </p:nvSpPr>
            <p:spPr>
              <a:xfrm>
                <a:off x="2164881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G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6B15FAC-7C16-4C3D-A59C-2B20D2AB6067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262FD92-335D-4F03-B76E-F170560855F2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DD732289-CB9C-44A7-B2C5-0B661172DB7C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C508D07-7113-4CD1-A198-9FBA2D714A54}"/>
                </a:ext>
              </a:extLst>
            </p:cNvPr>
            <p:cNvGrpSpPr/>
            <p:nvPr/>
          </p:nvGrpSpPr>
          <p:grpSpPr>
            <a:xfrm>
              <a:off x="6018474" y="3898163"/>
              <a:ext cx="820492" cy="322925"/>
              <a:chOff x="2327993" y="3898163"/>
              <a:chExt cx="820492" cy="322925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07B1D53E-CE05-4E23-A009-ECE6D98FE679}"/>
                  </a:ext>
                </a:extLst>
              </p:cNvPr>
              <p:cNvSpPr/>
              <p:nvPr/>
            </p:nvSpPr>
            <p:spPr>
              <a:xfrm>
                <a:off x="2327993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5EB08BEE-0649-4A8A-A6EF-0528B02D9FA1}"/>
                  </a:ext>
                </a:extLst>
              </p:cNvPr>
              <p:cNvSpPr/>
              <p:nvPr/>
            </p:nvSpPr>
            <p:spPr>
              <a:xfrm>
                <a:off x="2741970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B9D03B6-B563-46E0-A70F-375507167C43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3723973" y="3458949"/>
              <a:ext cx="921846" cy="4394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FFA024B-A2A2-44BE-9348-EDF3E531DD0D}"/>
                </a:ext>
              </a:extLst>
            </p:cNvPr>
            <p:cNvCxnSpPr>
              <a:cxnSpLocks/>
              <a:stCxn id="82" idx="1"/>
            </p:cNvCxnSpPr>
            <p:nvPr/>
          </p:nvCxnSpPr>
          <p:spPr>
            <a:xfrm flipH="1">
              <a:off x="1662240" y="3296626"/>
              <a:ext cx="2558739" cy="6082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99559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85A900-C4A4-4A9F-A874-5B12771A17D9}"/>
              </a:ext>
            </a:extLst>
          </p:cNvPr>
          <p:cNvGrpSpPr/>
          <p:nvPr/>
        </p:nvGrpSpPr>
        <p:grpSpPr>
          <a:xfrm>
            <a:off x="1919043" y="2132856"/>
            <a:ext cx="5583243" cy="1368030"/>
            <a:chOff x="1979712" y="2060970"/>
            <a:chExt cx="5583243" cy="136803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951512E-6789-4353-9C0C-B6FB68C72107}"/>
                </a:ext>
              </a:extLst>
            </p:cNvPr>
            <p:cNvGrpSpPr/>
            <p:nvPr/>
          </p:nvGrpSpPr>
          <p:grpSpPr>
            <a:xfrm>
              <a:off x="1979712" y="2343100"/>
              <a:ext cx="5583243" cy="1085900"/>
              <a:chOff x="1255723" y="3140970"/>
              <a:chExt cx="5583243" cy="108590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BF6D1DB-0A09-4C67-B2DA-297E2CEB39C7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87816B5A-FF47-457E-A4D8-32427526E0E6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5C34DFB0-8253-458E-9C32-0764BD4179C3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7C00D32-F632-400C-B14D-1F799BD0A4A5}"/>
                  </a:ext>
                </a:extLst>
              </p:cNvPr>
              <p:cNvCxnSpPr>
                <a:cxnSpLocks/>
                <a:stCxn id="83" idx="3"/>
                <a:endCxn id="72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734A3B-BC9B-468D-955C-B882226BABE9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544ADD08-F6D7-4411-9962-658232C80F3F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FA517812-BD0D-4C6D-966F-DE21107505AF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B7DDF14-302A-4E0C-B941-0C787CAAA6C7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827179" cy="322925"/>
                <a:chOff x="1744219" y="3877955"/>
                <a:chExt cx="827179" cy="322925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CAE61297-7A93-4097-858B-CE5E19035BC1}"/>
                    </a:ext>
                  </a:extLst>
                </p:cNvPr>
                <p:cNvSpPr/>
                <p:nvPr/>
              </p:nvSpPr>
              <p:spPr>
                <a:xfrm>
                  <a:off x="1744219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020D8380-4EA4-4EA5-A203-D9B57A4DA0F6}"/>
                    </a:ext>
                  </a:extLst>
                </p:cNvPr>
                <p:cNvSpPr/>
                <p:nvPr/>
              </p:nvSpPr>
              <p:spPr>
                <a:xfrm>
                  <a:off x="2164881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6B15FAC-7C16-4C3D-A59C-2B20D2AB6067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D262FD92-335D-4F03-B76E-F170560855F2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DD732289-CB9C-44A7-B2C5-0B661172DB7C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C508D07-7113-4CD1-A198-9FBA2D714A54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07B1D53E-CE05-4E23-A009-ECE6D98FE679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5EB08BEE-0649-4A8A-A6EF-0528B02D9FA1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B9D03B6-B563-46E0-A70F-375507167C43}"/>
                  </a:ext>
                </a:extLst>
              </p:cNvPr>
              <p:cNvCxnSpPr>
                <a:cxnSpLocks/>
                <a:endCxn id="79" idx="0"/>
              </p:cNvCxnSpPr>
              <p:nvPr/>
            </p:nvCxnSpPr>
            <p:spPr>
              <a:xfrm flipH="1">
                <a:off x="3723973" y="3458949"/>
                <a:ext cx="921846" cy="439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FFA024B-A2A2-44BE-9348-EDF3E531DD0D}"/>
                  </a:ext>
                </a:extLst>
              </p:cNvPr>
              <p:cNvCxnSpPr>
                <a:cxnSpLocks/>
                <a:stCxn id="82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F0EBE2-1379-4A40-B5A4-26701F8C57C2}"/>
                </a:ext>
              </a:extLst>
            </p:cNvPr>
            <p:cNvGrpSpPr/>
            <p:nvPr/>
          </p:nvGrpSpPr>
          <p:grpSpPr>
            <a:xfrm>
              <a:off x="4910773" y="2060970"/>
              <a:ext cx="1247541" cy="738421"/>
              <a:chOff x="5152538" y="2162277"/>
              <a:chExt cx="1247541" cy="73842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C5478C1-0358-445D-900D-ECFCBDADB1DC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5" name="Arrow: Left 84">
                <a:extLst>
                  <a:ext uri="{FF2B5EF4-FFF2-40B4-BE49-F238E27FC236}">
                    <a16:creationId xmlns:a16="http://schemas.microsoft.com/office/drawing/2014/main" id="{102151DE-28CB-4879-A6A5-18D789F75545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8D691A-6F04-48A9-B1A5-F4A69776D357}"/>
                  </a:ext>
                </a:extLst>
              </p:cNvPr>
              <p:cNvSpPr txBox="1"/>
              <p:nvPr/>
            </p:nvSpPr>
            <p:spPr>
              <a:xfrm>
                <a:off x="5946326" y="2215163"/>
                <a:ext cx="4537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9325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85A900-C4A4-4A9F-A874-5B12771A17D9}"/>
              </a:ext>
            </a:extLst>
          </p:cNvPr>
          <p:cNvGrpSpPr/>
          <p:nvPr/>
        </p:nvGrpSpPr>
        <p:grpSpPr>
          <a:xfrm>
            <a:off x="1919043" y="2132856"/>
            <a:ext cx="5583243" cy="1368030"/>
            <a:chOff x="1979712" y="2060970"/>
            <a:chExt cx="5583243" cy="136803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951512E-6789-4353-9C0C-B6FB68C72107}"/>
                </a:ext>
              </a:extLst>
            </p:cNvPr>
            <p:cNvGrpSpPr/>
            <p:nvPr/>
          </p:nvGrpSpPr>
          <p:grpSpPr>
            <a:xfrm>
              <a:off x="1979712" y="2343100"/>
              <a:ext cx="5583243" cy="1085900"/>
              <a:chOff x="1255723" y="3140970"/>
              <a:chExt cx="5583243" cy="108590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BF6D1DB-0A09-4C67-B2DA-297E2CEB39C7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87816B5A-FF47-457E-A4D8-32427526E0E6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5C34DFB0-8253-458E-9C32-0764BD4179C3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7C00D32-F632-400C-B14D-1F799BD0A4A5}"/>
                  </a:ext>
                </a:extLst>
              </p:cNvPr>
              <p:cNvCxnSpPr>
                <a:cxnSpLocks/>
                <a:stCxn id="83" idx="3"/>
                <a:endCxn id="72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734A3B-BC9B-468D-955C-B882226BABE9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544ADD08-F6D7-4411-9962-658232C80F3F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FA517812-BD0D-4C6D-966F-DE21107505AF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B7DDF14-302A-4E0C-B941-0C787CAAA6C7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827179" cy="322925"/>
                <a:chOff x="1744219" y="3877955"/>
                <a:chExt cx="827179" cy="322925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CAE61297-7A93-4097-858B-CE5E19035BC1}"/>
                    </a:ext>
                  </a:extLst>
                </p:cNvPr>
                <p:cNvSpPr/>
                <p:nvPr/>
              </p:nvSpPr>
              <p:spPr>
                <a:xfrm>
                  <a:off x="1744219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020D8380-4EA4-4EA5-A203-D9B57A4DA0F6}"/>
                    </a:ext>
                  </a:extLst>
                </p:cNvPr>
                <p:cNvSpPr/>
                <p:nvPr/>
              </p:nvSpPr>
              <p:spPr>
                <a:xfrm>
                  <a:off x="2164881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6B15FAC-7C16-4C3D-A59C-2B20D2AB6067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D262FD92-335D-4F03-B76E-F170560855F2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DD732289-CB9C-44A7-B2C5-0B661172DB7C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C508D07-7113-4CD1-A198-9FBA2D714A54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07B1D53E-CE05-4E23-A009-ECE6D98FE679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5EB08BEE-0649-4A8A-A6EF-0528B02D9FA1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B9D03B6-B563-46E0-A70F-375507167C43}"/>
                  </a:ext>
                </a:extLst>
              </p:cNvPr>
              <p:cNvCxnSpPr>
                <a:cxnSpLocks/>
                <a:endCxn id="79" idx="0"/>
              </p:cNvCxnSpPr>
              <p:nvPr/>
            </p:nvCxnSpPr>
            <p:spPr>
              <a:xfrm flipH="1">
                <a:off x="3723973" y="3458949"/>
                <a:ext cx="921846" cy="439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FFA024B-A2A2-44BE-9348-EDF3E531DD0D}"/>
                  </a:ext>
                </a:extLst>
              </p:cNvPr>
              <p:cNvCxnSpPr>
                <a:cxnSpLocks/>
                <a:stCxn id="82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F0EBE2-1379-4A40-B5A4-26701F8C57C2}"/>
                </a:ext>
              </a:extLst>
            </p:cNvPr>
            <p:cNvGrpSpPr/>
            <p:nvPr/>
          </p:nvGrpSpPr>
          <p:grpSpPr>
            <a:xfrm>
              <a:off x="4910773" y="2060970"/>
              <a:ext cx="1247541" cy="738421"/>
              <a:chOff x="5152538" y="2162277"/>
              <a:chExt cx="1247541" cy="73842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C5478C1-0358-445D-900D-ECFCBDADB1DC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5" name="Arrow: Left 84">
                <a:extLst>
                  <a:ext uri="{FF2B5EF4-FFF2-40B4-BE49-F238E27FC236}">
                    <a16:creationId xmlns:a16="http://schemas.microsoft.com/office/drawing/2014/main" id="{102151DE-28CB-4879-A6A5-18D789F75545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8D691A-6F04-48A9-B1A5-F4A69776D357}"/>
                  </a:ext>
                </a:extLst>
              </p:cNvPr>
              <p:cNvSpPr txBox="1"/>
              <p:nvPr/>
            </p:nvSpPr>
            <p:spPr>
              <a:xfrm>
                <a:off x="5946326" y="2215163"/>
                <a:ext cx="4537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3BD309-98D0-4BDD-BD75-34AE69BFDB16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B7D111D-28CA-46BE-B392-F41510964D63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09AA3C-5C2A-4641-A685-FED78810E2CA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57310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. of degree 3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85A900-C4A4-4A9F-A874-5B12771A17D9}"/>
              </a:ext>
            </a:extLst>
          </p:cNvPr>
          <p:cNvGrpSpPr/>
          <p:nvPr/>
        </p:nvGrpSpPr>
        <p:grpSpPr>
          <a:xfrm>
            <a:off x="1919043" y="2132856"/>
            <a:ext cx="5583243" cy="1368030"/>
            <a:chOff x="1979712" y="2060970"/>
            <a:chExt cx="5583243" cy="136803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951512E-6789-4353-9C0C-B6FB68C72107}"/>
                </a:ext>
              </a:extLst>
            </p:cNvPr>
            <p:cNvGrpSpPr/>
            <p:nvPr/>
          </p:nvGrpSpPr>
          <p:grpSpPr>
            <a:xfrm>
              <a:off x="1979712" y="2343100"/>
              <a:ext cx="5583243" cy="1085900"/>
              <a:chOff x="1255723" y="3140970"/>
              <a:chExt cx="5583243" cy="108590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BF6D1DB-0A09-4C67-B2DA-297E2CEB39C7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87816B5A-FF47-457E-A4D8-32427526E0E6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5C34DFB0-8253-458E-9C32-0764BD4179C3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7C00D32-F632-400C-B14D-1F799BD0A4A5}"/>
                  </a:ext>
                </a:extLst>
              </p:cNvPr>
              <p:cNvCxnSpPr>
                <a:cxnSpLocks/>
                <a:stCxn id="83" idx="3"/>
                <a:endCxn id="72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734A3B-BC9B-468D-955C-B882226BABE9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544ADD08-F6D7-4411-9962-658232C80F3F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FA517812-BD0D-4C6D-966F-DE21107505AF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B7DDF14-302A-4E0C-B941-0C787CAAA6C7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827179" cy="322925"/>
                <a:chOff x="1744219" y="3877955"/>
                <a:chExt cx="827179" cy="322925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CAE61297-7A93-4097-858B-CE5E19035BC1}"/>
                    </a:ext>
                  </a:extLst>
                </p:cNvPr>
                <p:cNvSpPr/>
                <p:nvPr/>
              </p:nvSpPr>
              <p:spPr>
                <a:xfrm>
                  <a:off x="1744219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020D8380-4EA4-4EA5-A203-D9B57A4DA0F6}"/>
                    </a:ext>
                  </a:extLst>
                </p:cNvPr>
                <p:cNvSpPr/>
                <p:nvPr/>
              </p:nvSpPr>
              <p:spPr>
                <a:xfrm>
                  <a:off x="2164881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6B15FAC-7C16-4C3D-A59C-2B20D2AB6067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D262FD92-335D-4F03-B76E-F170560855F2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DD732289-CB9C-44A7-B2C5-0B661172DB7C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C508D07-7113-4CD1-A198-9FBA2D714A54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07B1D53E-CE05-4E23-A009-ECE6D98FE679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5EB08BEE-0649-4A8A-A6EF-0528B02D9FA1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B9D03B6-B563-46E0-A70F-375507167C43}"/>
                  </a:ext>
                </a:extLst>
              </p:cNvPr>
              <p:cNvCxnSpPr>
                <a:cxnSpLocks/>
                <a:endCxn id="79" idx="0"/>
              </p:cNvCxnSpPr>
              <p:nvPr/>
            </p:nvCxnSpPr>
            <p:spPr>
              <a:xfrm flipH="1">
                <a:off x="3723973" y="3458949"/>
                <a:ext cx="921846" cy="439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FFA024B-A2A2-44BE-9348-EDF3E531DD0D}"/>
                  </a:ext>
                </a:extLst>
              </p:cNvPr>
              <p:cNvCxnSpPr>
                <a:cxnSpLocks/>
                <a:stCxn id="82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F0EBE2-1379-4A40-B5A4-26701F8C57C2}"/>
                </a:ext>
              </a:extLst>
            </p:cNvPr>
            <p:cNvGrpSpPr/>
            <p:nvPr/>
          </p:nvGrpSpPr>
          <p:grpSpPr>
            <a:xfrm>
              <a:off x="4910773" y="2060970"/>
              <a:ext cx="1247541" cy="738421"/>
              <a:chOff x="5152538" y="2162277"/>
              <a:chExt cx="1247541" cy="73842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C5478C1-0358-445D-900D-ECFCBDADB1DC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5" name="Arrow: Left 84">
                <a:extLst>
                  <a:ext uri="{FF2B5EF4-FFF2-40B4-BE49-F238E27FC236}">
                    <a16:creationId xmlns:a16="http://schemas.microsoft.com/office/drawing/2014/main" id="{102151DE-28CB-4879-A6A5-18D789F75545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8D691A-6F04-48A9-B1A5-F4A69776D357}"/>
                  </a:ext>
                </a:extLst>
              </p:cNvPr>
              <p:cNvSpPr txBox="1"/>
              <p:nvPr/>
            </p:nvSpPr>
            <p:spPr>
              <a:xfrm>
                <a:off x="5946326" y="2215163"/>
                <a:ext cx="4537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3BD309-98D0-4BDD-BD75-34AE69BFDB16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B7D111D-28CA-46BE-B392-F41510964D63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09AA3C-5C2A-4641-A685-FED78810E2CA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37B637-D8FA-42DE-AD29-B2FBCBD460B3}"/>
              </a:ext>
            </a:extLst>
          </p:cNvPr>
          <p:cNvGrpSpPr/>
          <p:nvPr/>
        </p:nvGrpSpPr>
        <p:grpSpPr>
          <a:xfrm>
            <a:off x="2987824" y="4541117"/>
            <a:ext cx="4589718" cy="1081679"/>
            <a:chOff x="2249248" y="3145191"/>
            <a:chExt cx="4589718" cy="1081679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2E9993A-4049-465D-A086-21C7FECBBF89}"/>
                </a:ext>
              </a:extLst>
            </p:cNvPr>
            <p:cNvSpPr/>
            <p:nvPr/>
          </p:nvSpPr>
          <p:spPr>
            <a:xfrm>
              <a:off x="4654335" y="3145191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R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2417734-1969-4512-976F-11FBFFA67939}"/>
                </a:ext>
              </a:extLst>
            </p:cNvPr>
            <p:cNvCxnSpPr>
              <a:cxnSpLocks/>
              <a:stCxn id="58" idx="3"/>
              <a:endCxn id="49" idx="0"/>
            </p:cNvCxnSpPr>
            <p:nvPr/>
          </p:nvCxnSpPr>
          <p:spPr>
            <a:xfrm>
              <a:off x="5060851" y="3300847"/>
              <a:ext cx="1160882" cy="59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08484E9-6243-4F7B-A2B5-76EE93A6EEAE}"/>
                </a:ext>
              </a:extLst>
            </p:cNvPr>
            <p:cNvGrpSpPr/>
            <p:nvPr/>
          </p:nvGrpSpPr>
          <p:grpSpPr>
            <a:xfrm>
              <a:off x="2249248" y="3903945"/>
              <a:ext cx="827179" cy="322925"/>
              <a:chOff x="2833901" y="3877955"/>
              <a:chExt cx="827179" cy="32292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ED5346AA-5DFE-48FC-9454-591069D75461}"/>
                  </a:ext>
                </a:extLst>
              </p:cNvPr>
              <p:cNvSpPr/>
              <p:nvPr/>
            </p:nvSpPr>
            <p:spPr>
              <a:xfrm>
                <a:off x="2833901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026E9800-046D-4859-BA13-85B4919E5891}"/>
                  </a:ext>
                </a:extLst>
              </p:cNvPr>
              <p:cNvSpPr/>
              <p:nvPr/>
            </p:nvSpPr>
            <p:spPr>
              <a:xfrm>
                <a:off x="3254563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4EF7EB1-6AEB-43D6-82EB-4488C625A354}"/>
                </a:ext>
              </a:extLst>
            </p:cNvPr>
            <p:cNvGrpSpPr/>
            <p:nvPr/>
          </p:nvGrpSpPr>
          <p:grpSpPr>
            <a:xfrm>
              <a:off x="3100052" y="3898163"/>
              <a:ext cx="827179" cy="322925"/>
              <a:chOff x="1744219" y="3877955"/>
              <a:chExt cx="827179" cy="32292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1893E1C8-BCD6-48D9-B18F-8EF10F00962D}"/>
                  </a:ext>
                </a:extLst>
              </p:cNvPr>
              <p:cNvSpPr/>
              <p:nvPr/>
            </p:nvSpPr>
            <p:spPr>
              <a:xfrm>
                <a:off x="1744219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8352A053-6965-4515-8F1E-3179983529BE}"/>
                  </a:ext>
                </a:extLst>
              </p:cNvPr>
              <p:cNvSpPr/>
              <p:nvPr/>
            </p:nvSpPr>
            <p:spPr>
              <a:xfrm>
                <a:off x="2164881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G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3109E79-91E6-4987-9F7C-620A2BB7BAA4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739F1C9-CEC6-4415-A0FF-2ACEEE9EAD41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F4E664CA-961C-4E08-99A1-5FF33A2C0141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1171992-1B51-4A3D-B68C-9360915B3EB1}"/>
                </a:ext>
              </a:extLst>
            </p:cNvPr>
            <p:cNvGrpSpPr/>
            <p:nvPr/>
          </p:nvGrpSpPr>
          <p:grpSpPr>
            <a:xfrm>
              <a:off x="6018474" y="3898163"/>
              <a:ext cx="820492" cy="322925"/>
              <a:chOff x="2327993" y="3898163"/>
              <a:chExt cx="820492" cy="322925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DD14DB1-F657-4175-90C4-87586330BAB9}"/>
                  </a:ext>
                </a:extLst>
              </p:cNvPr>
              <p:cNvSpPr/>
              <p:nvPr/>
            </p:nvSpPr>
            <p:spPr>
              <a:xfrm>
                <a:off x="2327993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3E7BE3B-3B8F-45B6-BE28-4E894BD34389}"/>
                  </a:ext>
                </a:extLst>
              </p:cNvPr>
              <p:cNvSpPr/>
              <p:nvPr/>
            </p:nvSpPr>
            <p:spPr>
              <a:xfrm>
                <a:off x="2741970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B39FE3B-BE74-4CB3-9B0C-126979F7FE9F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flipH="1">
              <a:off x="3097560" y="3300847"/>
              <a:ext cx="1556775" cy="5948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192691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85A900-C4A4-4A9F-A874-5B12771A17D9}"/>
              </a:ext>
            </a:extLst>
          </p:cNvPr>
          <p:cNvGrpSpPr/>
          <p:nvPr/>
        </p:nvGrpSpPr>
        <p:grpSpPr>
          <a:xfrm>
            <a:off x="1919043" y="2132856"/>
            <a:ext cx="5583243" cy="1368030"/>
            <a:chOff x="1979712" y="2060970"/>
            <a:chExt cx="5583243" cy="136803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951512E-6789-4353-9C0C-B6FB68C72107}"/>
                </a:ext>
              </a:extLst>
            </p:cNvPr>
            <p:cNvGrpSpPr/>
            <p:nvPr/>
          </p:nvGrpSpPr>
          <p:grpSpPr>
            <a:xfrm>
              <a:off x="1979712" y="2343100"/>
              <a:ext cx="5583243" cy="1085900"/>
              <a:chOff x="1255723" y="3140970"/>
              <a:chExt cx="5583243" cy="108590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BF6D1DB-0A09-4C67-B2DA-297E2CEB39C7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87816B5A-FF47-457E-A4D8-32427526E0E6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5C34DFB0-8253-458E-9C32-0764BD4179C3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7C00D32-F632-400C-B14D-1F799BD0A4A5}"/>
                  </a:ext>
                </a:extLst>
              </p:cNvPr>
              <p:cNvCxnSpPr>
                <a:cxnSpLocks/>
                <a:stCxn id="83" idx="3"/>
                <a:endCxn id="72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734A3B-BC9B-468D-955C-B882226BABE9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544ADD08-F6D7-4411-9962-658232C80F3F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FA517812-BD0D-4C6D-966F-DE21107505AF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B7DDF14-302A-4E0C-B941-0C787CAAA6C7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827179" cy="322925"/>
                <a:chOff x="1744219" y="3877955"/>
                <a:chExt cx="827179" cy="322925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CAE61297-7A93-4097-858B-CE5E19035BC1}"/>
                    </a:ext>
                  </a:extLst>
                </p:cNvPr>
                <p:cNvSpPr/>
                <p:nvPr/>
              </p:nvSpPr>
              <p:spPr>
                <a:xfrm>
                  <a:off x="1744219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020D8380-4EA4-4EA5-A203-D9B57A4DA0F6}"/>
                    </a:ext>
                  </a:extLst>
                </p:cNvPr>
                <p:cNvSpPr/>
                <p:nvPr/>
              </p:nvSpPr>
              <p:spPr>
                <a:xfrm>
                  <a:off x="2164881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6B15FAC-7C16-4C3D-A59C-2B20D2AB6067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D262FD92-335D-4F03-B76E-F170560855F2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DD732289-CB9C-44A7-B2C5-0B661172DB7C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C508D07-7113-4CD1-A198-9FBA2D714A54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07B1D53E-CE05-4E23-A009-ECE6D98FE679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5EB08BEE-0649-4A8A-A6EF-0528B02D9FA1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B9D03B6-B563-46E0-A70F-375507167C43}"/>
                  </a:ext>
                </a:extLst>
              </p:cNvPr>
              <p:cNvCxnSpPr>
                <a:cxnSpLocks/>
                <a:endCxn id="79" idx="0"/>
              </p:cNvCxnSpPr>
              <p:nvPr/>
            </p:nvCxnSpPr>
            <p:spPr>
              <a:xfrm flipH="1">
                <a:off x="3723973" y="3458949"/>
                <a:ext cx="921846" cy="439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FFA024B-A2A2-44BE-9348-EDF3E531DD0D}"/>
                  </a:ext>
                </a:extLst>
              </p:cNvPr>
              <p:cNvCxnSpPr>
                <a:cxnSpLocks/>
                <a:stCxn id="82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F0EBE2-1379-4A40-B5A4-26701F8C57C2}"/>
                </a:ext>
              </a:extLst>
            </p:cNvPr>
            <p:cNvGrpSpPr/>
            <p:nvPr/>
          </p:nvGrpSpPr>
          <p:grpSpPr>
            <a:xfrm>
              <a:off x="4910773" y="2060970"/>
              <a:ext cx="1247541" cy="738421"/>
              <a:chOff x="5152538" y="2162277"/>
              <a:chExt cx="1247541" cy="73842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C5478C1-0358-445D-900D-ECFCBDADB1DC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5" name="Arrow: Left 84">
                <a:extLst>
                  <a:ext uri="{FF2B5EF4-FFF2-40B4-BE49-F238E27FC236}">
                    <a16:creationId xmlns:a16="http://schemas.microsoft.com/office/drawing/2014/main" id="{102151DE-28CB-4879-A6A5-18D789F75545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8D691A-6F04-48A9-B1A5-F4A69776D357}"/>
                  </a:ext>
                </a:extLst>
              </p:cNvPr>
              <p:cNvSpPr txBox="1"/>
              <p:nvPr/>
            </p:nvSpPr>
            <p:spPr>
              <a:xfrm>
                <a:off x="5946326" y="2215163"/>
                <a:ext cx="4537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3BD309-98D0-4BDD-BD75-34AE69BFDB16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B7D111D-28CA-46BE-B392-F41510964D63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09AA3C-5C2A-4641-A685-FED78810E2CA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37B637-D8FA-42DE-AD29-B2FBCBD460B3}"/>
              </a:ext>
            </a:extLst>
          </p:cNvPr>
          <p:cNvGrpSpPr/>
          <p:nvPr/>
        </p:nvGrpSpPr>
        <p:grpSpPr>
          <a:xfrm>
            <a:off x="2987824" y="4541117"/>
            <a:ext cx="4589718" cy="1081679"/>
            <a:chOff x="2249248" y="3145191"/>
            <a:chExt cx="4589718" cy="1081679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2E9993A-4049-465D-A086-21C7FECBBF89}"/>
                </a:ext>
              </a:extLst>
            </p:cNvPr>
            <p:cNvSpPr/>
            <p:nvPr/>
          </p:nvSpPr>
          <p:spPr>
            <a:xfrm>
              <a:off x="4654335" y="3145191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R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2417734-1969-4512-976F-11FBFFA67939}"/>
                </a:ext>
              </a:extLst>
            </p:cNvPr>
            <p:cNvCxnSpPr>
              <a:cxnSpLocks/>
              <a:stCxn id="58" idx="3"/>
              <a:endCxn id="49" idx="0"/>
            </p:cNvCxnSpPr>
            <p:nvPr/>
          </p:nvCxnSpPr>
          <p:spPr>
            <a:xfrm>
              <a:off x="5060851" y="3300847"/>
              <a:ext cx="1160882" cy="59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08484E9-6243-4F7B-A2B5-76EE93A6EEAE}"/>
                </a:ext>
              </a:extLst>
            </p:cNvPr>
            <p:cNvGrpSpPr/>
            <p:nvPr/>
          </p:nvGrpSpPr>
          <p:grpSpPr>
            <a:xfrm>
              <a:off x="2249248" y="3903945"/>
              <a:ext cx="827179" cy="322925"/>
              <a:chOff x="2833901" y="3877955"/>
              <a:chExt cx="827179" cy="32292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ED5346AA-5DFE-48FC-9454-591069D75461}"/>
                  </a:ext>
                </a:extLst>
              </p:cNvPr>
              <p:cNvSpPr/>
              <p:nvPr/>
            </p:nvSpPr>
            <p:spPr>
              <a:xfrm>
                <a:off x="2833901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026E9800-046D-4859-BA13-85B4919E5891}"/>
                  </a:ext>
                </a:extLst>
              </p:cNvPr>
              <p:cNvSpPr/>
              <p:nvPr/>
            </p:nvSpPr>
            <p:spPr>
              <a:xfrm>
                <a:off x="3254563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4EF7EB1-6AEB-43D6-82EB-4488C625A354}"/>
                </a:ext>
              </a:extLst>
            </p:cNvPr>
            <p:cNvGrpSpPr/>
            <p:nvPr/>
          </p:nvGrpSpPr>
          <p:grpSpPr>
            <a:xfrm>
              <a:off x="3100052" y="3898163"/>
              <a:ext cx="827179" cy="322925"/>
              <a:chOff x="1744219" y="3877955"/>
              <a:chExt cx="827179" cy="32292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1893E1C8-BCD6-48D9-B18F-8EF10F00962D}"/>
                  </a:ext>
                </a:extLst>
              </p:cNvPr>
              <p:cNvSpPr/>
              <p:nvPr/>
            </p:nvSpPr>
            <p:spPr>
              <a:xfrm>
                <a:off x="1744219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8352A053-6965-4515-8F1E-3179983529BE}"/>
                  </a:ext>
                </a:extLst>
              </p:cNvPr>
              <p:cNvSpPr/>
              <p:nvPr/>
            </p:nvSpPr>
            <p:spPr>
              <a:xfrm>
                <a:off x="2164881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G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3109E79-91E6-4987-9F7C-620A2BB7BAA4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739F1C9-CEC6-4415-A0FF-2ACEEE9EAD41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F4E664CA-961C-4E08-99A1-5FF33A2C0141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1171992-1B51-4A3D-B68C-9360915B3EB1}"/>
                </a:ext>
              </a:extLst>
            </p:cNvPr>
            <p:cNvGrpSpPr/>
            <p:nvPr/>
          </p:nvGrpSpPr>
          <p:grpSpPr>
            <a:xfrm>
              <a:off x="6018474" y="3898163"/>
              <a:ext cx="820492" cy="322925"/>
              <a:chOff x="2327993" y="3898163"/>
              <a:chExt cx="820492" cy="322925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DD14DB1-F657-4175-90C4-87586330BAB9}"/>
                  </a:ext>
                </a:extLst>
              </p:cNvPr>
              <p:cNvSpPr/>
              <p:nvPr/>
            </p:nvSpPr>
            <p:spPr>
              <a:xfrm>
                <a:off x="2327993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3E7BE3B-3B8F-45B6-BE28-4E894BD34389}"/>
                  </a:ext>
                </a:extLst>
              </p:cNvPr>
              <p:cNvSpPr/>
              <p:nvPr/>
            </p:nvSpPr>
            <p:spPr>
              <a:xfrm>
                <a:off x="2741970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B39FE3B-BE74-4CB3-9B0C-126979F7FE9F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flipH="1">
              <a:off x="3097560" y="3300847"/>
              <a:ext cx="1556775" cy="5948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A19333B-1AA2-4891-AE9B-B25F83182D85}"/>
              </a:ext>
            </a:extLst>
          </p:cNvPr>
          <p:cNvSpPr/>
          <p:nvPr/>
        </p:nvSpPr>
        <p:spPr>
          <a:xfrm>
            <a:off x="1619672" y="4255635"/>
            <a:ext cx="1788814" cy="608203"/>
          </a:xfrm>
          <a:prstGeom prst="wedgeEllipseCallout">
            <a:avLst>
              <a:gd name="adj1" fmla="val 108927"/>
              <a:gd name="adj2" fmla="val 5627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6832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&lt;25 75 27 5 15 81 97 112 10 &gt;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2A5080-047F-44AA-B98E-E34236E69839}"/>
              </a:ext>
            </a:extLst>
          </p:cNvPr>
          <p:cNvGrpSpPr/>
          <p:nvPr/>
        </p:nvGrpSpPr>
        <p:grpSpPr>
          <a:xfrm>
            <a:off x="1940813" y="2258401"/>
            <a:ext cx="5539704" cy="1131393"/>
            <a:chOff x="1940813" y="2258401"/>
            <a:chExt cx="5539704" cy="113139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5EB348-8FFF-4073-A07A-C463ADE2B7F2}"/>
                </a:ext>
              </a:extLst>
            </p:cNvPr>
            <p:cNvGrpSpPr/>
            <p:nvPr/>
          </p:nvGrpSpPr>
          <p:grpSpPr>
            <a:xfrm>
              <a:off x="1940813" y="2258401"/>
              <a:ext cx="5539704" cy="1131393"/>
              <a:chOff x="2132747" y="2585639"/>
              <a:chExt cx="5539704" cy="116166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115A6C1-861B-4890-88BF-D188D3D28F7A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1221603" cy="311312"/>
                <a:chOff x="4366605" y="2585639"/>
                <a:chExt cx="1221603" cy="311312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52C5B31-19AE-4F62-9D1D-164FE4D2767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1383253E-5360-424E-B7B2-C303BE60A95B}"/>
                    </a:ext>
                  </a:extLst>
                </p:cNvPr>
                <p:cNvSpPr/>
                <p:nvPr/>
              </p:nvSpPr>
              <p:spPr>
                <a:xfrm>
                  <a:off x="5181692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75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FAA1822-3780-492D-BAF9-75F087D6AB28}"/>
                  </a:ext>
                </a:extLst>
              </p:cNvPr>
              <p:cNvGrpSpPr/>
              <p:nvPr/>
            </p:nvGrpSpPr>
            <p:grpSpPr>
              <a:xfrm>
                <a:off x="4043854" y="3435987"/>
                <a:ext cx="2088232" cy="311312"/>
                <a:chOff x="2281714" y="3241887"/>
                <a:chExt cx="2088232" cy="311312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F63F2846-25C1-496C-8B1E-5DAF7547F5E1}"/>
                    </a:ext>
                  </a:extLst>
                </p:cNvPr>
                <p:cNvGrpSpPr/>
                <p:nvPr/>
              </p:nvGrpSpPr>
              <p:grpSpPr>
                <a:xfrm>
                  <a:off x="2281714" y="3241887"/>
                  <a:ext cx="813032" cy="311312"/>
                  <a:chOff x="4210173" y="2585639"/>
                  <a:chExt cx="813032" cy="311312"/>
                </a:xfrm>
              </p:grpSpPr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8BAC4E48-1EDC-4B07-981D-684A76F6AF85}"/>
                      </a:ext>
                    </a:extLst>
                  </p:cNvPr>
                  <p:cNvSpPr/>
                  <p:nvPr/>
                </p:nvSpPr>
                <p:spPr>
                  <a:xfrm>
                    <a:off x="421017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DA95FDF1-A2D0-4571-AF40-20B40C0A7E12}"/>
                      </a:ext>
                    </a:extLst>
                  </p:cNvPr>
                  <p:cNvSpPr/>
                  <p:nvPr/>
                </p:nvSpPr>
                <p:spPr>
                  <a:xfrm>
                    <a:off x="461668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FC12590B-426E-421E-8B0A-173138B62D16}"/>
                    </a:ext>
                  </a:extLst>
                </p:cNvPr>
                <p:cNvGrpSpPr/>
                <p:nvPr/>
              </p:nvGrpSpPr>
              <p:grpSpPr>
                <a:xfrm>
                  <a:off x="3556914" y="3241887"/>
                  <a:ext cx="813032" cy="311312"/>
                  <a:chOff x="4672341" y="2585639"/>
                  <a:chExt cx="813032" cy="311312"/>
                </a:xfrm>
              </p:grpSpPr>
              <p:sp>
                <p:nvSpPr>
                  <p:cNvPr id="64" name="Rectangle: Rounded Corners 63">
                    <a:extLst>
                      <a:ext uri="{FF2B5EF4-FFF2-40B4-BE49-F238E27FC236}">
                        <a16:creationId xmlns:a16="http://schemas.microsoft.com/office/drawing/2014/main" id="{FB360F4F-A2FE-43F9-9855-B813AF3AD2BA}"/>
                      </a:ext>
                    </a:extLst>
                  </p:cNvPr>
                  <p:cNvSpPr/>
                  <p:nvPr/>
                </p:nvSpPr>
                <p:spPr>
                  <a:xfrm>
                    <a:off x="467234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27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5" name="Rectangle: Rounded Corners 64">
                    <a:extLst>
                      <a:ext uri="{FF2B5EF4-FFF2-40B4-BE49-F238E27FC236}">
                        <a16:creationId xmlns:a16="http://schemas.microsoft.com/office/drawing/2014/main" id="{E0D83C4B-E29B-4C22-8BFA-28C15B62FC17}"/>
                      </a:ext>
                    </a:extLst>
                  </p:cNvPr>
                  <p:cNvSpPr/>
                  <p:nvPr/>
                </p:nvSpPr>
                <p:spPr>
                  <a:xfrm>
                    <a:off x="5078857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DC95C32A-E213-4340-AA31-DE956919E9A9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C3634A7D-459B-4AA3-8856-024E16658012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71A0E382-C6CA-4B6A-81D3-9FC017EA0064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1" name="Rectangle: Rounded Corners 90">
                    <a:extLst>
                      <a:ext uri="{FF2B5EF4-FFF2-40B4-BE49-F238E27FC236}">
                        <a16:creationId xmlns:a16="http://schemas.microsoft.com/office/drawing/2014/main" id="{CB18900E-1835-4F0B-9665-73975A64FBD6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E4D74993-98A5-4192-99A5-D9E10C1A80E1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E09FD77A-FA6F-46D3-9702-7F7272EDCA80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7EF8CF63-1AA0-480D-B6EF-93A0A769F9FF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5797ADF-24EF-49F4-BF48-7A111740EC03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F16E8E00-EF06-4F7C-8B4B-A47978794234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108E73A7-226E-43A2-9694-1E288DD67650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E07336B4-F0D1-4A91-AD0F-EA35A2828635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BD557D46-F7B2-4298-896C-656C18073E6C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05B891F-E93A-4646-8968-559C1358FFA8}"/>
                  </a:ext>
                </a:extLst>
              </p:cNvPr>
              <p:cNvCxnSpPr>
                <a:cxnSpLocks/>
                <a:stCxn id="3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B86B130-82FE-4D27-B64D-3295AC59C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6134" y="2903938"/>
                <a:ext cx="321263" cy="532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280DD55-7969-4B8C-B623-D1FE5E2D2C8E}"/>
                  </a:ext>
                </a:extLst>
              </p:cNvPr>
              <p:cNvCxnSpPr>
                <a:cxnSpLocks/>
                <a:stCxn id="5" idx="3"/>
                <a:endCxn id="95" idx="0"/>
              </p:cNvCxnSpPr>
              <p:nvPr/>
            </p:nvCxnSpPr>
            <p:spPr>
              <a:xfrm>
                <a:off x="5588208" y="2741296"/>
                <a:ext cx="1371621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015E8B0-BC80-46C7-97D0-F392A62E0BB9}"/>
                </a:ext>
              </a:extLst>
            </p:cNvPr>
            <p:cNvSpPr/>
            <p:nvPr/>
          </p:nvSpPr>
          <p:spPr>
            <a:xfrm>
              <a:off x="4589650" y="2265206"/>
              <a:ext cx="406516" cy="30320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25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87DCB2F-D103-4249-8FB1-6D5189C3805C}"/>
                </a:ext>
              </a:extLst>
            </p:cNvPr>
            <p:cNvCxnSpPr>
              <a:cxnSpLocks/>
            </p:cNvCxnSpPr>
            <p:nvPr/>
          </p:nvCxnSpPr>
          <p:spPr>
            <a:xfrm>
              <a:off x="4991979" y="2575212"/>
              <a:ext cx="566210" cy="51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9841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&lt;25 75 27 5 15 81 97 112 10 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8F09D1-E43C-4591-9735-69D01A7E825F}"/>
                  </a:ext>
                </a:extLst>
              </p:cNvPr>
              <p:cNvSpPr txBox="1"/>
              <p:nvPr/>
            </p:nvSpPr>
            <p:spPr>
              <a:xfrm>
                <a:off x="814468" y="3959567"/>
                <a:ext cx="7200799" cy="1058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order =5 then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Maximum Key=m-1 = 5-1=4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Minimum Key=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3-1=2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8F09D1-E43C-4591-9735-69D01A7E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68" y="3959567"/>
                <a:ext cx="7200799" cy="1058816"/>
              </a:xfrm>
              <a:prstGeom prst="rect">
                <a:avLst/>
              </a:prstGeom>
              <a:blipFill>
                <a:blip r:embed="rId3"/>
                <a:stretch>
                  <a:fillRect l="-762" t="-4046" b="-1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CB4B9AC-BD3D-455E-AE3D-BEB725C96ACF}"/>
              </a:ext>
            </a:extLst>
          </p:cNvPr>
          <p:cNvGrpSpPr/>
          <p:nvPr/>
        </p:nvGrpSpPr>
        <p:grpSpPr>
          <a:xfrm>
            <a:off x="1940813" y="2258401"/>
            <a:ext cx="5539704" cy="1131393"/>
            <a:chOff x="1940813" y="2258401"/>
            <a:chExt cx="5539704" cy="11313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5C2F807-49B8-4ABD-AFEF-4E12F8F4A6D2}"/>
                </a:ext>
              </a:extLst>
            </p:cNvPr>
            <p:cNvGrpSpPr/>
            <p:nvPr/>
          </p:nvGrpSpPr>
          <p:grpSpPr>
            <a:xfrm>
              <a:off x="1940813" y="2258401"/>
              <a:ext cx="5539704" cy="1131393"/>
              <a:chOff x="2132747" y="2585639"/>
              <a:chExt cx="5539704" cy="116166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053C86E-9F43-4C0E-AD4A-02FAA790F1B1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1221603" cy="311312"/>
                <a:chOff x="4366605" y="2585639"/>
                <a:chExt cx="1221603" cy="311312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EFE44252-141C-45AE-A5BF-690712578951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19020BA3-112B-4F55-B417-7CE4F4015752}"/>
                    </a:ext>
                  </a:extLst>
                </p:cNvPr>
                <p:cNvSpPr/>
                <p:nvPr/>
              </p:nvSpPr>
              <p:spPr>
                <a:xfrm>
                  <a:off x="5181692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75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480EBE6-D4A5-4EE5-B040-FD4514CDABD5}"/>
                  </a:ext>
                </a:extLst>
              </p:cNvPr>
              <p:cNvGrpSpPr/>
              <p:nvPr/>
            </p:nvGrpSpPr>
            <p:grpSpPr>
              <a:xfrm>
                <a:off x="4043854" y="3435987"/>
                <a:ext cx="2088232" cy="311312"/>
                <a:chOff x="2281714" y="3241887"/>
                <a:chExt cx="2088232" cy="311312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0048BF4F-5CDF-4E36-8D1D-29F7650E0F42}"/>
                    </a:ext>
                  </a:extLst>
                </p:cNvPr>
                <p:cNvGrpSpPr/>
                <p:nvPr/>
              </p:nvGrpSpPr>
              <p:grpSpPr>
                <a:xfrm>
                  <a:off x="2281714" y="3241887"/>
                  <a:ext cx="813032" cy="311312"/>
                  <a:chOff x="4210173" y="2585639"/>
                  <a:chExt cx="813032" cy="311312"/>
                </a:xfrm>
              </p:grpSpPr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4A98440B-4837-4F4F-80D8-8CD8D33E712F}"/>
                      </a:ext>
                    </a:extLst>
                  </p:cNvPr>
                  <p:cNvSpPr/>
                  <p:nvPr/>
                </p:nvSpPr>
                <p:spPr>
                  <a:xfrm>
                    <a:off x="421017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B519A239-BBBB-46A8-9CCC-A2FF57018367}"/>
                      </a:ext>
                    </a:extLst>
                  </p:cNvPr>
                  <p:cNvSpPr/>
                  <p:nvPr/>
                </p:nvSpPr>
                <p:spPr>
                  <a:xfrm>
                    <a:off x="461668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68034C76-5C6D-407F-A471-84398880B482}"/>
                    </a:ext>
                  </a:extLst>
                </p:cNvPr>
                <p:cNvGrpSpPr/>
                <p:nvPr/>
              </p:nvGrpSpPr>
              <p:grpSpPr>
                <a:xfrm>
                  <a:off x="3556914" y="3241887"/>
                  <a:ext cx="813032" cy="311312"/>
                  <a:chOff x="4672341" y="2585639"/>
                  <a:chExt cx="813032" cy="311312"/>
                </a:xfrm>
              </p:grpSpPr>
              <p:sp>
                <p:nvSpPr>
                  <p:cNvPr id="55" name="Rectangle: Rounded Corners 54">
                    <a:extLst>
                      <a:ext uri="{FF2B5EF4-FFF2-40B4-BE49-F238E27FC236}">
                        <a16:creationId xmlns:a16="http://schemas.microsoft.com/office/drawing/2014/main" id="{F0B2C113-D5A6-4C14-AE17-FAD394B3652A}"/>
                      </a:ext>
                    </a:extLst>
                  </p:cNvPr>
                  <p:cNvSpPr/>
                  <p:nvPr/>
                </p:nvSpPr>
                <p:spPr>
                  <a:xfrm>
                    <a:off x="467234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27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6" name="Rectangle: Rounded Corners 55">
                    <a:extLst>
                      <a:ext uri="{FF2B5EF4-FFF2-40B4-BE49-F238E27FC236}">
                        <a16:creationId xmlns:a16="http://schemas.microsoft.com/office/drawing/2014/main" id="{12EF1E73-149F-4D7E-98A9-A7F0AB04179D}"/>
                      </a:ext>
                    </a:extLst>
                  </p:cNvPr>
                  <p:cNvSpPr/>
                  <p:nvPr/>
                </p:nvSpPr>
                <p:spPr>
                  <a:xfrm>
                    <a:off x="5078857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9D47469-87C9-4881-8237-5B735028B487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19FBB974-2DEF-4A01-A69E-3B9A98B83708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FA69FEB7-A4D9-4935-9F3F-BC20A61FFB5F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E645F8E9-B30C-4015-824C-FBF3BE4C8417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472AD2B5-998B-4B26-807C-CF16F4520BA2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959934D6-E38E-4CDA-8CAE-70ADCF7617C6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FE005F63-C9B6-417F-8AE9-B23F8737C756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660644D-7405-45B7-9837-F75D9A7CA39A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02D258B1-DBD3-4966-9D85-35A7962D0B5F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7093FEFC-1BF8-420A-B29E-65D065C01292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A7BBD16E-B564-4DF7-BBD6-DE3CAF1177A3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C813F83E-AF95-477C-91A1-23B3AD21EB8A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91A5BE9-AEB3-4222-B055-19828B1F2565}"/>
                  </a:ext>
                </a:extLst>
              </p:cNvPr>
              <p:cNvCxnSpPr>
                <a:cxnSpLocks/>
                <a:stCxn id="59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4DAC426-2A00-4618-AFD7-278532AEB7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6134" y="2903938"/>
                <a:ext cx="321263" cy="532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2B658D3-F685-45BD-A510-80DC9EB21BE1}"/>
                  </a:ext>
                </a:extLst>
              </p:cNvPr>
              <p:cNvCxnSpPr>
                <a:cxnSpLocks/>
                <a:stCxn id="68" idx="3"/>
                <a:endCxn id="45" idx="0"/>
              </p:cNvCxnSpPr>
              <p:nvPr/>
            </p:nvCxnSpPr>
            <p:spPr>
              <a:xfrm>
                <a:off x="5588208" y="2741296"/>
                <a:ext cx="1371621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3E598E5-4378-4977-AF09-2B686DAF318A}"/>
                </a:ext>
              </a:extLst>
            </p:cNvPr>
            <p:cNvSpPr/>
            <p:nvPr/>
          </p:nvSpPr>
          <p:spPr>
            <a:xfrm>
              <a:off x="4589650" y="2265206"/>
              <a:ext cx="406516" cy="30320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25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A4DF1AC-E46D-4390-88EC-A9C9A0F866AC}"/>
                </a:ext>
              </a:extLst>
            </p:cNvPr>
            <p:cNvCxnSpPr>
              <a:cxnSpLocks/>
            </p:cNvCxnSpPr>
            <p:nvPr/>
          </p:nvCxnSpPr>
          <p:spPr>
            <a:xfrm>
              <a:off x="4991979" y="2575212"/>
              <a:ext cx="566210" cy="51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90510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75 27 5 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:25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9365AC-73C7-419D-B771-1817C1FCD9C6}"/>
              </a:ext>
            </a:extLst>
          </p:cNvPr>
          <p:cNvGrpSpPr/>
          <p:nvPr/>
        </p:nvGrpSpPr>
        <p:grpSpPr>
          <a:xfrm>
            <a:off x="1940813" y="2297607"/>
            <a:ext cx="5539704" cy="1131393"/>
            <a:chOff x="1940813" y="2258401"/>
            <a:chExt cx="5539704" cy="11313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DE3CBF9-D3C0-4724-8E9A-5A5D150B2C5D}"/>
                </a:ext>
              </a:extLst>
            </p:cNvPr>
            <p:cNvGrpSpPr/>
            <p:nvPr/>
          </p:nvGrpSpPr>
          <p:grpSpPr>
            <a:xfrm>
              <a:off x="1940813" y="2258401"/>
              <a:ext cx="5539704" cy="1131393"/>
              <a:chOff x="2132747" y="2585639"/>
              <a:chExt cx="5539704" cy="116166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1191257-ADFA-46A0-9C61-862F1999C208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1221603" cy="311312"/>
                <a:chOff x="4366605" y="2585639"/>
                <a:chExt cx="1221603" cy="311312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571ABE3D-0C04-4A87-808B-8ADFA324CC20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81A708D5-0195-4EF6-BEEB-3707B3A3F72C}"/>
                    </a:ext>
                  </a:extLst>
                </p:cNvPr>
                <p:cNvSpPr/>
                <p:nvPr/>
              </p:nvSpPr>
              <p:spPr>
                <a:xfrm>
                  <a:off x="5181692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75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CC4D2EA-C80D-41DE-8525-B28A86345A65}"/>
                  </a:ext>
                </a:extLst>
              </p:cNvPr>
              <p:cNvGrpSpPr/>
              <p:nvPr/>
            </p:nvGrpSpPr>
            <p:grpSpPr>
              <a:xfrm>
                <a:off x="4043854" y="3435987"/>
                <a:ext cx="2088232" cy="311312"/>
                <a:chOff x="2281714" y="3241887"/>
                <a:chExt cx="2088232" cy="31131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D29A40C-6C78-4927-BAA4-27076E67A05B}"/>
                    </a:ext>
                  </a:extLst>
                </p:cNvPr>
                <p:cNvGrpSpPr/>
                <p:nvPr/>
              </p:nvGrpSpPr>
              <p:grpSpPr>
                <a:xfrm>
                  <a:off x="2281714" y="3241887"/>
                  <a:ext cx="813032" cy="311312"/>
                  <a:chOff x="4210173" y="2585639"/>
                  <a:chExt cx="813032" cy="311312"/>
                </a:xfrm>
              </p:grpSpPr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3BB1E32B-326B-4723-B95E-DC359FBEEDDA}"/>
                      </a:ext>
                    </a:extLst>
                  </p:cNvPr>
                  <p:cNvSpPr/>
                  <p:nvPr/>
                </p:nvSpPr>
                <p:spPr>
                  <a:xfrm>
                    <a:off x="421017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9" name="Rectangle: Rounded Corners 68">
                    <a:extLst>
                      <a:ext uri="{FF2B5EF4-FFF2-40B4-BE49-F238E27FC236}">
                        <a16:creationId xmlns:a16="http://schemas.microsoft.com/office/drawing/2014/main" id="{21A5AF74-C81C-4AA0-92C8-FE267A050C12}"/>
                      </a:ext>
                    </a:extLst>
                  </p:cNvPr>
                  <p:cNvSpPr/>
                  <p:nvPr/>
                </p:nvSpPr>
                <p:spPr>
                  <a:xfrm>
                    <a:off x="461668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1EA032C3-8594-43F0-9B19-C4873D2EF001}"/>
                    </a:ext>
                  </a:extLst>
                </p:cNvPr>
                <p:cNvGrpSpPr/>
                <p:nvPr/>
              </p:nvGrpSpPr>
              <p:grpSpPr>
                <a:xfrm>
                  <a:off x="3556914" y="3241887"/>
                  <a:ext cx="813032" cy="311312"/>
                  <a:chOff x="4672341" y="2585639"/>
                  <a:chExt cx="813032" cy="311312"/>
                </a:xfrm>
              </p:grpSpPr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06C1938F-5A6B-44AF-9844-FF529483A996}"/>
                      </a:ext>
                    </a:extLst>
                  </p:cNvPr>
                  <p:cNvSpPr/>
                  <p:nvPr/>
                </p:nvSpPr>
                <p:spPr>
                  <a:xfrm>
                    <a:off x="467234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27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E2552F88-1CC6-4E11-A8DF-B5817C41281F}"/>
                      </a:ext>
                    </a:extLst>
                  </p:cNvPr>
                  <p:cNvSpPr/>
                  <p:nvPr/>
                </p:nvSpPr>
                <p:spPr>
                  <a:xfrm>
                    <a:off x="5078857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E6BD89D-2837-4C2F-B629-601F6EED4124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1A45A156-EB1C-44A9-B7CB-D2125B351AB8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4C2B9EF6-2576-41F8-86D3-46987781A613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5" name="Rectangle: Rounded Corners 54">
                    <a:extLst>
                      <a:ext uri="{FF2B5EF4-FFF2-40B4-BE49-F238E27FC236}">
                        <a16:creationId xmlns:a16="http://schemas.microsoft.com/office/drawing/2014/main" id="{FBE13638-2343-42D3-BA46-25DDFD7D2763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278D5EE1-E85B-40E6-9B0B-1C522136ADDF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45991907-4668-4CDF-A398-F02E958FD097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AD9E5792-718D-4115-AB08-4205105569D8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F1F322B-79C9-4B86-8885-80C77DF063E2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4AC8DFE-C35C-4935-A827-B4A1BDD85D6F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DE21989-C08F-4501-BE42-E0A82C2EA692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48" name="Rectangle: Rounded Corners 47">
                    <a:extLst>
                      <a:ext uri="{FF2B5EF4-FFF2-40B4-BE49-F238E27FC236}">
                        <a16:creationId xmlns:a16="http://schemas.microsoft.com/office/drawing/2014/main" id="{D77662C6-24CC-4D12-BC8C-13C88AE61576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2E3E8058-72FD-45B7-B418-633B30BC3F45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ADF015D-CDF2-4D1A-98EE-5A3BC19CB1E7}"/>
                  </a:ext>
                </a:extLst>
              </p:cNvPr>
              <p:cNvCxnSpPr>
                <a:cxnSpLocks/>
                <a:stCxn id="70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A43515D-100D-42A8-A244-378BC54F53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6134" y="2903938"/>
                <a:ext cx="321263" cy="532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614A9A8-581D-4D2A-8F40-8BF1058A6DC2}"/>
                  </a:ext>
                </a:extLst>
              </p:cNvPr>
              <p:cNvCxnSpPr>
                <a:cxnSpLocks/>
                <a:stCxn id="71" idx="3"/>
                <a:endCxn id="48" idx="0"/>
              </p:cNvCxnSpPr>
              <p:nvPr/>
            </p:nvCxnSpPr>
            <p:spPr>
              <a:xfrm>
                <a:off x="5588208" y="2741296"/>
                <a:ext cx="1371621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057DF2F-C30F-41A7-9632-3538EA10A542}"/>
                </a:ext>
              </a:extLst>
            </p:cNvPr>
            <p:cNvSpPr/>
            <p:nvPr/>
          </p:nvSpPr>
          <p:spPr>
            <a:xfrm>
              <a:off x="4589650" y="2265206"/>
              <a:ext cx="406516" cy="30320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25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18B0414-85E5-43E8-8288-29AA26EE07B2}"/>
                </a:ext>
              </a:extLst>
            </p:cNvPr>
            <p:cNvCxnSpPr>
              <a:cxnSpLocks/>
            </p:cNvCxnSpPr>
            <p:nvPr/>
          </p:nvCxnSpPr>
          <p:spPr>
            <a:xfrm>
              <a:off x="4991979" y="2575212"/>
              <a:ext cx="566210" cy="51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ACD710-FA37-4CDB-B13B-42A60851C628}"/>
              </a:ext>
            </a:extLst>
          </p:cNvPr>
          <p:cNvGrpSpPr/>
          <p:nvPr/>
        </p:nvGrpSpPr>
        <p:grpSpPr>
          <a:xfrm>
            <a:off x="4548269" y="2140471"/>
            <a:ext cx="1277131" cy="738421"/>
            <a:chOff x="5152538" y="2162277"/>
            <a:chExt cx="1277131" cy="73842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3F0B12E-7C8F-4A3F-8726-F243B19996B1}"/>
                </a:ext>
              </a:extLst>
            </p:cNvPr>
            <p:cNvSpPr/>
            <p:nvPr/>
          </p:nvSpPr>
          <p:spPr>
            <a:xfrm>
              <a:off x="5152538" y="2196426"/>
              <a:ext cx="509527" cy="704272"/>
            </a:xfrm>
            <a:prstGeom prst="ellipse">
              <a:avLst/>
            </a:prstGeom>
            <a:solidFill>
              <a:srgbClr val="FF00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Arrow: Left 76">
              <a:extLst>
                <a:ext uri="{FF2B5EF4-FFF2-40B4-BE49-F238E27FC236}">
                  <a16:creationId xmlns:a16="http://schemas.microsoft.com/office/drawing/2014/main" id="{0455DF79-C1BA-4EA3-AA57-E4222F135BF1}"/>
                </a:ext>
              </a:extLst>
            </p:cNvPr>
            <p:cNvSpPr/>
            <p:nvPr/>
          </p:nvSpPr>
          <p:spPr>
            <a:xfrm rot="20183950">
              <a:off x="5652593" y="2162277"/>
              <a:ext cx="406517" cy="202909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ED882B9-5BCC-46E5-8A53-2FC598A938A5}"/>
                </a:ext>
              </a:extLst>
            </p:cNvPr>
            <p:cNvSpPr txBox="1"/>
            <p:nvPr/>
          </p:nvSpPr>
          <p:spPr>
            <a:xfrm>
              <a:off x="6009006" y="2166505"/>
              <a:ext cx="4206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key</a:t>
              </a:r>
              <a:endParaRPr lang="en-IN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335265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75 27 5 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:25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3415A46-11BD-4E1E-81BF-00139B0F51FF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1F077190-01C1-41F4-BB56-79C3FEBAA835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480826-FA55-40C6-8C87-9FA66F21739E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71A878D-D6CE-4A62-9E42-2714B2B24128}"/>
              </a:ext>
            </a:extLst>
          </p:cNvPr>
          <p:cNvGrpSpPr/>
          <p:nvPr/>
        </p:nvGrpSpPr>
        <p:grpSpPr>
          <a:xfrm>
            <a:off x="1940813" y="2140471"/>
            <a:ext cx="5539704" cy="1288529"/>
            <a:chOff x="1940813" y="2140471"/>
            <a:chExt cx="5539704" cy="128852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D9365AC-73C7-419D-B771-1817C1FCD9C6}"/>
                </a:ext>
              </a:extLst>
            </p:cNvPr>
            <p:cNvGrpSpPr/>
            <p:nvPr/>
          </p:nvGrpSpPr>
          <p:grpSpPr>
            <a:xfrm>
              <a:off x="1940813" y="2297607"/>
              <a:ext cx="5539704" cy="1131393"/>
              <a:chOff x="1940813" y="2258401"/>
              <a:chExt cx="5539704" cy="1131393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DE3CBF9-D3C0-4724-8E9A-5A5D150B2C5D}"/>
                  </a:ext>
                </a:extLst>
              </p:cNvPr>
              <p:cNvGrpSpPr/>
              <p:nvPr/>
            </p:nvGrpSpPr>
            <p:grpSpPr>
              <a:xfrm>
                <a:off x="1940813" y="2258401"/>
                <a:ext cx="5539704" cy="1131393"/>
                <a:chOff x="2132747" y="2585639"/>
                <a:chExt cx="5539704" cy="1161660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31191257-ADFA-46A0-9C61-862F1999C208}"/>
                    </a:ext>
                  </a:extLst>
                </p:cNvPr>
                <p:cNvGrpSpPr/>
                <p:nvPr/>
              </p:nvGrpSpPr>
              <p:grpSpPr>
                <a:xfrm>
                  <a:off x="4366605" y="2585639"/>
                  <a:ext cx="1221603" cy="311312"/>
                  <a:chOff x="4366605" y="2585639"/>
                  <a:chExt cx="1221603" cy="311312"/>
                </a:xfrm>
              </p:grpSpPr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571ABE3D-0C04-4A87-808B-8ADFA324CC20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81A708D5-0195-4EF6-BEEB-3707B3A3F72C}"/>
                      </a:ext>
                    </a:extLst>
                  </p:cNvPr>
                  <p:cNvSpPr/>
                  <p:nvPr/>
                </p:nvSpPr>
                <p:spPr>
                  <a:xfrm>
                    <a:off x="5181692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75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5CC4D2EA-C80D-41DE-8525-B28A86345A65}"/>
                    </a:ext>
                  </a:extLst>
                </p:cNvPr>
                <p:cNvGrpSpPr/>
                <p:nvPr/>
              </p:nvGrpSpPr>
              <p:grpSpPr>
                <a:xfrm>
                  <a:off x="4043854" y="3435987"/>
                  <a:ext cx="2088232" cy="311312"/>
                  <a:chOff x="2281714" y="3241887"/>
                  <a:chExt cx="2088232" cy="311312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CD29A40C-6C78-4927-BAA4-27076E67A05B}"/>
                      </a:ext>
                    </a:extLst>
                  </p:cNvPr>
                  <p:cNvGrpSpPr/>
                  <p:nvPr/>
                </p:nvGrpSpPr>
                <p:grpSpPr>
                  <a:xfrm>
                    <a:off x="2281714" y="3241887"/>
                    <a:ext cx="813032" cy="311312"/>
                    <a:chOff x="4210173" y="2585639"/>
                    <a:chExt cx="813032" cy="311312"/>
                  </a:xfrm>
                </p:grpSpPr>
                <p:sp>
                  <p:nvSpPr>
                    <p:cNvPr id="68" name="Rectangle: Rounded Corners 67">
                      <a:extLst>
                        <a:ext uri="{FF2B5EF4-FFF2-40B4-BE49-F238E27FC236}">
                          <a16:creationId xmlns:a16="http://schemas.microsoft.com/office/drawing/2014/main" id="{3BB1E32B-326B-4723-B95E-DC359FBEE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0173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69" name="Rectangle: Rounded Corners 68">
                      <a:extLst>
                        <a:ext uri="{FF2B5EF4-FFF2-40B4-BE49-F238E27FC236}">
                          <a16:creationId xmlns:a16="http://schemas.microsoft.com/office/drawing/2014/main" id="{21A5AF74-C81C-4AA0-92C8-FE267A050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6689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15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1EA032C3-8594-43F0-9B19-C4873D2EF001}"/>
                      </a:ext>
                    </a:extLst>
                  </p:cNvPr>
                  <p:cNvGrpSpPr/>
                  <p:nvPr/>
                </p:nvGrpSpPr>
                <p:grpSpPr>
                  <a:xfrm>
                    <a:off x="3556914" y="3241887"/>
                    <a:ext cx="813032" cy="311312"/>
                    <a:chOff x="4672341" y="2585639"/>
                    <a:chExt cx="813032" cy="311312"/>
                  </a:xfrm>
                </p:grpSpPr>
                <p:sp>
                  <p:nvSpPr>
                    <p:cNvPr id="58" name="Rectangle: Rounded Corners 57">
                      <a:extLst>
                        <a:ext uri="{FF2B5EF4-FFF2-40B4-BE49-F238E27FC236}">
                          <a16:creationId xmlns:a16="http://schemas.microsoft.com/office/drawing/2014/main" id="{06C1938F-5A6B-44AF-9844-FF529483A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2341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27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59" name="Rectangle: Rounded Corners 58">
                      <a:extLst>
                        <a:ext uri="{FF2B5EF4-FFF2-40B4-BE49-F238E27FC236}">
                          <a16:creationId xmlns:a16="http://schemas.microsoft.com/office/drawing/2014/main" id="{E2552F88-1CC6-4E11-A8DF-B5817C412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8857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35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1E6BD89D-2837-4C2F-B629-601F6EED4124}"/>
                    </a:ext>
                  </a:extLst>
                </p:cNvPr>
                <p:cNvGrpSpPr/>
                <p:nvPr/>
              </p:nvGrpSpPr>
              <p:grpSpPr>
                <a:xfrm>
                  <a:off x="2132747" y="3435987"/>
                  <a:ext cx="1626064" cy="311312"/>
                  <a:chOff x="2438146" y="3241887"/>
                  <a:chExt cx="1626064" cy="311312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1A45A156-EB1C-44A9-B7CB-D2125B351AB8}"/>
                      </a:ext>
                    </a:extLst>
                  </p:cNvPr>
                  <p:cNvGrpSpPr/>
                  <p:nvPr/>
                </p:nvGrpSpPr>
                <p:grpSpPr>
                  <a:xfrm>
                    <a:off x="2438146" y="3241887"/>
                    <a:ext cx="813032" cy="311312"/>
                    <a:chOff x="4366605" y="2585639"/>
                    <a:chExt cx="813032" cy="311312"/>
                  </a:xfrm>
                </p:grpSpPr>
                <p:sp>
                  <p:nvSpPr>
                    <p:cNvPr id="54" name="Rectangle: Rounded Corners 53">
                      <a:extLst>
                        <a:ext uri="{FF2B5EF4-FFF2-40B4-BE49-F238E27FC236}">
                          <a16:creationId xmlns:a16="http://schemas.microsoft.com/office/drawing/2014/main" id="{4C2B9EF6-2576-41F8-86D3-46987781A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6605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55" name="Rectangle: Rounded Corners 54">
                      <a:extLst>
                        <a:ext uri="{FF2B5EF4-FFF2-40B4-BE49-F238E27FC236}">
                          <a16:creationId xmlns:a16="http://schemas.microsoft.com/office/drawing/2014/main" id="{FBE13638-2343-42D3-BA46-25DDFD7D27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121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278D5EE1-E85B-40E6-9B0B-1C522136ADDF}"/>
                      </a:ext>
                    </a:extLst>
                  </p:cNvPr>
                  <p:cNvGrpSpPr/>
                  <p:nvPr/>
                </p:nvGrpSpPr>
                <p:grpSpPr>
                  <a:xfrm>
                    <a:off x="3251178" y="3241887"/>
                    <a:ext cx="813032" cy="311312"/>
                    <a:chOff x="4366605" y="2585639"/>
                    <a:chExt cx="813032" cy="311312"/>
                  </a:xfrm>
                </p:grpSpPr>
                <p:sp>
                  <p:nvSpPr>
                    <p:cNvPr id="52" name="Rectangle: Rounded Corners 51">
                      <a:extLst>
                        <a:ext uri="{FF2B5EF4-FFF2-40B4-BE49-F238E27FC236}">
                          <a16:creationId xmlns:a16="http://schemas.microsoft.com/office/drawing/2014/main" id="{45991907-4668-4CDF-A398-F02E958FD0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6605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53" name="Rectangle: Rounded Corners 52">
                      <a:extLst>
                        <a:ext uri="{FF2B5EF4-FFF2-40B4-BE49-F238E27FC236}">
                          <a16:creationId xmlns:a16="http://schemas.microsoft.com/office/drawing/2014/main" id="{AD9E5792-718D-4115-AB08-420510556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121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1F322B-79C9-4B86-8885-80C77DF063E2}"/>
                    </a:ext>
                  </a:extLst>
                </p:cNvPr>
                <p:cNvGrpSpPr/>
                <p:nvPr/>
              </p:nvGrpSpPr>
              <p:grpSpPr>
                <a:xfrm>
                  <a:off x="6350055" y="3429000"/>
                  <a:ext cx="1322396" cy="311312"/>
                  <a:chOff x="2844662" y="3241887"/>
                  <a:chExt cx="1322396" cy="311312"/>
                </a:xfrm>
              </p:grpSpPr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34AC8DFE-C35C-4935-A827-B4A1BDD85D6F}"/>
                      </a:ext>
                    </a:extLst>
                  </p:cNvPr>
                  <p:cNvSpPr/>
                  <p:nvPr/>
                </p:nvSpPr>
                <p:spPr>
                  <a:xfrm>
                    <a:off x="2844662" y="3241887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BDE21989-C08F-4501-BE42-E0A82C2EA692}"/>
                      </a:ext>
                    </a:extLst>
                  </p:cNvPr>
                  <p:cNvGrpSpPr/>
                  <p:nvPr/>
                </p:nvGrpSpPr>
                <p:grpSpPr>
                  <a:xfrm>
                    <a:off x="3251178" y="3241887"/>
                    <a:ext cx="915880" cy="311312"/>
                    <a:chOff x="4366605" y="2585639"/>
                    <a:chExt cx="915880" cy="311312"/>
                  </a:xfrm>
                </p:grpSpPr>
                <p:sp>
                  <p:nvSpPr>
                    <p:cNvPr id="48" name="Rectangle: Rounded Corners 47">
                      <a:extLst>
                        <a:ext uri="{FF2B5EF4-FFF2-40B4-BE49-F238E27FC236}">
                          <a16:creationId xmlns:a16="http://schemas.microsoft.com/office/drawing/2014/main" id="{D77662C6-24CC-4D12-BC8C-13C88AE615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6605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97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49" name="Rectangle: Rounded Corners 48">
                      <a:extLst>
                        <a:ext uri="{FF2B5EF4-FFF2-40B4-BE49-F238E27FC236}">
                          <a16:creationId xmlns:a16="http://schemas.microsoft.com/office/drawing/2014/main" id="{2E3E8058-72FD-45B7-B418-633B30BC3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120" y="2585639"/>
                      <a:ext cx="509365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112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FADF015D-CDF2-4D1A-98EE-5A3BC19CB1E7}"/>
                    </a:ext>
                  </a:extLst>
                </p:cNvPr>
                <p:cNvCxnSpPr>
                  <a:cxnSpLocks/>
                  <a:stCxn id="70" idx="1"/>
                </p:cNvCxnSpPr>
                <p:nvPr/>
              </p:nvCxnSpPr>
              <p:spPr>
                <a:xfrm flipH="1">
                  <a:off x="2965239" y="2741295"/>
                  <a:ext cx="1401366" cy="6807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4A43515D-100D-42A8-A244-378BC54F53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56134" y="2903938"/>
                  <a:ext cx="321263" cy="5320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D614A9A8-581D-4D2A-8F40-8BF1058A6DC2}"/>
                    </a:ext>
                  </a:extLst>
                </p:cNvPr>
                <p:cNvCxnSpPr>
                  <a:cxnSpLocks/>
                  <a:stCxn id="71" idx="3"/>
                  <a:endCxn id="48" idx="0"/>
                </p:cNvCxnSpPr>
                <p:nvPr/>
              </p:nvCxnSpPr>
              <p:spPr>
                <a:xfrm>
                  <a:off x="5588208" y="2741296"/>
                  <a:ext cx="1371621" cy="6877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057DF2F-C30F-41A7-9632-3538EA10A542}"/>
                  </a:ext>
                </a:extLst>
              </p:cNvPr>
              <p:cNvSpPr/>
              <p:nvPr/>
            </p:nvSpPr>
            <p:spPr>
              <a:xfrm>
                <a:off x="4589650" y="2265206"/>
                <a:ext cx="406516" cy="30320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25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8B0414-85E5-43E8-8288-29AA26EE0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1979" y="2575212"/>
                <a:ext cx="566210" cy="5181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4ACD710-FA37-4CDB-B13B-42A60851C628}"/>
                </a:ext>
              </a:extLst>
            </p:cNvPr>
            <p:cNvGrpSpPr/>
            <p:nvPr/>
          </p:nvGrpSpPr>
          <p:grpSpPr>
            <a:xfrm>
              <a:off x="4548269" y="2140471"/>
              <a:ext cx="1277131" cy="738421"/>
              <a:chOff x="5152538" y="2162277"/>
              <a:chExt cx="1277131" cy="738421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3F0B12E-7C8F-4A3F-8726-F243B19996B1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7" name="Arrow: Left 76">
                <a:extLst>
                  <a:ext uri="{FF2B5EF4-FFF2-40B4-BE49-F238E27FC236}">
                    <a16:creationId xmlns:a16="http://schemas.microsoft.com/office/drawing/2014/main" id="{0455DF79-C1BA-4EA3-AA57-E4222F135BF1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ED882B9-5BCC-46E5-8A53-2FC598A938A5}"/>
                  </a:ext>
                </a:extLst>
              </p:cNvPr>
              <p:cNvSpPr txBox="1"/>
              <p:nvPr/>
            </p:nvSpPr>
            <p:spPr>
              <a:xfrm>
                <a:off x="6009006" y="2166505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432206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75 27 5 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:25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9365AC-73C7-419D-B771-1817C1FCD9C6}"/>
              </a:ext>
            </a:extLst>
          </p:cNvPr>
          <p:cNvGrpSpPr/>
          <p:nvPr/>
        </p:nvGrpSpPr>
        <p:grpSpPr>
          <a:xfrm>
            <a:off x="1940813" y="2297607"/>
            <a:ext cx="5539704" cy="1131393"/>
            <a:chOff x="1940813" y="2258401"/>
            <a:chExt cx="5539704" cy="11313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DE3CBF9-D3C0-4724-8E9A-5A5D150B2C5D}"/>
                </a:ext>
              </a:extLst>
            </p:cNvPr>
            <p:cNvGrpSpPr/>
            <p:nvPr/>
          </p:nvGrpSpPr>
          <p:grpSpPr>
            <a:xfrm>
              <a:off x="1940813" y="2258401"/>
              <a:ext cx="5539704" cy="1131393"/>
              <a:chOff x="2132747" y="2585639"/>
              <a:chExt cx="5539704" cy="116166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1191257-ADFA-46A0-9C61-862F1999C208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1221603" cy="311312"/>
                <a:chOff x="4366605" y="2585639"/>
                <a:chExt cx="1221603" cy="311312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571ABE3D-0C04-4A87-808B-8ADFA324CC20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81A708D5-0195-4EF6-BEEB-3707B3A3F72C}"/>
                    </a:ext>
                  </a:extLst>
                </p:cNvPr>
                <p:cNvSpPr/>
                <p:nvPr/>
              </p:nvSpPr>
              <p:spPr>
                <a:xfrm>
                  <a:off x="5181692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75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CC4D2EA-C80D-41DE-8525-B28A86345A65}"/>
                  </a:ext>
                </a:extLst>
              </p:cNvPr>
              <p:cNvGrpSpPr/>
              <p:nvPr/>
            </p:nvGrpSpPr>
            <p:grpSpPr>
              <a:xfrm>
                <a:off x="4043854" y="3435987"/>
                <a:ext cx="2088232" cy="311312"/>
                <a:chOff x="2281714" y="3241887"/>
                <a:chExt cx="2088232" cy="31131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D29A40C-6C78-4927-BAA4-27076E67A05B}"/>
                    </a:ext>
                  </a:extLst>
                </p:cNvPr>
                <p:cNvGrpSpPr/>
                <p:nvPr/>
              </p:nvGrpSpPr>
              <p:grpSpPr>
                <a:xfrm>
                  <a:off x="2281714" y="3241887"/>
                  <a:ext cx="813032" cy="311312"/>
                  <a:chOff x="4210173" y="2585639"/>
                  <a:chExt cx="813032" cy="311312"/>
                </a:xfrm>
              </p:grpSpPr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3BB1E32B-326B-4723-B95E-DC359FBEEDDA}"/>
                      </a:ext>
                    </a:extLst>
                  </p:cNvPr>
                  <p:cNvSpPr/>
                  <p:nvPr/>
                </p:nvSpPr>
                <p:spPr>
                  <a:xfrm>
                    <a:off x="421017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9" name="Rectangle: Rounded Corners 68">
                    <a:extLst>
                      <a:ext uri="{FF2B5EF4-FFF2-40B4-BE49-F238E27FC236}">
                        <a16:creationId xmlns:a16="http://schemas.microsoft.com/office/drawing/2014/main" id="{21A5AF74-C81C-4AA0-92C8-FE267A050C12}"/>
                      </a:ext>
                    </a:extLst>
                  </p:cNvPr>
                  <p:cNvSpPr/>
                  <p:nvPr/>
                </p:nvSpPr>
                <p:spPr>
                  <a:xfrm>
                    <a:off x="461668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1EA032C3-8594-43F0-9B19-C4873D2EF001}"/>
                    </a:ext>
                  </a:extLst>
                </p:cNvPr>
                <p:cNvGrpSpPr/>
                <p:nvPr/>
              </p:nvGrpSpPr>
              <p:grpSpPr>
                <a:xfrm>
                  <a:off x="3556914" y="3241887"/>
                  <a:ext cx="813032" cy="311312"/>
                  <a:chOff x="4672341" y="2585639"/>
                  <a:chExt cx="813032" cy="311312"/>
                </a:xfrm>
              </p:grpSpPr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06C1938F-5A6B-44AF-9844-FF529483A996}"/>
                      </a:ext>
                    </a:extLst>
                  </p:cNvPr>
                  <p:cNvSpPr/>
                  <p:nvPr/>
                </p:nvSpPr>
                <p:spPr>
                  <a:xfrm>
                    <a:off x="467234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27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E2552F88-1CC6-4E11-A8DF-B5817C41281F}"/>
                      </a:ext>
                    </a:extLst>
                  </p:cNvPr>
                  <p:cNvSpPr/>
                  <p:nvPr/>
                </p:nvSpPr>
                <p:spPr>
                  <a:xfrm>
                    <a:off x="5078857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E6BD89D-2837-4C2F-B629-601F6EED4124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1A45A156-EB1C-44A9-B7CB-D2125B351AB8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4C2B9EF6-2576-41F8-86D3-46987781A613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5" name="Rectangle: Rounded Corners 54">
                    <a:extLst>
                      <a:ext uri="{FF2B5EF4-FFF2-40B4-BE49-F238E27FC236}">
                        <a16:creationId xmlns:a16="http://schemas.microsoft.com/office/drawing/2014/main" id="{FBE13638-2343-42D3-BA46-25DDFD7D2763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278D5EE1-E85B-40E6-9B0B-1C522136ADDF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45991907-4668-4CDF-A398-F02E958FD097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AD9E5792-718D-4115-AB08-4205105569D8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F1F322B-79C9-4B86-8885-80C77DF063E2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4AC8DFE-C35C-4935-A827-B4A1BDD85D6F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DE21989-C08F-4501-BE42-E0A82C2EA692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48" name="Rectangle: Rounded Corners 47">
                    <a:extLst>
                      <a:ext uri="{FF2B5EF4-FFF2-40B4-BE49-F238E27FC236}">
                        <a16:creationId xmlns:a16="http://schemas.microsoft.com/office/drawing/2014/main" id="{D77662C6-24CC-4D12-BC8C-13C88AE61576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2E3E8058-72FD-45B7-B418-633B30BC3F45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ADF015D-CDF2-4D1A-98EE-5A3BC19CB1E7}"/>
                  </a:ext>
                </a:extLst>
              </p:cNvPr>
              <p:cNvCxnSpPr>
                <a:cxnSpLocks/>
                <a:stCxn id="70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A43515D-100D-42A8-A244-378BC54F53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6134" y="2903938"/>
                <a:ext cx="321263" cy="532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614A9A8-581D-4D2A-8F40-8BF1058A6DC2}"/>
                  </a:ext>
                </a:extLst>
              </p:cNvPr>
              <p:cNvCxnSpPr>
                <a:cxnSpLocks/>
                <a:stCxn id="71" idx="3"/>
                <a:endCxn id="48" idx="0"/>
              </p:cNvCxnSpPr>
              <p:nvPr/>
            </p:nvCxnSpPr>
            <p:spPr>
              <a:xfrm>
                <a:off x="5588208" y="2741296"/>
                <a:ext cx="1371621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057DF2F-C30F-41A7-9632-3538EA10A542}"/>
                </a:ext>
              </a:extLst>
            </p:cNvPr>
            <p:cNvSpPr/>
            <p:nvPr/>
          </p:nvSpPr>
          <p:spPr>
            <a:xfrm>
              <a:off x="4589650" y="2265206"/>
              <a:ext cx="406516" cy="30320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25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18B0414-85E5-43E8-8288-29AA26EE07B2}"/>
                </a:ext>
              </a:extLst>
            </p:cNvPr>
            <p:cNvCxnSpPr>
              <a:cxnSpLocks/>
            </p:cNvCxnSpPr>
            <p:nvPr/>
          </p:nvCxnSpPr>
          <p:spPr>
            <a:xfrm>
              <a:off x="4991979" y="2575212"/>
              <a:ext cx="566210" cy="51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3415A46-11BD-4E1E-81BF-00139B0F51FF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1F077190-01C1-41F4-BB56-79C3FEBAA835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480826-FA55-40C6-8C87-9FA66F21739E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ACD710-FA37-4CDB-B13B-42A60851C628}"/>
              </a:ext>
            </a:extLst>
          </p:cNvPr>
          <p:cNvGrpSpPr/>
          <p:nvPr/>
        </p:nvGrpSpPr>
        <p:grpSpPr>
          <a:xfrm>
            <a:off x="4548269" y="2140471"/>
            <a:ext cx="1277131" cy="738421"/>
            <a:chOff x="5152538" y="2162277"/>
            <a:chExt cx="1277131" cy="73842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3F0B12E-7C8F-4A3F-8726-F243B19996B1}"/>
                </a:ext>
              </a:extLst>
            </p:cNvPr>
            <p:cNvSpPr/>
            <p:nvPr/>
          </p:nvSpPr>
          <p:spPr>
            <a:xfrm>
              <a:off x="5152538" y="2196426"/>
              <a:ext cx="509527" cy="704272"/>
            </a:xfrm>
            <a:prstGeom prst="ellipse">
              <a:avLst/>
            </a:prstGeom>
            <a:solidFill>
              <a:srgbClr val="FF00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Arrow: Left 76">
              <a:extLst>
                <a:ext uri="{FF2B5EF4-FFF2-40B4-BE49-F238E27FC236}">
                  <a16:creationId xmlns:a16="http://schemas.microsoft.com/office/drawing/2014/main" id="{0455DF79-C1BA-4EA3-AA57-E4222F135BF1}"/>
                </a:ext>
              </a:extLst>
            </p:cNvPr>
            <p:cNvSpPr/>
            <p:nvPr/>
          </p:nvSpPr>
          <p:spPr>
            <a:xfrm rot="20183950">
              <a:off x="5652593" y="2162277"/>
              <a:ext cx="406517" cy="202909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ED882B9-5BCC-46E5-8A53-2FC598A938A5}"/>
                </a:ext>
              </a:extLst>
            </p:cNvPr>
            <p:cNvSpPr txBox="1"/>
            <p:nvPr/>
          </p:nvSpPr>
          <p:spPr>
            <a:xfrm>
              <a:off x="6009006" y="2166505"/>
              <a:ext cx="4206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key</a:t>
              </a:r>
              <a:endParaRPr lang="en-IN" sz="105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1732127-FC23-400B-9B7A-68715E834C86}"/>
              </a:ext>
            </a:extLst>
          </p:cNvPr>
          <p:cNvGrpSpPr/>
          <p:nvPr/>
        </p:nvGrpSpPr>
        <p:grpSpPr>
          <a:xfrm>
            <a:off x="1954263" y="4386149"/>
            <a:ext cx="5539704" cy="1131393"/>
            <a:chOff x="2132747" y="2585639"/>
            <a:chExt cx="5539704" cy="116166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A7B173E-0D7A-44A4-9B02-12E99AA76430}"/>
                </a:ext>
              </a:extLst>
            </p:cNvPr>
            <p:cNvGrpSpPr/>
            <p:nvPr/>
          </p:nvGrpSpPr>
          <p:grpSpPr>
            <a:xfrm>
              <a:off x="4366605" y="2585639"/>
              <a:ext cx="809915" cy="311312"/>
              <a:chOff x="4366605" y="2585639"/>
              <a:chExt cx="809915" cy="311312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8944B2D0-25D5-4ACD-991D-06A17EB9DECB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9763CA28-83D6-4B95-87CB-9AFFCAD3EBC6}"/>
                  </a:ext>
                </a:extLst>
              </p:cNvPr>
              <p:cNvSpPr/>
              <p:nvPr/>
            </p:nvSpPr>
            <p:spPr>
              <a:xfrm>
                <a:off x="4770004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75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B4EB110-6B16-417D-A08F-D2195846DCBD}"/>
                </a:ext>
              </a:extLst>
            </p:cNvPr>
            <p:cNvGrpSpPr/>
            <p:nvPr/>
          </p:nvGrpSpPr>
          <p:grpSpPr>
            <a:xfrm>
              <a:off x="4043854" y="3435987"/>
              <a:ext cx="1642734" cy="311312"/>
              <a:chOff x="2281714" y="3241887"/>
              <a:chExt cx="1642734" cy="311312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D9A3598-438E-4A17-98FE-BAAE7E92FDDF}"/>
                  </a:ext>
                </a:extLst>
              </p:cNvPr>
              <p:cNvGrpSpPr/>
              <p:nvPr/>
            </p:nvGrpSpPr>
            <p:grpSpPr>
              <a:xfrm>
                <a:off x="2281714" y="3241887"/>
                <a:ext cx="813032" cy="311312"/>
                <a:chOff x="4210173" y="2585639"/>
                <a:chExt cx="813032" cy="311312"/>
              </a:xfrm>
            </p:grpSpPr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3DA44027-B20C-460B-9E14-A7CDF5C819CB}"/>
                    </a:ext>
                  </a:extLst>
                </p:cNvPr>
                <p:cNvSpPr/>
                <p:nvPr/>
              </p:nvSpPr>
              <p:spPr>
                <a:xfrm>
                  <a:off x="4210173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A7818DF9-48AF-4F5A-8166-33E403AA3E03}"/>
                    </a:ext>
                  </a:extLst>
                </p:cNvPr>
                <p:cNvSpPr/>
                <p:nvPr/>
              </p:nvSpPr>
              <p:spPr>
                <a:xfrm>
                  <a:off x="4616689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AD171FB-0CDA-4686-9E3F-FBF71B7A1FCF}"/>
                  </a:ext>
                </a:extLst>
              </p:cNvPr>
              <p:cNvGrpSpPr/>
              <p:nvPr/>
            </p:nvGrpSpPr>
            <p:grpSpPr>
              <a:xfrm>
                <a:off x="3111416" y="3241887"/>
                <a:ext cx="813032" cy="311312"/>
                <a:chOff x="4226843" y="2585639"/>
                <a:chExt cx="813032" cy="311312"/>
              </a:xfrm>
            </p:grpSpPr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E5820383-5483-45AF-A64F-759945AC0B58}"/>
                    </a:ext>
                  </a:extLst>
                </p:cNvPr>
                <p:cNvSpPr/>
                <p:nvPr/>
              </p:nvSpPr>
              <p:spPr>
                <a:xfrm>
                  <a:off x="4226843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27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5F9A059C-3ED3-4C7B-BB93-5ECCB7C87235}"/>
                    </a:ext>
                  </a:extLst>
                </p:cNvPr>
                <p:cNvSpPr/>
                <p:nvPr/>
              </p:nvSpPr>
              <p:spPr>
                <a:xfrm>
                  <a:off x="4633359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7AA1573-D84A-4287-80DA-FC461446074F}"/>
                </a:ext>
              </a:extLst>
            </p:cNvPr>
            <p:cNvGrpSpPr/>
            <p:nvPr/>
          </p:nvGrpSpPr>
          <p:grpSpPr>
            <a:xfrm>
              <a:off x="2132747" y="3435987"/>
              <a:ext cx="1626064" cy="311312"/>
              <a:chOff x="2438146" y="3241887"/>
              <a:chExt cx="1626064" cy="311312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F49A880-4FC5-4900-BE71-C60FA9BCFD55}"/>
                  </a:ext>
                </a:extLst>
              </p:cNvPr>
              <p:cNvGrpSpPr/>
              <p:nvPr/>
            </p:nvGrpSpPr>
            <p:grpSpPr>
              <a:xfrm>
                <a:off x="2438146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010253AB-CAB3-4CAA-A872-7E5B8A71E9D5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C5EF28E6-5F7F-41BD-9C64-36914BBD8DDE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3F57DAD-22C1-4E96-98AB-0D2A2A2349BB}"/>
                  </a:ext>
                </a:extLst>
              </p:cNvPr>
              <p:cNvGrpSpPr/>
              <p:nvPr/>
            </p:nvGrpSpPr>
            <p:grpSpPr>
              <a:xfrm>
                <a:off x="3251178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F3BCF6C3-0B25-4F64-9697-A311488DC3CD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EDB0F3A2-DCDE-48F0-BAA6-810901DB4B50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5054436-64A1-40A5-ACFD-355646695108}"/>
                </a:ext>
              </a:extLst>
            </p:cNvPr>
            <p:cNvGrpSpPr/>
            <p:nvPr/>
          </p:nvGrpSpPr>
          <p:grpSpPr>
            <a:xfrm>
              <a:off x="6350055" y="3429000"/>
              <a:ext cx="1322396" cy="311312"/>
              <a:chOff x="2844662" y="3241887"/>
              <a:chExt cx="1322396" cy="31131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CEA9FCC2-AA05-4075-BE4D-2735908C4752}"/>
                  </a:ext>
                </a:extLst>
              </p:cNvPr>
              <p:cNvSpPr/>
              <p:nvPr/>
            </p:nvSpPr>
            <p:spPr>
              <a:xfrm>
                <a:off x="2844662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81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E78A2E35-DCA1-4073-A06F-6C8575476ED0}"/>
                  </a:ext>
                </a:extLst>
              </p:cNvPr>
              <p:cNvGrpSpPr/>
              <p:nvPr/>
            </p:nvGrpSpPr>
            <p:grpSpPr>
              <a:xfrm>
                <a:off x="3251178" y="3241887"/>
                <a:ext cx="915880" cy="311312"/>
                <a:chOff x="4366605" y="2585639"/>
                <a:chExt cx="915880" cy="311312"/>
              </a:xfrm>
            </p:grpSpPr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0F7D9354-FD2C-496B-AE5A-FE6281F53C18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28CDA6C0-4AF6-4D37-B792-63B0FF6D7555}"/>
                    </a:ext>
                  </a:extLst>
                </p:cNvPr>
                <p:cNvSpPr/>
                <p:nvPr/>
              </p:nvSpPr>
              <p:spPr>
                <a:xfrm>
                  <a:off x="4773120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1FD03F4-2965-4461-8A4A-A712F16DE03B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6115611-D4F5-4259-8909-18E924B17831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96158" cy="5471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1F1A2B6-EDF5-4D92-AE52-0057330C0B7A}"/>
                </a:ext>
              </a:extLst>
            </p:cNvPr>
            <p:cNvCxnSpPr>
              <a:cxnSpLocks/>
              <a:stCxn id="99" idx="3"/>
              <a:endCxn id="84" idx="0"/>
            </p:cNvCxnSpPr>
            <p:nvPr/>
          </p:nvCxnSpPr>
          <p:spPr>
            <a:xfrm>
              <a:off x="5176520" y="2741296"/>
              <a:ext cx="1783309" cy="6877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423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105, 15, 35, 22, 47, 43, 50, 19, 31, 40, 41, 59&gt;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A0DF71BB-8D89-403D-86E2-F5DCEB997318}"/>
              </a:ext>
            </a:extLst>
          </p:cNvPr>
          <p:cNvGrpSpPr/>
          <p:nvPr/>
        </p:nvGrpSpPr>
        <p:grpSpPr>
          <a:xfrm>
            <a:off x="3059832" y="2913716"/>
            <a:ext cx="2514115" cy="449815"/>
            <a:chOff x="3600021" y="5049588"/>
            <a:chExt cx="2514115" cy="4498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B5B644-F0AA-4B9A-8A14-682575F094B9}"/>
                </a:ext>
              </a:extLst>
            </p:cNvPr>
            <p:cNvGrpSpPr/>
            <p:nvPr/>
          </p:nvGrpSpPr>
          <p:grpSpPr>
            <a:xfrm>
              <a:off x="3600021" y="5049588"/>
              <a:ext cx="2010059" cy="449815"/>
              <a:chOff x="4123443" y="4058994"/>
              <a:chExt cx="2010059" cy="44981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C96AAAE-9AD6-47B2-8632-0F42DB32A6D3}"/>
                  </a:ext>
                </a:extLst>
              </p:cNvPr>
              <p:cNvGrpSpPr/>
              <p:nvPr/>
            </p:nvGrpSpPr>
            <p:grpSpPr>
              <a:xfrm>
                <a:off x="4123443" y="4059316"/>
                <a:ext cx="1495659" cy="432048"/>
                <a:chOff x="3120755" y="3197916"/>
                <a:chExt cx="1495659" cy="432048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AA0718C2-FC26-4965-BD3B-0C81BB46051E}"/>
                    </a:ext>
                  </a:extLst>
                </p:cNvPr>
                <p:cNvSpPr/>
                <p:nvPr/>
              </p:nvSpPr>
              <p:spPr>
                <a:xfrm>
                  <a:off x="3120755" y="3197916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52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D760CF2-B113-4885-8305-0524240D05AA}"/>
                    </a:ext>
                  </a:extLst>
                </p:cNvPr>
                <p:cNvGrpSpPr/>
                <p:nvPr/>
              </p:nvGrpSpPr>
              <p:grpSpPr>
                <a:xfrm>
                  <a:off x="3608302" y="3197916"/>
                  <a:ext cx="1008112" cy="432048"/>
                  <a:chOff x="3851101" y="4694135"/>
                  <a:chExt cx="1008112" cy="432048"/>
                </a:xfrm>
              </p:grpSpPr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C57F43E6-A1F9-439D-8132-A1B43B2DDDC2}"/>
                      </a:ext>
                    </a:extLst>
                  </p:cNvPr>
                  <p:cNvSpPr/>
                  <p:nvPr/>
                </p:nvSpPr>
                <p:spPr>
                  <a:xfrm>
                    <a:off x="4355157" y="4694135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78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DA5DFE11-2EC4-4F40-98B8-26EA1019268E}"/>
                      </a:ext>
                    </a:extLst>
                  </p:cNvPr>
                  <p:cNvSpPr/>
                  <p:nvPr/>
                </p:nvSpPr>
                <p:spPr>
                  <a:xfrm>
                    <a:off x="3851101" y="4694135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56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CE82C8B-E07A-49B3-AA32-C56730E6B3DA}"/>
                  </a:ext>
                </a:extLst>
              </p:cNvPr>
              <p:cNvSpPr/>
              <p:nvPr/>
            </p:nvSpPr>
            <p:spPr>
              <a:xfrm>
                <a:off x="5629446" y="4058994"/>
                <a:ext cx="504056" cy="44981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88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0EF7FC2-230A-441E-BB8F-8D5456F66B24}"/>
                </a:ext>
              </a:extLst>
            </p:cNvPr>
            <p:cNvSpPr/>
            <p:nvPr/>
          </p:nvSpPr>
          <p:spPr>
            <a:xfrm>
              <a:off x="5610080" y="504958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95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67079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27 5 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:75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FCBE53-82B7-458F-8940-E110AEB198AD}"/>
              </a:ext>
            </a:extLst>
          </p:cNvPr>
          <p:cNvGrpSpPr/>
          <p:nvPr/>
        </p:nvGrpSpPr>
        <p:grpSpPr>
          <a:xfrm>
            <a:off x="1940813" y="2079408"/>
            <a:ext cx="5539704" cy="1406652"/>
            <a:chOff x="1940813" y="2079408"/>
            <a:chExt cx="5539704" cy="140665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1732127-FC23-400B-9B7A-68715E834C86}"/>
                </a:ext>
              </a:extLst>
            </p:cNvPr>
            <p:cNvGrpSpPr/>
            <p:nvPr/>
          </p:nvGrpSpPr>
          <p:grpSpPr>
            <a:xfrm>
              <a:off x="1940813" y="2354667"/>
              <a:ext cx="5539704" cy="1131393"/>
              <a:chOff x="2132747" y="2585639"/>
              <a:chExt cx="5539704" cy="116166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FA7B173E-0D7A-44A4-9B02-12E99AA76430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8944B2D0-25D5-4ACD-991D-06A17EB9DEC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9763CA28-83D6-4B95-87CB-9AFFCAD3EBC6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75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B4EB110-6B16-417D-A08F-D2195846DCBD}"/>
                  </a:ext>
                </a:extLst>
              </p:cNvPr>
              <p:cNvGrpSpPr/>
              <p:nvPr/>
            </p:nvGrpSpPr>
            <p:grpSpPr>
              <a:xfrm>
                <a:off x="4043854" y="3435987"/>
                <a:ext cx="1642734" cy="311312"/>
                <a:chOff x="2281714" y="3241887"/>
                <a:chExt cx="1642734" cy="311312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DD9A3598-438E-4A17-98FE-BAAE7E92FDDF}"/>
                    </a:ext>
                  </a:extLst>
                </p:cNvPr>
                <p:cNvGrpSpPr/>
                <p:nvPr/>
              </p:nvGrpSpPr>
              <p:grpSpPr>
                <a:xfrm>
                  <a:off x="2281714" y="3241887"/>
                  <a:ext cx="813032" cy="311312"/>
                  <a:chOff x="4210173" y="2585639"/>
                  <a:chExt cx="813032" cy="311312"/>
                </a:xfrm>
              </p:grpSpPr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3DA44027-B20C-460B-9E14-A7CDF5C819CB}"/>
                      </a:ext>
                    </a:extLst>
                  </p:cNvPr>
                  <p:cNvSpPr/>
                  <p:nvPr/>
                </p:nvSpPr>
                <p:spPr>
                  <a:xfrm>
                    <a:off x="421017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7" name="Rectangle: Rounded Corners 96">
                    <a:extLst>
                      <a:ext uri="{FF2B5EF4-FFF2-40B4-BE49-F238E27FC236}">
                        <a16:creationId xmlns:a16="http://schemas.microsoft.com/office/drawing/2014/main" id="{A7818DF9-48AF-4F5A-8166-33E403AA3E03}"/>
                      </a:ext>
                    </a:extLst>
                  </p:cNvPr>
                  <p:cNvSpPr/>
                  <p:nvPr/>
                </p:nvSpPr>
                <p:spPr>
                  <a:xfrm>
                    <a:off x="461668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CAD171FB-0CDA-4686-9E3F-FBF71B7A1FCF}"/>
                    </a:ext>
                  </a:extLst>
                </p:cNvPr>
                <p:cNvGrpSpPr/>
                <p:nvPr/>
              </p:nvGrpSpPr>
              <p:grpSpPr>
                <a:xfrm>
                  <a:off x="3111416" y="3241887"/>
                  <a:ext cx="813032" cy="311312"/>
                  <a:chOff x="4226843" y="2585639"/>
                  <a:chExt cx="813032" cy="311312"/>
                </a:xfrm>
              </p:grpSpPr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E5820383-5483-45AF-A64F-759945AC0B58}"/>
                      </a:ext>
                    </a:extLst>
                  </p:cNvPr>
                  <p:cNvSpPr/>
                  <p:nvPr/>
                </p:nvSpPr>
                <p:spPr>
                  <a:xfrm>
                    <a:off x="422684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27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5F9A059C-3ED3-4C7B-BB93-5ECCB7C87235}"/>
                      </a:ext>
                    </a:extLst>
                  </p:cNvPr>
                  <p:cNvSpPr/>
                  <p:nvPr/>
                </p:nvSpPr>
                <p:spPr>
                  <a:xfrm>
                    <a:off x="463335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7AA1573-D84A-4287-80DA-FC461446074F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EF49A880-4FC5-4900-BE71-C60FA9BCFD55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010253AB-CAB3-4CAA-A872-7E5B8A71E9D5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1" name="Rectangle: Rounded Corners 90">
                    <a:extLst>
                      <a:ext uri="{FF2B5EF4-FFF2-40B4-BE49-F238E27FC236}">
                        <a16:creationId xmlns:a16="http://schemas.microsoft.com/office/drawing/2014/main" id="{C5EF28E6-5F7F-41BD-9C64-36914BBD8DDE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3F57DAD-22C1-4E96-98AB-0D2A2A2349BB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F3BCF6C3-0B25-4F64-9697-A311488DC3CD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EDB0F3A2-DCDE-48F0-BAA6-810901DB4B50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5054436-64A1-40A5-ACFD-355646695108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CEA9FCC2-AA05-4075-BE4D-2735908C4752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E78A2E35-DCA1-4073-A06F-6C8575476ED0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0F7D9354-FD2C-496B-AE5A-FE6281F53C18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28CDA6C0-4AF6-4D37-B792-63B0FF6D7555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21FD03F4-2965-4461-8A4A-A712F16DE03B}"/>
                  </a:ext>
                </a:extLst>
              </p:cNvPr>
              <p:cNvCxnSpPr>
                <a:cxnSpLocks/>
                <a:stCxn id="98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6115611-D4F5-4259-8909-18E924B17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71F1A2B6-EDF5-4D92-AE52-0057330C0B7A}"/>
                  </a:ext>
                </a:extLst>
              </p:cNvPr>
              <p:cNvCxnSpPr>
                <a:cxnSpLocks/>
                <a:stCxn id="99" idx="3"/>
                <a:endCxn id="84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B66A728-DCF3-4DB5-805F-4054CB48D184}"/>
                </a:ext>
              </a:extLst>
            </p:cNvPr>
            <p:cNvGrpSpPr/>
            <p:nvPr/>
          </p:nvGrpSpPr>
          <p:grpSpPr>
            <a:xfrm>
              <a:off x="4568447" y="2079408"/>
              <a:ext cx="1039381" cy="738421"/>
              <a:chOff x="5152538" y="2162277"/>
              <a:chExt cx="1039381" cy="738421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CD4BEC7-C873-4988-A481-BDB0F8A1528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2" name="Arrow: Left 101">
                <a:extLst>
                  <a:ext uri="{FF2B5EF4-FFF2-40B4-BE49-F238E27FC236}">
                    <a16:creationId xmlns:a16="http://schemas.microsoft.com/office/drawing/2014/main" id="{4967D421-6F21-4DE8-8E69-663848F08804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B22CF8A-A54E-48F1-B9FD-2ED50B0DE3B1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51510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27 5 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:75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FCBE53-82B7-458F-8940-E110AEB198AD}"/>
              </a:ext>
            </a:extLst>
          </p:cNvPr>
          <p:cNvGrpSpPr/>
          <p:nvPr/>
        </p:nvGrpSpPr>
        <p:grpSpPr>
          <a:xfrm>
            <a:off x="1940813" y="2079408"/>
            <a:ext cx="5539704" cy="1406652"/>
            <a:chOff x="1940813" y="2079408"/>
            <a:chExt cx="5539704" cy="140665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1732127-FC23-400B-9B7A-68715E834C86}"/>
                </a:ext>
              </a:extLst>
            </p:cNvPr>
            <p:cNvGrpSpPr/>
            <p:nvPr/>
          </p:nvGrpSpPr>
          <p:grpSpPr>
            <a:xfrm>
              <a:off x="1940813" y="2354667"/>
              <a:ext cx="5539704" cy="1131393"/>
              <a:chOff x="2132747" y="2585639"/>
              <a:chExt cx="5539704" cy="116166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FA7B173E-0D7A-44A4-9B02-12E99AA76430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8944B2D0-25D5-4ACD-991D-06A17EB9DEC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9763CA28-83D6-4B95-87CB-9AFFCAD3EBC6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75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B4EB110-6B16-417D-A08F-D2195846DCBD}"/>
                  </a:ext>
                </a:extLst>
              </p:cNvPr>
              <p:cNvGrpSpPr/>
              <p:nvPr/>
            </p:nvGrpSpPr>
            <p:grpSpPr>
              <a:xfrm>
                <a:off x="4043854" y="3435987"/>
                <a:ext cx="1642734" cy="311312"/>
                <a:chOff x="2281714" y="3241887"/>
                <a:chExt cx="1642734" cy="311312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DD9A3598-438E-4A17-98FE-BAAE7E92FDDF}"/>
                    </a:ext>
                  </a:extLst>
                </p:cNvPr>
                <p:cNvGrpSpPr/>
                <p:nvPr/>
              </p:nvGrpSpPr>
              <p:grpSpPr>
                <a:xfrm>
                  <a:off x="2281714" y="3241887"/>
                  <a:ext cx="813032" cy="311312"/>
                  <a:chOff x="4210173" y="2585639"/>
                  <a:chExt cx="813032" cy="311312"/>
                </a:xfrm>
              </p:grpSpPr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3DA44027-B20C-460B-9E14-A7CDF5C819CB}"/>
                      </a:ext>
                    </a:extLst>
                  </p:cNvPr>
                  <p:cNvSpPr/>
                  <p:nvPr/>
                </p:nvSpPr>
                <p:spPr>
                  <a:xfrm>
                    <a:off x="421017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7" name="Rectangle: Rounded Corners 96">
                    <a:extLst>
                      <a:ext uri="{FF2B5EF4-FFF2-40B4-BE49-F238E27FC236}">
                        <a16:creationId xmlns:a16="http://schemas.microsoft.com/office/drawing/2014/main" id="{A7818DF9-48AF-4F5A-8166-33E403AA3E03}"/>
                      </a:ext>
                    </a:extLst>
                  </p:cNvPr>
                  <p:cNvSpPr/>
                  <p:nvPr/>
                </p:nvSpPr>
                <p:spPr>
                  <a:xfrm>
                    <a:off x="461668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CAD171FB-0CDA-4686-9E3F-FBF71B7A1FCF}"/>
                    </a:ext>
                  </a:extLst>
                </p:cNvPr>
                <p:cNvGrpSpPr/>
                <p:nvPr/>
              </p:nvGrpSpPr>
              <p:grpSpPr>
                <a:xfrm>
                  <a:off x="3111416" y="3241887"/>
                  <a:ext cx="813032" cy="311312"/>
                  <a:chOff x="4226843" y="2585639"/>
                  <a:chExt cx="813032" cy="311312"/>
                </a:xfrm>
              </p:grpSpPr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E5820383-5483-45AF-A64F-759945AC0B58}"/>
                      </a:ext>
                    </a:extLst>
                  </p:cNvPr>
                  <p:cNvSpPr/>
                  <p:nvPr/>
                </p:nvSpPr>
                <p:spPr>
                  <a:xfrm>
                    <a:off x="422684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27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5F9A059C-3ED3-4C7B-BB93-5ECCB7C87235}"/>
                      </a:ext>
                    </a:extLst>
                  </p:cNvPr>
                  <p:cNvSpPr/>
                  <p:nvPr/>
                </p:nvSpPr>
                <p:spPr>
                  <a:xfrm>
                    <a:off x="463335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7AA1573-D84A-4287-80DA-FC461446074F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EF49A880-4FC5-4900-BE71-C60FA9BCFD55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010253AB-CAB3-4CAA-A872-7E5B8A71E9D5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1" name="Rectangle: Rounded Corners 90">
                    <a:extLst>
                      <a:ext uri="{FF2B5EF4-FFF2-40B4-BE49-F238E27FC236}">
                        <a16:creationId xmlns:a16="http://schemas.microsoft.com/office/drawing/2014/main" id="{C5EF28E6-5F7F-41BD-9C64-36914BBD8DDE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3F57DAD-22C1-4E96-98AB-0D2A2A2349BB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F3BCF6C3-0B25-4F64-9697-A311488DC3CD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EDB0F3A2-DCDE-48F0-BAA6-810901DB4B50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5054436-64A1-40A5-ACFD-355646695108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CEA9FCC2-AA05-4075-BE4D-2735908C4752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E78A2E35-DCA1-4073-A06F-6C8575476ED0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0F7D9354-FD2C-496B-AE5A-FE6281F53C18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28CDA6C0-4AF6-4D37-B792-63B0FF6D7555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21FD03F4-2965-4461-8A4A-A712F16DE03B}"/>
                  </a:ext>
                </a:extLst>
              </p:cNvPr>
              <p:cNvCxnSpPr>
                <a:cxnSpLocks/>
                <a:stCxn id="98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6115611-D4F5-4259-8909-18E924B17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71F1A2B6-EDF5-4D92-AE52-0057330C0B7A}"/>
                  </a:ext>
                </a:extLst>
              </p:cNvPr>
              <p:cNvCxnSpPr>
                <a:cxnSpLocks/>
                <a:stCxn id="99" idx="3"/>
                <a:endCxn id="84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B66A728-DCF3-4DB5-805F-4054CB48D184}"/>
                </a:ext>
              </a:extLst>
            </p:cNvPr>
            <p:cNvGrpSpPr/>
            <p:nvPr/>
          </p:nvGrpSpPr>
          <p:grpSpPr>
            <a:xfrm>
              <a:off x="4568447" y="2079408"/>
              <a:ext cx="1039381" cy="738421"/>
              <a:chOff x="5152538" y="2162277"/>
              <a:chExt cx="1039381" cy="738421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CD4BEC7-C873-4988-A481-BDB0F8A1528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2" name="Arrow: Left 101">
                <a:extLst>
                  <a:ext uri="{FF2B5EF4-FFF2-40B4-BE49-F238E27FC236}">
                    <a16:creationId xmlns:a16="http://schemas.microsoft.com/office/drawing/2014/main" id="{4967D421-6F21-4DE8-8E69-663848F08804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B22CF8A-A54E-48F1-B9FD-2ED50B0DE3B1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FAAC54E-752D-4B5A-B230-38E450A68E1B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67659430-B62D-436B-9D26-1F4BD493006C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5168155-8358-49A3-A36C-9AAB612CE756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2(a)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399472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27 5 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:75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FCBE53-82B7-458F-8940-E110AEB198AD}"/>
              </a:ext>
            </a:extLst>
          </p:cNvPr>
          <p:cNvGrpSpPr/>
          <p:nvPr/>
        </p:nvGrpSpPr>
        <p:grpSpPr>
          <a:xfrm>
            <a:off x="1940813" y="2079408"/>
            <a:ext cx="5539704" cy="1406652"/>
            <a:chOff x="1940813" y="2079408"/>
            <a:chExt cx="5539704" cy="140665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1732127-FC23-400B-9B7A-68715E834C86}"/>
                </a:ext>
              </a:extLst>
            </p:cNvPr>
            <p:cNvGrpSpPr/>
            <p:nvPr/>
          </p:nvGrpSpPr>
          <p:grpSpPr>
            <a:xfrm>
              <a:off x="1940813" y="2354667"/>
              <a:ext cx="5539704" cy="1131393"/>
              <a:chOff x="2132747" y="2585639"/>
              <a:chExt cx="5539704" cy="116166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FA7B173E-0D7A-44A4-9B02-12E99AA76430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8944B2D0-25D5-4ACD-991D-06A17EB9DEC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9763CA28-83D6-4B95-87CB-9AFFCAD3EBC6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75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B4EB110-6B16-417D-A08F-D2195846DCBD}"/>
                  </a:ext>
                </a:extLst>
              </p:cNvPr>
              <p:cNvGrpSpPr/>
              <p:nvPr/>
            </p:nvGrpSpPr>
            <p:grpSpPr>
              <a:xfrm>
                <a:off x="4043854" y="3435987"/>
                <a:ext cx="1642734" cy="311312"/>
                <a:chOff x="2281714" y="3241887"/>
                <a:chExt cx="1642734" cy="311312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DD9A3598-438E-4A17-98FE-BAAE7E92FDDF}"/>
                    </a:ext>
                  </a:extLst>
                </p:cNvPr>
                <p:cNvGrpSpPr/>
                <p:nvPr/>
              </p:nvGrpSpPr>
              <p:grpSpPr>
                <a:xfrm>
                  <a:off x="2281714" y="3241887"/>
                  <a:ext cx="813032" cy="311312"/>
                  <a:chOff x="4210173" y="2585639"/>
                  <a:chExt cx="813032" cy="311312"/>
                </a:xfrm>
              </p:grpSpPr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3DA44027-B20C-460B-9E14-A7CDF5C819CB}"/>
                      </a:ext>
                    </a:extLst>
                  </p:cNvPr>
                  <p:cNvSpPr/>
                  <p:nvPr/>
                </p:nvSpPr>
                <p:spPr>
                  <a:xfrm>
                    <a:off x="421017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7" name="Rectangle: Rounded Corners 96">
                    <a:extLst>
                      <a:ext uri="{FF2B5EF4-FFF2-40B4-BE49-F238E27FC236}">
                        <a16:creationId xmlns:a16="http://schemas.microsoft.com/office/drawing/2014/main" id="{A7818DF9-48AF-4F5A-8166-33E403AA3E03}"/>
                      </a:ext>
                    </a:extLst>
                  </p:cNvPr>
                  <p:cNvSpPr/>
                  <p:nvPr/>
                </p:nvSpPr>
                <p:spPr>
                  <a:xfrm>
                    <a:off x="461668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CAD171FB-0CDA-4686-9E3F-FBF71B7A1FCF}"/>
                    </a:ext>
                  </a:extLst>
                </p:cNvPr>
                <p:cNvGrpSpPr/>
                <p:nvPr/>
              </p:nvGrpSpPr>
              <p:grpSpPr>
                <a:xfrm>
                  <a:off x="3111416" y="3241887"/>
                  <a:ext cx="813032" cy="311312"/>
                  <a:chOff x="4226843" y="2585639"/>
                  <a:chExt cx="813032" cy="311312"/>
                </a:xfrm>
              </p:grpSpPr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E5820383-5483-45AF-A64F-759945AC0B58}"/>
                      </a:ext>
                    </a:extLst>
                  </p:cNvPr>
                  <p:cNvSpPr/>
                  <p:nvPr/>
                </p:nvSpPr>
                <p:spPr>
                  <a:xfrm>
                    <a:off x="422684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27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5F9A059C-3ED3-4C7B-BB93-5ECCB7C87235}"/>
                      </a:ext>
                    </a:extLst>
                  </p:cNvPr>
                  <p:cNvSpPr/>
                  <p:nvPr/>
                </p:nvSpPr>
                <p:spPr>
                  <a:xfrm>
                    <a:off x="463335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7AA1573-D84A-4287-80DA-FC461446074F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EF49A880-4FC5-4900-BE71-C60FA9BCFD55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010253AB-CAB3-4CAA-A872-7E5B8A71E9D5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1" name="Rectangle: Rounded Corners 90">
                    <a:extLst>
                      <a:ext uri="{FF2B5EF4-FFF2-40B4-BE49-F238E27FC236}">
                        <a16:creationId xmlns:a16="http://schemas.microsoft.com/office/drawing/2014/main" id="{C5EF28E6-5F7F-41BD-9C64-36914BBD8DDE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3F57DAD-22C1-4E96-98AB-0D2A2A2349BB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F3BCF6C3-0B25-4F64-9697-A311488DC3CD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EDB0F3A2-DCDE-48F0-BAA6-810901DB4B50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5054436-64A1-40A5-ACFD-355646695108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CEA9FCC2-AA05-4075-BE4D-2735908C4752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E78A2E35-DCA1-4073-A06F-6C8575476ED0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0F7D9354-FD2C-496B-AE5A-FE6281F53C18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28CDA6C0-4AF6-4D37-B792-63B0FF6D7555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21FD03F4-2965-4461-8A4A-A712F16DE03B}"/>
                  </a:ext>
                </a:extLst>
              </p:cNvPr>
              <p:cNvCxnSpPr>
                <a:cxnSpLocks/>
                <a:stCxn id="98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6115611-D4F5-4259-8909-18E924B17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71F1A2B6-EDF5-4D92-AE52-0057330C0B7A}"/>
                  </a:ext>
                </a:extLst>
              </p:cNvPr>
              <p:cNvCxnSpPr>
                <a:cxnSpLocks/>
                <a:stCxn id="99" idx="3"/>
                <a:endCxn id="84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B66A728-DCF3-4DB5-805F-4054CB48D184}"/>
                </a:ext>
              </a:extLst>
            </p:cNvPr>
            <p:cNvGrpSpPr/>
            <p:nvPr/>
          </p:nvGrpSpPr>
          <p:grpSpPr>
            <a:xfrm>
              <a:off x="4568447" y="2079408"/>
              <a:ext cx="1039381" cy="738421"/>
              <a:chOff x="5152538" y="2162277"/>
              <a:chExt cx="1039381" cy="738421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CD4BEC7-C873-4988-A481-BDB0F8A1528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2" name="Arrow: Left 101">
                <a:extLst>
                  <a:ext uri="{FF2B5EF4-FFF2-40B4-BE49-F238E27FC236}">
                    <a16:creationId xmlns:a16="http://schemas.microsoft.com/office/drawing/2014/main" id="{4967D421-6F21-4DE8-8E69-663848F08804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B22CF8A-A54E-48F1-B9FD-2ED50B0DE3B1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FAAC54E-752D-4B5A-B230-38E450A68E1B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67659430-B62D-436B-9D26-1F4BD493006C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5168155-8358-49A3-A36C-9AAB612CE756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2(a)</a:t>
              </a:r>
              <a:endParaRPr lang="en-IN" sz="11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ACEF9D-D662-4679-86E3-97994DA2CF7D}"/>
              </a:ext>
            </a:extLst>
          </p:cNvPr>
          <p:cNvGrpSpPr/>
          <p:nvPr/>
        </p:nvGrpSpPr>
        <p:grpSpPr>
          <a:xfrm>
            <a:off x="2093213" y="4496347"/>
            <a:ext cx="5539704" cy="1131393"/>
            <a:chOff x="2132747" y="2585639"/>
            <a:chExt cx="5539704" cy="116166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B6360AA-2736-44B2-9D9C-B182E92E5B43}"/>
                </a:ext>
              </a:extLst>
            </p:cNvPr>
            <p:cNvGrpSpPr/>
            <p:nvPr/>
          </p:nvGrpSpPr>
          <p:grpSpPr>
            <a:xfrm>
              <a:off x="4366605" y="2585639"/>
              <a:ext cx="809915" cy="311312"/>
              <a:chOff x="4366605" y="2585639"/>
              <a:chExt cx="809915" cy="311312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48B52E05-3F7B-4C5F-AF49-2DFD7B603855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561B38C0-76E2-4E06-B9D3-D2C966B56F37}"/>
                  </a:ext>
                </a:extLst>
              </p:cNvPr>
              <p:cNvSpPr/>
              <p:nvPr/>
            </p:nvSpPr>
            <p:spPr>
              <a:xfrm>
                <a:off x="4770004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F8A8BEF-5ABE-41DB-B690-F69A8CAC98F2}"/>
                </a:ext>
              </a:extLst>
            </p:cNvPr>
            <p:cNvGrpSpPr/>
            <p:nvPr/>
          </p:nvGrpSpPr>
          <p:grpSpPr>
            <a:xfrm>
              <a:off x="4239412" y="3435987"/>
              <a:ext cx="1236218" cy="311312"/>
              <a:chOff x="2477272" y="3241887"/>
              <a:chExt cx="1236218" cy="31131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46B8D3A-764F-4196-9895-76B35DFCB0C7}"/>
                  </a:ext>
                </a:extLst>
              </p:cNvPr>
              <p:cNvGrpSpPr/>
              <p:nvPr/>
            </p:nvGrpSpPr>
            <p:grpSpPr>
              <a:xfrm>
                <a:off x="2477272" y="3241887"/>
                <a:ext cx="813032" cy="311312"/>
                <a:chOff x="4405731" y="2585639"/>
                <a:chExt cx="813032" cy="311312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8DE196F3-DC3F-4E8A-A7DD-A46D71FBF770}"/>
                    </a:ext>
                  </a:extLst>
                </p:cNvPr>
                <p:cNvSpPr/>
                <p:nvPr/>
              </p:nvSpPr>
              <p:spPr>
                <a:xfrm>
                  <a:off x="440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A4FB8146-E0AD-46E1-9FA0-E20E4DB1BF49}"/>
                    </a:ext>
                  </a:extLst>
                </p:cNvPr>
                <p:cNvSpPr/>
                <p:nvPr/>
              </p:nvSpPr>
              <p:spPr>
                <a:xfrm>
                  <a:off x="481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FCC3EA9-6DDF-474D-BE4D-6B345919233A}"/>
                  </a:ext>
                </a:extLst>
              </p:cNvPr>
              <p:cNvSpPr/>
              <p:nvPr/>
            </p:nvSpPr>
            <p:spPr>
              <a:xfrm>
                <a:off x="3306974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27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CC6E8C1-45AC-4901-9FB3-9D286AD4BC95}"/>
                </a:ext>
              </a:extLst>
            </p:cNvPr>
            <p:cNvGrpSpPr/>
            <p:nvPr/>
          </p:nvGrpSpPr>
          <p:grpSpPr>
            <a:xfrm>
              <a:off x="2132747" y="3435987"/>
              <a:ext cx="1626064" cy="311312"/>
              <a:chOff x="2438146" y="3241887"/>
              <a:chExt cx="1626064" cy="311312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A06C61C-E5EB-4D81-AF34-D85F1CB657F0}"/>
                  </a:ext>
                </a:extLst>
              </p:cNvPr>
              <p:cNvGrpSpPr/>
              <p:nvPr/>
            </p:nvGrpSpPr>
            <p:grpSpPr>
              <a:xfrm>
                <a:off x="2438146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53EDC50E-165E-4365-8AFF-F3519D39D1F6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F293D2B8-FB99-4ABC-9DC1-963C5ECCD72A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16DE04F-3B3B-4567-96FC-2F123F4F37E8}"/>
                  </a:ext>
                </a:extLst>
              </p:cNvPr>
              <p:cNvGrpSpPr/>
              <p:nvPr/>
            </p:nvGrpSpPr>
            <p:grpSpPr>
              <a:xfrm>
                <a:off x="3251178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53245858-19A8-4878-B0E6-335DC47FC09A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A59154E2-76C8-4E9A-A99C-EE52B2522BF6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F156570-18BE-4067-8B55-C07FF6050CC3}"/>
                </a:ext>
              </a:extLst>
            </p:cNvPr>
            <p:cNvGrpSpPr/>
            <p:nvPr/>
          </p:nvGrpSpPr>
          <p:grpSpPr>
            <a:xfrm>
              <a:off x="6350055" y="3429000"/>
              <a:ext cx="1322396" cy="311312"/>
              <a:chOff x="2844662" y="3241887"/>
              <a:chExt cx="1322396" cy="311312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B653FCB9-A646-4138-9F3F-A73B67CA9B66}"/>
                  </a:ext>
                </a:extLst>
              </p:cNvPr>
              <p:cNvSpPr/>
              <p:nvPr/>
            </p:nvSpPr>
            <p:spPr>
              <a:xfrm>
                <a:off x="2844662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81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C796A98-19D1-4520-8721-CC2E0DE94FB3}"/>
                  </a:ext>
                </a:extLst>
              </p:cNvPr>
              <p:cNvGrpSpPr/>
              <p:nvPr/>
            </p:nvGrpSpPr>
            <p:grpSpPr>
              <a:xfrm>
                <a:off x="3251178" y="3241887"/>
                <a:ext cx="915880" cy="311312"/>
                <a:chOff x="4366605" y="2585639"/>
                <a:chExt cx="915880" cy="311312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E0748446-0AC2-483E-83D5-8A858884B485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7E9B7E64-4810-43C6-84AD-1F7526F915DF}"/>
                    </a:ext>
                  </a:extLst>
                </p:cNvPr>
                <p:cNvSpPr/>
                <p:nvPr/>
              </p:nvSpPr>
              <p:spPr>
                <a:xfrm>
                  <a:off x="4773120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025CB41-1619-464D-87A5-D916B0A476DC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3FD4BAD-53FF-4159-B9A7-4CAA0FDB993A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96158" cy="5471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7043A0A-CB1A-43EC-B131-5E240FF1BBB4}"/>
                </a:ext>
              </a:extLst>
            </p:cNvPr>
            <p:cNvCxnSpPr>
              <a:cxnSpLocks/>
              <a:stCxn id="73" idx="3"/>
              <a:endCxn id="53" idx="0"/>
            </p:cNvCxnSpPr>
            <p:nvPr/>
          </p:nvCxnSpPr>
          <p:spPr>
            <a:xfrm>
              <a:off x="5176520" y="2741296"/>
              <a:ext cx="1783309" cy="6877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9128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5 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:27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584329-5E04-49D1-91EC-8DD1DD671553}"/>
              </a:ext>
            </a:extLst>
          </p:cNvPr>
          <p:cNvGrpSpPr/>
          <p:nvPr/>
        </p:nvGrpSpPr>
        <p:grpSpPr>
          <a:xfrm>
            <a:off x="1979712" y="2420888"/>
            <a:ext cx="5539704" cy="1304025"/>
            <a:chOff x="1979712" y="2420888"/>
            <a:chExt cx="5539704" cy="130402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1ACEF9D-D662-4679-86E3-97994DA2CF7D}"/>
                </a:ext>
              </a:extLst>
            </p:cNvPr>
            <p:cNvGrpSpPr/>
            <p:nvPr/>
          </p:nvGrpSpPr>
          <p:grpSpPr>
            <a:xfrm>
              <a:off x="1979712" y="2420888"/>
              <a:ext cx="5539704" cy="1131393"/>
              <a:chOff x="2132747" y="2585639"/>
              <a:chExt cx="5539704" cy="116166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B6360AA-2736-44B2-9D9C-B182E92E5B43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48B52E05-3F7B-4C5F-AF49-2DFD7B603855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561B38C0-76E2-4E06-B9D3-D2C966B56F37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F8A8BEF-5ABE-41DB-B690-F69A8CAC98F2}"/>
                  </a:ext>
                </a:extLst>
              </p:cNvPr>
              <p:cNvGrpSpPr/>
              <p:nvPr/>
            </p:nvGrpSpPr>
            <p:grpSpPr>
              <a:xfrm>
                <a:off x="4280905" y="3435987"/>
                <a:ext cx="1236218" cy="311312"/>
                <a:chOff x="2518765" y="3241887"/>
                <a:chExt cx="1236218" cy="31131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46B8D3A-764F-4196-9895-76B35DFCB0C7}"/>
                    </a:ext>
                  </a:extLst>
                </p:cNvPr>
                <p:cNvGrpSpPr/>
                <p:nvPr/>
              </p:nvGrpSpPr>
              <p:grpSpPr>
                <a:xfrm>
                  <a:off x="2518765" y="3241887"/>
                  <a:ext cx="813032" cy="311312"/>
                  <a:chOff x="4447224" y="2585639"/>
                  <a:chExt cx="813032" cy="311312"/>
                </a:xfrm>
              </p:grpSpPr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8DE196F3-DC3F-4E8A-A7DD-A46D71FBF770}"/>
                      </a:ext>
                    </a:extLst>
                  </p:cNvPr>
                  <p:cNvSpPr/>
                  <p:nvPr/>
                </p:nvSpPr>
                <p:spPr>
                  <a:xfrm>
                    <a:off x="4447224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A4FB8146-E0AD-46E1-9FA0-E20E4DB1BF49}"/>
                      </a:ext>
                    </a:extLst>
                  </p:cNvPr>
                  <p:cNvSpPr/>
                  <p:nvPr/>
                </p:nvSpPr>
                <p:spPr>
                  <a:xfrm>
                    <a:off x="4853740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2FCC3EA9-6DDF-474D-BE4D-6B345919233A}"/>
                    </a:ext>
                  </a:extLst>
                </p:cNvPr>
                <p:cNvSpPr/>
                <p:nvPr/>
              </p:nvSpPr>
              <p:spPr>
                <a:xfrm>
                  <a:off x="3348467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27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CC6E8C1-45AC-4901-9FB3-9D286AD4BC95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A06C61C-E5EB-4D81-AF34-D85F1CB657F0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53EDC50E-165E-4365-8AFF-F3519D39D1F6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F293D2B8-FB99-4ABC-9DC1-963C5ECCD72A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16DE04F-3B3B-4567-96FC-2F123F4F37E8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53245858-19A8-4878-B0E6-335DC47FC09A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A59154E2-76C8-4E9A-A99C-EE52B2522BF6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F156570-18BE-4067-8B55-C07FF6050CC3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B653FCB9-A646-4138-9F3F-A73B67CA9B66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EC796A98-19D1-4520-8721-CC2E0DE94FB3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E0748446-0AC2-483E-83D5-8A858884B485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7E9B7E64-4810-43C6-84AD-1F7526F915DF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025CB41-1619-464D-87A5-D916B0A476DC}"/>
                  </a:ext>
                </a:extLst>
              </p:cNvPr>
              <p:cNvCxnSpPr>
                <a:cxnSpLocks/>
                <a:stCxn id="72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3FD4BAD-53FF-4159-B9A7-4CAA0FDB9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7043A0A-CB1A-43EC-B131-5E240FF1BBB4}"/>
                  </a:ext>
                </a:extLst>
              </p:cNvPr>
              <p:cNvCxnSpPr>
                <a:cxnSpLocks/>
                <a:stCxn id="73" idx="3"/>
                <a:endCxn id="53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8B508C1-2AFE-41E0-9D00-D8582604C76B}"/>
                </a:ext>
              </a:extLst>
            </p:cNvPr>
            <p:cNvGrpSpPr/>
            <p:nvPr/>
          </p:nvGrpSpPr>
          <p:grpSpPr>
            <a:xfrm>
              <a:off x="4920108" y="2986492"/>
              <a:ext cx="1039381" cy="738421"/>
              <a:chOff x="5152538" y="2162277"/>
              <a:chExt cx="1039381" cy="7384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95C79AE-C38B-4544-BE49-D2E9E5033569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4" name="Arrow: Left 73">
                <a:extLst>
                  <a:ext uri="{FF2B5EF4-FFF2-40B4-BE49-F238E27FC236}">
                    <a16:creationId xmlns:a16="http://schemas.microsoft.com/office/drawing/2014/main" id="{758599D4-86FC-48B0-AE72-9FAC3EB528E4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77E9D4-97F5-45AF-B721-98D2A545FE6C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25870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5 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:27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584329-5E04-49D1-91EC-8DD1DD671553}"/>
              </a:ext>
            </a:extLst>
          </p:cNvPr>
          <p:cNvGrpSpPr/>
          <p:nvPr/>
        </p:nvGrpSpPr>
        <p:grpSpPr>
          <a:xfrm>
            <a:off x="1979712" y="2420888"/>
            <a:ext cx="5539704" cy="1304025"/>
            <a:chOff x="1979712" y="2420888"/>
            <a:chExt cx="5539704" cy="130402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1ACEF9D-D662-4679-86E3-97994DA2CF7D}"/>
                </a:ext>
              </a:extLst>
            </p:cNvPr>
            <p:cNvGrpSpPr/>
            <p:nvPr/>
          </p:nvGrpSpPr>
          <p:grpSpPr>
            <a:xfrm>
              <a:off x="1979712" y="2420888"/>
              <a:ext cx="5539704" cy="1131393"/>
              <a:chOff x="2132747" y="2585639"/>
              <a:chExt cx="5539704" cy="116166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B6360AA-2736-44B2-9D9C-B182E92E5B43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48B52E05-3F7B-4C5F-AF49-2DFD7B603855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561B38C0-76E2-4E06-B9D3-D2C966B56F37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F8A8BEF-5ABE-41DB-B690-F69A8CAC98F2}"/>
                  </a:ext>
                </a:extLst>
              </p:cNvPr>
              <p:cNvGrpSpPr/>
              <p:nvPr/>
            </p:nvGrpSpPr>
            <p:grpSpPr>
              <a:xfrm>
                <a:off x="4280905" y="3435987"/>
                <a:ext cx="1236218" cy="311312"/>
                <a:chOff x="2518765" y="3241887"/>
                <a:chExt cx="1236218" cy="31131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46B8D3A-764F-4196-9895-76B35DFCB0C7}"/>
                    </a:ext>
                  </a:extLst>
                </p:cNvPr>
                <p:cNvGrpSpPr/>
                <p:nvPr/>
              </p:nvGrpSpPr>
              <p:grpSpPr>
                <a:xfrm>
                  <a:off x="2518765" y="3241887"/>
                  <a:ext cx="813032" cy="311312"/>
                  <a:chOff x="4447224" y="2585639"/>
                  <a:chExt cx="813032" cy="311312"/>
                </a:xfrm>
              </p:grpSpPr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8DE196F3-DC3F-4E8A-A7DD-A46D71FBF770}"/>
                      </a:ext>
                    </a:extLst>
                  </p:cNvPr>
                  <p:cNvSpPr/>
                  <p:nvPr/>
                </p:nvSpPr>
                <p:spPr>
                  <a:xfrm>
                    <a:off x="4447224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A4FB8146-E0AD-46E1-9FA0-E20E4DB1BF49}"/>
                      </a:ext>
                    </a:extLst>
                  </p:cNvPr>
                  <p:cNvSpPr/>
                  <p:nvPr/>
                </p:nvSpPr>
                <p:spPr>
                  <a:xfrm>
                    <a:off x="4853740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2FCC3EA9-6DDF-474D-BE4D-6B345919233A}"/>
                    </a:ext>
                  </a:extLst>
                </p:cNvPr>
                <p:cNvSpPr/>
                <p:nvPr/>
              </p:nvSpPr>
              <p:spPr>
                <a:xfrm>
                  <a:off x="3348467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27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CC6E8C1-45AC-4901-9FB3-9D286AD4BC95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A06C61C-E5EB-4D81-AF34-D85F1CB657F0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53EDC50E-165E-4365-8AFF-F3519D39D1F6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F293D2B8-FB99-4ABC-9DC1-963C5ECCD72A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16DE04F-3B3B-4567-96FC-2F123F4F37E8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53245858-19A8-4878-B0E6-335DC47FC09A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A59154E2-76C8-4E9A-A99C-EE52B2522BF6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F156570-18BE-4067-8B55-C07FF6050CC3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B653FCB9-A646-4138-9F3F-A73B67CA9B66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EC796A98-19D1-4520-8721-CC2E0DE94FB3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E0748446-0AC2-483E-83D5-8A858884B485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7E9B7E64-4810-43C6-84AD-1F7526F915DF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025CB41-1619-464D-87A5-D916B0A476DC}"/>
                  </a:ext>
                </a:extLst>
              </p:cNvPr>
              <p:cNvCxnSpPr>
                <a:cxnSpLocks/>
                <a:stCxn id="72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3FD4BAD-53FF-4159-B9A7-4CAA0FDB9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7043A0A-CB1A-43EC-B131-5E240FF1BBB4}"/>
                  </a:ext>
                </a:extLst>
              </p:cNvPr>
              <p:cNvCxnSpPr>
                <a:cxnSpLocks/>
                <a:stCxn id="73" idx="3"/>
                <a:endCxn id="53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8B508C1-2AFE-41E0-9D00-D8582604C76B}"/>
                </a:ext>
              </a:extLst>
            </p:cNvPr>
            <p:cNvGrpSpPr/>
            <p:nvPr/>
          </p:nvGrpSpPr>
          <p:grpSpPr>
            <a:xfrm>
              <a:off x="4920108" y="2986492"/>
              <a:ext cx="1039381" cy="738421"/>
              <a:chOff x="5152538" y="2162277"/>
              <a:chExt cx="1039381" cy="7384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95C79AE-C38B-4544-BE49-D2E9E5033569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4" name="Arrow: Left 73">
                <a:extLst>
                  <a:ext uri="{FF2B5EF4-FFF2-40B4-BE49-F238E27FC236}">
                    <a16:creationId xmlns:a16="http://schemas.microsoft.com/office/drawing/2014/main" id="{758599D4-86FC-48B0-AE72-9FAC3EB528E4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77E9D4-97F5-45AF-B721-98D2A545FE6C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B9F5FE-DC7B-4338-A3B6-D9D426029934}"/>
              </a:ext>
            </a:extLst>
          </p:cNvPr>
          <p:cNvGrpSpPr/>
          <p:nvPr/>
        </p:nvGrpSpPr>
        <p:grpSpPr>
          <a:xfrm>
            <a:off x="4067091" y="3584565"/>
            <a:ext cx="885441" cy="665339"/>
            <a:chOff x="4267096" y="4179686"/>
            <a:chExt cx="885441" cy="665339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85B77238-9DDA-4F67-8BDE-63FA62D97673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E2886-D7D5-4054-A568-D00A4F5DFCE9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2131F8-5DC5-442F-A91C-C4C8D06F6222}"/>
              </a:ext>
            </a:extLst>
          </p:cNvPr>
          <p:cNvGrpSpPr/>
          <p:nvPr/>
        </p:nvGrpSpPr>
        <p:grpSpPr>
          <a:xfrm>
            <a:off x="2050375" y="4502133"/>
            <a:ext cx="5539704" cy="1131393"/>
            <a:chOff x="2132747" y="2585639"/>
            <a:chExt cx="5539704" cy="11616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37E26A3-D25E-411B-AE01-4ED3FC862241}"/>
                </a:ext>
              </a:extLst>
            </p:cNvPr>
            <p:cNvGrpSpPr/>
            <p:nvPr/>
          </p:nvGrpSpPr>
          <p:grpSpPr>
            <a:xfrm>
              <a:off x="4366605" y="2585639"/>
              <a:ext cx="809915" cy="311312"/>
              <a:chOff x="4366605" y="2585639"/>
              <a:chExt cx="809915" cy="311312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3C7EA16D-4268-4E0A-9ECB-6A18DD44D001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67D53B4D-3B7B-4C35-9CFC-3D8B0E36147A}"/>
                  </a:ext>
                </a:extLst>
              </p:cNvPr>
              <p:cNvSpPr/>
              <p:nvPr/>
            </p:nvSpPr>
            <p:spPr>
              <a:xfrm>
                <a:off x="4770004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3DAD146-44D0-4AB8-AC60-40F04A36ABAA}"/>
                </a:ext>
              </a:extLst>
            </p:cNvPr>
            <p:cNvGrpSpPr/>
            <p:nvPr/>
          </p:nvGrpSpPr>
          <p:grpSpPr>
            <a:xfrm>
              <a:off x="4489412" y="3435987"/>
              <a:ext cx="813032" cy="311312"/>
              <a:chOff x="4655731" y="2585639"/>
              <a:chExt cx="813032" cy="311312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CE26238-C0F2-4DE0-8FC4-4B0A9DCE21FF}"/>
                  </a:ext>
                </a:extLst>
              </p:cNvPr>
              <p:cNvSpPr/>
              <p:nvPr/>
            </p:nvSpPr>
            <p:spPr>
              <a:xfrm>
                <a:off x="4655731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10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885F309-68E0-4E63-A987-56FB057B2875}"/>
                  </a:ext>
                </a:extLst>
              </p:cNvPr>
              <p:cNvSpPr/>
              <p:nvPr/>
            </p:nvSpPr>
            <p:spPr>
              <a:xfrm>
                <a:off x="5062247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2404FC8-3C72-4920-A7FE-930AADA7055A}"/>
                </a:ext>
              </a:extLst>
            </p:cNvPr>
            <p:cNvGrpSpPr/>
            <p:nvPr/>
          </p:nvGrpSpPr>
          <p:grpSpPr>
            <a:xfrm>
              <a:off x="2132747" y="3435987"/>
              <a:ext cx="1626064" cy="311312"/>
              <a:chOff x="2438146" y="3241887"/>
              <a:chExt cx="1626064" cy="31131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0DE9910-732D-40C1-8B0D-EE02669B4139}"/>
                  </a:ext>
                </a:extLst>
              </p:cNvPr>
              <p:cNvGrpSpPr/>
              <p:nvPr/>
            </p:nvGrpSpPr>
            <p:grpSpPr>
              <a:xfrm>
                <a:off x="2438146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B0E8FD62-9E83-4FBB-B7C4-D7FF2287843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A0893985-9361-48EF-B78C-AFF6A93979AA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28FB070-860E-41B5-8870-FCAEA5A957DB}"/>
                  </a:ext>
                </a:extLst>
              </p:cNvPr>
              <p:cNvGrpSpPr/>
              <p:nvPr/>
            </p:nvGrpSpPr>
            <p:grpSpPr>
              <a:xfrm>
                <a:off x="3251178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645316D1-D576-4618-945E-6174A8AD21D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07CF91C9-8ECD-470F-8FEB-68288C98CD14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A332134-90E2-41F8-9B82-469F14E86F1D}"/>
                </a:ext>
              </a:extLst>
            </p:cNvPr>
            <p:cNvGrpSpPr/>
            <p:nvPr/>
          </p:nvGrpSpPr>
          <p:grpSpPr>
            <a:xfrm>
              <a:off x="6350055" y="3429000"/>
              <a:ext cx="1322396" cy="311312"/>
              <a:chOff x="2844662" y="3241887"/>
              <a:chExt cx="1322396" cy="311312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AA0B55F4-FD6B-4EBF-8E8E-0FD519E51858}"/>
                  </a:ext>
                </a:extLst>
              </p:cNvPr>
              <p:cNvSpPr/>
              <p:nvPr/>
            </p:nvSpPr>
            <p:spPr>
              <a:xfrm>
                <a:off x="2844662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81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AEA23DA-7D10-4492-BF83-F38922222E66}"/>
                  </a:ext>
                </a:extLst>
              </p:cNvPr>
              <p:cNvGrpSpPr/>
              <p:nvPr/>
            </p:nvGrpSpPr>
            <p:grpSpPr>
              <a:xfrm>
                <a:off x="3251178" y="3241887"/>
                <a:ext cx="915880" cy="311312"/>
                <a:chOff x="4366605" y="2585639"/>
                <a:chExt cx="915880" cy="311312"/>
              </a:xfrm>
            </p:grpSpPr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02C3C5E7-FDA2-4AC0-924F-C3EE3E0AF6C7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5279B27A-AADB-486F-B184-1372516767D5}"/>
                    </a:ext>
                  </a:extLst>
                </p:cNvPr>
                <p:cNvSpPr/>
                <p:nvPr/>
              </p:nvSpPr>
              <p:spPr>
                <a:xfrm>
                  <a:off x="4773120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C118359-D188-4020-97EE-22D27BA7A8C0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78FC430-9E78-49CC-9FEB-26B7438DBDA6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96158" cy="5471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079F7FF-22C8-4C6A-A454-00EDDE39D229}"/>
                </a:ext>
              </a:extLst>
            </p:cNvPr>
            <p:cNvCxnSpPr>
              <a:cxnSpLocks/>
              <a:stCxn id="92" idx="3"/>
              <a:endCxn id="79" idx="0"/>
            </p:cNvCxnSpPr>
            <p:nvPr/>
          </p:nvCxnSpPr>
          <p:spPr>
            <a:xfrm>
              <a:off x="5176520" y="2741296"/>
              <a:ext cx="1783309" cy="6877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97067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FEC44A-0344-4C88-B9F6-D7DE4B52DD0E}"/>
              </a:ext>
            </a:extLst>
          </p:cNvPr>
          <p:cNvGrpSpPr/>
          <p:nvPr/>
        </p:nvGrpSpPr>
        <p:grpSpPr>
          <a:xfrm>
            <a:off x="1940813" y="2444230"/>
            <a:ext cx="5539704" cy="1314869"/>
            <a:chOff x="1940813" y="2444230"/>
            <a:chExt cx="5539704" cy="131486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D2131F8-5DC5-442F-A91C-C4C8D06F6222}"/>
                </a:ext>
              </a:extLst>
            </p:cNvPr>
            <p:cNvGrpSpPr/>
            <p:nvPr/>
          </p:nvGrpSpPr>
          <p:grpSpPr>
            <a:xfrm>
              <a:off x="1940813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37E26A3-D25E-411B-AE01-4ED3FC862241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3C7EA16D-4268-4E0A-9ECB-6A18DD44D001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67D53B4D-3B7B-4C35-9CFC-3D8B0E36147A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3DAD146-44D0-4AB8-AC60-40F04A36ABAA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9CE26238-C0F2-4DE0-8FC4-4B0A9DCE21FF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2885F309-68E0-4E63-A987-56FB057B2875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2404FC8-3C72-4920-A7FE-930AADA7055A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70DE9910-732D-40C1-8B0D-EE02669B4139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B0E8FD62-9E83-4FBB-B7C4-D7FF2287843B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6" name="Rectangle: Rounded Corners 85">
                    <a:extLst>
                      <a:ext uri="{FF2B5EF4-FFF2-40B4-BE49-F238E27FC236}">
                        <a16:creationId xmlns:a16="http://schemas.microsoft.com/office/drawing/2014/main" id="{A0893985-9361-48EF-B78C-AFF6A93979AA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928FB070-860E-41B5-8870-FCAEA5A957DB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3" name="Rectangle: Rounded Corners 82">
                    <a:extLst>
                      <a:ext uri="{FF2B5EF4-FFF2-40B4-BE49-F238E27FC236}">
                        <a16:creationId xmlns:a16="http://schemas.microsoft.com/office/drawing/2014/main" id="{645316D1-D576-4618-945E-6174A8AD21DB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07CF91C9-8ECD-470F-8FEB-68288C98CD14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332134-90E2-41F8-9B82-469F14E86F1D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AA0B55F4-FD6B-4EBF-8E8E-0FD519E51858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0AEA23DA-7D10-4492-BF83-F38922222E66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02C3C5E7-FDA2-4AC0-924F-C3EE3E0AF6C7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5279B27A-AADB-486F-B184-1372516767D5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C118359-D188-4020-97EE-22D27BA7A8C0}"/>
                  </a:ext>
                </a:extLst>
              </p:cNvPr>
              <p:cNvCxnSpPr>
                <a:cxnSpLocks/>
                <a:stCxn id="91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78FC430-9E78-49CC-9FEB-26B7438DB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079F7FF-22C8-4C6A-A454-00EDDE39D229}"/>
                  </a:ext>
                </a:extLst>
              </p:cNvPr>
              <p:cNvCxnSpPr>
                <a:cxnSpLocks/>
                <a:stCxn id="92" idx="3"/>
                <a:endCxn id="79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AD7820-589D-4FC4-B67B-D8526903EE1B}"/>
                </a:ext>
              </a:extLst>
            </p:cNvPr>
            <p:cNvGrpSpPr/>
            <p:nvPr/>
          </p:nvGrpSpPr>
          <p:grpSpPr>
            <a:xfrm>
              <a:off x="2730176" y="3020678"/>
              <a:ext cx="1220942" cy="738421"/>
              <a:chOff x="5152538" y="2162277"/>
              <a:chExt cx="1220942" cy="738421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10FA0C3-D059-4B98-93DD-DE2D52F69974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3" name="Arrow: Left 92">
                <a:extLst>
                  <a:ext uri="{FF2B5EF4-FFF2-40B4-BE49-F238E27FC236}">
                    <a16:creationId xmlns:a16="http://schemas.microsoft.com/office/drawing/2014/main" id="{274241C5-1E6E-400C-A840-79C20C7D679D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CF3F1BD-9145-4C7D-B3A4-7CFABF5366C4}"/>
                  </a:ext>
                </a:extLst>
              </p:cNvPr>
              <p:cNvSpPr txBox="1"/>
              <p:nvPr/>
            </p:nvSpPr>
            <p:spPr>
              <a:xfrm>
                <a:off x="5952817" y="2196776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327712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FEC44A-0344-4C88-B9F6-D7DE4B52DD0E}"/>
              </a:ext>
            </a:extLst>
          </p:cNvPr>
          <p:cNvGrpSpPr/>
          <p:nvPr/>
        </p:nvGrpSpPr>
        <p:grpSpPr>
          <a:xfrm>
            <a:off x="1940813" y="2444230"/>
            <a:ext cx="5539704" cy="1314869"/>
            <a:chOff x="1940813" y="2444230"/>
            <a:chExt cx="5539704" cy="131486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D2131F8-5DC5-442F-A91C-C4C8D06F6222}"/>
                </a:ext>
              </a:extLst>
            </p:cNvPr>
            <p:cNvGrpSpPr/>
            <p:nvPr/>
          </p:nvGrpSpPr>
          <p:grpSpPr>
            <a:xfrm>
              <a:off x="1940813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37E26A3-D25E-411B-AE01-4ED3FC862241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3C7EA16D-4268-4E0A-9ECB-6A18DD44D001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67D53B4D-3B7B-4C35-9CFC-3D8B0E36147A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3DAD146-44D0-4AB8-AC60-40F04A36ABAA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9CE26238-C0F2-4DE0-8FC4-4B0A9DCE21FF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2885F309-68E0-4E63-A987-56FB057B2875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2404FC8-3C72-4920-A7FE-930AADA7055A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70DE9910-732D-40C1-8B0D-EE02669B4139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B0E8FD62-9E83-4FBB-B7C4-D7FF2287843B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6" name="Rectangle: Rounded Corners 85">
                    <a:extLst>
                      <a:ext uri="{FF2B5EF4-FFF2-40B4-BE49-F238E27FC236}">
                        <a16:creationId xmlns:a16="http://schemas.microsoft.com/office/drawing/2014/main" id="{A0893985-9361-48EF-B78C-AFF6A93979AA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928FB070-860E-41B5-8870-FCAEA5A957DB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3" name="Rectangle: Rounded Corners 82">
                    <a:extLst>
                      <a:ext uri="{FF2B5EF4-FFF2-40B4-BE49-F238E27FC236}">
                        <a16:creationId xmlns:a16="http://schemas.microsoft.com/office/drawing/2014/main" id="{645316D1-D576-4618-945E-6174A8AD21DB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07CF91C9-8ECD-470F-8FEB-68288C98CD14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332134-90E2-41F8-9B82-469F14E86F1D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AA0B55F4-FD6B-4EBF-8E8E-0FD519E51858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0AEA23DA-7D10-4492-BF83-F38922222E66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02C3C5E7-FDA2-4AC0-924F-C3EE3E0AF6C7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5279B27A-AADB-486F-B184-1372516767D5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C118359-D188-4020-97EE-22D27BA7A8C0}"/>
                  </a:ext>
                </a:extLst>
              </p:cNvPr>
              <p:cNvCxnSpPr>
                <a:cxnSpLocks/>
                <a:stCxn id="91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78FC430-9E78-49CC-9FEB-26B7438DB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079F7FF-22C8-4C6A-A454-00EDDE39D229}"/>
                  </a:ext>
                </a:extLst>
              </p:cNvPr>
              <p:cNvCxnSpPr>
                <a:cxnSpLocks/>
                <a:stCxn id="92" idx="3"/>
                <a:endCxn id="79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AD7820-589D-4FC4-B67B-D8526903EE1B}"/>
                </a:ext>
              </a:extLst>
            </p:cNvPr>
            <p:cNvGrpSpPr/>
            <p:nvPr/>
          </p:nvGrpSpPr>
          <p:grpSpPr>
            <a:xfrm>
              <a:off x="2730176" y="3020678"/>
              <a:ext cx="1220942" cy="738421"/>
              <a:chOff x="5152538" y="2162277"/>
              <a:chExt cx="1220942" cy="738421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10FA0C3-D059-4B98-93DD-DE2D52F69974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3" name="Arrow: Left 92">
                <a:extLst>
                  <a:ext uri="{FF2B5EF4-FFF2-40B4-BE49-F238E27FC236}">
                    <a16:creationId xmlns:a16="http://schemas.microsoft.com/office/drawing/2014/main" id="{274241C5-1E6E-400C-A840-79C20C7D679D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CF3F1BD-9145-4C7D-B3A4-7CFABF5366C4}"/>
                  </a:ext>
                </a:extLst>
              </p:cNvPr>
              <p:cNvSpPr txBox="1"/>
              <p:nvPr/>
            </p:nvSpPr>
            <p:spPr>
              <a:xfrm>
                <a:off x="5952817" y="2196776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6F208E-C13C-4B7B-BD9A-5703F3C16D2A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36F600B6-5B4A-495A-BB3B-1DB0CF246656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D30E28-1BA6-4A13-A889-A94601059E7A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937793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FEC44A-0344-4C88-B9F6-D7DE4B52DD0E}"/>
              </a:ext>
            </a:extLst>
          </p:cNvPr>
          <p:cNvGrpSpPr/>
          <p:nvPr/>
        </p:nvGrpSpPr>
        <p:grpSpPr>
          <a:xfrm>
            <a:off x="1940813" y="2444230"/>
            <a:ext cx="5539704" cy="1314869"/>
            <a:chOff x="1940813" y="2444230"/>
            <a:chExt cx="5539704" cy="131486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D2131F8-5DC5-442F-A91C-C4C8D06F6222}"/>
                </a:ext>
              </a:extLst>
            </p:cNvPr>
            <p:cNvGrpSpPr/>
            <p:nvPr/>
          </p:nvGrpSpPr>
          <p:grpSpPr>
            <a:xfrm>
              <a:off x="1940813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37E26A3-D25E-411B-AE01-4ED3FC862241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3C7EA16D-4268-4E0A-9ECB-6A18DD44D001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67D53B4D-3B7B-4C35-9CFC-3D8B0E36147A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3DAD146-44D0-4AB8-AC60-40F04A36ABAA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9CE26238-C0F2-4DE0-8FC4-4B0A9DCE21FF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2885F309-68E0-4E63-A987-56FB057B2875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2404FC8-3C72-4920-A7FE-930AADA7055A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70DE9910-732D-40C1-8B0D-EE02669B4139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B0E8FD62-9E83-4FBB-B7C4-D7FF2287843B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6" name="Rectangle: Rounded Corners 85">
                    <a:extLst>
                      <a:ext uri="{FF2B5EF4-FFF2-40B4-BE49-F238E27FC236}">
                        <a16:creationId xmlns:a16="http://schemas.microsoft.com/office/drawing/2014/main" id="{A0893985-9361-48EF-B78C-AFF6A93979AA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928FB070-860E-41B5-8870-FCAEA5A957DB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3" name="Rectangle: Rounded Corners 82">
                    <a:extLst>
                      <a:ext uri="{FF2B5EF4-FFF2-40B4-BE49-F238E27FC236}">
                        <a16:creationId xmlns:a16="http://schemas.microsoft.com/office/drawing/2014/main" id="{645316D1-D576-4618-945E-6174A8AD21DB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07CF91C9-8ECD-470F-8FEB-68288C98CD14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332134-90E2-41F8-9B82-469F14E86F1D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AA0B55F4-FD6B-4EBF-8E8E-0FD519E51858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0AEA23DA-7D10-4492-BF83-F38922222E66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02C3C5E7-FDA2-4AC0-924F-C3EE3E0AF6C7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5279B27A-AADB-486F-B184-1372516767D5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C118359-D188-4020-97EE-22D27BA7A8C0}"/>
                  </a:ext>
                </a:extLst>
              </p:cNvPr>
              <p:cNvCxnSpPr>
                <a:cxnSpLocks/>
                <a:stCxn id="91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78FC430-9E78-49CC-9FEB-26B7438DB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079F7FF-22C8-4C6A-A454-00EDDE39D229}"/>
                  </a:ext>
                </a:extLst>
              </p:cNvPr>
              <p:cNvCxnSpPr>
                <a:cxnSpLocks/>
                <a:stCxn id="92" idx="3"/>
                <a:endCxn id="79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AD7820-589D-4FC4-B67B-D8526903EE1B}"/>
                </a:ext>
              </a:extLst>
            </p:cNvPr>
            <p:cNvGrpSpPr/>
            <p:nvPr/>
          </p:nvGrpSpPr>
          <p:grpSpPr>
            <a:xfrm>
              <a:off x="2730176" y="3020678"/>
              <a:ext cx="1220942" cy="738421"/>
              <a:chOff x="5152538" y="2162277"/>
              <a:chExt cx="1220942" cy="738421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10FA0C3-D059-4B98-93DD-DE2D52F69974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3" name="Arrow: Left 92">
                <a:extLst>
                  <a:ext uri="{FF2B5EF4-FFF2-40B4-BE49-F238E27FC236}">
                    <a16:creationId xmlns:a16="http://schemas.microsoft.com/office/drawing/2014/main" id="{274241C5-1E6E-400C-A840-79C20C7D679D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CF3F1BD-9145-4C7D-B3A4-7CFABF5366C4}"/>
                  </a:ext>
                </a:extLst>
              </p:cNvPr>
              <p:cNvSpPr txBox="1"/>
              <p:nvPr/>
            </p:nvSpPr>
            <p:spPr>
              <a:xfrm>
                <a:off x="5952817" y="2196776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6F208E-C13C-4B7B-BD9A-5703F3C16D2A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36F600B6-5B4A-495A-BB3B-1DB0CF246656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D30E28-1BA6-4A13-A889-A94601059E7A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29DE3F8-002F-42F1-9F7A-E359B3C943A3}"/>
              </a:ext>
            </a:extLst>
          </p:cNvPr>
          <p:cNvGrpSpPr/>
          <p:nvPr/>
        </p:nvGrpSpPr>
        <p:grpSpPr>
          <a:xfrm>
            <a:off x="2137400" y="4372643"/>
            <a:ext cx="5539704" cy="1131393"/>
            <a:chOff x="2132747" y="2585639"/>
            <a:chExt cx="5539704" cy="116166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D27FDA2-93DD-4359-AD53-0A421DC07896}"/>
                </a:ext>
              </a:extLst>
            </p:cNvPr>
            <p:cNvGrpSpPr/>
            <p:nvPr/>
          </p:nvGrpSpPr>
          <p:grpSpPr>
            <a:xfrm>
              <a:off x="4366605" y="2585639"/>
              <a:ext cx="809915" cy="311312"/>
              <a:chOff x="4366605" y="2585639"/>
              <a:chExt cx="809915" cy="311312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DB96B4EE-9612-4BDF-AF6E-3470119B8BAB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2F46EAC-DF0D-4B6C-934C-3B8D47586548}"/>
                  </a:ext>
                </a:extLst>
              </p:cNvPr>
              <p:cNvSpPr/>
              <p:nvPr/>
            </p:nvSpPr>
            <p:spPr>
              <a:xfrm>
                <a:off x="4770004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ED35267-447C-4EC0-9E75-7077E3F77D93}"/>
                </a:ext>
              </a:extLst>
            </p:cNvPr>
            <p:cNvGrpSpPr/>
            <p:nvPr/>
          </p:nvGrpSpPr>
          <p:grpSpPr>
            <a:xfrm>
              <a:off x="4489412" y="3435987"/>
              <a:ext cx="813032" cy="311312"/>
              <a:chOff x="4655731" y="2585639"/>
              <a:chExt cx="813032" cy="311312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D28B0DAC-F3C9-4850-8AA8-3863EFED440A}"/>
                  </a:ext>
                </a:extLst>
              </p:cNvPr>
              <p:cNvSpPr/>
              <p:nvPr/>
            </p:nvSpPr>
            <p:spPr>
              <a:xfrm>
                <a:off x="4655731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10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672865D2-AFDE-4B34-9BC5-5E467DE8C100}"/>
                  </a:ext>
                </a:extLst>
              </p:cNvPr>
              <p:cNvSpPr/>
              <p:nvPr/>
            </p:nvSpPr>
            <p:spPr>
              <a:xfrm>
                <a:off x="5062247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3C21E26-92DE-4640-A122-728BCF35FD13}"/>
                </a:ext>
              </a:extLst>
            </p:cNvPr>
            <p:cNvGrpSpPr/>
            <p:nvPr/>
          </p:nvGrpSpPr>
          <p:grpSpPr>
            <a:xfrm>
              <a:off x="2132747" y="3435987"/>
              <a:ext cx="1226219" cy="311312"/>
              <a:chOff x="2438146" y="3241887"/>
              <a:chExt cx="1226219" cy="31131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79DD660-EC01-47A6-B984-3AC4BA6B457F}"/>
                  </a:ext>
                </a:extLst>
              </p:cNvPr>
              <p:cNvGrpSpPr/>
              <p:nvPr/>
            </p:nvGrpSpPr>
            <p:grpSpPr>
              <a:xfrm>
                <a:off x="2438146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4E892780-ED2B-4DE4-A6E6-1B2A12885612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0929E435-B99E-425B-B0A8-5B1903E88657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EF3D79BA-1A0E-4D1B-973B-BA2884FAB813}"/>
                  </a:ext>
                </a:extLst>
              </p:cNvPr>
              <p:cNvSpPr/>
              <p:nvPr/>
            </p:nvSpPr>
            <p:spPr>
              <a:xfrm>
                <a:off x="3257849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D9BA475-D666-43FA-9075-269999257839}"/>
                </a:ext>
              </a:extLst>
            </p:cNvPr>
            <p:cNvGrpSpPr/>
            <p:nvPr/>
          </p:nvGrpSpPr>
          <p:grpSpPr>
            <a:xfrm>
              <a:off x="6350055" y="3429000"/>
              <a:ext cx="1322396" cy="311312"/>
              <a:chOff x="2844662" y="3241887"/>
              <a:chExt cx="1322396" cy="31131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59FD31E6-7135-48B5-8475-C50C05E9BC67}"/>
                  </a:ext>
                </a:extLst>
              </p:cNvPr>
              <p:cNvSpPr/>
              <p:nvPr/>
            </p:nvSpPr>
            <p:spPr>
              <a:xfrm>
                <a:off x="2844662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81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D888E4B-922E-42D8-9DDE-0CB9DBFFB107}"/>
                  </a:ext>
                </a:extLst>
              </p:cNvPr>
              <p:cNvGrpSpPr/>
              <p:nvPr/>
            </p:nvGrpSpPr>
            <p:grpSpPr>
              <a:xfrm>
                <a:off x="3251178" y="3241887"/>
                <a:ext cx="915880" cy="311312"/>
                <a:chOff x="4366605" y="2585639"/>
                <a:chExt cx="915880" cy="311312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A0760211-E633-4982-A244-30D62FAE5306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939524CD-2EE8-4507-BC7E-BF7C45BCE52B}"/>
                    </a:ext>
                  </a:extLst>
                </p:cNvPr>
                <p:cNvSpPr/>
                <p:nvPr/>
              </p:nvSpPr>
              <p:spPr>
                <a:xfrm>
                  <a:off x="4773120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8CB79D0-9BA8-466B-83D8-9DBBEC7C11B5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4487A7A-BA20-4171-8157-9A278E39DCD9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96158" cy="5471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270BE9D-7E02-4C5B-B820-56D4C17A0369}"/>
                </a:ext>
              </a:extLst>
            </p:cNvPr>
            <p:cNvCxnSpPr>
              <a:cxnSpLocks/>
              <a:stCxn id="63" idx="3"/>
              <a:endCxn id="51" idx="0"/>
            </p:cNvCxnSpPr>
            <p:nvPr/>
          </p:nvCxnSpPr>
          <p:spPr>
            <a:xfrm>
              <a:off x="5176520" y="2741296"/>
              <a:ext cx="1783309" cy="6877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237863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27FB93-9092-4D89-9079-65682EAA2AB7}"/>
              </a:ext>
            </a:extLst>
          </p:cNvPr>
          <p:cNvGrpSpPr/>
          <p:nvPr/>
        </p:nvGrpSpPr>
        <p:grpSpPr>
          <a:xfrm>
            <a:off x="2051720" y="2444230"/>
            <a:ext cx="5539704" cy="1342197"/>
            <a:chOff x="2051720" y="2444230"/>
            <a:chExt cx="5539704" cy="134219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29DE3F8-002F-42F1-9F7A-E359B3C943A3}"/>
                </a:ext>
              </a:extLst>
            </p:cNvPr>
            <p:cNvGrpSpPr/>
            <p:nvPr/>
          </p:nvGrpSpPr>
          <p:grpSpPr>
            <a:xfrm>
              <a:off x="2051720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D27FDA2-93DD-4359-AD53-0A421DC07896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DB96B4EE-9612-4BDF-AF6E-3470119B8BA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42F46EAC-DF0D-4B6C-934C-3B8D47586548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ED35267-447C-4EC0-9E75-7077E3F77D93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D28B0DAC-F3C9-4850-8AA8-3863EFED440A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672865D2-AFDE-4B34-9BC5-5E467DE8C100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3C21E26-92DE-4640-A122-728BCF35FD13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25307" cy="311312"/>
                <a:chOff x="2438146" y="3241887"/>
                <a:chExt cx="1225307" cy="311312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479DD660-EC01-47A6-B984-3AC4BA6B457F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4E892780-ED2B-4DE4-A6E6-1B2A12885612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0929E435-B99E-425B-B0A8-5B1903E88657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EF3D79BA-1A0E-4D1B-973B-BA2884FAB813}"/>
                    </a:ext>
                  </a:extLst>
                </p:cNvPr>
                <p:cNvSpPr/>
                <p:nvPr/>
              </p:nvSpPr>
              <p:spPr>
                <a:xfrm>
                  <a:off x="3256937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D9BA475-D666-43FA-9075-269999257839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59FD31E6-7135-48B5-8475-C50C05E9BC67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D888E4B-922E-42D8-9DDE-0CB9DBFFB107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A0760211-E633-4982-A244-30D62FAE5306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939524CD-2EE8-4507-BC7E-BF7C45BCE52B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8CB79D0-9BA8-466B-83D8-9DBBEC7C11B5}"/>
                  </a:ext>
                </a:extLst>
              </p:cNvPr>
              <p:cNvCxnSpPr>
                <a:cxnSpLocks/>
                <a:stCxn id="62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4487A7A-BA20-4171-8157-9A278E39D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270BE9D-7E02-4C5B-B820-56D4C17A0369}"/>
                  </a:ext>
                </a:extLst>
              </p:cNvPr>
              <p:cNvCxnSpPr>
                <a:cxnSpLocks/>
                <a:stCxn id="63" idx="3"/>
                <a:endCxn id="51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27EC291-80D1-46CA-952B-E7904129ED69}"/>
                </a:ext>
              </a:extLst>
            </p:cNvPr>
            <p:cNvGrpSpPr/>
            <p:nvPr/>
          </p:nvGrpSpPr>
          <p:grpSpPr>
            <a:xfrm>
              <a:off x="4769769" y="3048006"/>
              <a:ext cx="1196295" cy="738421"/>
              <a:chOff x="5152538" y="2162277"/>
              <a:chExt cx="1196295" cy="7384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183AEAF-F704-4A69-BE61-A01A52F9AE0D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0" name="Arrow: Left 69">
                <a:extLst>
                  <a:ext uri="{FF2B5EF4-FFF2-40B4-BE49-F238E27FC236}">
                    <a16:creationId xmlns:a16="http://schemas.microsoft.com/office/drawing/2014/main" id="{26C07E2B-34D1-40C0-8D85-7A2F3E65C572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8CE03F7-5999-4CBB-A782-42C714A17E0A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685975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27FB93-9092-4D89-9079-65682EAA2AB7}"/>
              </a:ext>
            </a:extLst>
          </p:cNvPr>
          <p:cNvGrpSpPr/>
          <p:nvPr/>
        </p:nvGrpSpPr>
        <p:grpSpPr>
          <a:xfrm>
            <a:off x="2051720" y="2444230"/>
            <a:ext cx="5539704" cy="1342197"/>
            <a:chOff x="2051720" y="2444230"/>
            <a:chExt cx="5539704" cy="134219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29DE3F8-002F-42F1-9F7A-E359B3C943A3}"/>
                </a:ext>
              </a:extLst>
            </p:cNvPr>
            <p:cNvGrpSpPr/>
            <p:nvPr/>
          </p:nvGrpSpPr>
          <p:grpSpPr>
            <a:xfrm>
              <a:off x="2051720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D27FDA2-93DD-4359-AD53-0A421DC07896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DB96B4EE-9612-4BDF-AF6E-3470119B8BA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42F46EAC-DF0D-4B6C-934C-3B8D47586548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ED35267-447C-4EC0-9E75-7077E3F77D93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D28B0DAC-F3C9-4850-8AA8-3863EFED440A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672865D2-AFDE-4B34-9BC5-5E467DE8C100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3C21E26-92DE-4640-A122-728BCF35FD13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479DD660-EC01-47A6-B984-3AC4BA6B457F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4E892780-ED2B-4DE4-A6E6-1B2A12885612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0929E435-B99E-425B-B0A8-5B1903E88657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AA8B719C-FA03-48BC-A95E-20CE68B397EB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D9BA475-D666-43FA-9075-269999257839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59FD31E6-7135-48B5-8475-C50C05E9BC67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D888E4B-922E-42D8-9DDE-0CB9DBFFB107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A0760211-E633-4982-A244-30D62FAE5306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939524CD-2EE8-4507-BC7E-BF7C45BCE52B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8CB79D0-9BA8-466B-83D8-9DBBEC7C11B5}"/>
                  </a:ext>
                </a:extLst>
              </p:cNvPr>
              <p:cNvCxnSpPr>
                <a:cxnSpLocks/>
                <a:stCxn id="62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4487A7A-BA20-4171-8157-9A278E39D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270BE9D-7E02-4C5B-B820-56D4C17A0369}"/>
                  </a:ext>
                </a:extLst>
              </p:cNvPr>
              <p:cNvCxnSpPr>
                <a:cxnSpLocks/>
                <a:stCxn id="63" idx="3"/>
                <a:endCxn id="51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27EC291-80D1-46CA-952B-E7904129ED69}"/>
                </a:ext>
              </a:extLst>
            </p:cNvPr>
            <p:cNvGrpSpPr/>
            <p:nvPr/>
          </p:nvGrpSpPr>
          <p:grpSpPr>
            <a:xfrm>
              <a:off x="4769769" y="3048006"/>
              <a:ext cx="1196295" cy="738421"/>
              <a:chOff x="5152538" y="2162277"/>
              <a:chExt cx="1196295" cy="7384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183AEAF-F704-4A69-BE61-A01A52F9AE0D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0" name="Arrow: Left 69">
                <a:extLst>
                  <a:ext uri="{FF2B5EF4-FFF2-40B4-BE49-F238E27FC236}">
                    <a16:creationId xmlns:a16="http://schemas.microsoft.com/office/drawing/2014/main" id="{26C07E2B-34D1-40C0-8D85-7A2F3E65C572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8CE03F7-5999-4CBB-A782-42C714A17E0A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09671BD-0547-47F6-BC4C-53A91D043CA7}"/>
              </a:ext>
            </a:extLst>
          </p:cNvPr>
          <p:cNvGrpSpPr/>
          <p:nvPr/>
        </p:nvGrpSpPr>
        <p:grpSpPr>
          <a:xfrm>
            <a:off x="3866216" y="3639274"/>
            <a:ext cx="885441" cy="665339"/>
            <a:chOff x="4267096" y="4179686"/>
            <a:chExt cx="885441" cy="665339"/>
          </a:xfrm>
        </p:grpSpPr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D383043C-57D9-42B1-9E5E-07EC5CBA5A09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24165CC-F348-438A-9B6A-57FEDFF7B6A8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3(a)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844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105, 15, 35, 22, 47, 43, 50, 19, 31, 40, 41, 59&gt;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Now we can’t insert a new key into an existing leaf node as the maximum key size limit is achieved.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Hence we introduced a split function , which split the tree by it’s median key y.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A0DF71BB-8D89-403D-86E2-F5DCEB997318}"/>
              </a:ext>
            </a:extLst>
          </p:cNvPr>
          <p:cNvGrpSpPr/>
          <p:nvPr/>
        </p:nvGrpSpPr>
        <p:grpSpPr>
          <a:xfrm>
            <a:off x="3059832" y="2852936"/>
            <a:ext cx="2514115" cy="449815"/>
            <a:chOff x="3600021" y="5049588"/>
            <a:chExt cx="2514115" cy="4498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B5B644-F0AA-4B9A-8A14-682575F094B9}"/>
                </a:ext>
              </a:extLst>
            </p:cNvPr>
            <p:cNvGrpSpPr/>
            <p:nvPr/>
          </p:nvGrpSpPr>
          <p:grpSpPr>
            <a:xfrm>
              <a:off x="3600021" y="5049588"/>
              <a:ext cx="2010059" cy="449815"/>
              <a:chOff x="4123443" y="4058994"/>
              <a:chExt cx="2010059" cy="44981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C96AAAE-9AD6-47B2-8632-0F42DB32A6D3}"/>
                  </a:ext>
                </a:extLst>
              </p:cNvPr>
              <p:cNvGrpSpPr/>
              <p:nvPr/>
            </p:nvGrpSpPr>
            <p:grpSpPr>
              <a:xfrm>
                <a:off x="4123443" y="4059316"/>
                <a:ext cx="1495659" cy="432048"/>
                <a:chOff x="3120755" y="3197916"/>
                <a:chExt cx="1495659" cy="432048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AA0718C2-FC26-4965-BD3B-0C81BB46051E}"/>
                    </a:ext>
                  </a:extLst>
                </p:cNvPr>
                <p:cNvSpPr/>
                <p:nvPr/>
              </p:nvSpPr>
              <p:spPr>
                <a:xfrm>
                  <a:off x="3120755" y="3197916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52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D760CF2-B113-4885-8305-0524240D05AA}"/>
                    </a:ext>
                  </a:extLst>
                </p:cNvPr>
                <p:cNvGrpSpPr/>
                <p:nvPr/>
              </p:nvGrpSpPr>
              <p:grpSpPr>
                <a:xfrm>
                  <a:off x="3608302" y="3197916"/>
                  <a:ext cx="1008112" cy="432048"/>
                  <a:chOff x="3851101" y="4694135"/>
                  <a:chExt cx="1008112" cy="432048"/>
                </a:xfrm>
              </p:grpSpPr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C57F43E6-A1F9-439D-8132-A1B43B2DDDC2}"/>
                      </a:ext>
                    </a:extLst>
                  </p:cNvPr>
                  <p:cNvSpPr/>
                  <p:nvPr/>
                </p:nvSpPr>
                <p:spPr>
                  <a:xfrm>
                    <a:off x="4355157" y="4694135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78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DA5DFE11-2EC4-4F40-98B8-26EA1019268E}"/>
                      </a:ext>
                    </a:extLst>
                  </p:cNvPr>
                  <p:cNvSpPr/>
                  <p:nvPr/>
                </p:nvSpPr>
                <p:spPr>
                  <a:xfrm>
                    <a:off x="3851101" y="4694135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56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CE82C8B-E07A-49B3-AA32-C56730E6B3DA}"/>
                  </a:ext>
                </a:extLst>
              </p:cNvPr>
              <p:cNvSpPr/>
              <p:nvPr/>
            </p:nvSpPr>
            <p:spPr>
              <a:xfrm>
                <a:off x="5629446" y="4058994"/>
                <a:ext cx="504056" cy="44981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88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0EF7FC2-230A-441E-BB8F-8D5456F66B24}"/>
                </a:ext>
              </a:extLst>
            </p:cNvPr>
            <p:cNvSpPr/>
            <p:nvPr/>
          </p:nvSpPr>
          <p:spPr>
            <a:xfrm>
              <a:off x="5610080" y="504958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95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4B7FDDF-CAA8-40B1-A192-B367CEC9DB8E}"/>
              </a:ext>
            </a:extLst>
          </p:cNvPr>
          <p:cNvSpPr/>
          <p:nvPr/>
        </p:nvSpPr>
        <p:spPr>
          <a:xfrm>
            <a:off x="2843808" y="2492425"/>
            <a:ext cx="3024336" cy="115212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71939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27FB93-9092-4D89-9079-65682EAA2AB7}"/>
              </a:ext>
            </a:extLst>
          </p:cNvPr>
          <p:cNvGrpSpPr/>
          <p:nvPr/>
        </p:nvGrpSpPr>
        <p:grpSpPr>
          <a:xfrm>
            <a:off x="2051720" y="2444230"/>
            <a:ext cx="5539704" cy="1342197"/>
            <a:chOff x="2051720" y="2444230"/>
            <a:chExt cx="5539704" cy="134219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29DE3F8-002F-42F1-9F7A-E359B3C943A3}"/>
                </a:ext>
              </a:extLst>
            </p:cNvPr>
            <p:cNvGrpSpPr/>
            <p:nvPr/>
          </p:nvGrpSpPr>
          <p:grpSpPr>
            <a:xfrm>
              <a:off x="2051720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D27FDA2-93DD-4359-AD53-0A421DC07896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DB96B4EE-9612-4BDF-AF6E-3470119B8BA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42F46EAC-DF0D-4B6C-934C-3B8D47586548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ED35267-447C-4EC0-9E75-7077E3F77D93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D28B0DAC-F3C9-4850-8AA8-3863EFED440A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672865D2-AFDE-4B34-9BC5-5E467DE8C100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3C21E26-92DE-4640-A122-728BCF35FD13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479DD660-EC01-47A6-B984-3AC4BA6B457F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4E892780-ED2B-4DE4-A6E6-1B2A12885612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0929E435-B99E-425B-B0A8-5B1903E88657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AA8B719C-FA03-48BC-A95E-20CE68B397EB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D9BA475-D666-43FA-9075-269999257839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59FD31E6-7135-48B5-8475-C50C05E9BC67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D888E4B-922E-42D8-9DDE-0CB9DBFFB107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A0760211-E633-4982-A244-30D62FAE5306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939524CD-2EE8-4507-BC7E-BF7C45BCE52B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8CB79D0-9BA8-466B-83D8-9DBBEC7C11B5}"/>
                  </a:ext>
                </a:extLst>
              </p:cNvPr>
              <p:cNvCxnSpPr>
                <a:cxnSpLocks/>
                <a:stCxn id="62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4487A7A-BA20-4171-8157-9A278E39D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270BE9D-7E02-4C5B-B820-56D4C17A0369}"/>
                  </a:ext>
                </a:extLst>
              </p:cNvPr>
              <p:cNvCxnSpPr>
                <a:cxnSpLocks/>
                <a:stCxn id="63" idx="3"/>
                <a:endCxn id="51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27EC291-80D1-46CA-952B-E7904129ED69}"/>
                </a:ext>
              </a:extLst>
            </p:cNvPr>
            <p:cNvGrpSpPr/>
            <p:nvPr/>
          </p:nvGrpSpPr>
          <p:grpSpPr>
            <a:xfrm>
              <a:off x="4769769" y="3048006"/>
              <a:ext cx="1196295" cy="738421"/>
              <a:chOff x="5152538" y="2162277"/>
              <a:chExt cx="1196295" cy="7384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183AEAF-F704-4A69-BE61-A01A52F9AE0D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0" name="Arrow: Left 69">
                <a:extLst>
                  <a:ext uri="{FF2B5EF4-FFF2-40B4-BE49-F238E27FC236}">
                    <a16:creationId xmlns:a16="http://schemas.microsoft.com/office/drawing/2014/main" id="{26C07E2B-34D1-40C0-8D85-7A2F3E65C572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8CE03F7-5999-4CBB-A782-42C714A17E0A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09671BD-0547-47F6-BC4C-53A91D043CA7}"/>
              </a:ext>
            </a:extLst>
          </p:cNvPr>
          <p:cNvGrpSpPr/>
          <p:nvPr/>
        </p:nvGrpSpPr>
        <p:grpSpPr>
          <a:xfrm>
            <a:off x="3866216" y="3639274"/>
            <a:ext cx="885441" cy="665339"/>
            <a:chOff x="4267096" y="4179686"/>
            <a:chExt cx="885441" cy="665339"/>
          </a:xfrm>
        </p:grpSpPr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D383043C-57D9-42B1-9E5E-07EC5CBA5A09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24165CC-F348-438A-9B6A-57FEDFF7B6A8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3(a)</a:t>
              </a:r>
              <a:endParaRPr lang="en-IN" sz="11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C25429-5A71-4DFA-8BDA-ECC1E254C81F}"/>
              </a:ext>
            </a:extLst>
          </p:cNvPr>
          <p:cNvGrpSpPr/>
          <p:nvPr/>
        </p:nvGrpSpPr>
        <p:grpSpPr>
          <a:xfrm>
            <a:off x="2070498" y="4381391"/>
            <a:ext cx="5539704" cy="1131393"/>
            <a:chOff x="2132747" y="2585639"/>
            <a:chExt cx="5539704" cy="11616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07B04E4-97EA-4F29-96CC-8A841274B787}"/>
                </a:ext>
              </a:extLst>
            </p:cNvPr>
            <p:cNvGrpSpPr/>
            <p:nvPr/>
          </p:nvGrpSpPr>
          <p:grpSpPr>
            <a:xfrm>
              <a:off x="4366605" y="2585639"/>
              <a:ext cx="809915" cy="311312"/>
              <a:chOff x="4366605" y="2585639"/>
              <a:chExt cx="809915" cy="311312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D3F96D8-4C1F-4040-A2E5-8746CD9843B6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0568C4BD-99E5-47DA-BE38-40F6715332BB}"/>
                  </a:ext>
                </a:extLst>
              </p:cNvPr>
              <p:cNvSpPr/>
              <p:nvPr/>
            </p:nvSpPr>
            <p:spPr>
              <a:xfrm>
                <a:off x="4770004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81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1F55DE3-1363-4B73-BD12-C73860291ECA}"/>
                </a:ext>
              </a:extLst>
            </p:cNvPr>
            <p:cNvGrpSpPr/>
            <p:nvPr/>
          </p:nvGrpSpPr>
          <p:grpSpPr>
            <a:xfrm>
              <a:off x="4489412" y="3435987"/>
              <a:ext cx="813032" cy="311312"/>
              <a:chOff x="4655731" y="2585639"/>
              <a:chExt cx="813032" cy="311312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C1FD6BC0-5BD9-40B3-A77B-CB31C3A169D2}"/>
                  </a:ext>
                </a:extLst>
              </p:cNvPr>
              <p:cNvSpPr/>
              <p:nvPr/>
            </p:nvSpPr>
            <p:spPr>
              <a:xfrm>
                <a:off x="4655731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10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15E10D36-E839-46D7-A3E8-88D9800659B6}"/>
                  </a:ext>
                </a:extLst>
              </p:cNvPr>
              <p:cNvSpPr/>
              <p:nvPr/>
            </p:nvSpPr>
            <p:spPr>
              <a:xfrm>
                <a:off x="5062247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9E2B23F-D633-493F-B77A-1472CADD0D76}"/>
                </a:ext>
              </a:extLst>
            </p:cNvPr>
            <p:cNvGrpSpPr/>
            <p:nvPr/>
          </p:nvGrpSpPr>
          <p:grpSpPr>
            <a:xfrm>
              <a:off x="2132747" y="3435987"/>
              <a:ext cx="1219548" cy="311312"/>
              <a:chOff x="2438146" y="3241887"/>
              <a:chExt cx="1219548" cy="31131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1E9B702-8BA0-48D0-944E-B19E0C461436}"/>
                  </a:ext>
                </a:extLst>
              </p:cNvPr>
              <p:cNvGrpSpPr/>
              <p:nvPr/>
            </p:nvGrpSpPr>
            <p:grpSpPr>
              <a:xfrm>
                <a:off x="2438146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F0B1F1BA-54AF-405C-944F-2C050C533C00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A5798545-78F1-48AD-B7B0-75E8BC11229D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AAEA2460-7EDC-40E5-B58F-78B2F10420B5}"/>
                  </a:ext>
                </a:extLst>
              </p:cNvPr>
              <p:cNvSpPr/>
              <p:nvPr/>
            </p:nvSpPr>
            <p:spPr>
              <a:xfrm>
                <a:off x="3251178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D08846F-5AE0-4F70-BF4B-7CA6A75E29B3}"/>
                </a:ext>
              </a:extLst>
            </p:cNvPr>
            <p:cNvGrpSpPr/>
            <p:nvPr/>
          </p:nvGrpSpPr>
          <p:grpSpPr>
            <a:xfrm>
              <a:off x="6756571" y="3429000"/>
              <a:ext cx="915880" cy="311312"/>
              <a:chOff x="4366605" y="2585639"/>
              <a:chExt cx="915880" cy="311312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B9F54A45-14CF-446B-BF49-DD9825F19A0E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97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3CA74200-CB30-4026-A82F-AE670A263E2B}"/>
                  </a:ext>
                </a:extLst>
              </p:cNvPr>
              <p:cNvSpPr/>
              <p:nvPr/>
            </p:nvSpPr>
            <p:spPr>
              <a:xfrm>
                <a:off x="4773120" y="2585639"/>
                <a:ext cx="50936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112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25BFCDC-8B9B-492D-9E12-3126C5765318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9BFD110-9A2C-4B21-A739-856F9E704795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96158" cy="5471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72BB803-93C2-47BF-82CB-120E111C6FD0}"/>
                </a:ext>
              </a:extLst>
            </p:cNvPr>
            <p:cNvCxnSpPr>
              <a:cxnSpLocks/>
              <a:stCxn id="89" idx="3"/>
              <a:endCxn id="78" idx="0"/>
            </p:cNvCxnSpPr>
            <p:nvPr/>
          </p:nvCxnSpPr>
          <p:spPr>
            <a:xfrm>
              <a:off x="5176520" y="2741296"/>
              <a:ext cx="1783309" cy="6877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056506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:81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40B4B8-C948-4189-96FB-D12A53463E92}"/>
              </a:ext>
            </a:extLst>
          </p:cNvPr>
          <p:cNvGrpSpPr/>
          <p:nvPr/>
        </p:nvGrpSpPr>
        <p:grpSpPr>
          <a:xfrm>
            <a:off x="1940813" y="2194076"/>
            <a:ext cx="5539704" cy="1381547"/>
            <a:chOff x="1940813" y="2194076"/>
            <a:chExt cx="5539704" cy="138154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C25429-5A71-4DFA-8BDA-ECC1E254C81F}"/>
                </a:ext>
              </a:extLst>
            </p:cNvPr>
            <p:cNvGrpSpPr/>
            <p:nvPr/>
          </p:nvGrpSpPr>
          <p:grpSpPr>
            <a:xfrm>
              <a:off x="1940813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07B04E4-97EA-4F29-96CC-8A841274B787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ED3F96D8-4C1F-4040-A2E5-8746CD9843B6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0568C4BD-99E5-47DA-BE38-40F6715332BB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1F55DE3-1363-4B73-BD12-C73860291ECA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C1FD6BC0-5BD9-40B3-A77B-CB31C3A169D2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15E10D36-E839-46D7-A3E8-88D9800659B6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9E2B23F-D633-493F-B77A-1472CADD0D76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1E9B702-8BA0-48D0-944E-B19E0C461436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F0B1F1BA-54AF-405C-944F-2C050C533C00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A5798545-78F1-48AD-B7B0-75E8BC11229D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AAEA2460-7EDC-40E5-B58F-78B2F10420B5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D08846F-5AE0-4F70-BF4B-7CA6A75E29B3}"/>
                  </a:ext>
                </a:extLst>
              </p:cNvPr>
              <p:cNvGrpSpPr/>
              <p:nvPr/>
            </p:nvGrpSpPr>
            <p:grpSpPr>
              <a:xfrm>
                <a:off x="6756571" y="3429000"/>
                <a:ext cx="915880" cy="311312"/>
                <a:chOff x="4366605" y="2585639"/>
                <a:chExt cx="915880" cy="311312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B9F54A45-14CF-446B-BF49-DD9825F19A0E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3CA74200-CB30-4026-A82F-AE670A263E2B}"/>
                    </a:ext>
                  </a:extLst>
                </p:cNvPr>
                <p:cNvSpPr/>
                <p:nvPr/>
              </p:nvSpPr>
              <p:spPr>
                <a:xfrm>
                  <a:off x="4773120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25BFCDC-8B9B-492D-9E12-3126C5765318}"/>
                  </a:ext>
                </a:extLst>
              </p:cNvPr>
              <p:cNvCxnSpPr>
                <a:cxnSpLocks/>
                <a:stCxn id="88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9BFD110-9A2C-4B21-A739-856F9E704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72BB803-93C2-47BF-82CB-120E111C6FD0}"/>
                  </a:ext>
                </a:extLst>
              </p:cNvPr>
              <p:cNvCxnSpPr>
                <a:cxnSpLocks/>
                <a:stCxn id="89" idx="3"/>
                <a:endCxn id="78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D8DF1B6-B46E-43C6-8157-617061AD52BB}"/>
                </a:ext>
              </a:extLst>
            </p:cNvPr>
            <p:cNvGrpSpPr/>
            <p:nvPr/>
          </p:nvGrpSpPr>
          <p:grpSpPr>
            <a:xfrm>
              <a:off x="4519731" y="2194076"/>
              <a:ext cx="1196295" cy="738421"/>
              <a:chOff x="5152538" y="2162277"/>
              <a:chExt cx="1196295" cy="738421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4A6F92B-E21E-4251-AA49-FB58764B9407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0" name="Arrow: Left 89">
                <a:extLst>
                  <a:ext uri="{FF2B5EF4-FFF2-40B4-BE49-F238E27FC236}">
                    <a16:creationId xmlns:a16="http://schemas.microsoft.com/office/drawing/2014/main" id="{32F2BE52-61DC-4A57-B81C-BC185CFC1B89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898B940-8899-4CC9-98E3-FC1082CB26C3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205433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:81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40B4B8-C948-4189-96FB-D12A53463E92}"/>
              </a:ext>
            </a:extLst>
          </p:cNvPr>
          <p:cNvGrpSpPr/>
          <p:nvPr/>
        </p:nvGrpSpPr>
        <p:grpSpPr>
          <a:xfrm>
            <a:off x="1940813" y="2194076"/>
            <a:ext cx="5539704" cy="1381547"/>
            <a:chOff x="1940813" y="2194076"/>
            <a:chExt cx="5539704" cy="138154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C25429-5A71-4DFA-8BDA-ECC1E254C81F}"/>
                </a:ext>
              </a:extLst>
            </p:cNvPr>
            <p:cNvGrpSpPr/>
            <p:nvPr/>
          </p:nvGrpSpPr>
          <p:grpSpPr>
            <a:xfrm>
              <a:off x="1940813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07B04E4-97EA-4F29-96CC-8A841274B787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ED3F96D8-4C1F-4040-A2E5-8746CD9843B6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0568C4BD-99E5-47DA-BE38-40F6715332BB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1F55DE3-1363-4B73-BD12-C73860291ECA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C1FD6BC0-5BD9-40B3-A77B-CB31C3A169D2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15E10D36-E839-46D7-A3E8-88D9800659B6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9E2B23F-D633-493F-B77A-1472CADD0D76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1E9B702-8BA0-48D0-944E-B19E0C461436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F0B1F1BA-54AF-405C-944F-2C050C533C00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A5798545-78F1-48AD-B7B0-75E8BC11229D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AAEA2460-7EDC-40E5-B58F-78B2F10420B5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D08846F-5AE0-4F70-BF4B-7CA6A75E29B3}"/>
                  </a:ext>
                </a:extLst>
              </p:cNvPr>
              <p:cNvGrpSpPr/>
              <p:nvPr/>
            </p:nvGrpSpPr>
            <p:grpSpPr>
              <a:xfrm>
                <a:off x="6756571" y="3429000"/>
                <a:ext cx="915880" cy="311312"/>
                <a:chOff x="4366605" y="2585639"/>
                <a:chExt cx="915880" cy="311312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B9F54A45-14CF-446B-BF49-DD9825F19A0E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3CA74200-CB30-4026-A82F-AE670A263E2B}"/>
                    </a:ext>
                  </a:extLst>
                </p:cNvPr>
                <p:cNvSpPr/>
                <p:nvPr/>
              </p:nvSpPr>
              <p:spPr>
                <a:xfrm>
                  <a:off x="4773120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25BFCDC-8B9B-492D-9E12-3126C5765318}"/>
                  </a:ext>
                </a:extLst>
              </p:cNvPr>
              <p:cNvCxnSpPr>
                <a:cxnSpLocks/>
                <a:stCxn id="88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9BFD110-9A2C-4B21-A739-856F9E704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72BB803-93C2-47BF-82CB-120E111C6FD0}"/>
                  </a:ext>
                </a:extLst>
              </p:cNvPr>
              <p:cNvCxnSpPr>
                <a:cxnSpLocks/>
                <a:stCxn id="89" idx="3"/>
                <a:endCxn id="78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D8DF1B6-B46E-43C6-8157-617061AD52BB}"/>
                </a:ext>
              </a:extLst>
            </p:cNvPr>
            <p:cNvGrpSpPr/>
            <p:nvPr/>
          </p:nvGrpSpPr>
          <p:grpSpPr>
            <a:xfrm>
              <a:off x="4519731" y="2194076"/>
              <a:ext cx="1196295" cy="738421"/>
              <a:chOff x="5152538" y="2162277"/>
              <a:chExt cx="1196295" cy="738421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4A6F92B-E21E-4251-AA49-FB58764B9407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0" name="Arrow: Left 89">
                <a:extLst>
                  <a:ext uri="{FF2B5EF4-FFF2-40B4-BE49-F238E27FC236}">
                    <a16:creationId xmlns:a16="http://schemas.microsoft.com/office/drawing/2014/main" id="{32F2BE52-61DC-4A57-B81C-BC185CFC1B89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898B940-8899-4CC9-98E3-FC1082CB26C3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58EDEA-3BEC-4AF4-A711-379F6DFB5A3D}"/>
              </a:ext>
            </a:extLst>
          </p:cNvPr>
          <p:cNvGrpSpPr/>
          <p:nvPr/>
        </p:nvGrpSpPr>
        <p:grpSpPr>
          <a:xfrm>
            <a:off x="4306597" y="3627045"/>
            <a:ext cx="885441" cy="665339"/>
            <a:chOff x="4267096" y="4179686"/>
            <a:chExt cx="885441" cy="665339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7241606-0CA5-4F15-8F44-C119B7C82832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7B93F9-A7EB-496E-A005-1674CF310ED1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625128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:81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40B4B8-C948-4189-96FB-D12A53463E92}"/>
              </a:ext>
            </a:extLst>
          </p:cNvPr>
          <p:cNvGrpSpPr/>
          <p:nvPr/>
        </p:nvGrpSpPr>
        <p:grpSpPr>
          <a:xfrm>
            <a:off x="1940813" y="2194076"/>
            <a:ext cx="5539704" cy="1381547"/>
            <a:chOff x="1940813" y="2194076"/>
            <a:chExt cx="5539704" cy="138154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C25429-5A71-4DFA-8BDA-ECC1E254C81F}"/>
                </a:ext>
              </a:extLst>
            </p:cNvPr>
            <p:cNvGrpSpPr/>
            <p:nvPr/>
          </p:nvGrpSpPr>
          <p:grpSpPr>
            <a:xfrm>
              <a:off x="1940813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07B04E4-97EA-4F29-96CC-8A841274B787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ED3F96D8-4C1F-4040-A2E5-8746CD9843B6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0568C4BD-99E5-47DA-BE38-40F6715332BB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1F55DE3-1363-4B73-BD12-C73860291ECA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C1FD6BC0-5BD9-40B3-A77B-CB31C3A169D2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15E10D36-E839-46D7-A3E8-88D9800659B6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9E2B23F-D633-493F-B77A-1472CADD0D76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1E9B702-8BA0-48D0-944E-B19E0C461436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F0B1F1BA-54AF-405C-944F-2C050C533C00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A5798545-78F1-48AD-B7B0-75E8BC11229D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AAEA2460-7EDC-40E5-B58F-78B2F10420B5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D08846F-5AE0-4F70-BF4B-7CA6A75E29B3}"/>
                  </a:ext>
                </a:extLst>
              </p:cNvPr>
              <p:cNvGrpSpPr/>
              <p:nvPr/>
            </p:nvGrpSpPr>
            <p:grpSpPr>
              <a:xfrm>
                <a:off x="6756571" y="3429000"/>
                <a:ext cx="915880" cy="311312"/>
                <a:chOff x="4366605" y="2585639"/>
                <a:chExt cx="915880" cy="311312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B9F54A45-14CF-446B-BF49-DD9825F19A0E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3CA74200-CB30-4026-A82F-AE670A263E2B}"/>
                    </a:ext>
                  </a:extLst>
                </p:cNvPr>
                <p:cNvSpPr/>
                <p:nvPr/>
              </p:nvSpPr>
              <p:spPr>
                <a:xfrm>
                  <a:off x="4773120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25BFCDC-8B9B-492D-9E12-3126C5765318}"/>
                  </a:ext>
                </a:extLst>
              </p:cNvPr>
              <p:cNvCxnSpPr>
                <a:cxnSpLocks/>
                <a:stCxn id="88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9BFD110-9A2C-4B21-A739-856F9E704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72BB803-93C2-47BF-82CB-120E111C6FD0}"/>
                  </a:ext>
                </a:extLst>
              </p:cNvPr>
              <p:cNvCxnSpPr>
                <a:cxnSpLocks/>
                <a:stCxn id="89" idx="3"/>
                <a:endCxn id="78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D8DF1B6-B46E-43C6-8157-617061AD52BB}"/>
                </a:ext>
              </a:extLst>
            </p:cNvPr>
            <p:cNvGrpSpPr/>
            <p:nvPr/>
          </p:nvGrpSpPr>
          <p:grpSpPr>
            <a:xfrm>
              <a:off x="4519731" y="2194076"/>
              <a:ext cx="1196295" cy="738421"/>
              <a:chOff x="5152538" y="2162277"/>
              <a:chExt cx="1196295" cy="738421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4A6F92B-E21E-4251-AA49-FB58764B9407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0" name="Arrow: Left 89">
                <a:extLst>
                  <a:ext uri="{FF2B5EF4-FFF2-40B4-BE49-F238E27FC236}">
                    <a16:creationId xmlns:a16="http://schemas.microsoft.com/office/drawing/2014/main" id="{32F2BE52-61DC-4A57-B81C-BC185CFC1B89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898B940-8899-4CC9-98E3-FC1082CB26C3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58EDEA-3BEC-4AF4-A711-379F6DFB5A3D}"/>
              </a:ext>
            </a:extLst>
          </p:cNvPr>
          <p:cNvGrpSpPr/>
          <p:nvPr/>
        </p:nvGrpSpPr>
        <p:grpSpPr>
          <a:xfrm>
            <a:off x="4306597" y="3627045"/>
            <a:ext cx="885441" cy="665339"/>
            <a:chOff x="4267096" y="4179686"/>
            <a:chExt cx="885441" cy="665339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7241606-0CA5-4F15-8F44-C119B7C82832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7B93F9-A7EB-496E-A005-1674CF310ED1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842C6A-5F51-4FF1-B2C5-AD348057EADC}"/>
              </a:ext>
            </a:extLst>
          </p:cNvPr>
          <p:cNvGrpSpPr/>
          <p:nvPr/>
        </p:nvGrpSpPr>
        <p:grpSpPr>
          <a:xfrm>
            <a:off x="2004097" y="4557580"/>
            <a:ext cx="4120509" cy="1131393"/>
            <a:chOff x="2132747" y="2585639"/>
            <a:chExt cx="4120509" cy="1161660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6C247D73-B1CA-4CEF-BAC7-A5113EB9F4DB}"/>
                </a:ext>
              </a:extLst>
            </p:cNvPr>
            <p:cNvSpPr/>
            <p:nvPr/>
          </p:nvSpPr>
          <p:spPr>
            <a:xfrm>
              <a:off x="4366605" y="2585639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9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00F1A53-4708-47EB-83B8-8DF8C8B0D47C}"/>
                </a:ext>
              </a:extLst>
            </p:cNvPr>
            <p:cNvGrpSpPr/>
            <p:nvPr/>
          </p:nvGrpSpPr>
          <p:grpSpPr>
            <a:xfrm>
              <a:off x="4524344" y="3435987"/>
              <a:ext cx="813032" cy="311312"/>
              <a:chOff x="4690663" y="2585639"/>
              <a:chExt cx="813032" cy="311312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51480751-7B35-40B3-B0B4-ADD42A588BD1}"/>
                  </a:ext>
                </a:extLst>
              </p:cNvPr>
              <p:cNvSpPr/>
              <p:nvPr/>
            </p:nvSpPr>
            <p:spPr>
              <a:xfrm>
                <a:off x="4690663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10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33E942D6-B283-40E4-BA52-A3CD47DE0F8E}"/>
                  </a:ext>
                </a:extLst>
              </p:cNvPr>
              <p:cNvSpPr/>
              <p:nvPr/>
            </p:nvSpPr>
            <p:spPr>
              <a:xfrm>
                <a:off x="5097179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815CBFD-1F31-4A26-8F57-520C66141FA3}"/>
                </a:ext>
              </a:extLst>
            </p:cNvPr>
            <p:cNvGrpSpPr/>
            <p:nvPr/>
          </p:nvGrpSpPr>
          <p:grpSpPr>
            <a:xfrm>
              <a:off x="2132747" y="3435987"/>
              <a:ext cx="1219548" cy="311312"/>
              <a:chOff x="2438146" y="3241887"/>
              <a:chExt cx="1219548" cy="31131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4896ADC-CF72-45D1-A55A-C26AD5DB2000}"/>
                  </a:ext>
                </a:extLst>
              </p:cNvPr>
              <p:cNvGrpSpPr/>
              <p:nvPr/>
            </p:nvGrpSpPr>
            <p:grpSpPr>
              <a:xfrm>
                <a:off x="2438146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CFC3ABE8-9CC9-4980-A925-794A9727CAD7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6BC0EED0-E8F1-4B6C-A409-9AB02AE33FAA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CEB177DD-A5E6-4D64-88B5-BC4A964130A7}"/>
                  </a:ext>
                </a:extLst>
              </p:cNvPr>
              <p:cNvSpPr/>
              <p:nvPr/>
            </p:nvSpPr>
            <p:spPr>
              <a:xfrm>
                <a:off x="3251178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15766B-D7D0-4846-9EC3-E9D0AD121FB9}"/>
                </a:ext>
              </a:extLst>
            </p:cNvPr>
            <p:cNvGrpSpPr/>
            <p:nvPr/>
          </p:nvGrpSpPr>
          <p:grpSpPr>
            <a:xfrm>
              <a:off x="5337376" y="3429000"/>
              <a:ext cx="915880" cy="311312"/>
              <a:chOff x="2947410" y="2585639"/>
              <a:chExt cx="915880" cy="31131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72CEACA2-1DAB-4EBE-90E6-6ED4F27868B5}"/>
                  </a:ext>
                </a:extLst>
              </p:cNvPr>
              <p:cNvSpPr/>
              <p:nvPr/>
            </p:nvSpPr>
            <p:spPr>
              <a:xfrm>
                <a:off x="2947410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97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FDA6B749-174C-47D8-A6B3-2BEAD3FDB85F}"/>
                  </a:ext>
                </a:extLst>
              </p:cNvPr>
              <p:cNvSpPr/>
              <p:nvPr/>
            </p:nvSpPr>
            <p:spPr>
              <a:xfrm>
                <a:off x="3353925" y="2585639"/>
                <a:ext cx="50936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112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2219A8F-3C2D-415A-870B-9833DD2E6B52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EE56E88-D011-49F6-99CD-65D72ABBEB05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543290" cy="5180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43466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:97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82D9B2-919F-4490-A05D-75AAB3086795}"/>
              </a:ext>
            </a:extLst>
          </p:cNvPr>
          <p:cNvGrpSpPr/>
          <p:nvPr/>
        </p:nvGrpSpPr>
        <p:grpSpPr>
          <a:xfrm>
            <a:off x="2195736" y="2297607"/>
            <a:ext cx="4355082" cy="1291540"/>
            <a:chOff x="2195736" y="2297607"/>
            <a:chExt cx="4355082" cy="129154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B842C6A-5F51-4FF1-B2C5-AD348057EADC}"/>
                </a:ext>
              </a:extLst>
            </p:cNvPr>
            <p:cNvGrpSpPr/>
            <p:nvPr/>
          </p:nvGrpSpPr>
          <p:grpSpPr>
            <a:xfrm>
              <a:off x="2195736" y="2297607"/>
              <a:ext cx="4120509" cy="1131393"/>
              <a:chOff x="2132747" y="2585639"/>
              <a:chExt cx="4120509" cy="1161660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6C247D73-B1CA-4CEF-BAC7-A5113EB9F4DB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00F1A53-4708-47EB-83B8-8DF8C8B0D47C}"/>
                  </a:ext>
                </a:extLst>
              </p:cNvPr>
              <p:cNvGrpSpPr/>
              <p:nvPr/>
            </p:nvGrpSpPr>
            <p:grpSpPr>
              <a:xfrm>
                <a:off x="4524344" y="3435987"/>
                <a:ext cx="813032" cy="311312"/>
                <a:chOff x="4690663" y="2585639"/>
                <a:chExt cx="813032" cy="311312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51480751-7B35-40B3-B0B4-ADD42A588BD1}"/>
                    </a:ext>
                  </a:extLst>
                </p:cNvPr>
                <p:cNvSpPr/>
                <p:nvPr/>
              </p:nvSpPr>
              <p:spPr>
                <a:xfrm>
                  <a:off x="4690663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33E942D6-B283-40E4-BA52-A3CD47DE0F8E}"/>
                    </a:ext>
                  </a:extLst>
                </p:cNvPr>
                <p:cNvSpPr/>
                <p:nvPr/>
              </p:nvSpPr>
              <p:spPr>
                <a:xfrm>
                  <a:off x="5097179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815CBFD-1F31-4A26-8F57-520C66141FA3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84896ADC-CF72-45D1-A55A-C26AD5DB2000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CFC3ABE8-9CC9-4980-A925-794A9727CAD7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6BC0EED0-E8F1-4B6C-A409-9AB02AE33FAA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CEB177DD-A5E6-4D64-88B5-BC4A964130A7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D15766B-D7D0-4846-9EC3-E9D0AD121FB9}"/>
                  </a:ext>
                </a:extLst>
              </p:cNvPr>
              <p:cNvGrpSpPr/>
              <p:nvPr/>
            </p:nvGrpSpPr>
            <p:grpSpPr>
              <a:xfrm>
                <a:off x="5337376" y="3429000"/>
                <a:ext cx="915880" cy="311312"/>
                <a:chOff x="2947410" y="2585639"/>
                <a:chExt cx="915880" cy="311312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72CEACA2-1DAB-4EBE-90E6-6ED4F27868B5}"/>
                    </a:ext>
                  </a:extLst>
                </p:cNvPr>
                <p:cNvSpPr/>
                <p:nvPr/>
              </p:nvSpPr>
              <p:spPr>
                <a:xfrm>
                  <a:off x="2947410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FDA6B749-174C-47D8-A6B3-2BEAD3FDB85F}"/>
                    </a:ext>
                  </a:extLst>
                </p:cNvPr>
                <p:cNvSpPr/>
                <p:nvPr/>
              </p:nvSpPr>
              <p:spPr>
                <a:xfrm>
                  <a:off x="3353925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2219A8F-3C2D-415A-870B-9833DD2E6B52}"/>
                  </a:ext>
                </a:extLst>
              </p:cNvPr>
              <p:cNvCxnSpPr>
                <a:cxnSpLocks/>
                <a:stCxn id="57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E56E88-D011-49F6-99CD-65D72ABBE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543290" cy="51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C00194A-25ED-41C0-A373-BCB0B9E0A268}"/>
                </a:ext>
              </a:extLst>
            </p:cNvPr>
            <p:cNvGrpSpPr/>
            <p:nvPr/>
          </p:nvGrpSpPr>
          <p:grpSpPr>
            <a:xfrm>
              <a:off x="5354523" y="2850726"/>
              <a:ext cx="1196295" cy="738421"/>
              <a:chOff x="5152538" y="2162277"/>
              <a:chExt cx="1196295" cy="73842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EC45522-2DDD-4047-B8A5-035E61402B87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2" name="Arrow: Left 51">
                <a:extLst>
                  <a:ext uri="{FF2B5EF4-FFF2-40B4-BE49-F238E27FC236}">
                    <a16:creationId xmlns:a16="http://schemas.microsoft.com/office/drawing/2014/main" id="{56EAEE4E-2634-42F7-A95E-5FCF809CB5BF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5261920-82FB-4B5E-B4D5-A24DCE5F7B11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0C819C3-83D2-46AA-ABB1-3F4196084FE1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31BA1B2B-7F69-46BD-8307-09B1E38E0206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9B204F3-DB6B-45CD-BE1C-2A0FF491D351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Apply Case 1</a:t>
              </a:r>
              <a:endParaRPr lang="en-IN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23041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:97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82D9B2-919F-4490-A05D-75AAB3086795}"/>
              </a:ext>
            </a:extLst>
          </p:cNvPr>
          <p:cNvGrpSpPr/>
          <p:nvPr/>
        </p:nvGrpSpPr>
        <p:grpSpPr>
          <a:xfrm>
            <a:off x="2195736" y="2297607"/>
            <a:ext cx="4355082" cy="1291540"/>
            <a:chOff x="2195736" y="2297607"/>
            <a:chExt cx="4355082" cy="129154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B842C6A-5F51-4FF1-B2C5-AD348057EADC}"/>
                </a:ext>
              </a:extLst>
            </p:cNvPr>
            <p:cNvGrpSpPr/>
            <p:nvPr/>
          </p:nvGrpSpPr>
          <p:grpSpPr>
            <a:xfrm>
              <a:off x="2195736" y="2297607"/>
              <a:ext cx="4120509" cy="1131393"/>
              <a:chOff x="2132747" y="2585639"/>
              <a:chExt cx="4120509" cy="1161660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6C247D73-B1CA-4CEF-BAC7-A5113EB9F4DB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00F1A53-4708-47EB-83B8-8DF8C8B0D47C}"/>
                  </a:ext>
                </a:extLst>
              </p:cNvPr>
              <p:cNvGrpSpPr/>
              <p:nvPr/>
            </p:nvGrpSpPr>
            <p:grpSpPr>
              <a:xfrm>
                <a:off x="4524344" y="3435987"/>
                <a:ext cx="813032" cy="311312"/>
                <a:chOff x="4690663" y="2585639"/>
                <a:chExt cx="813032" cy="311312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51480751-7B35-40B3-B0B4-ADD42A588BD1}"/>
                    </a:ext>
                  </a:extLst>
                </p:cNvPr>
                <p:cNvSpPr/>
                <p:nvPr/>
              </p:nvSpPr>
              <p:spPr>
                <a:xfrm>
                  <a:off x="4690663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33E942D6-B283-40E4-BA52-A3CD47DE0F8E}"/>
                    </a:ext>
                  </a:extLst>
                </p:cNvPr>
                <p:cNvSpPr/>
                <p:nvPr/>
              </p:nvSpPr>
              <p:spPr>
                <a:xfrm>
                  <a:off x="5097179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815CBFD-1F31-4A26-8F57-520C66141FA3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84896ADC-CF72-45D1-A55A-C26AD5DB2000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CFC3ABE8-9CC9-4980-A925-794A9727CAD7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6BC0EED0-E8F1-4B6C-A409-9AB02AE33FAA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CEB177DD-A5E6-4D64-88B5-BC4A964130A7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D15766B-D7D0-4846-9EC3-E9D0AD121FB9}"/>
                  </a:ext>
                </a:extLst>
              </p:cNvPr>
              <p:cNvGrpSpPr/>
              <p:nvPr/>
            </p:nvGrpSpPr>
            <p:grpSpPr>
              <a:xfrm>
                <a:off x="5337376" y="3429000"/>
                <a:ext cx="915880" cy="311312"/>
                <a:chOff x="2947410" y="2585639"/>
                <a:chExt cx="915880" cy="311312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72CEACA2-1DAB-4EBE-90E6-6ED4F27868B5}"/>
                    </a:ext>
                  </a:extLst>
                </p:cNvPr>
                <p:cNvSpPr/>
                <p:nvPr/>
              </p:nvSpPr>
              <p:spPr>
                <a:xfrm>
                  <a:off x="2947410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FDA6B749-174C-47D8-A6B3-2BEAD3FDB85F}"/>
                    </a:ext>
                  </a:extLst>
                </p:cNvPr>
                <p:cNvSpPr/>
                <p:nvPr/>
              </p:nvSpPr>
              <p:spPr>
                <a:xfrm>
                  <a:off x="3353925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2219A8F-3C2D-415A-870B-9833DD2E6B52}"/>
                  </a:ext>
                </a:extLst>
              </p:cNvPr>
              <p:cNvCxnSpPr>
                <a:cxnSpLocks/>
                <a:stCxn id="57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E56E88-D011-49F6-99CD-65D72ABBE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543290" cy="51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C00194A-25ED-41C0-A373-BCB0B9E0A268}"/>
                </a:ext>
              </a:extLst>
            </p:cNvPr>
            <p:cNvGrpSpPr/>
            <p:nvPr/>
          </p:nvGrpSpPr>
          <p:grpSpPr>
            <a:xfrm>
              <a:off x="5354523" y="2850726"/>
              <a:ext cx="1196295" cy="738421"/>
              <a:chOff x="5152538" y="2162277"/>
              <a:chExt cx="1196295" cy="73842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EC45522-2DDD-4047-B8A5-035E61402B87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2" name="Arrow: Left 51">
                <a:extLst>
                  <a:ext uri="{FF2B5EF4-FFF2-40B4-BE49-F238E27FC236}">
                    <a16:creationId xmlns:a16="http://schemas.microsoft.com/office/drawing/2014/main" id="{56EAEE4E-2634-42F7-A95E-5FCF809CB5BF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5261920-82FB-4B5E-B4D5-A24DCE5F7B11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0C819C3-83D2-46AA-ABB1-3F4196084FE1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31BA1B2B-7F69-46BD-8307-09B1E38E0206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9B204F3-DB6B-45CD-BE1C-2A0FF491D351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Apply Case 1</a:t>
              </a:r>
              <a:endParaRPr lang="en-IN" sz="1100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A04C97-1F56-4C0F-97CA-A77D5895CDFE}"/>
              </a:ext>
            </a:extLst>
          </p:cNvPr>
          <p:cNvGrpSpPr/>
          <p:nvPr/>
        </p:nvGrpSpPr>
        <p:grpSpPr>
          <a:xfrm>
            <a:off x="2533124" y="4379042"/>
            <a:ext cx="3715925" cy="1131393"/>
            <a:chOff x="2132747" y="2585639"/>
            <a:chExt cx="3715925" cy="116166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8708A96-8297-4BE1-B7C1-889C657FC3B3}"/>
                </a:ext>
              </a:extLst>
            </p:cNvPr>
            <p:cNvSpPr/>
            <p:nvPr/>
          </p:nvSpPr>
          <p:spPr>
            <a:xfrm>
              <a:off x="4366605" y="2585639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9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064FC97-E916-481C-BC88-707DF305DE48}"/>
                </a:ext>
              </a:extLst>
            </p:cNvPr>
            <p:cNvGrpSpPr/>
            <p:nvPr/>
          </p:nvGrpSpPr>
          <p:grpSpPr>
            <a:xfrm>
              <a:off x="4524344" y="3435987"/>
              <a:ext cx="813032" cy="311312"/>
              <a:chOff x="4690663" y="2585639"/>
              <a:chExt cx="813032" cy="311312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FD7D396F-1E88-4AA9-A1C6-EC8B7965EBAA}"/>
                  </a:ext>
                </a:extLst>
              </p:cNvPr>
              <p:cNvSpPr/>
              <p:nvPr/>
            </p:nvSpPr>
            <p:spPr>
              <a:xfrm>
                <a:off x="4690663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10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CD020E7C-C1E9-44DC-99C5-224D7D37DBF8}"/>
                  </a:ext>
                </a:extLst>
              </p:cNvPr>
              <p:cNvSpPr/>
              <p:nvPr/>
            </p:nvSpPr>
            <p:spPr>
              <a:xfrm>
                <a:off x="5097179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1E29B44-DD6F-47CB-915E-2F8CEB65B037}"/>
                </a:ext>
              </a:extLst>
            </p:cNvPr>
            <p:cNvGrpSpPr/>
            <p:nvPr/>
          </p:nvGrpSpPr>
          <p:grpSpPr>
            <a:xfrm>
              <a:off x="2132747" y="3435987"/>
              <a:ext cx="1219548" cy="311312"/>
              <a:chOff x="2438146" y="3241887"/>
              <a:chExt cx="1219548" cy="31131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1B16E76-4A47-41EA-B7CF-C004C34F92FB}"/>
                  </a:ext>
                </a:extLst>
              </p:cNvPr>
              <p:cNvGrpSpPr/>
              <p:nvPr/>
            </p:nvGrpSpPr>
            <p:grpSpPr>
              <a:xfrm>
                <a:off x="2438146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26E13411-4DB5-4197-BCBC-E02E454FC242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650921A-410B-4C92-9795-9DC89E55949B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E54091D7-0842-42BD-8E3C-9FEC4D82B9BD}"/>
                  </a:ext>
                </a:extLst>
              </p:cNvPr>
              <p:cNvSpPr/>
              <p:nvPr/>
            </p:nvSpPr>
            <p:spPr>
              <a:xfrm>
                <a:off x="3251178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EFDECA-C9C0-4549-A567-E7CB3997331A}"/>
                </a:ext>
              </a:extLst>
            </p:cNvPr>
            <p:cNvSpPr/>
            <p:nvPr/>
          </p:nvSpPr>
          <p:spPr>
            <a:xfrm>
              <a:off x="5339307" y="3435986"/>
              <a:ext cx="509365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112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49BB8FF-823A-4078-BFDD-8CAFE8512FA1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6643042-D640-4207-8086-A1817729BEDA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543290" cy="5180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87462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112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:112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50EB33-038B-49BD-832C-81D0669A6B5C}"/>
              </a:ext>
            </a:extLst>
          </p:cNvPr>
          <p:cNvGrpSpPr/>
          <p:nvPr/>
        </p:nvGrpSpPr>
        <p:grpSpPr>
          <a:xfrm>
            <a:off x="2411760" y="2348880"/>
            <a:ext cx="4433838" cy="1329300"/>
            <a:chOff x="2411760" y="2348880"/>
            <a:chExt cx="4433838" cy="13293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A04C97-1F56-4C0F-97CA-A77D5895CDFE}"/>
                </a:ext>
              </a:extLst>
            </p:cNvPr>
            <p:cNvGrpSpPr/>
            <p:nvPr/>
          </p:nvGrpSpPr>
          <p:grpSpPr>
            <a:xfrm>
              <a:off x="2411760" y="2348880"/>
              <a:ext cx="3715925" cy="1131393"/>
              <a:chOff x="2132747" y="2585639"/>
              <a:chExt cx="3715925" cy="116166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8708A96-8297-4BE1-B7C1-889C657FC3B3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064FC97-E916-481C-BC88-707DF305DE48}"/>
                  </a:ext>
                </a:extLst>
              </p:cNvPr>
              <p:cNvGrpSpPr/>
              <p:nvPr/>
            </p:nvGrpSpPr>
            <p:grpSpPr>
              <a:xfrm>
                <a:off x="4524344" y="3435987"/>
                <a:ext cx="813032" cy="311312"/>
                <a:chOff x="4690663" y="2585639"/>
                <a:chExt cx="813032" cy="311312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FD7D396F-1E88-4AA9-A1C6-EC8B7965EBAA}"/>
                    </a:ext>
                  </a:extLst>
                </p:cNvPr>
                <p:cNvSpPr/>
                <p:nvPr/>
              </p:nvSpPr>
              <p:spPr>
                <a:xfrm>
                  <a:off x="4690663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CD020E7C-C1E9-44DC-99C5-224D7D37DBF8}"/>
                    </a:ext>
                  </a:extLst>
                </p:cNvPr>
                <p:cNvSpPr/>
                <p:nvPr/>
              </p:nvSpPr>
              <p:spPr>
                <a:xfrm>
                  <a:off x="5097179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1E29B44-DD6F-47CB-915E-2F8CEB65B037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1B16E76-4A47-41EA-B7CF-C004C34F92FB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65" name="Rectangle: Rounded Corners 64">
                    <a:extLst>
                      <a:ext uri="{FF2B5EF4-FFF2-40B4-BE49-F238E27FC236}">
                        <a16:creationId xmlns:a16="http://schemas.microsoft.com/office/drawing/2014/main" id="{26E13411-4DB5-4197-BCBC-E02E454FC242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F650921A-410B-4C92-9795-9DC89E55949B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E54091D7-0842-42BD-8E3C-9FEC4D82B9BD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87EFDECA-C9C0-4549-A567-E7CB3997331A}"/>
                  </a:ext>
                </a:extLst>
              </p:cNvPr>
              <p:cNvSpPr/>
              <p:nvPr/>
            </p:nvSpPr>
            <p:spPr>
              <a:xfrm>
                <a:off x="5339307" y="3435986"/>
                <a:ext cx="50936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112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49BB8FF-823A-4078-BFDD-8CAFE8512FA1}"/>
                  </a:ext>
                </a:extLst>
              </p:cNvPr>
              <p:cNvCxnSpPr>
                <a:cxnSpLocks/>
                <a:stCxn id="34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6643042-D640-4207-8086-A1817729B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543290" cy="51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02E4CD3-F2F4-4FD5-A0A9-EB4811E97AE0}"/>
                </a:ext>
              </a:extLst>
            </p:cNvPr>
            <p:cNvGrpSpPr/>
            <p:nvPr/>
          </p:nvGrpSpPr>
          <p:grpSpPr>
            <a:xfrm>
              <a:off x="5649303" y="2939759"/>
              <a:ext cx="1196295" cy="738421"/>
              <a:chOff x="5152538" y="2162277"/>
              <a:chExt cx="1196295" cy="7384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92EC0D2-E0B1-4CA6-B9C4-1406E785CAE8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0" name="Arrow: Left 69">
                <a:extLst>
                  <a:ext uri="{FF2B5EF4-FFF2-40B4-BE49-F238E27FC236}">
                    <a16:creationId xmlns:a16="http://schemas.microsoft.com/office/drawing/2014/main" id="{BF3FA5B4-400B-4A01-821F-00332F5FA160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B8C9BC5-9D4A-4874-9592-E187799381C9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98397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112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:112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50EB33-038B-49BD-832C-81D0669A6B5C}"/>
              </a:ext>
            </a:extLst>
          </p:cNvPr>
          <p:cNvGrpSpPr/>
          <p:nvPr/>
        </p:nvGrpSpPr>
        <p:grpSpPr>
          <a:xfrm>
            <a:off x="2411760" y="2348880"/>
            <a:ext cx="4433838" cy="1329300"/>
            <a:chOff x="2411760" y="2348880"/>
            <a:chExt cx="4433838" cy="13293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A04C97-1F56-4C0F-97CA-A77D5895CDFE}"/>
                </a:ext>
              </a:extLst>
            </p:cNvPr>
            <p:cNvGrpSpPr/>
            <p:nvPr/>
          </p:nvGrpSpPr>
          <p:grpSpPr>
            <a:xfrm>
              <a:off x="2411760" y="2348880"/>
              <a:ext cx="3715925" cy="1131393"/>
              <a:chOff x="2132747" y="2585639"/>
              <a:chExt cx="3715925" cy="116166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8708A96-8297-4BE1-B7C1-889C657FC3B3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064FC97-E916-481C-BC88-707DF305DE48}"/>
                  </a:ext>
                </a:extLst>
              </p:cNvPr>
              <p:cNvGrpSpPr/>
              <p:nvPr/>
            </p:nvGrpSpPr>
            <p:grpSpPr>
              <a:xfrm>
                <a:off x="4524344" y="3435987"/>
                <a:ext cx="813032" cy="311312"/>
                <a:chOff x="4690663" y="2585639"/>
                <a:chExt cx="813032" cy="311312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FD7D396F-1E88-4AA9-A1C6-EC8B7965EBAA}"/>
                    </a:ext>
                  </a:extLst>
                </p:cNvPr>
                <p:cNvSpPr/>
                <p:nvPr/>
              </p:nvSpPr>
              <p:spPr>
                <a:xfrm>
                  <a:off x="4690663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CD020E7C-C1E9-44DC-99C5-224D7D37DBF8}"/>
                    </a:ext>
                  </a:extLst>
                </p:cNvPr>
                <p:cNvSpPr/>
                <p:nvPr/>
              </p:nvSpPr>
              <p:spPr>
                <a:xfrm>
                  <a:off x="5097179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1E29B44-DD6F-47CB-915E-2F8CEB65B037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1B16E76-4A47-41EA-B7CF-C004C34F92FB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65" name="Rectangle: Rounded Corners 64">
                    <a:extLst>
                      <a:ext uri="{FF2B5EF4-FFF2-40B4-BE49-F238E27FC236}">
                        <a16:creationId xmlns:a16="http://schemas.microsoft.com/office/drawing/2014/main" id="{26E13411-4DB5-4197-BCBC-E02E454FC242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F650921A-410B-4C92-9795-9DC89E55949B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E54091D7-0842-42BD-8E3C-9FEC4D82B9BD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87EFDECA-C9C0-4549-A567-E7CB3997331A}"/>
                  </a:ext>
                </a:extLst>
              </p:cNvPr>
              <p:cNvSpPr/>
              <p:nvPr/>
            </p:nvSpPr>
            <p:spPr>
              <a:xfrm>
                <a:off x="5339307" y="3435986"/>
                <a:ext cx="50936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112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49BB8FF-823A-4078-BFDD-8CAFE8512FA1}"/>
                  </a:ext>
                </a:extLst>
              </p:cNvPr>
              <p:cNvCxnSpPr>
                <a:cxnSpLocks/>
                <a:stCxn id="34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6643042-D640-4207-8086-A1817729B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543290" cy="51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02E4CD3-F2F4-4FD5-A0A9-EB4811E97AE0}"/>
                </a:ext>
              </a:extLst>
            </p:cNvPr>
            <p:cNvGrpSpPr/>
            <p:nvPr/>
          </p:nvGrpSpPr>
          <p:grpSpPr>
            <a:xfrm>
              <a:off x="5649303" y="2939759"/>
              <a:ext cx="1196295" cy="738421"/>
              <a:chOff x="5152538" y="2162277"/>
              <a:chExt cx="1196295" cy="7384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92EC0D2-E0B1-4CA6-B9C4-1406E785CAE8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0" name="Arrow: Left 69">
                <a:extLst>
                  <a:ext uri="{FF2B5EF4-FFF2-40B4-BE49-F238E27FC236}">
                    <a16:creationId xmlns:a16="http://schemas.microsoft.com/office/drawing/2014/main" id="{BF3FA5B4-400B-4A01-821F-00332F5FA160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B8C9BC5-9D4A-4874-9592-E187799381C9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CD59B9-F9E2-4039-BC2D-3F55C6F33914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13B24F89-D2FD-412D-A9AC-131FF63C49DB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2282AD-151A-4504-B58E-1CF660ADD293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621742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112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:112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50EB33-038B-49BD-832C-81D0669A6B5C}"/>
              </a:ext>
            </a:extLst>
          </p:cNvPr>
          <p:cNvGrpSpPr/>
          <p:nvPr/>
        </p:nvGrpSpPr>
        <p:grpSpPr>
          <a:xfrm>
            <a:off x="2411760" y="2348880"/>
            <a:ext cx="4433838" cy="1329300"/>
            <a:chOff x="2411760" y="2348880"/>
            <a:chExt cx="4433838" cy="13293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A04C97-1F56-4C0F-97CA-A77D5895CDFE}"/>
                </a:ext>
              </a:extLst>
            </p:cNvPr>
            <p:cNvGrpSpPr/>
            <p:nvPr/>
          </p:nvGrpSpPr>
          <p:grpSpPr>
            <a:xfrm>
              <a:off x="2411760" y="2348880"/>
              <a:ext cx="3715925" cy="1131393"/>
              <a:chOff x="2132747" y="2585639"/>
              <a:chExt cx="3715925" cy="116166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8708A96-8297-4BE1-B7C1-889C657FC3B3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064FC97-E916-481C-BC88-707DF305DE48}"/>
                  </a:ext>
                </a:extLst>
              </p:cNvPr>
              <p:cNvGrpSpPr/>
              <p:nvPr/>
            </p:nvGrpSpPr>
            <p:grpSpPr>
              <a:xfrm>
                <a:off x="4524344" y="3435987"/>
                <a:ext cx="813032" cy="311312"/>
                <a:chOff x="4690663" y="2585639"/>
                <a:chExt cx="813032" cy="311312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FD7D396F-1E88-4AA9-A1C6-EC8B7965EBAA}"/>
                    </a:ext>
                  </a:extLst>
                </p:cNvPr>
                <p:cNvSpPr/>
                <p:nvPr/>
              </p:nvSpPr>
              <p:spPr>
                <a:xfrm>
                  <a:off x="4690663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CD020E7C-C1E9-44DC-99C5-224D7D37DBF8}"/>
                    </a:ext>
                  </a:extLst>
                </p:cNvPr>
                <p:cNvSpPr/>
                <p:nvPr/>
              </p:nvSpPr>
              <p:spPr>
                <a:xfrm>
                  <a:off x="5097179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1E29B44-DD6F-47CB-915E-2F8CEB65B037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1B16E76-4A47-41EA-B7CF-C004C34F92FB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65" name="Rectangle: Rounded Corners 64">
                    <a:extLst>
                      <a:ext uri="{FF2B5EF4-FFF2-40B4-BE49-F238E27FC236}">
                        <a16:creationId xmlns:a16="http://schemas.microsoft.com/office/drawing/2014/main" id="{26E13411-4DB5-4197-BCBC-E02E454FC242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F650921A-410B-4C92-9795-9DC89E55949B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E54091D7-0842-42BD-8E3C-9FEC4D82B9BD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87EFDECA-C9C0-4549-A567-E7CB3997331A}"/>
                  </a:ext>
                </a:extLst>
              </p:cNvPr>
              <p:cNvSpPr/>
              <p:nvPr/>
            </p:nvSpPr>
            <p:spPr>
              <a:xfrm>
                <a:off x="5339307" y="3435986"/>
                <a:ext cx="50936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112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49BB8FF-823A-4078-BFDD-8CAFE8512FA1}"/>
                  </a:ext>
                </a:extLst>
              </p:cNvPr>
              <p:cNvCxnSpPr>
                <a:cxnSpLocks/>
                <a:stCxn id="34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6643042-D640-4207-8086-A1817729B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543290" cy="51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02E4CD3-F2F4-4FD5-A0A9-EB4811E97AE0}"/>
                </a:ext>
              </a:extLst>
            </p:cNvPr>
            <p:cNvGrpSpPr/>
            <p:nvPr/>
          </p:nvGrpSpPr>
          <p:grpSpPr>
            <a:xfrm>
              <a:off x="5649303" y="2939759"/>
              <a:ext cx="1196295" cy="738421"/>
              <a:chOff x="5152538" y="2162277"/>
              <a:chExt cx="1196295" cy="7384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92EC0D2-E0B1-4CA6-B9C4-1406E785CAE8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0" name="Arrow: Left 69">
                <a:extLst>
                  <a:ext uri="{FF2B5EF4-FFF2-40B4-BE49-F238E27FC236}">
                    <a16:creationId xmlns:a16="http://schemas.microsoft.com/office/drawing/2014/main" id="{BF3FA5B4-400B-4A01-821F-00332F5FA160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B8C9BC5-9D4A-4874-9592-E187799381C9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CD59B9-F9E2-4039-BC2D-3F55C6F33914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13B24F89-D2FD-412D-A9AC-131FF63C49DB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2282AD-151A-4504-B58E-1CF660ADD293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B8DC92-D9E2-46FA-85B8-191DF5FB46FF}"/>
              </a:ext>
            </a:extLst>
          </p:cNvPr>
          <p:cNvGrpSpPr/>
          <p:nvPr/>
        </p:nvGrpSpPr>
        <p:grpSpPr>
          <a:xfrm>
            <a:off x="2720496" y="4411295"/>
            <a:ext cx="3600640" cy="1131393"/>
            <a:chOff x="2132747" y="2585639"/>
            <a:chExt cx="3600640" cy="116166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84F34C6-5CD5-4058-B5BF-49FFB2CDA1FE}"/>
                </a:ext>
              </a:extLst>
            </p:cNvPr>
            <p:cNvSpPr/>
            <p:nvPr/>
          </p:nvSpPr>
          <p:spPr>
            <a:xfrm>
              <a:off x="4366605" y="2585639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9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25D812A-51D3-4DA6-BD6B-83947A7DC9C3}"/>
                </a:ext>
              </a:extLst>
            </p:cNvPr>
            <p:cNvGrpSpPr/>
            <p:nvPr/>
          </p:nvGrpSpPr>
          <p:grpSpPr>
            <a:xfrm>
              <a:off x="4920355" y="3435987"/>
              <a:ext cx="813032" cy="311312"/>
              <a:chOff x="5086674" y="2585639"/>
              <a:chExt cx="813032" cy="311312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5290872-D26F-4D09-A6F8-B6891341C268}"/>
                  </a:ext>
                </a:extLst>
              </p:cNvPr>
              <p:cNvSpPr/>
              <p:nvPr/>
            </p:nvSpPr>
            <p:spPr>
              <a:xfrm>
                <a:off x="5086674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10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79816CC-3960-4834-8F42-441414518556}"/>
                  </a:ext>
                </a:extLst>
              </p:cNvPr>
              <p:cNvSpPr/>
              <p:nvPr/>
            </p:nvSpPr>
            <p:spPr>
              <a:xfrm>
                <a:off x="5493190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148F758-FB92-48D2-8301-4B59C0158562}"/>
                </a:ext>
              </a:extLst>
            </p:cNvPr>
            <p:cNvGrpSpPr/>
            <p:nvPr/>
          </p:nvGrpSpPr>
          <p:grpSpPr>
            <a:xfrm>
              <a:off x="2132747" y="3435987"/>
              <a:ext cx="1219548" cy="311312"/>
              <a:chOff x="2438146" y="3241887"/>
              <a:chExt cx="1219548" cy="31131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A2B5BAF-7BB9-41D1-94D9-7B53E90E9153}"/>
                  </a:ext>
                </a:extLst>
              </p:cNvPr>
              <p:cNvGrpSpPr/>
              <p:nvPr/>
            </p:nvGrpSpPr>
            <p:grpSpPr>
              <a:xfrm>
                <a:off x="2438146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990C494E-5F9E-4CC0-B72C-CD7E4E14A85D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8BBA90D5-009E-470F-AC87-BD9F9DC10C24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E26E729F-5569-4FFF-A406-E583B663902E}"/>
                  </a:ext>
                </a:extLst>
              </p:cNvPr>
              <p:cNvSpPr/>
              <p:nvPr/>
            </p:nvSpPr>
            <p:spPr>
              <a:xfrm>
                <a:off x="3251178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FE4CF39-13FA-4208-AEB0-EB2167FFCBDA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BBB1650-F49F-4B9C-A6DA-90A85037BAA2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543290" cy="5180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58906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112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2E3A0A-3993-4149-9567-1892716E14D7}"/>
              </a:ext>
            </a:extLst>
          </p:cNvPr>
          <p:cNvGrpSpPr/>
          <p:nvPr/>
        </p:nvGrpSpPr>
        <p:grpSpPr>
          <a:xfrm>
            <a:off x="2627784" y="2444230"/>
            <a:ext cx="3917321" cy="1349002"/>
            <a:chOff x="2627784" y="2444230"/>
            <a:chExt cx="3917321" cy="134900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AB8DC92-D9E2-46FA-85B8-191DF5FB46FF}"/>
                </a:ext>
              </a:extLst>
            </p:cNvPr>
            <p:cNvGrpSpPr/>
            <p:nvPr/>
          </p:nvGrpSpPr>
          <p:grpSpPr>
            <a:xfrm>
              <a:off x="2627784" y="2444230"/>
              <a:ext cx="3600640" cy="1131393"/>
              <a:chOff x="2132747" y="2585639"/>
              <a:chExt cx="3600640" cy="116166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84F34C6-5CD5-4058-B5BF-49FFB2CDA1FE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25D812A-51D3-4DA6-BD6B-83947A7DC9C3}"/>
                  </a:ext>
                </a:extLst>
              </p:cNvPr>
              <p:cNvGrpSpPr/>
              <p:nvPr/>
            </p:nvGrpSpPr>
            <p:grpSpPr>
              <a:xfrm>
                <a:off x="4920355" y="3435987"/>
                <a:ext cx="813032" cy="311312"/>
                <a:chOff x="5086674" y="2585639"/>
                <a:chExt cx="813032" cy="311312"/>
              </a:xfrm>
            </p:grpSpPr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5290872-D26F-4D09-A6F8-B6891341C268}"/>
                    </a:ext>
                  </a:extLst>
                </p:cNvPr>
                <p:cNvSpPr/>
                <p:nvPr/>
              </p:nvSpPr>
              <p:spPr>
                <a:xfrm>
                  <a:off x="508667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379816CC-3960-4834-8F42-441414518556}"/>
                    </a:ext>
                  </a:extLst>
                </p:cNvPr>
                <p:cNvSpPr/>
                <p:nvPr/>
              </p:nvSpPr>
              <p:spPr>
                <a:xfrm>
                  <a:off x="5493190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148F758-FB92-48D2-8301-4B59C0158562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A2B5BAF-7BB9-41D1-94D9-7B53E90E9153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990C494E-5F9E-4CC0-B72C-CD7E4E14A85D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8BBA90D5-009E-470F-AC87-BD9F9DC10C24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E26E729F-5569-4FFF-A406-E583B663902E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FE4CF39-13FA-4208-AEB0-EB2167FFCBDA}"/>
                  </a:ext>
                </a:extLst>
              </p:cNvPr>
              <p:cNvCxnSpPr>
                <a:cxnSpLocks/>
                <a:stCxn id="32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BBB1650-F49F-4B9C-A6DA-90A85037B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543290" cy="51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08D1B7-659A-4CED-87DF-7159152257CF}"/>
                </a:ext>
              </a:extLst>
            </p:cNvPr>
            <p:cNvGrpSpPr/>
            <p:nvPr/>
          </p:nvGrpSpPr>
          <p:grpSpPr>
            <a:xfrm>
              <a:off x="5348810" y="3054811"/>
              <a:ext cx="1196295" cy="738421"/>
              <a:chOff x="5152538" y="2162277"/>
              <a:chExt cx="1196295" cy="73842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15392B3-9BC4-4D96-A9AF-181279FCC44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1" name="Arrow: Left 50">
                <a:extLst>
                  <a:ext uri="{FF2B5EF4-FFF2-40B4-BE49-F238E27FC236}">
                    <a16:creationId xmlns:a16="http://schemas.microsoft.com/office/drawing/2014/main" id="{B631727C-AAFC-41C9-8022-C1A1A16F61D4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2E38A2-B239-4DEB-B9B3-03E1FABFF668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115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15,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split and then Insert : 105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A4A5E4-DB96-443C-834C-79E521C718F4}"/>
              </a:ext>
            </a:extLst>
          </p:cNvPr>
          <p:cNvGrpSpPr/>
          <p:nvPr/>
        </p:nvGrpSpPr>
        <p:grpSpPr>
          <a:xfrm>
            <a:off x="3059832" y="2868318"/>
            <a:ext cx="2514115" cy="1442545"/>
            <a:chOff x="3059832" y="2868318"/>
            <a:chExt cx="2514115" cy="14425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AF85BB-6BA3-4EFE-8507-BA214131A046}"/>
                </a:ext>
              </a:extLst>
            </p:cNvPr>
            <p:cNvGrpSpPr/>
            <p:nvPr/>
          </p:nvGrpSpPr>
          <p:grpSpPr>
            <a:xfrm>
              <a:off x="3059832" y="3861370"/>
              <a:ext cx="991603" cy="432048"/>
              <a:chOff x="3059832" y="3861370"/>
              <a:chExt cx="991603" cy="432048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A0718C2-FC26-4965-BD3B-0C81BB46051E}"/>
                  </a:ext>
                </a:extLst>
              </p:cNvPr>
              <p:cNvSpPr/>
              <p:nvPr/>
            </p:nvSpPr>
            <p:spPr>
              <a:xfrm>
                <a:off x="3059832" y="3861370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52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A5DFE11-2EC4-4F40-98B8-26EA1019268E}"/>
                  </a:ext>
                </a:extLst>
              </p:cNvPr>
              <p:cNvSpPr/>
              <p:nvPr/>
            </p:nvSpPr>
            <p:spPr>
              <a:xfrm>
                <a:off x="3547379" y="3861370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56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443C97-0124-4A3C-BCCD-7FAF198BD41C}"/>
                </a:ext>
              </a:extLst>
            </p:cNvPr>
            <p:cNvGrpSpPr/>
            <p:nvPr/>
          </p:nvGrpSpPr>
          <p:grpSpPr>
            <a:xfrm>
              <a:off x="4565835" y="3861048"/>
              <a:ext cx="1008112" cy="449815"/>
              <a:chOff x="4565835" y="3861048"/>
              <a:chExt cx="1008112" cy="44981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CE82C8B-E07A-49B3-AA32-C56730E6B3DA}"/>
                  </a:ext>
                </a:extLst>
              </p:cNvPr>
              <p:cNvSpPr/>
              <p:nvPr/>
            </p:nvSpPr>
            <p:spPr>
              <a:xfrm>
                <a:off x="4565835" y="3861048"/>
                <a:ext cx="504056" cy="44981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88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0EF7FC2-230A-441E-BB8F-8D5456F66B24}"/>
                  </a:ext>
                </a:extLst>
              </p:cNvPr>
              <p:cNvSpPr/>
              <p:nvPr/>
            </p:nvSpPr>
            <p:spPr>
              <a:xfrm>
                <a:off x="5069891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95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31DA5AF-2628-4CE1-9BEF-8A4C9017100F}"/>
                </a:ext>
              </a:extLst>
            </p:cNvPr>
            <p:cNvSpPr/>
            <p:nvPr/>
          </p:nvSpPr>
          <p:spPr>
            <a:xfrm>
              <a:off x="4051435" y="286831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78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708ABE-B27E-44FF-9460-D672A06FD5FF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3563888" y="3300366"/>
              <a:ext cx="739575" cy="5606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C1131C4-7816-49EA-AD13-5DB0FD3468EF}"/>
                </a:ext>
              </a:extLst>
            </p:cNvPr>
            <p:cNvCxnSpPr>
              <a:stCxn id="2" idx="2"/>
            </p:cNvCxnSpPr>
            <p:nvPr/>
          </p:nvCxnSpPr>
          <p:spPr>
            <a:xfrm>
              <a:off x="4303463" y="3300366"/>
              <a:ext cx="766428" cy="5606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04431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112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2E3A0A-3993-4149-9567-1892716E14D7}"/>
              </a:ext>
            </a:extLst>
          </p:cNvPr>
          <p:cNvGrpSpPr/>
          <p:nvPr/>
        </p:nvGrpSpPr>
        <p:grpSpPr>
          <a:xfrm>
            <a:off x="2627784" y="2444230"/>
            <a:ext cx="3917321" cy="1349002"/>
            <a:chOff x="2627784" y="2444230"/>
            <a:chExt cx="3917321" cy="134900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AB8DC92-D9E2-46FA-85B8-191DF5FB46FF}"/>
                </a:ext>
              </a:extLst>
            </p:cNvPr>
            <p:cNvGrpSpPr/>
            <p:nvPr/>
          </p:nvGrpSpPr>
          <p:grpSpPr>
            <a:xfrm>
              <a:off x="2627784" y="2444230"/>
              <a:ext cx="3600640" cy="1131393"/>
              <a:chOff x="2132747" y="2585639"/>
              <a:chExt cx="3600640" cy="116166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84F34C6-5CD5-4058-B5BF-49FFB2CDA1FE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25D812A-51D3-4DA6-BD6B-83947A7DC9C3}"/>
                  </a:ext>
                </a:extLst>
              </p:cNvPr>
              <p:cNvGrpSpPr/>
              <p:nvPr/>
            </p:nvGrpSpPr>
            <p:grpSpPr>
              <a:xfrm>
                <a:off x="4920355" y="3435987"/>
                <a:ext cx="813032" cy="311312"/>
                <a:chOff x="5086674" y="2585639"/>
                <a:chExt cx="813032" cy="311312"/>
              </a:xfrm>
            </p:grpSpPr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5290872-D26F-4D09-A6F8-B6891341C268}"/>
                    </a:ext>
                  </a:extLst>
                </p:cNvPr>
                <p:cNvSpPr/>
                <p:nvPr/>
              </p:nvSpPr>
              <p:spPr>
                <a:xfrm>
                  <a:off x="508667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379816CC-3960-4834-8F42-441414518556}"/>
                    </a:ext>
                  </a:extLst>
                </p:cNvPr>
                <p:cNvSpPr/>
                <p:nvPr/>
              </p:nvSpPr>
              <p:spPr>
                <a:xfrm>
                  <a:off x="5493190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148F758-FB92-48D2-8301-4B59C0158562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A2B5BAF-7BB9-41D1-94D9-7B53E90E9153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990C494E-5F9E-4CC0-B72C-CD7E4E14A85D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8BBA90D5-009E-470F-AC87-BD9F9DC10C24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E26E729F-5569-4FFF-A406-E583B663902E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FE4CF39-13FA-4208-AEB0-EB2167FFCBDA}"/>
                  </a:ext>
                </a:extLst>
              </p:cNvPr>
              <p:cNvCxnSpPr>
                <a:cxnSpLocks/>
                <a:stCxn id="32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BBB1650-F49F-4B9C-A6DA-90A85037B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543290" cy="51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08D1B7-659A-4CED-87DF-7159152257CF}"/>
                </a:ext>
              </a:extLst>
            </p:cNvPr>
            <p:cNvGrpSpPr/>
            <p:nvPr/>
          </p:nvGrpSpPr>
          <p:grpSpPr>
            <a:xfrm>
              <a:off x="5348810" y="3054811"/>
              <a:ext cx="1196295" cy="738421"/>
              <a:chOff x="5152538" y="2162277"/>
              <a:chExt cx="1196295" cy="73842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15392B3-9BC4-4D96-A9AF-181279FCC44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1" name="Arrow: Left 50">
                <a:extLst>
                  <a:ext uri="{FF2B5EF4-FFF2-40B4-BE49-F238E27FC236}">
                    <a16:creationId xmlns:a16="http://schemas.microsoft.com/office/drawing/2014/main" id="{B631727C-AAFC-41C9-8022-C1A1A16F61D4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2E38A2-B239-4DEB-B9B3-03E1FABFF668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AF0EE6-720D-43E7-B977-58622C3C95D4}"/>
              </a:ext>
            </a:extLst>
          </p:cNvPr>
          <p:cNvGrpSpPr/>
          <p:nvPr/>
        </p:nvGrpSpPr>
        <p:grpSpPr>
          <a:xfrm>
            <a:off x="4334631" y="3606551"/>
            <a:ext cx="885441" cy="665339"/>
            <a:chOff x="4283158" y="4179686"/>
            <a:chExt cx="885441" cy="665339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14F08E0-A3DE-4EC3-AB3E-D02108DB62F7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FF80FF-71DA-4D8E-B284-D601B2D9A3F1}"/>
                </a:ext>
              </a:extLst>
            </p:cNvPr>
            <p:cNvSpPr/>
            <p:nvPr/>
          </p:nvSpPr>
          <p:spPr>
            <a:xfrm>
              <a:off x="4283158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3(a)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373587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112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2E3A0A-3993-4149-9567-1892716E14D7}"/>
              </a:ext>
            </a:extLst>
          </p:cNvPr>
          <p:cNvGrpSpPr/>
          <p:nvPr/>
        </p:nvGrpSpPr>
        <p:grpSpPr>
          <a:xfrm>
            <a:off x="2627784" y="2444230"/>
            <a:ext cx="3917321" cy="1349002"/>
            <a:chOff x="2627784" y="2444230"/>
            <a:chExt cx="3917321" cy="134900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AB8DC92-D9E2-46FA-85B8-191DF5FB46FF}"/>
                </a:ext>
              </a:extLst>
            </p:cNvPr>
            <p:cNvGrpSpPr/>
            <p:nvPr/>
          </p:nvGrpSpPr>
          <p:grpSpPr>
            <a:xfrm>
              <a:off x="2627784" y="2444230"/>
              <a:ext cx="3600640" cy="1131393"/>
              <a:chOff x="2132747" y="2585639"/>
              <a:chExt cx="3600640" cy="116166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84F34C6-5CD5-4058-B5BF-49FFB2CDA1FE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25D812A-51D3-4DA6-BD6B-83947A7DC9C3}"/>
                  </a:ext>
                </a:extLst>
              </p:cNvPr>
              <p:cNvGrpSpPr/>
              <p:nvPr/>
            </p:nvGrpSpPr>
            <p:grpSpPr>
              <a:xfrm>
                <a:off x="4920355" y="3435987"/>
                <a:ext cx="813032" cy="311312"/>
                <a:chOff x="5086674" y="2585639"/>
                <a:chExt cx="813032" cy="311312"/>
              </a:xfrm>
            </p:grpSpPr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5290872-D26F-4D09-A6F8-B6891341C268}"/>
                    </a:ext>
                  </a:extLst>
                </p:cNvPr>
                <p:cNvSpPr/>
                <p:nvPr/>
              </p:nvSpPr>
              <p:spPr>
                <a:xfrm>
                  <a:off x="508667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379816CC-3960-4834-8F42-441414518556}"/>
                    </a:ext>
                  </a:extLst>
                </p:cNvPr>
                <p:cNvSpPr/>
                <p:nvPr/>
              </p:nvSpPr>
              <p:spPr>
                <a:xfrm>
                  <a:off x="5493190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148F758-FB92-48D2-8301-4B59C0158562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A2B5BAF-7BB9-41D1-94D9-7B53E90E9153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990C494E-5F9E-4CC0-B72C-CD7E4E14A85D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8BBA90D5-009E-470F-AC87-BD9F9DC10C24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E26E729F-5569-4FFF-A406-E583B663902E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FE4CF39-13FA-4208-AEB0-EB2167FFCBDA}"/>
                  </a:ext>
                </a:extLst>
              </p:cNvPr>
              <p:cNvCxnSpPr>
                <a:cxnSpLocks/>
                <a:stCxn id="32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BBB1650-F49F-4B9C-A6DA-90A85037B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543290" cy="51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08D1B7-659A-4CED-87DF-7159152257CF}"/>
                </a:ext>
              </a:extLst>
            </p:cNvPr>
            <p:cNvGrpSpPr/>
            <p:nvPr/>
          </p:nvGrpSpPr>
          <p:grpSpPr>
            <a:xfrm>
              <a:off x="5348810" y="3054811"/>
              <a:ext cx="1196295" cy="738421"/>
              <a:chOff x="5152538" y="2162277"/>
              <a:chExt cx="1196295" cy="73842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15392B3-9BC4-4D96-A9AF-181279FCC44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1" name="Arrow: Left 50">
                <a:extLst>
                  <a:ext uri="{FF2B5EF4-FFF2-40B4-BE49-F238E27FC236}">
                    <a16:creationId xmlns:a16="http://schemas.microsoft.com/office/drawing/2014/main" id="{B631727C-AAFC-41C9-8022-C1A1A16F61D4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2E38A2-B239-4DEB-B9B3-03E1FABFF668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AF0EE6-720D-43E7-B977-58622C3C95D4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14F08E0-A3DE-4EC3-AB3E-D02108DB62F7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FF80FF-71DA-4D8E-B284-D601B2D9A3F1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2(a)</a:t>
              </a:r>
              <a:endParaRPr lang="en-IN" sz="11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DBF6FA-3656-4B99-B62E-928C0D04DCF4}"/>
              </a:ext>
            </a:extLst>
          </p:cNvPr>
          <p:cNvGrpSpPr/>
          <p:nvPr/>
        </p:nvGrpSpPr>
        <p:grpSpPr>
          <a:xfrm>
            <a:off x="3182904" y="4296553"/>
            <a:ext cx="3169740" cy="1131393"/>
            <a:chOff x="2563647" y="2585639"/>
            <a:chExt cx="3169740" cy="116166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DD9DEA2-56EE-4E66-8E9C-0535C15F54B5}"/>
                </a:ext>
              </a:extLst>
            </p:cNvPr>
            <p:cNvSpPr/>
            <p:nvPr/>
          </p:nvSpPr>
          <p:spPr>
            <a:xfrm>
              <a:off x="4366605" y="2585639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8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6E8393-EA71-4B13-A9BB-5046FD7B75FD}"/>
                </a:ext>
              </a:extLst>
            </p:cNvPr>
            <p:cNvGrpSpPr/>
            <p:nvPr/>
          </p:nvGrpSpPr>
          <p:grpSpPr>
            <a:xfrm>
              <a:off x="4920355" y="3435987"/>
              <a:ext cx="813032" cy="311312"/>
              <a:chOff x="5086674" y="2585639"/>
              <a:chExt cx="813032" cy="311312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5F4569D-3ABA-4F4C-8135-0EFCEDDC4784}"/>
                  </a:ext>
                </a:extLst>
              </p:cNvPr>
              <p:cNvSpPr/>
              <p:nvPr/>
            </p:nvSpPr>
            <p:spPr>
              <a:xfrm>
                <a:off x="5086674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FB869770-7E7F-4BC4-A8C8-702CC5CE4080}"/>
                  </a:ext>
                </a:extLst>
              </p:cNvPr>
              <p:cNvSpPr/>
              <p:nvPr/>
            </p:nvSpPr>
            <p:spPr>
              <a:xfrm>
                <a:off x="5493190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8D52908-961E-451A-B8B0-3BCD4B90DF37}"/>
                </a:ext>
              </a:extLst>
            </p:cNvPr>
            <p:cNvGrpSpPr/>
            <p:nvPr/>
          </p:nvGrpSpPr>
          <p:grpSpPr>
            <a:xfrm>
              <a:off x="2563647" y="3435987"/>
              <a:ext cx="813032" cy="311312"/>
              <a:chOff x="4797505" y="2585639"/>
              <a:chExt cx="813032" cy="311312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5262C6FB-8FCF-4471-AE12-6991D7016392}"/>
                  </a:ext>
                </a:extLst>
              </p:cNvPr>
              <p:cNvSpPr/>
              <p:nvPr/>
            </p:nvSpPr>
            <p:spPr>
              <a:xfrm>
                <a:off x="47975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4611BB2F-6BD7-49AF-A3B6-4CC9351CD91A}"/>
                  </a:ext>
                </a:extLst>
              </p:cNvPr>
              <p:cNvSpPr/>
              <p:nvPr/>
            </p:nvSpPr>
            <p:spPr>
              <a:xfrm>
                <a:off x="5204021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5BF3CDF-E092-4561-85EE-26F4AA8ABEDA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8DC041-D3A7-44EF-81B4-E74E7263E63A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543290" cy="5180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AC52252-ABC5-4597-8857-83ACEA6EF775}"/>
              </a:ext>
            </a:extLst>
          </p:cNvPr>
          <p:cNvSpPr/>
          <p:nvPr/>
        </p:nvSpPr>
        <p:spPr>
          <a:xfrm>
            <a:off x="1448744" y="4022541"/>
            <a:ext cx="1788814" cy="608203"/>
          </a:xfrm>
          <a:prstGeom prst="wedgeEllipseCallout">
            <a:avLst>
              <a:gd name="adj1" fmla="val 108927"/>
              <a:gd name="adj2" fmla="val 5627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64579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592" y="764233"/>
                <a:ext cx="7200800" cy="4896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Theorem: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 </m:t>
                    </m:r>
                  </m:oMath>
                </a14:m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for any n- key B-Tree T of height h and minimum degree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≥2, </m:t>
                    </m:r>
                  </m:oMath>
                </a14:m>
                <a:r>
                  <a:rPr lang="en-US" sz="1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Proof: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root of B-Tree contains at least one keys and all other nodes contain at least t-1 keys.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Thus T, whose height is h, has at least 2 nodes at depth 1. 2t nodes at depth 2,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node at depth 3, and so on until it has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nodes.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764233"/>
                <a:ext cx="7200800" cy="4896544"/>
              </a:xfrm>
              <a:prstGeom prst="rect">
                <a:avLst/>
              </a:prstGeom>
              <a:blipFill>
                <a:blip r:embed="rId3"/>
                <a:stretch>
                  <a:fillRect l="-762" t="-746" r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E4907F2-972E-4850-8D35-81622E22A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56992"/>
            <a:ext cx="5157193" cy="194421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46A879-ED82-47BF-ACF3-D4195C51F73E}"/>
              </a:ext>
            </a:extLst>
          </p:cNvPr>
          <p:cNvSpPr txBox="1"/>
          <p:nvPr/>
        </p:nvSpPr>
        <p:spPr>
          <a:xfrm>
            <a:off x="945940" y="5558112"/>
            <a:ext cx="75608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 A B-tree of height 3 containing a minimum possible number of keys. Shown inside each node x is n[x].</a:t>
            </a:r>
          </a:p>
        </p:txBody>
      </p:sp>
    </p:spTree>
    <p:extLst>
      <p:ext uri="{BB962C8B-B14F-4D97-AF65-F5344CB8AC3E}">
        <p14:creationId xmlns:p14="http://schemas.microsoft.com/office/powerpoint/2010/main" val="332440492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576" y="980728"/>
                <a:ext cx="7200800" cy="52124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 the total number of elements at depth are</a:t>
                </a:r>
              </a:p>
              <a:p>
                <a:pPr marL="0" indent="0" algn="just"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1 element at depth 0, 2(t-1) elements at depth 1, </a:t>
                </a:r>
              </a:p>
              <a:p>
                <a:pPr marL="0" indent="0" algn="just"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2t(t-1) elements at depth 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elements at depth 3, and so on.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≥1+2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b="0" i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≥1+(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I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I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≥1+2(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≥1+2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800" b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+1≥2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Apply log both side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⟹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proved.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980728"/>
                <a:ext cx="7200800" cy="5212430"/>
              </a:xfrm>
              <a:prstGeom prst="rect">
                <a:avLst/>
              </a:prstGeom>
              <a:blipFill>
                <a:blip r:embed="rId3"/>
                <a:stretch>
                  <a:fillRect l="-762" t="-4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78051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15,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105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FD83B1-99A1-4438-9E95-7FFCD7D8C762}"/>
              </a:ext>
            </a:extLst>
          </p:cNvPr>
          <p:cNvGrpSpPr/>
          <p:nvPr/>
        </p:nvGrpSpPr>
        <p:grpSpPr>
          <a:xfrm>
            <a:off x="3059832" y="2868318"/>
            <a:ext cx="3096344" cy="1442545"/>
            <a:chOff x="3059832" y="2868318"/>
            <a:chExt cx="3096344" cy="144254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2A4A5E4-DB96-443C-834C-79E521C718F4}"/>
                </a:ext>
              </a:extLst>
            </p:cNvPr>
            <p:cNvGrpSpPr/>
            <p:nvPr/>
          </p:nvGrpSpPr>
          <p:grpSpPr>
            <a:xfrm>
              <a:off x="3059832" y="2868318"/>
              <a:ext cx="2514115" cy="1442545"/>
              <a:chOff x="3059832" y="2868318"/>
              <a:chExt cx="2514115" cy="144254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9AF85BB-6BA3-4EFE-8507-BA214131A046}"/>
                  </a:ext>
                </a:extLst>
              </p:cNvPr>
              <p:cNvGrpSpPr/>
              <p:nvPr/>
            </p:nvGrpSpPr>
            <p:grpSpPr>
              <a:xfrm>
                <a:off x="3059832" y="3861370"/>
                <a:ext cx="991603" cy="432048"/>
                <a:chOff x="3059832" y="3861370"/>
                <a:chExt cx="991603" cy="432048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AA0718C2-FC26-4965-BD3B-0C81BB46051E}"/>
                    </a:ext>
                  </a:extLst>
                </p:cNvPr>
                <p:cNvSpPr/>
                <p:nvPr/>
              </p:nvSpPr>
              <p:spPr>
                <a:xfrm>
                  <a:off x="3059832" y="3861370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52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DA5DFE11-2EC4-4F40-98B8-26EA1019268E}"/>
                    </a:ext>
                  </a:extLst>
                </p:cNvPr>
                <p:cNvSpPr/>
                <p:nvPr/>
              </p:nvSpPr>
              <p:spPr>
                <a:xfrm>
                  <a:off x="3547379" y="3861370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56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F443C97-0124-4A3C-BCCD-7FAF198BD41C}"/>
                  </a:ext>
                </a:extLst>
              </p:cNvPr>
              <p:cNvGrpSpPr/>
              <p:nvPr/>
            </p:nvGrpSpPr>
            <p:grpSpPr>
              <a:xfrm>
                <a:off x="4565835" y="3861048"/>
                <a:ext cx="1008112" cy="449815"/>
                <a:chOff x="4565835" y="3861048"/>
                <a:chExt cx="1008112" cy="449815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4CE82C8B-E07A-49B3-AA32-C56730E6B3DA}"/>
                    </a:ext>
                  </a:extLst>
                </p:cNvPr>
                <p:cNvSpPr/>
                <p:nvPr/>
              </p:nvSpPr>
              <p:spPr>
                <a:xfrm>
                  <a:off x="4565835" y="3861048"/>
                  <a:ext cx="504056" cy="449815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88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10EF7FC2-230A-441E-BB8F-8D5456F66B24}"/>
                    </a:ext>
                  </a:extLst>
                </p:cNvPr>
                <p:cNvSpPr/>
                <p:nvPr/>
              </p:nvSpPr>
              <p:spPr>
                <a:xfrm>
                  <a:off x="5069891" y="3861048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95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31DA5AF-2628-4CE1-9BEF-8A4C9017100F}"/>
                  </a:ext>
                </a:extLst>
              </p:cNvPr>
              <p:cNvSpPr/>
              <p:nvPr/>
            </p:nvSpPr>
            <p:spPr>
              <a:xfrm>
                <a:off x="4051435" y="286831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78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2708ABE-B27E-44FF-9460-D672A06FD5FF}"/>
                  </a:ext>
                </a:extLst>
              </p:cNvPr>
              <p:cNvCxnSpPr>
                <a:stCxn id="2" idx="2"/>
              </p:cNvCxnSpPr>
              <p:nvPr/>
            </p:nvCxnSpPr>
            <p:spPr>
              <a:xfrm flipH="1">
                <a:off x="3563888" y="3300366"/>
                <a:ext cx="739575" cy="5606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C1131C4-7816-49EA-AD13-5DB0FD3468EF}"/>
                  </a:ext>
                </a:extLst>
              </p:cNvPr>
              <p:cNvCxnSpPr>
                <a:stCxn id="2" idx="2"/>
              </p:cNvCxnSpPr>
              <p:nvPr/>
            </p:nvCxnSpPr>
            <p:spPr>
              <a:xfrm>
                <a:off x="4303463" y="3300366"/>
                <a:ext cx="766428" cy="5606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0323DC8-D13E-417C-823D-32D37D58E461}"/>
                </a:ext>
              </a:extLst>
            </p:cNvPr>
            <p:cNvSpPr/>
            <p:nvPr/>
          </p:nvSpPr>
          <p:spPr>
            <a:xfrm>
              <a:off x="5582372" y="3858458"/>
              <a:ext cx="573804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105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31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15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AFBB51-B99C-4A6F-8484-EF2E7782C341}"/>
              </a:ext>
            </a:extLst>
          </p:cNvPr>
          <p:cNvGrpSpPr/>
          <p:nvPr/>
        </p:nvGrpSpPr>
        <p:grpSpPr>
          <a:xfrm>
            <a:off x="2555776" y="2868318"/>
            <a:ext cx="3600400" cy="1442545"/>
            <a:chOff x="2555776" y="2868318"/>
            <a:chExt cx="3600400" cy="14425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FD83B1-99A1-4438-9E95-7FFCD7D8C762}"/>
                </a:ext>
              </a:extLst>
            </p:cNvPr>
            <p:cNvGrpSpPr/>
            <p:nvPr/>
          </p:nvGrpSpPr>
          <p:grpSpPr>
            <a:xfrm>
              <a:off x="3059832" y="2868318"/>
              <a:ext cx="3096344" cy="1442545"/>
              <a:chOff x="3059832" y="2868318"/>
              <a:chExt cx="3096344" cy="144254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2A4A5E4-DB96-443C-834C-79E521C718F4}"/>
                  </a:ext>
                </a:extLst>
              </p:cNvPr>
              <p:cNvGrpSpPr/>
              <p:nvPr/>
            </p:nvGrpSpPr>
            <p:grpSpPr>
              <a:xfrm>
                <a:off x="3059832" y="2868318"/>
                <a:ext cx="2514115" cy="1442545"/>
                <a:chOff x="3059832" y="2868318"/>
                <a:chExt cx="2514115" cy="144254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E9AF85BB-6BA3-4EFE-8507-BA214131A046}"/>
                    </a:ext>
                  </a:extLst>
                </p:cNvPr>
                <p:cNvGrpSpPr/>
                <p:nvPr/>
              </p:nvGrpSpPr>
              <p:grpSpPr>
                <a:xfrm>
                  <a:off x="3059832" y="3861370"/>
                  <a:ext cx="991603" cy="432048"/>
                  <a:chOff x="3059832" y="3861370"/>
                  <a:chExt cx="991603" cy="432048"/>
                </a:xfrm>
              </p:grpSpPr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AA0718C2-FC26-4965-BD3B-0C81BB46051E}"/>
                      </a:ext>
                    </a:extLst>
                  </p:cNvPr>
                  <p:cNvSpPr/>
                  <p:nvPr/>
                </p:nvSpPr>
                <p:spPr>
                  <a:xfrm>
                    <a:off x="3059832" y="3861370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52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DA5DFE11-2EC4-4F40-98B8-26EA1019268E}"/>
                      </a:ext>
                    </a:extLst>
                  </p:cNvPr>
                  <p:cNvSpPr/>
                  <p:nvPr/>
                </p:nvSpPr>
                <p:spPr>
                  <a:xfrm>
                    <a:off x="3547379" y="3861370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56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F443C97-0124-4A3C-BCCD-7FAF198BD41C}"/>
                    </a:ext>
                  </a:extLst>
                </p:cNvPr>
                <p:cNvGrpSpPr/>
                <p:nvPr/>
              </p:nvGrpSpPr>
              <p:grpSpPr>
                <a:xfrm>
                  <a:off x="4565835" y="3861048"/>
                  <a:ext cx="1008112" cy="449815"/>
                  <a:chOff x="4565835" y="3861048"/>
                  <a:chExt cx="1008112" cy="449815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4CE82C8B-E07A-49B3-AA32-C56730E6B3DA}"/>
                      </a:ext>
                    </a:extLst>
                  </p:cNvPr>
                  <p:cNvSpPr/>
                  <p:nvPr/>
                </p:nvSpPr>
                <p:spPr>
                  <a:xfrm>
                    <a:off x="4565835" y="3861048"/>
                    <a:ext cx="504056" cy="449815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88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10EF7FC2-230A-441E-BB8F-8D5456F66B24}"/>
                      </a:ext>
                    </a:extLst>
                  </p:cNvPr>
                  <p:cNvSpPr/>
                  <p:nvPr/>
                </p:nvSpPr>
                <p:spPr>
                  <a:xfrm>
                    <a:off x="5069891" y="3861048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95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031DA5AF-2628-4CE1-9BEF-8A4C9017100F}"/>
                    </a:ext>
                  </a:extLst>
                </p:cNvPr>
                <p:cNvSpPr/>
                <p:nvPr/>
              </p:nvSpPr>
              <p:spPr>
                <a:xfrm>
                  <a:off x="4051435" y="2868318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78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F2708ABE-B27E-44FF-9460-D672A06FD5FF}"/>
                    </a:ext>
                  </a:extLst>
                </p:cNvPr>
                <p:cNvCxnSpPr>
                  <a:stCxn id="2" idx="2"/>
                </p:cNvCxnSpPr>
                <p:nvPr/>
              </p:nvCxnSpPr>
              <p:spPr>
                <a:xfrm flipH="1">
                  <a:off x="3563888" y="3300366"/>
                  <a:ext cx="739575" cy="5606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C1131C4-7816-49EA-AD13-5DB0FD3468EF}"/>
                    </a:ext>
                  </a:extLst>
                </p:cNvPr>
                <p:cNvCxnSpPr>
                  <a:stCxn id="2" idx="2"/>
                </p:cNvCxnSpPr>
                <p:nvPr/>
              </p:nvCxnSpPr>
              <p:spPr>
                <a:xfrm>
                  <a:off x="4303463" y="3300366"/>
                  <a:ext cx="766428" cy="5606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0323DC8-D13E-417C-823D-32D37D58E461}"/>
                  </a:ext>
                </a:extLst>
              </p:cNvPr>
              <p:cNvSpPr/>
              <p:nvPr/>
            </p:nvSpPr>
            <p:spPr>
              <a:xfrm>
                <a:off x="5582372" y="3858458"/>
                <a:ext cx="573804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105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B15476C-4A62-4009-93B2-08C81A1E0B59}"/>
                </a:ext>
              </a:extLst>
            </p:cNvPr>
            <p:cNvSpPr/>
            <p:nvPr/>
          </p:nvSpPr>
          <p:spPr>
            <a:xfrm>
              <a:off x="2555776" y="385845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7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35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6F2397-9E49-4A26-898E-29AF793DCCEA}"/>
              </a:ext>
            </a:extLst>
          </p:cNvPr>
          <p:cNvGrpSpPr/>
          <p:nvPr/>
        </p:nvGrpSpPr>
        <p:grpSpPr>
          <a:xfrm>
            <a:off x="2041376" y="2868318"/>
            <a:ext cx="4114800" cy="1442545"/>
            <a:chOff x="2041376" y="2868318"/>
            <a:chExt cx="4114800" cy="14425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FD83B1-99A1-4438-9E95-7FFCD7D8C762}"/>
                </a:ext>
              </a:extLst>
            </p:cNvPr>
            <p:cNvGrpSpPr/>
            <p:nvPr/>
          </p:nvGrpSpPr>
          <p:grpSpPr>
            <a:xfrm>
              <a:off x="3059832" y="2868318"/>
              <a:ext cx="3096344" cy="1442545"/>
              <a:chOff x="3059832" y="2868318"/>
              <a:chExt cx="3096344" cy="144254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2A4A5E4-DB96-443C-834C-79E521C718F4}"/>
                  </a:ext>
                </a:extLst>
              </p:cNvPr>
              <p:cNvGrpSpPr/>
              <p:nvPr/>
            </p:nvGrpSpPr>
            <p:grpSpPr>
              <a:xfrm>
                <a:off x="3059832" y="2868318"/>
                <a:ext cx="2514115" cy="1442545"/>
                <a:chOff x="3059832" y="2868318"/>
                <a:chExt cx="2514115" cy="144254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E9AF85BB-6BA3-4EFE-8507-BA214131A046}"/>
                    </a:ext>
                  </a:extLst>
                </p:cNvPr>
                <p:cNvGrpSpPr/>
                <p:nvPr/>
              </p:nvGrpSpPr>
              <p:grpSpPr>
                <a:xfrm>
                  <a:off x="3059832" y="3861370"/>
                  <a:ext cx="991603" cy="432048"/>
                  <a:chOff x="3059832" y="3861370"/>
                  <a:chExt cx="991603" cy="432048"/>
                </a:xfrm>
              </p:grpSpPr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AA0718C2-FC26-4965-BD3B-0C81BB46051E}"/>
                      </a:ext>
                    </a:extLst>
                  </p:cNvPr>
                  <p:cNvSpPr/>
                  <p:nvPr/>
                </p:nvSpPr>
                <p:spPr>
                  <a:xfrm>
                    <a:off x="3059832" y="3861370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52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DA5DFE11-2EC4-4F40-98B8-26EA1019268E}"/>
                      </a:ext>
                    </a:extLst>
                  </p:cNvPr>
                  <p:cNvSpPr/>
                  <p:nvPr/>
                </p:nvSpPr>
                <p:spPr>
                  <a:xfrm>
                    <a:off x="3547379" y="3861370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56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F443C97-0124-4A3C-BCCD-7FAF198BD41C}"/>
                    </a:ext>
                  </a:extLst>
                </p:cNvPr>
                <p:cNvGrpSpPr/>
                <p:nvPr/>
              </p:nvGrpSpPr>
              <p:grpSpPr>
                <a:xfrm>
                  <a:off x="4565835" y="3861048"/>
                  <a:ext cx="1008112" cy="449815"/>
                  <a:chOff x="4565835" y="3861048"/>
                  <a:chExt cx="1008112" cy="449815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4CE82C8B-E07A-49B3-AA32-C56730E6B3DA}"/>
                      </a:ext>
                    </a:extLst>
                  </p:cNvPr>
                  <p:cNvSpPr/>
                  <p:nvPr/>
                </p:nvSpPr>
                <p:spPr>
                  <a:xfrm>
                    <a:off x="4565835" y="3861048"/>
                    <a:ext cx="504056" cy="449815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88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10EF7FC2-230A-441E-BB8F-8D5456F66B24}"/>
                      </a:ext>
                    </a:extLst>
                  </p:cNvPr>
                  <p:cNvSpPr/>
                  <p:nvPr/>
                </p:nvSpPr>
                <p:spPr>
                  <a:xfrm>
                    <a:off x="5069891" y="3861048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95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031DA5AF-2628-4CE1-9BEF-8A4C9017100F}"/>
                    </a:ext>
                  </a:extLst>
                </p:cNvPr>
                <p:cNvSpPr/>
                <p:nvPr/>
              </p:nvSpPr>
              <p:spPr>
                <a:xfrm>
                  <a:off x="4051435" y="2868318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78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F2708ABE-B27E-44FF-9460-D672A06FD5FF}"/>
                    </a:ext>
                  </a:extLst>
                </p:cNvPr>
                <p:cNvCxnSpPr>
                  <a:stCxn id="2" idx="2"/>
                </p:cNvCxnSpPr>
                <p:nvPr/>
              </p:nvCxnSpPr>
              <p:spPr>
                <a:xfrm flipH="1">
                  <a:off x="3563888" y="3300366"/>
                  <a:ext cx="739575" cy="5606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C1131C4-7816-49EA-AD13-5DB0FD3468EF}"/>
                    </a:ext>
                  </a:extLst>
                </p:cNvPr>
                <p:cNvCxnSpPr>
                  <a:stCxn id="2" idx="2"/>
                </p:cNvCxnSpPr>
                <p:nvPr/>
              </p:nvCxnSpPr>
              <p:spPr>
                <a:xfrm>
                  <a:off x="4303463" y="3300366"/>
                  <a:ext cx="766428" cy="5606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0323DC8-D13E-417C-823D-32D37D58E461}"/>
                  </a:ext>
                </a:extLst>
              </p:cNvPr>
              <p:cNvSpPr/>
              <p:nvPr/>
            </p:nvSpPr>
            <p:spPr>
              <a:xfrm>
                <a:off x="5582372" y="3858458"/>
                <a:ext cx="573804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105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B15476C-4A62-4009-93B2-08C81A1E0B59}"/>
                </a:ext>
              </a:extLst>
            </p:cNvPr>
            <p:cNvSpPr/>
            <p:nvPr/>
          </p:nvSpPr>
          <p:spPr>
            <a:xfrm>
              <a:off x="2555776" y="385845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35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5358358-3A9B-48A1-B3A5-8D90E14579EF}"/>
                </a:ext>
              </a:extLst>
            </p:cNvPr>
            <p:cNvSpPr/>
            <p:nvPr/>
          </p:nvSpPr>
          <p:spPr>
            <a:xfrm>
              <a:off x="2041376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13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22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6FC10-3786-494E-AA61-1A6D34084540}"/>
              </a:ext>
            </a:extLst>
          </p:cNvPr>
          <p:cNvGrpSpPr/>
          <p:nvPr/>
        </p:nvGrpSpPr>
        <p:grpSpPr>
          <a:xfrm>
            <a:off x="1537320" y="2868318"/>
            <a:ext cx="4618856" cy="1442545"/>
            <a:chOff x="1537320" y="2868318"/>
            <a:chExt cx="4618856" cy="144254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6F2397-9E49-4A26-898E-29AF793DCCEA}"/>
                </a:ext>
              </a:extLst>
            </p:cNvPr>
            <p:cNvGrpSpPr/>
            <p:nvPr/>
          </p:nvGrpSpPr>
          <p:grpSpPr>
            <a:xfrm>
              <a:off x="2041376" y="2868318"/>
              <a:ext cx="4114800" cy="1442545"/>
              <a:chOff x="2041376" y="2868318"/>
              <a:chExt cx="4114800" cy="1442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8FD83B1-99A1-4438-9E95-7FFCD7D8C762}"/>
                  </a:ext>
                </a:extLst>
              </p:cNvPr>
              <p:cNvGrpSpPr/>
              <p:nvPr/>
            </p:nvGrpSpPr>
            <p:grpSpPr>
              <a:xfrm>
                <a:off x="3059832" y="2868318"/>
                <a:ext cx="3096344" cy="1442545"/>
                <a:chOff x="3059832" y="2868318"/>
                <a:chExt cx="3096344" cy="1442545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32A4A5E4-DB96-443C-834C-79E521C718F4}"/>
                    </a:ext>
                  </a:extLst>
                </p:cNvPr>
                <p:cNvGrpSpPr/>
                <p:nvPr/>
              </p:nvGrpSpPr>
              <p:grpSpPr>
                <a:xfrm>
                  <a:off x="3059832" y="2868318"/>
                  <a:ext cx="2514115" cy="1442545"/>
                  <a:chOff x="3059832" y="2868318"/>
                  <a:chExt cx="2514115" cy="1442545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E9AF85BB-6BA3-4EFE-8507-BA214131A046}"/>
                      </a:ext>
                    </a:extLst>
                  </p:cNvPr>
                  <p:cNvGrpSpPr/>
                  <p:nvPr/>
                </p:nvGrpSpPr>
                <p:grpSpPr>
                  <a:xfrm>
                    <a:off x="3059832" y="3861370"/>
                    <a:ext cx="991603" cy="432048"/>
                    <a:chOff x="3059832" y="3861370"/>
                    <a:chExt cx="991603" cy="432048"/>
                  </a:xfrm>
                </p:grpSpPr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AA0718C2-FC26-4965-BD3B-0C81BB460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9832" y="3861370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52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DA5DFE11-2EC4-4F40-98B8-26EA10192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7379" y="3861370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56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8F443C97-0124-4A3C-BCCD-7FAF198BD41C}"/>
                      </a:ext>
                    </a:extLst>
                  </p:cNvPr>
                  <p:cNvGrpSpPr/>
                  <p:nvPr/>
                </p:nvGrpSpPr>
                <p:grpSpPr>
                  <a:xfrm>
                    <a:off x="4565835" y="3861048"/>
                    <a:ext cx="1008112" cy="449815"/>
                    <a:chOff x="4565835" y="3861048"/>
                    <a:chExt cx="1008112" cy="449815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4CE82C8B-E07A-49B3-AA32-C56730E6B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5835" y="3861048"/>
                      <a:ext cx="504056" cy="449815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88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5" name="Rectangle: Rounded Corners 14">
                      <a:extLst>
                        <a:ext uri="{FF2B5EF4-FFF2-40B4-BE49-F238E27FC236}">
                          <a16:creationId xmlns:a16="http://schemas.microsoft.com/office/drawing/2014/main" id="{10EF7FC2-230A-441E-BB8F-8D5456F66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69891" y="3861048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95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031DA5AF-2628-4CE1-9BEF-8A4C9017100F}"/>
                      </a:ext>
                    </a:extLst>
                  </p:cNvPr>
                  <p:cNvSpPr/>
                  <p:nvPr/>
                </p:nvSpPr>
                <p:spPr>
                  <a:xfrm>
                    <a:off x="4051435" y="2868318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78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F2708ABE-B27E-44FF-9460-D672A06FD5FF}"/>
                      </a:ext>
                    </a:extLst>
                  </p:cNvPr>
                  <p:cNvCxnSpPr>
                    <a:stCxn id="2" idx="2"/>
                  </p:cNvCxnSpPr>
                  <p:nvPr/>
                </p:nvCxnSpPr>
                <p:spPr>
                  <a:xfrm flipH="1">
                    <a:off x="3563888" y="3300366"/>
                    <a:ext cx="739575" cy="56068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C1131C4-7816-49EA-AD13-5DB0FD3468EF}"/>
                      </a:ext>
                    </a:extLst>
                  </p:cNvPr>
                  <p:cNvCxnSpPr>
                    <a:stCxn id="2" idx="2"/>
                  </p:cNvCxnSpPr>
                  <p:nvPr/>
                </p:nvCxnSpPr>
                <p:spPr>
                  <a:xfrm>
                    <a:off x="4303463" y="3300366"/>
                    <a:ext cx="766428" cy="56068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0323DC8-D13E-417C-823D-32D37D58E461}"/>
                    </a:ext>
                  </a:extLst>
                </p:cNvPr>
                <p:cNvSpPr/>
                <p:nvPr/>
              </p:nvSpPr>
              <p:spPr>
                <a:xfrm>
                  <a:off x="5582372" y="3858458"/>
                  <a:ext cx="573804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B15476C-4A62-4009-93B2-08C81A1E0B59}"/>
                  </a:ext>
                </a:extLst>
              </p:cNvPr>
              <p:cNvSpPr/>
              <p:nvPr/>
            </p:nvSpPr>
            <p:spPr>
              <a:xfrm>
                <a:off x="2555776" y="385845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35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5358358-3A9B-48A1-B3A5-8D90E14579EF}"/>
                  </a:ext>
                </a:extLst>
              </p:cNvPr>
              <p:cNvSpPr/>
              <p:nvPr/>
            </p:nvSpPr>
            <p:spPr>
              <a:xfrm>
                <a:off x="2041376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22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695A054-8D1F-4B6B-B955-BF117A97EE3E}"/>
                </a:ext>
              </a:extLst>
            </p:cNvPr>
            <p:cNvSpPr/>
            <p:nvPr/>
          </p:nvSpPr>
          <p:spPr>
            <a:xfrm>
              <a:off x="1537320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59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AFB10-DA10-4952-8717-CB8B7FB610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6084" y="1844824"/>
            <a:ext cx="7311218" cy="417634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B-trees are balanced search trees designed to work well on magnetic disks or other direct-access secondary storage devices.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Time complexity of B Tree in big O notation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</a:rPr>
              <a:t>	Algorithm	Average	Worst case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</a:rPr>
              <a:t>	Space		O(n)		O(n)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</a:rPr>
              <a:t>	Search		O(log n)	O(log n)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</a:rPr>
              <a:t>	Insert		O(log n)	O(log n)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</a:rPr>
              <a:t>	Delete		O(log n)	O(log n)</a:t>
            </a:r>
            <a:endParaRPr lang="en-IN" altLang="en-US" sz="2400" dirty="0">
              <a:solidFill>
                <a:srgbClr val="000000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8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22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6FC10-3786-494E-AA61-1A6D34084540}"/>
              </a:ext>
            </a:extLst>
          </p:cNvPr>
          <p:cNvGrpSpPr/>
          <p:nvPr/>
        </p:nvGrpSpPr>
        <p:grpSpPr>
          <a:xfrm>
            <a:off x="1537320" y="2868318"/>
            <a:ext cx="4618856" cy="1442545"/>
            <a:chOff x="1537320" y="2868318"/>
            <a:chExt cx="4618856" cy="144254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6F2397-9E49-4A26-898E-29AF793DCCEA}"/>
                </a:ext>
              </a:extLst>
            </p:cNvPr>
            <p:cNvGrpSpPr/>
            <p:nvPr/>
          </p:nvGrpSpPr>
          <p:grpSpPr>
            <a:xfrm>
              <a:off x="2041376" y="2868318"/>
              <a:ext cx="4114800" cy="1442545"/>
              <a:chOff x="2041376" y="2868318"/>
              <a:chExt cx="4114800" cy="1442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8FD83B1-99A1-4438-9E95-7FFCD7D8C762}"/>
                  </a:ext>
                </a:extLst>
              </p:cNvPr>
              <p:cNvGrpSpPr/>
              <p:nvPr/>
            </p:nvGrpSpPr>
            <p:grpSpPr>
              <a:xfrm>
                <a:off x="3059832" y="2868318"/>
                <a:ext cx="3096344" cy="1442545"/>
                <a:chOff x="3059832" y="2868318"/>
                <a:chExt cx="3096344" cy="1442545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32A4A5E4-DB96-443C-834C-79E521C718F4}"/>
                    </a:ext>
                  </a:extLst>
                </p:cNvPr>
                <p:cNvGrpSpPr/>
                <p:nvPr/>
              </p:nvGrpSpPr>
              <p:grpSpPr>
                <a:xfrm>
                  <a:off x="3059832" y="2868318"/>
                  <a:ext cx="2514115" cy="1442545"/>
                  <a:chOff x="3059832" y="2868318"/>
                  <a:chExt cx="2514115" cy="1442545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E9AF85BB-6BA3-4EFE-8507-BA214131A046}"/>
                      </a:ext>
                    </a:extLst>
                  </p:cNvPr>
                  <p:cNvGrpSpPr/>
                  <p:nvPr/>
                </p:nvGrpSpPr>
                <p:grpSpPr>
                  <a:xfrm>
                    <a:off x="3059832" y="3861370"/>
                    <a:ext cx="991603" cy="432048"/>
                    <a:chOff x="3059832" y="3861370"/>
                    <a:chExt cx="991603" cy="432048"/>
                  </a:xfrm>
                </p:grpSpPr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AA0718C2-FC26-4965-BD3B-0C81BB460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9832" y="3861370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52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DA5DFE11-2EC4-4F40-98B8-26EA10192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7379" y="3861370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56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8F443C97-0124-4A3C-BCCD-7FAF198BD41C}"/>
                      </a:ext>
                    </a:extLst>
                  </p:cNvPr>
                  <p:cNvGrpSpPr/>
                  <p:nvPr/>
                </p:nvGrpSpPr>
                <p:grpSpPr>
                  <a:xfrm>
                    <a:off x="4565835" y="3861048"/>
                    <a:ext cx="1008112" cy="449815"/>
                    <a:chOff x="4565835" y="3861048"/>
                    <a:chExt cx="1008112" cy="449815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4CE82C8B-E07A-49B3-AA32-C56730E6B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5835" y="3861048"/>
                      <a:ext cx="504056" cy="449815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88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5" name="Rectangle: Rounded Corners 14">
                      <a:extLst>
                        <a:ext uri="{FF2B5EF4-FFF2-40B4-BE49-F238E27FC236}">
                          <a16:creationId xmlns:a16="http://schemas.microsoft.com/office/drawing/2014/main" id="{10EF7FC2-230A-441E-BB8F-8D5456F66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69891" y="3861048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95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031DA5AF-2628-4CE1-9BEF-8A4C9017100F}"/>
                      </a:ext>
                    </a:extLst>
                  </p:cNvPr>
                  <p:cNvSpPr/>
                  <p:nvPr/>
                </p:nvSpPr>
                <p:spPr>
                  <a:xfrm>
                    <a:off x="4051435" y="2868318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78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F2708ABE-B27E-44FF-9460-D672A06FD5FF}"/>
                      </a:ext>
                    </a:extLst>
                  </p:cNvPr>
                  <p:cNvCxnSpPr>
                    <a:stCxn id="2" idx="2"/>
                  </p:cNvCxnSpPr>
                  <p:nvPr/>
                </p:nvCxnSpPr>
                <p:spPr>
                  <a:xfrm flipH="1">
                    <a:off x="3563888" y="3300366"/>
                    <a:ext cx="739575" cy="56068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C1131C4-7816-49EA-AD13-5DB0FD3468EF}"/>
                      </a:ext>
                    </a:extLst>
                  </p:cNvPr>
                  <p:cNvCxnSpPr>
                    <a:stCxn id="2" idx="2"/>
                  </p:cNvCxnSpPr>
                  <p:nvPr/>
                </p:nvCxnSpPr>
                <p:spPr>
                  <a:xfrm>
                    <a:off x="4303463" y="3300366"/>
                    <a:ext cx="766428" cy="56068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0323DC8-D13E-417C-823D-32D37D58E461}"/>
                    </a:ext>
                  </a:extLst>
                </p:cNvPr>
                <p:cNvSpPr/>
                <p:nvPr/>
              </p:nvSpPr>
              <p:spPr>
                <a:xfrm>
                  <a:off x="5582372" y="3858458"/>
                  <a:ext cx="573804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B15476C-4A62-4009-93B2-08C81A1E0B59}"/>
                  </a:ext>
                </a:extLst>
              </p:cNvPr>
              <p:cNvSpPr/>
              <p:nvPr/>
            </p:nvSpPr>
            <p:spPr>
              <a:xfrm>
                <a:off x="2555776" y="385845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35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5358358-3A9B-48A1-B3A5-8D90E14579EF}"/>
                  </a:ext>
                </a:extLst>
              </p:cNvPr>
              <p:cNvSpPr/>
              <p:nvPr/>
            </p:nvSpPr>
            <p:spPr>
              <a:xfrm>
                <a:off x="2041376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22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695A054-8D1F-4B6B-B955-BF117A97EE3E}"/>
                </a:ext>
              </a:extLst>
            </p:cNvPr>
            <p:cNvSpPr/>
            <p:nvPr/>
          </p:nvSpPr>
          <p:spPr>
            <a:xfrm>
              <a:off x="1537320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B436DD2-EFCD-4E10-A31E-0A949B5A11AF}"/>
              </a:ext>
            </a:extLst>
          </p:cNvPr>
          <p:cNvSpPr/>
          <p:nvPr/>
        </p:nvSpPr>
        <p:spPr>
          <a:xfrm>
            <a:off x="1331640" y="3501008"/>
            <a:ext cx="3024336" cy="115212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90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22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6FC10-3786-494E-AA61-1A6D34084540}"/>
              </a:ext>
            </a:extLst>
          </p:cNvPr>
          <p:cNvGrpSpPr/>
          <p:nvPr/>
        </p:nvGrpSpPr>
        <p:grpSpPr>
          <a:xfrm>
            <a:off x="1537320" y="2868318"/>
            <a:ext cx="4618856" cy="1442545"/>
            <a:chOff x="1537320" y="2868318"/>
            <a:chExt cx="4618856" cy="144254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6F2397-9E49-4A26-898E-29AF793DCCEA}"/>
                </a:ext>
              </a:extLst>
            </p:cNvPr>
            <p:cNvGrpSpPr/>
            <p:nvPr/>
          </p:nvGrpSpPr>
          <p:grpSpPr>
            <a:xfrm>
              <a:off x="2041376" y="2868318"/>
              <a:ext cx="4114800" cy="1442545"/>
              <a:chOff x="2041376" y="2868318"/>
              <a:chExt cx="4114800" cy="1442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8FD83B1-99A1-4438-9E95-7FFCD7D8C762}"/>
                  </a:ext>
                </a:extLst>
              </p:cNvPr>
              <p:cNvGrpSpPr/>
              <p:nvPr/>
            </p:nvGrpSpPr>
            <p:grpSpPr>
              <a:xfrm>
                <a:off x="3059832" y="2868318"/>
                <a:ext cx="3096344" cy="1442545"/>
                <a:chOff x="3059832" y="2868318"/>
                <a:chExt cx="3096344" cy="1442545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32A4A5E4-DB96-443C-834C-79E521C718F4}"/>
                    </a:ext>
                  </a:extLst>
                </p:cNvPr>
                <p:cNvGrpSpPr/>
                <p:nvPr/>
              </p:nvGrpSpPr>
              <p:grpSpPr>
                <a:xfrm>
                  <a:off x="3059832" y="2868318"/>
                  <a:ext cx="2514115" cy="1442545"/>
                  <a:chOff x="3059832" y="2868318"/>
                  <a:chExt cx="2514115" cy="1442545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E9AF85BB-6BA3-4EFE-8507-BA214131A046}"/>
                      </a:ext>
                    </a:extLst>
                  </p:cNvPr>
                  <p:cNvGrpSpPr/>
                  <p:nvPr/>
                </p:nvGrpSpPr>
                <p:grpSpPr>
                  <a:xfrm>
                    <a:off x="3059832" y="3861370"/>
                    <a:ext cx="991603" cy="432048"/>
                    <a:chOff x="3059832" y="3861370"/>
                    <a:chExt cx="991603" cy="432048"/>
                  </a:xfrm>
                </p:grpSpPr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AA0718C2-FC26-4965-BD3B-0C81BB460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9832" y="3861370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52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DA5DFE11-2EC4-4F40-98B8-26EA10192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7379" y="3861370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56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8F443C97-0124-4A3C-BCCD-7FAF198BD41C}"/>
                      </a:ext>
                    </a:extLst>
                  </p:cNvPr>
                  <p:cNvGrpSpPr/>
                  <p:nvPr/>
                </p:nvGrpSpPr>
                <p:grpSpPr>
                  <a:xfrm>
                    <a:off x="4565835" y="3861048"/>
                    <a:ext cx="1008112" cy="449815"/>
                    <a:chOff x="4565835" y="3861048"/>
                    <a:chExt cx="1008112" cy="449815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4CE82C8B-E07A-49B3-AA32-C56730E6B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5835" y="3861048"/>
                      <a:ext cx="504056" cy="449815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88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5" name="Rectangle: Rounded Corners 14">
                      <a:extLst>
                        <a:ext uri="{FF2B5EF4-FFF2-40B4-BE49-F238E27FC236}">
                          <a16:creationId xmlns:a16="http://schemas.microsoft.com/office/drawing/2014/main" id="{10EF7FC2-230A-441E-BB8F-8D5456F66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69891" y="3861048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95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031DA5AF-2628-4CE1-9BEF-8A4C9017100F}"/>
                      </a:ext>
                    </a:extLst>
                  </p:cNvPr>
                  <p:cNvSpPr/>
                  <p:nvPr/>
                </p:nvSpPr>
                <p:spPr>
                  <a:xfrm>
                    <a:off x="4051435" y="2868318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78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F2708ABE-B27E-44FF-9460-D672A06FD5FF}"/>
                      </a:ext>
                    </a:extLst>
                  </p:cNvPr>
                  <p:cNvCxnSpPr>
                    <a:stCxn id="2" idx="2"/>
                  </p:cNvCxnSpPr>
                  <p:nvPr/>
                </p:nvCxnSpPr>
                <p:spPr>
                  <a:xfrm flipH="1">
                    <a:off x="3563888" y="3300366"/>
                    <a:ext cx="739575" cy="56068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C1131C4-7816-49EA-AD13-5DB0FD3468EF}"/>
                      </a:ext>
                    </a:extLst>
                  </p:cNvPr>
                  <p:cNvCxnSpPr>
                    <a:stCxn id="2" idx="2"/>
                  </p:cNvCxnSpPr>
                  <p:nvPr/>
                </p:nvCxnSpPr>
                <p:spPr>
                  <a:xfrm>
                    <a:off x="4303463" y="3300366"/>
                    <a:ext cx="766428" cy="56068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0323DC8-D13E-417C-823D-32D37D58E461}"/>
                    </a:ext>
                  </a:extLst>
                </p:cNvPr>
                <p:cNvSpPr/>
                <p:nvPr/>
              </p:nvSpPr>
              <p:spPr>
                <a:xfrm>
                  <a:off x="5582372" y="3858458"/>
                  <a:ext cx="573804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B15476C-4A62-4009-93B2-08C81A1E0B59}"/>
                  </a:ext>
                </a:extLst>
              </p:cNvPr>
              <p:cNvSpPr/>
              <p:nvPr/>
            </p:nvSpPr>
            <p:spPr>
              <a:xfrm>
                <a:off x="2555776" y="385845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35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5358358-3A9B-48A1-B3A5-8D90E14579EF}"/>
                  </a:ext>
                </a:extLst>
              </p:cNvPr>
              <p:cNvSpPr/>
              <p:nvPr/>
            </p:nvSpPr>
            <p:spPr>
              <a:xfrm>
                <a:off x="2041376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22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695A054-8D1F-4B6B-B955-BF117A97EE3E}"/>
                </a:ext>
              </a:extLst>
            </p:cNvPr>
            <p:cNvSpPr/>
            <p:nvPr/>
          </p:nvSpPr>
          <p:spPr>
            <a:xfrm>
              <a:off x="1537320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B436DD2-EFCD-4E10-A31E-0A949B5A11AF}"/>
              </a:ext>
            </a:extLst>
          </p:cNvPr>
          <p:cNvSpPr/>
          <p:nvPr/>
        </p:nvSpPr>
        <p:spPr>
          <a:xfrm>
            <a:off x="1331640" y="3501008"/>
            <a:ext cx="3024336" cy="115212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15665766-A465-4177-B4DD-6042F0066FEF}"/>
              </a:ext>
            </a:extLst>
          </p:cNvPr>
          <p:cNvSpPr/>
          <p:nvPr/>
        </p:nvSpPr>
        <p:spPr>
          <a:xfrm>
            <a:off x="1619672" y="4756850"/>
            <a:ext cx="2592288" cy="1008112"/>
          </a:xfrm>
          <a:prstGeom prst="wedgeEllipseCallout">
            <a:avLst>
              <a:gd name="adj1" fmla="val -6491"/>
              <a:gd name="adj2" fmla="val -9698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Split then insert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00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split and then Insert :47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6FC10-3786-494E-AA61-1A6D34084540}"/>
              </a:ext>
            </a:extLst>
          </p:cNvPr>
          <p:cNvGrpSpPr/>
          <p:nvPr/>
        </p:nvGrpSpPr>
        <p:grpSpPr>
          <a:xfrm>
            <a:off x="1989768" y="2874382"/>
            <a:ext cx="5688632" cy="1436159"/>
            <a:chOff x="1537320" y="2856937"/>
            <a:chExt cx="5688632" cy="143615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6F2397-9E49-4A26-898E-29AF793DCCEA}"/>
                </a:ext>
              </a:extLst>
            </p:cNvPr>
            <p:cNvGrpSpPr/>
            <p:nvPr/>
          </p:nvGrpSpPr>
          <p:grpSpPr>
            <a:xfrm>
              <a:off x="2041376" y="2856937"/>
              <a:ext cx="5184576" cy="1436159"/>
              <a:chOff x="2041376" y="2856937"/>
              <a:chExt cx="5184576" cy="143615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8FD83B1-99A1-4438-9E95-7FFCD7D8C762}"/>
                  </a:ext>
                </a:extLst>
              </p:cNvPr>
              <p:cNvGrpSpPr/>
              <p:nvPr/>
            </p:nvGrpSpPr>
            <p:grpSpPr>
              <a:xfrm>
                <a:off x="2041377" y="2868318"/>
                <a:ext cx="5184575" cy="1423889"/>
                <a:chOff x="2041377" y="2868318"/>
                <a:chExt cx="5184575" cy="1423889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32A4A5E4-DB96-443C-834C-79E521C718F4}"/>
                    </a:ext>
                  </a:extLst>
                </p:cNvPr>
                <p:cNvGrpSpPr/>
                <p:nvPr/>
              </p:nvGrpSpPr>
              <p:grpSpPr>
                <a:xfrm>
                  <a:off x="2041377" y="2868318"/>
                  <a:ext cx="4602346" cy="1423889"/>
                  <a:chOff x="2041377" y="2868318"/>
                  <a:chExt cx="4602346" cy="1423889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E9AF85BB-6BA3-4EFE-8507-BA214131A046}"/>
                      </a:ext>
                    </a:extLst>
                  </p:cNvPr>
                  <p:cNvGrpSpPr/>
                  <p:nvPr/>
                </p:nvGrpSpPr>
                <p:grpSpPr>
                  <a:xfrm>
                    <a:off x="3629861" y="3860159"/>
                    <a:ext cx="991603" cy="432048"/>
                    <a:chOff x="3629861" y="3860159"/>
                    <a:chExt cx="991603" cy="432048"/>
                  </a:xfrm>
                </p:grpSpPr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AA0718C2-FC26-4965-BD3B-0C81BB460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9861" y="3860159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52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DA5DFE11-2EC4-4F40-98B8-26EA10192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7408" y="3860159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56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8F443C97-0124-4A3C-BCCD-7FAF198BD41C}"/>
                      </a:ext>
                    </a:extLst>
                  </p:cNvPr>
                  <p:cNvGrpSpPr/>
                  <p:nvPr/>
                </p:nvGrpSpPr>
                <p:grpSpPr>
                  <a:xfrm>
                    <a:off x="5635611" y="3842392"/>
                    <a:ext cx="1008112" cy="449815"/>
                    <a:chOff x="5635611" y="3842392"/>
                    <a:chExt cx="1008112" cy="449815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4CE82C8B-E07A-49B3-AA32-C56730E6B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611" y="3842392"/>
                      <a:ext cx="504056" cy="449815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88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5" name="Rectangle: Rounded Corners 14">
                      <a:extLst>
                        <a:ext uri="{FF2B5EF4-FFF2-40B4-BE49-F238E27FC236}">
                          <a16:creationId xmlns:a16="http://schemas.microsoft.com/office/drawing/2014/main" id="{10EF7FC2-230A-441E-BB8F-8D5456F66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9667" y="3842392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95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031DA5AF-2628-4CE1-9BEF-8A4C9017100F}"/>
                      </a:ext>
                    </a:extLst>
                  </p:cNvPr>
                  <p:cNvSpPr/>
                  <p:nvPr/>
                </p:nvSpPr>
                <p:spPr>
                  <a:xfrm>
                    <a:off x="4051435" y="2868318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78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F2708ABE-B27E-44FF-9460-D672A06FD5FF}"/>
                      </a:ext>
                    </a:extLst>
                  </p:cNvPr>
                  <p:cNvCxnSpPr>
                    <a:cxnSpLocks/>
                    <a:stCxn id="9" idx="1"/>
                  </p:cNvCxnSpPr>
                  <p:nvPr/>
                </p:nvCxnSpPr>
                <p:spPr>
                  <a:xfrm flipH="1">
                    <a:off x="2041377" y="3080811"/>
                    <a:ext cx="1495650" cy="77764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C1131C4-7816-49EA-AD13-5DB0FD3468EF}"/>
                      </a:ext>
                    </a:extLst>
                  </p:cNvPr>
                  <p:cNvCxnSpPr>
                    <a:cxnSpLocks/>
                    <a:stCxn id="2" idx="3"/>
                    <a:endCxn id="15" idx="0"/>
                  </p:cNvCxnSpPr>
                  <p:nvPr/>
                </p:nvCxnSpPr>
                <p:spPr>
                  <a:xfrm>
                    <a:off x="4555491" y="3084342"/>
                    <a:ext cx="1836204" cy="7580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0323DC8-D13E-417C-823D-32D37D58E461}"/>
                    </a:ext>
                  </a:extLst>
                </p:cNvPr>
                <p:cNvSpPr/>
                <p:nvPr/>
              </p:nvSpPr>
              <p:spPr>
                <a:xfrm>
                  <a:off x="6652148" y="3839802"/>
                  <a:ext cx="573804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b="1" dirty="0">
                      <a:solidFill>
                        <a:srgbClr val="080808"/>
                      </a:solidFill>
                    </a:rPr>
                    <a:t>105</a:t>
                  </a:r>
                  <a:endParaRPr lang="en-IN" sz="13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B15476C-4A62-4009-93B2-08C81A1E0B59}"/>
                  </a:ext>
                </a:extLst>
              </p:cNvPr>
              <p:cNvSpPr/>
              <p:nvPr/>
            </p:nvSpPr>
            <p:spPr>
              <a:xfrm>
                <a:off x="3537027" y="2856937"/>
                <a:ext cx="504071" cy="44774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35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5358358-3A9B-48A1-B3A5-8D90E14579EF}"/>
                  </a:ext>
                </a:extLst>
              </p:cNvPr>
              <p:cNvSpPr/>
              <p:nvPr/>
            </p:nvSpPr>
            <p:spPr>
              <a:xfrm>
                <a:off x="2041376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22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695A054-8D1F-4B6B-B955-BF117A97EE3E}"/>
                </a:ext>
              </a:extLst>
            </p:cNvPr>
            <p:cNvSpPr/>
            <p:nvPr/>
          </p:nvSpPr>
          <p:spPr>
            <a:xfrm>
              <a:off x="1537320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26AC95-8691-47AA-B3F6-2E569E75288D}"/>
              </a:ext>
            </a:extLst>
          </p:cNvPr>
          <p:cNvCxnSpPr/>
          <p:nvPr/>
        </p:nvCxnSpPr>
        <p:spPr>
          <a:xfrm>
            <a:off x="4493546" y="3317811"/>
            <a:ext cx="92819" cy="558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0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split and then Insert : 47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6C014E-8C2A-42EB-A8AC-6859FF0D39CE}"/>
              </a:ext>
            </a:extLst>
          </p:cNvPr>
          <p:cNvGrpSpPr/>
          <p:nvPr/>
        </p:nvGrpSpPr>
        <p:grpSpPr>
          <a:xfrm>
            <a:off x="1989768" y="2874382"/>
            <a:ext cx="5688632" cy="1436159"/>
            <a:chOff x="1989768" y="2874382"/>
            <a:chExt cx="5688632" cy="143615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516FC10-3786-494E-AA61-1A6D34084540}"/>
                </a:ext>
              </a:extLst>
            </p:cNvPr>
            <p:cNvGrpSpPr/>
            <p:nvPr/>
          </p:nvGrpSpPr>
          <p:grpSpPr>
            <a:xfrm>
              <a:off x="1989768" y="2874382"/>
              <a:ext cx="5688632" cy="1436159"/>
              <a:chOff x="1537320" y="2856937"/>
              <a:chExt cx="5688632" cy="143615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E6F2397-9E49-4A26-898E-29AF793DCCEA}"/>
                  </a:ext>
                </a:extLst>
              </p:cNvPr>
              <p:cNvGrpSpPr/>
              <p:nvPr/>
            </p:nvGrpSpPr>
            <p:grpSpPr>
              <a:xfrm>
                <a:off x="2041376" y="2856937"/>
                <a:ext cx="5184576" cy="1436159"/>
                <a:chOff x="2041376" y="2856937"/>
                <a:chExt cx="5184576" cy="143615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8FD83B1-99A1-4438-9E95-7FFCD7D8C762}"/>
                    </a:ext>
                  </a:extLst>
                </p:cNvPr>
                <p:cNvGrpSpPr/>
                <p:nvPr/>
              </p:nvGrpSpPr>
              <p:grpSpPr>
                <a:xfrm>
                  <a:off x="2041377" y="2868318"/>
                  <a:ext cx="5184575" cy="1423889"/>
                  <a:chOff x="2041377" y="2868318"/>
                  <a:chExt cx="5184575" cy="1423889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32A4A5E4-DB96-443C-834C-79E521C718F4}"/>
                      </a:ext>
                    </a:extLst>
                  </p:cNvPr>
                  <p:cNvGrpSpPr/>
                  <p:nvPr/>
                </p:nvGrpSpPr>
                <p:grpSpPr>
                  <a:xfrm>
                    <a:off x="2041377" y="2868318"/>
                    <a:ext cx="4602346" cy="1423889"/>
                    <a:chOff x="2041377" y="2868318"/>
                    <a:chExt cx="4602346" cy="1423889"/>
                  </a:xfrm>
                </p:grpSpPr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E9AF85BB-6BA3-4EFE-8507-BA214131A0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1007" y="3851275"/>
                      <a:ext cx="991603" cy="432048"/>
                      <a:chOff x="3891007" y="3851275"/>
                      <a:chExt cx="991603" cy="432048"/>
                    </a:xfrm>
                  </p:grpSpPr>
                  <p:sp>
                    <p:nvSpPr>
                      <p:cNvPr id="11" name="Rectangle: Rounded Corners 10">
                        <a:extLst>
                          <a:ext uri="{FF2B5EF4-FFF2-40B4-BE49-F238E27FC236}">
                            <a16:creationId xmlns:a16="http://schemas.microsoft.com/office/drawing/2014/main" id="{AA0718C2-FC26-4965-BD3B-0C81BB4605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007" y="3851275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52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4" name="Rectangle: Rounded Corners 13">
                        <a:extLst>
                          <a:ext uri="{FF2B5EF4-FFF2-40B4-BE49-F238E27FC236}">
                            <a16:creationId xmlns:a16="http://schemas.microsoft.com/office/drawing/2014/main" id="{DA5DFE11-2EC4-4F40-98B8-26EA101926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8554" y="3851275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56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8F443C97-0124-4A3C-BCCD-7FAF198BD4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5611" y="3842392"/>
                      <a:ext cx="1008112" cy="449815"/>
                      <a:chOff x="5635611" y="3842392"/>
                      <a:chExt cx="1008112" cy="449815"/>
                    </a:xfrm>
                  </p:grpSpPr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4CE82C8B-E07A-49B3-AA32-C56730E6B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5611" y="3842392"/>
                        <a:ext cx="504056" cy="449815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88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5" name="Rectangle: Rounded Corners 14">
                        <a:extLst>
                          <a:ext uri="{FF2B5EF4-FFF2-40B4-BE49-F238E27FC236}">
                            <a16:creationId xmlns:a16="http://schemas.microsoft.com/office/drawing/2014/main" id="{10EF7FC2-230A-441E-BB8F-8D5456F66B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9667" y="3842392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95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31DA5AF-2628-4CE1-9BEF-8A4C901710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1435" y="2868318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78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10" name="Straight Arrow Connector 9">
                      <a:extLst>
                        <a:ext uri="{FF2B5EF4-FFF2-40B4-BE49-F238E27FC236}">
                          <a16:creationId xmlns:a16="http://schemas.microsoft.com/office/drawing/2014/main" id="{F2708ABE-B27E-44FF-9460-D672A06FD5FF}"/>
                        </a:ext>
                      </a:extLst>
                    </p:cNvPr>
                    <p:cNvCxnSpPr>
                      <a:cxnSpLocks/>
                      <a:stCxn id="9" idx="1"/>
                    </p:cNvCxnSpPr>
                    <p:nvPr/>
                  </p:nvCxnSpPr>
                  <p:spPr>
                    <a:xfrm flipH="1">
                      <a:off x="2041377" y="3080811"/>
                      <a:ext cx="1495650" cy="77764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3C1131C4-7816-49EA-AD13-5DB0FD3468EF}"/>
                        </a:ext>
                      </a:extLst>
                    </p:cNvPr>
                    <p:cNvCxnSpPr>
                      <a:cxnSpLocks/>
                      <a:stCxn id="2" idx="3"/>
                      <a:endCxn id="15" idx="0"/>
                    </p:cNvCxnSpPr>
                    <p:nvPr/>
                  </p:nvCxnSpPr>
                  <p:spPr>
                    <a:xfrm>
                      <a:off x="4555491" y="3084342"/>
                      <a:ext cx="1836204" cy="75805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D0323DC8-D13E-417C-823D-32D37D58E461}"/>
                      </a:ext>
                    </a:extLst>
                  </p:cNvPr>
                  <p:cNvSpPr/>
                  <p:nvPr/>
                </p:nvSpPr>
                <p:spPr>
                  <a:xfrm>
                    <a:off x="6652148" y="3839802"/>
                    <a:ext cx="573804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solidFill>
                          <a:srgbClr val="080808"/>
                        </a:solidFill>
                      </a:rPr>
                      <a:t>105</a:t>
                    </a:r>
                    <a:endParaRPr lang="en-IN" sz="13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DB15476C-4A62-4009-93B2-08C81A1E0B59}"/>
                    </a:ext>
                  </a:extLst>
                </p:cNvPr>
                <p:cNvSpPr/>
                <p:nvPr/>
              </p:nvSpPr>
              <p:spPr>
                <a:xfrm>
                  <a:off x="3537027" y="2856937"/>
                  <a:ext cx="504071" cy="44774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35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05358358-3A9B-48A1-B3A5-8D90E14579EF}"/>
                    </a:ext>
                  </a:extLst>
                </p:cNvPr>
                <p:cNvSpPr/>
                <p:nvPr/>
              </p:nvSpPr>
              <p:spPr>
                <a:xfrm>
                  <a:off x="2041376" y="3861048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22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695A054-8D1F-4B6B-B955-BF117A97EE3E}"/>
                  </a:ext>
                </a:extLst>
              </p:cNvPr>
              <p:cNvSpPr/>
              <p:nvPr/>
            </p:nvSpPr>
            <p:spPr>
              <a:xfrm>
                <a:off x="1537320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15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26AC95-8691-47AA-B3F6-2E569E75288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93546" y="3317811"/>
              <a:ext cx="101937" cy="55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DE1948-8152-400D-BEFD-742ADBCE67FC}"/>
                </a:ext>
              </a:extLst>
            </p:cNvPr>
            <p:cNvSpPr/>
            <p:nvPr/>
          </p:nvSpPr>
          <p:spPr>
            <a:xfrm>
              <a:off x="3850822" y="3857247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47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071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43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5E30EF-1B57-402B-B0BF-204C3567ED8C}"/>
              </a:ext>
            </a:extLst>
          </p:cNvPr>
          <p:cNvGrpSpPr/>
          <p:nvPr/>
        </p:nvGrpSpPr>
        <p:grpSpPr>
          <a:xfrm>
            <a:off x="1567429" y="2874382"/>
            <a:ext cx="6110971" cy="1466195"/>
            <a:chOff x="1567429" y="2874382"/>
            <a:chExt cx="6110971" cy="146619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516FC10-3786-494E-AA61-1A6D34084540}"/>
                </a:ext>
              </a:extLst>
            </p:cNvPr>
            <p:cNvGrpSpPr/>
            <p:nvPr/>
          </p:nvGrpSpPr>
          <p:grpSpPr>
            <a:xfrm>
              <a:off x="1567429" y="2874382"/>
              <a:ext cx="6110971" cy="1466195"/>
              <a:chOff x="1114981" y="2856937"/>
              <a:chExt cx="6110971" cy="146619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E6F2397-9E49-4A26-898E-29AF793DCCEA}"/>
                  </a:ext>
                </a:extLst>
              </p:cNvPr>
              <p:cNvGrpSpPr/>
              <p:nvPr/>
            </p:nvGrpSpPr>
            <p:grpSpPr>
              <a:xfrm>
                <a:off x="1562170" y="2856937"/>
                <a:ext cx="5663782" cy="1466195"/>
                <a:chOff x="1562170" y="2856937"/>
                <a:chExt cx="5663782" cy="146619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8FD83B1-99A1-4438-9E95-7FFCD7D8C762}"/>
                    </a:ext>
                  </a:extLst>
                </p:cNvPr>
                <p:cNvGrpSpPr/>
                <p:nvPr/>
              </p:nvGrpSpPr>
              <p:grpSpPr>
                <a:xfrm>
                  <a:off x="1562170" y="2868318"/>
                  <a:ext cx="5663782" cy="1423889"/>
                  <a:chOff x="1562170" y="2868318"/>
                  <a:chExt cx="5663782" cy="1423889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32A4A5E4-DB96-443C-834C-79E521C718F4}"/>
                      </a:ext>
                    </a:extLst>
                  </p:cNvPr>
                  <p:cNvGrpSpPr/>
                  <p:nvPr/>
                </p:nvGrpSpPr>
                <p:grpSpPr>
                  <a:xfrm>
                    <a:off x="1562170" y="2868318"/>
                    <a:ext cx="5081553" cy="1423889"/>
                    <a:chOff x="1562170" y="2868318"/>
                    <a:chExt cx="5081553" cy="1423889"/>
                  </a:xfrm>
                </p:grpSpPr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E9AF85BB-6BA3-4EFE-8507-BA214131A0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1007" y="3851275"/>
                      <a:ext cx="991603" cy="432048"/>
                      <a:chOff x="3891007" y="3851275"/>
                      <a:chExt cx="991603" cy="432048"/>
                    </a:xfrm>
                  </p:grpSpPr>
                  <p:sp>
                    <p:nvSpPr>
                      <p:cNvPr id="11" name="Rectangle: Rounded Corners 10">
                        <a:extLst>
                          <a:ext uri="{FF2B5EF4-FFF2-40B4-BE49-F238E27FC236}">
                            <a16:creationId xmlns:a16="http://schemas.microsoft.com/office/drawing/2014/main" id="{AA0718C2-FC26-4965-BD3B-0C81BB4605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007" y="3851275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52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4" name="Rectangle: Rounded Corners 13">
                        <a:extLst>
                          <a:ext uri="{FF2B5EF4-FFF2-40B4-BE49-F238E27FC236}">
                            <a16:creationId xmlns:a16="http://schemas.microsoft.com/office/drawing/2014/main" id="{DA5DFE11-2EC4-4F40-98B8-26EA101926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8554" y="3851275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56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8F443C97-0124-4A3C-BCCD-7FAF198BD4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5611" y="3842392"/>
                      <a:ext cx="1008112" cy="449815"/>
                      <a:chOff x="5635611" y="3842392"/>
                      <a:chExt cx="1008112" cy="449815"/>
                    </a:xfrm>
                  </p:grpSpPr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4CE82C8B-E07A-49B3-AA32-C56730E6B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5611" y="3842392"/>
                        <a:ext cx="504056" cy="449815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88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5" name="Rectangle: Rounded Corners 14">
                        <a:extLst>
                          <a:ext uri="{FF2B5EF4-FFF2-40B4-BE49-F238E27FC236}">
                            <a16:creationId xmlns:a16="http://schemas.microsoft.com/office/drawing/2014/main" id="{10EF7FC2-230A-441E-BB8F-8D5456F66B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9667" y="3842392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95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31DA5AF-2628-4CE1-9BEF-8A4C901710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1435" y="2868318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78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10" name="Straight Arrow Connector 9">
                      <a:extLst>
                        <a:ext uri="{FF2B5EF4-FFF2-40B4-BE49-F238E27FC236}">
                          <a16:creationId xmlns:a16="http://schemas.microsoft.com/office/drawing/2014/main" id="{F2708ABE-B27E-44FF-9460-D672A06FD5FF}"/>
                        </a:ext>
                      </a:extLst>
                    </p:cNvPr>
                    <p:cNvCxnSpPr>
                      <a:cxnSpLocks/>
                      <a:stCxn id="9" idx="1"/>
                    </p:cNvCxnSpPr>
                    <p:nvPr/>
                  </p:nvCxnSpPr>
                  <p:spPr>
                    <a:xfrm flipH="1">
                      <a:off x="1562170" y="3080811"/>
                      <a:ext cx="1974857" cy="8592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3C1131C4-7816-49EA-AD13-5DB0FD3468EF}"/>
                        </a:ext>
                      </a:extLst>
                    </p:cNvPr>
                    <p:cNvCxnSpPr>
                      <a:cxnSpLocks/>
                      <a:stCxn id="2" idx="3"/>
                      <a:endCxn id="15" idx="0"/>
                    </p:cNvCxnSpPr>
                    <p:nvPr/>
                  </p:nvCxnSpPr>
                  <p:spPr>
                    <a:xfrm>
                      <a:off x="4555491" y="3084342"/>
                      <a:ext cx="1836204" cy="75805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D0323DC8-D13E-417C-823D-32D37D58E461}"/>
                      </a:ext>
                    </a:extLst>
                  </p:cNvPr>
                  <p:cNvSpPr/>
                  <p:nvPr/>
                </p:nvSpPr>
                <p:spPr>
                  <a:xfrm>
                    <a:off x="6652148" y="3839802"/>
                    <a:ext cx="573804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solidFill>
                          <a:srgbClr val="080808"/>
                        </a:solidFill>
                      </a:rPr>
                      <a:t>105</a:t>
                    </a:r>
                    <a:endParaRPr lang="en-IN" sz="13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DB15476C-4A62-4009-93B2-08C81A1E0B59}"/>
                    </a:ext>
                  </a:extLst>
                </p:cNvPr>
                <p:cNvSpPr/>
                <p:nvPr/>
              </p:nvSpPr>
              <p:spPr>
                <a:xfrm>
                  <a:off x="3537027" y="2856937"/>
                  <a:ext cx="504071" cy="44774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35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05358358-3A9B-48A1-B3A5-8D90E14579EF}"/>
                    </a:ext>
                  </a:extLst>
                </p:cNvPr>
                <p:cNvSpPr/>
                <p:nvPr/>
              </p:nvSpPr>
              <p:spPr>
                <a:xfrm>
                  <a:off x="1619037" y="3891084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22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695A054-8D1F-4B6B-B955-BF117A97EE3E}"/>
                  </a:ext>
                </a:extLst>
              </p:cNvPr>
              <p:cNvSpPr/>
              <p:nvPr/>
            </p:nvSpPr>
            <p:spPr>
              <a:xfrm>
                <a:off x="1114981" y="389108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15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26AC95-8691-47AA-B3F6-2E569E75288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93546" y="3317811"/>
              <a:ext cx="101937" cy="55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DE1948-8152-400D-BEFD-742ADBCE67FC}"/>
                </a:ext>
              </a:extLst>
            </p:cNvPr>
            <p:cNvSpPr/>
            <p:nvPr/>
          </p:nvSpPr>
          <p:spPr>
            <a:xfrm>
              <a:off x="3850822" y="3857247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47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060915F-C224-4503-BE03-BEB7D7D64083}"/>
                </a:ext>
              </a:extLst>
            </p:cNvPr>
            <p:cNvSpPr/>
            <p:nvPr/>
          </p:nvSpPr>
          <p:spPr>
            <a:xfrm>
              <a:off x="3338341" y="3868720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43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370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50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5E30EF-1B57-402B-B0BF-204C3567ED8C}"/>
              </a:ext>
            </a:extLst>
          </p:cNvPr>
          <p:cNvGrpSpPr/>
          <p:nvPr/>
        </p:nvGrpSpPr>
        <p:grpSpPr>
          <a:xfrm>
            <a:off x="1567429" y="2874382"/>
            <a:ext cx="6110971" cy="1466195"/>
            <a:chOff x="1567429" y="2874382"/>
            <a:chExt cx="6110971" cy="146619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516FC10-3786-494E-AA61-1A6D34084540}"/>
                </a:ext>
              </a:extLst>
            </p:cNvPr>
            <p:cNvGrpSpPr/>
            <p:nvPr/>
          </p:nvGrpSpPr>
          <p:grpSpPr>
            <a:xfrm>
              <a:off x="1567429" y="2874382"/>
              <a:ext cx="6110971" cy="1466195"/>
              <a:chOff x="1114981" y="2856937"/>
              <a:chExt cx="6110971" cy="146619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E6F2397-9E49-4A26-898E-29AF793DCCEA}"/>
                  </a:ext>
                </a:extLst>
              </p:cNvPr>
              <p:cNvGrpSpPr/>
              <p:nvPr/>
            </p:nvGrpSpPr>
            <p:grpSpPr>
              <a:xfrm>
                <a:off x="1562170" y="2856937"/>
                <a:ext cx="5663782" cy="1466195"/>
                <a:chOff x="1562170" y="2856937"/>
                <a:chExt cx="5663782" cy="146619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8FD83B1-99A1-4438-9E95-7FFCD7D8C762}"/>
                    </a:ext>
                  </a:extLst>
                </p:cNvPr>
                <p:cNvGrpSpPr/>
                <p:nvPr/>
              </p:nvGrpSpPr>
              <p:grpSpPr>
                <a:xfrm>
                  <a:off x="1562170" y="2868318"/>
                  <a:ext cx="5663782" cy="1423889"/>
                  <a:chOff x="1562170" y="2868318"/>
                  <a:chExt cx="5663782" cy="1423889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32A4A5E4-DB96-443C-834C-79E521C718F4}"/>
                      </a:ext>
                    </a:extLst>
                  </p:cNvPr>
                  <p:cNvGrpSpPr/>
                  <p:nvPr/>
                </p:nvGrpSpPr>
                <p:grpSpPr>
                  <a:xfrm>
                    <a:off x="1562170" y="2868318"/>
                    <a:ext cx="5081553" cy="1423889"/>
                    <a:chOff x="1562170" y="2868318"/>
                    <a:chExt cx="5081553" cy="1423889"/>
                  </a:xfrm>
                </p:grpSpPr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E9AF85BB-6BA3-4EFE-8507-BA214131A0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1007" y="3851275"/>
                      <a:ext cx="991603" cy="432048"/>
                      <a:chOff x="3891007" y="3851275"/>
                      <a:chExt cx="991603" cy="432048"/>
                    </a:xfrm>
                  </p:grpSpPr>
                  <p:sp>
                    <p:nvSpPr>
                      <p:cNvPr id="11" name="Rectangle: Rounded Corners 10">
                        <a:extLst>
                          <a:ext uri="{FF2B5EF4-FFF2-40B4-BE49-F238E27FC236}">
                            <a16:creationId xmlns:a16="http://schemas.microsoft.com/office/drawing/2014/main" id="{AA0718C2-FC26-4965-BD3B-0C81BB4605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007" y="3851275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52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4" name="Rectangle: Rounded Corners 13">
                        <a:extLst>
                          <a:ext uri="{FF2B5EF4-FFF2-40B4-BE49-F238E27FC236}">
                            <a16:creationId xmlns:a16="http://schemas.microsoft.com/office/drawing/2014/main" id="{DA5DFE11-2EC4-4F40-98B8-26EA101926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8554" y="3851275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56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8F443C97-0124-4A3C-BCCD-7FAF198BD4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5611" y="3842392"/>
                      <a:ext cx="1008112" cy="449815"/>
                      <a:chOff x="5635611" y="3842392"/>
                      <a:chExt cx="1008112" cy="449815"/>
                    </a:xfrm>
                  </p:grpSpPr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4CE82C8B-E07A-49B3-AA32-C56730E6B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5611" y="3842392"/>
                        <a:ext cx="504056" cy="449815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88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5" name="Rectangle: Rounded Corners 14">
                        <a:extLst>
                          <a:ext uri="{FF2B5EF4-FFF2-40B4-BE49-F238E27FC236}">
                            <a16:creationId xmlns:a16="http://schemas.microsoft.com/office/drawing/2014/main" id="{10EF7FC2-230A-441E-BB8F-8D5456F66B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9667" y="3842392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95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31DA5AF-2628-4CE1-9BEF-8A4C901710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1435" y="2868318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78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10" name="Straight Arrow Connector 9">
                      <a:extLst>
                        <a:ext uri="{FF2B5EF4-FFF2-40B4-BE49-F238E27FC236}">
                          <a16:creationId xmlns:a16="http://schemas.microsoft.com/office/drawing/2014/main" id="{F2708ABE-B27E-44FF-9460-D672A06FD5FF}"/>
                        </a:ext>
                      </a:extLst>
                    </p:cNvPr>
                    <p:cNvCxnSpPr>
                      <a:cxnSpLocks/>
                      <a:stCxn id="9" idx="1"/>
                    </p:cNvCxnSpPr>
                    <p:nvPr/>
                  </p:nvCxnSpPr>
                  <p:spPr>
                    <a:xfrm flipH="1">
                      <a:off x="1562170" y="3080811"/>
                      <a:ext cx="1974857" cy="8592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3C1131C4-7816-49EA-AD13-5DB0FD3468EF}"/>
                        </a:ext>
                      </a:extLst>
                    </p:cNvPr>
                    <p:cNvCxnSpPr>
                      <a:cxnSpLocks/>
                      <a:stCxn id="2" idx="3"/>
                      <a:endCxn id="15" idx="0"/>
                    </p:cNvCxnSpPr>
                    <p:nvPr/>
                  </p:nvCxnSpPr>
                  <p:spPr>
                    <a:xfrm>
                      <a:off x="4555491" y="3084342"/>
                      <a:ext cx="1836204" cy="75805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D0323DC8-D13E-417C-823D-32D37D58E461}"/>
                      </a:ext>
                    </a:extLst>
                  </p:cNvPr>
                  <p:cNvSpPr/>
                  <p:nvPr/>
                </p:nvSpPr>
                <p:spPr>
                  <a:xfrm>
                    <a:off x="6652148" y="3839802"/>
                    <a:ext cx="573804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solidFill>
                          <a:srgbClr val="080808"/>
                        </a:solidFill>
                      </a:rPr>
                      <a:t>105</a:t>
                    </a:r>
                    <a:endParaRPr lang="en-IN" sz="13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DB15476C-4A62-4009-93B2-08C81A1E0B59}"/>
                    </a:ext>
                  </a:extLst>
                </p:cNvPr>
                <p:cNvSpPr/>
                <p:nvPr/>
              </p:nvSpPr>
              <p:spPr>
                <a:xfrm>
                  <a:off x="3537027" y="2856937"/>
                  <a:ext cx="504071" cy="44774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35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05358358-3A9B-48A1-B3A5-8D90E14579EF}"/>
                    </a:ext>
                  </a:extLst>
                </p:cNvPr>
                <p:cNvSpPr/>
                <p:nvPr/>
              </p:nvSpPr>
              <p:spPr>
                <a:xfrm>
                  <a:off x="1619037" y="3891084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22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695A054-8D1F-4B6B-B955-BF117A97EE3E}"/>
                  </a:ext>
                </a:extLst>
              </p:cNvPr>
              <p:cNvSpPr/>
              <p:nvPr/>
            </p:nvSpPr>
            <p:spPr>
              <a:xfrm>
                <a:off x="1114981" y="389108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15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26AC95-8691-47AA-B3F6-2E569E75288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93546" y="3317811"/>
              <a:ext cx="101937" cy="55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DE1948-8152-400D-BEFD-742ADBCE67FC}"/>
                </a:ext>
              </a:extLst>
            </p:cNvPr>
            <p:cNvSpPr/>
            <p:nvPr/>
          </p:nvSpPr>
          <p:spPr>
            <a:xfrm>
              <a:off x="3850822" y="3857247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50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060915F-C224-4503-BE03-BEB7D7D64083}"/>
                </a:ext>
              </a:extLst>
            </p:cNvPr>
            <p:cNvSpPr/>
            <p:nvPr/>
          </p:nvSpPr>
          <p:spPr>
            <a:xfrm>
              <a:off x="3338341" y="3868720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47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CA5017F-7525-4622-8009-6ECB2FC4950D}"/>
              </a:ext>
            </a:extLst>
          </p:cNvPr>
          <p:cNvSpPr/>
          <p:nvPr/>
        </p:nvSpPr>
        <p:spPr>
          <a:xfrm>
            <a:off x="2843808" y="3861048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43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2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19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5E30EF-1B57-402B-B0BF-204C3567ED8C}"/>
              </a:ext>
            </a:extLst>
          </p:cNvPr>
          <p:cNvGrpSpPr/>
          <p:nvPr/>
        </p:nvGrpSpPr>
        <p:grpSpPr>
          <a:xfrm>
            <a:off x="1567429" y="2874382"/>
            <a:ext cx="6110971" cy="1466195"/>
            <a:chOff x="1567429" y="2874382"/>
            <a:chExt cx="6110971" cy="146619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516FC10-3786-494E-AA61-1A6D34084540}"/>
                </a:ext>
              </a:extLst>
            </p:cNvPr>
            <p:cNvGrpSpPr/>
            <p:nvPr/>
          </p:nvGrpSpPr>
          <p:grpSpPr>
            <a:xfrm>
              <a:off x="1567429" y="2874382"/>
              <a:ext cx="6110971" cy="1466195"/>
              <a:chOff x="1114981" y="2856937"/>
              <a:chExt cx="6110971" cy="146619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E6F2397-9E49-4A26-898E-29AF793DCCEA}"/>
                  </a:ext>
                </a:extLst>
              </p:cNvPr>
              <p:cNvGrpSpPr/>
              <p:nvPr/>
            </p:nvGrpSpPr>
            <p:grpSpPr>
              <a:xfrm>
                <a:off x="1562170" y="2856937"/>
                <a:ext cx="5663782" cy="1466195"/>
                <a:chOff x="1562170" y="2856937"/>
                <a:chExt cx="5663782" cy="146619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8FD83B1-99A1-4438-9E95-7FFCD7D8C762}"/>
                    </a:ext>
                  </a:extLst>
                </p:cNvPr>
                <p:cNvGrpSpPr/>
                <p:nvPr/>
              </p:nvGrpSpPr>
              <p:grpSpPr>
                <a:xfrm>
                  <a:off x="1562170" y="2868318"/>
                  <a:ext cx="5663782" cy="1423889"/>
                  <a:chOff x="1562170" y="2868318"/>
                  <a:chExt cx="5663782" cy="1423889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32A4A5E4-DB96-443C-834C-79E521C718F4}"/>
                      </a:ext>
                    </a:extLst>
                  </p:cNvPr>
                  <p:cNvGrpSpPr/>
                  <p:nvPr/>
                </p:nvGrpSpPr>
                <p:grpSpPr>
                  <a:xfrm>
                    <a:off x="1562170" y="2868318"/>
                    <a:ext cx="5081553" cy="1423889"/>
                    <a:chOff x="1562170" y="2868318"/>
                    <a:chExt cx="5081553" cy="1423889"/>
                  </a:xfrm>
                </p:grpSpPr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E9AF85BB-6BA3-4EFE-8507-BA214131A0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1007" y="3851275"/>
                      <a:ext cx="991603" cy="432048"/>
                      <a:chOff x="3891007" y="3851275"/>
                      <a:chExt cx="991603" cy="432048"/>
                    </a:xfrm>
                  </p:grpSpPr>
                  <p:sp>
                    <p:nvSpPr>
                      <p:cNvPr id="11" name="Rectangle: Rounded Corners 10">
                        <a:extLst>
                          <a:ext uri="{FF2B5EF4-FFF2-40B4-BE49-F238E27FC236}">
                            <a16:creationId xmlns:a16="http://schemas.microsoft.com/office/drawing/2014/main" id="{AA0718C2-FC26-4965-BD3B-0C81BB4605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007" y="3851275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52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4" name="Rectangle: Rounded Corners 13">
                        <a:extLst>
                          <a:ext uri="{FF2B5EF4-FFF2-40B4-BE49-F238E27FC236}">
                            <a16:creationId xmlns:a16="http://schemas.microsoft.com/office/drawing/2014/main" id="{DA5DFE11-2EC4-4F40-98B8-26EA101926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8554" y="3851275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56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8F443C97-0124-4A3C-BCCD-7FAF198BD4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5611" y="3842392"/>
                      <a:ext cx="1008112" cy="449815"/>
                      <a:chOff x="5635611" y="3842392"/>
                      <a:chExt cx="1008112" cy="449815"/>
                    </a:xfrm>
                  </p:grpSpPr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4CE82C8B-E07A-49B3-AA32-C56730E6B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5611" y="3842392"/>
                        <a:ext cx="504056" cy="449815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88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5" name="Rectangle: Rounded Corners 14">
                        <a:extLst>
                          <a:ext uri="{FF2B5EF4-FFF2-40B4-BE49-F238E27FC236}">
                            <a16:creationId xmlns:a16="http://schemas.microsoft.com/office/drawing/2014/main" id="{10EF7FC2-230A-441E-BB8F-8D5456F66B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9667" y="3842392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95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31DA5AF-2628-4CE1-9BEF-8A4C901710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1435" y="2868318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78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10" name="Straight Arrow Connector 9">
                      <a:extLst>
                        <a:ext uri="{FF2B5EF4-FFF2-40B4-BE49-F238E27FC236}">
                          <a16:creationId xmlns:a16="http://schemas.microsoft.com/office/drawing/2014/main" id="{F2708ABE-B27E-44FF-9460-D672A06FD5FF}"/>
                        </a:ext>
                      </a:extLst>
                    </p:cNvPr>
                    <p:cNvCxnSpPr>
                      <a:cxnSpLocks/>
                      <a:stCxn id="9" idx="1"/>
                    </p:cNvCxnSpPr>
                    <p:nvPr/>
                  </p:nvCxnSpPr>
                  <p:spPr>
                    <a:xfrm flipH="1">
                      <a:off x="1562170" y="3080811"/>
                      <a:ext cx="1974857" cy="8592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3C1131C4-7816-49EA-AD13-5DB0FD3468EF}"/>
                        </a:ext>
                      </a:extLst>
                    </p:cNvPr>
                    <p:cNvCxnSpPr>
                      <a:cxnSpLocks/>
                      <a:stCxn id="2" idx="3"/>
                      <a:endCxn id="15" idx="0"/>
                    </p:cNvCxnSpPr>
                    <p:nvPr/>
                  </p:nvCxnSpPr>
                  <p:spPr>
                    <a:xfrm>
                      <a:off x="4555491" y="3084342"/>
                      <a:ext cx="1836204" cy="75805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D0323DC8-D13E-417C-823D-32D37D58E461}"/>
                      </a:ext>
                    </a:extLst>
                  </p:cNvPr>
                  <p:cNvSpPr/>
                  <p:nvPr/>
                </p:nvSpPr>
                <p:spPr>
                  <a:xfrm>
                    <a:off x="6652148" y="3839802"/>
                    <a:ext cx="573804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solidFill>
                          <a:srgbClr val="080808"/>
                        </a:solidFill>
                      </a:rPr>
                      <a:t>105</a:t>
                    </a:r>
                    <a:endParaRPr lang="en-IN" sz="13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DB15476C-4A62-4009-93B2-08C81A1E0B59}"/>
                    </a:ext>
                  </a:extLst>
                </p:cNvPr>
                <p:cNvSpPr/>
                <p:nvPr/>
              </p:nvSpPr>
              <p:spPr>
                <a:xfrm>
                  <a:off x="3537027" y="2856937"/>
                  <a:ext cx="504071" cy="44774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35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05358358-3A9B-48A1-B3A5-8D90E14579EF}"/>
                    </a:ext>
                  </a:extLst>
                </p:cNvPr>
                <p:cNvSpPr/>
                <p:nvPr/>
              </p:nvSpPr>
              <p:spPr>
                <a:xfrm>
                  <a:off x="1619037" y="3891084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22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695A054-8D1F-4B6B-B955-BF117A97EE3E}"/>
                  </a:ext>
                </a:extLst>
              </p:cNvPr>
              <p:cNvSpPr/>
              <p:nvPr/>
            </p:nvSpPr>
            <p:spPr>
              <a:xfrm>
                <a:off x="1114981" y="389108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19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26AC95-8691-47AA-B3F6-2E569E75288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93546" y="3317811"/>
              <a:ext cx="101937" cy="55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DE1948-8152-400D-BEFD-742ADBCE67FC}"/>
                </a:ext>
              </a:extLst>
            </p:cNvPr>
            <p:cNvSpPr/>
            <p:nvPr/>
          </p:nvSpPr>
          <p:spPr>
            <a:xfrm>
              <a:off x="3850822" y="3857247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50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060915F-C224-4503-BE03-BEB7D7D64083}"/>
                </a:ext>
              </a:extLst>
            </p:cNvPr>
            <p:cNvSpPr/>
            <p:nvPr/>
          </p:nvSpPr>
          <p:spPr>
            <a:xfrm>
              <a:off x="3338341" y="3868720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47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CA5017F-7525-4622-8009-6ECB2FC4950D}"/>
              </a:ext>
            </a:extLst>
          </p:cNvPr>
          <p:cNvSpPr/>
          <p:nvPr/>
        </p:nvSpPr>
        <p:spPr>
          <a:xfrm>
            <a:off x="2843808" y="3861048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43</a:t>
            </a:r>
            <a:endParaRPr lang="en-IN" dirty="0">
              <a:solidFill>
                <a:srgbClr val="080808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B52672-FFB5-4F22-B87B-D07067FA1590}"/>
              </a:ext>
            </a:extLst>
          </p:cNvPr>
          <p:cNvSpPr/>
          <p:nvPr/>
        </p:nvSpPr>
        <p:spPr>
          <a:xfrm>
            <a:off x="1065012" y="3908529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15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46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31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31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F1F30F-76F8-44B1-9430-B15C05CFBDA9}"/>
              </a:ext>
            </a:extLst>
          </p:cNvPr>
          <p:cNvGrpSpPr/>
          <p:nvPr/>
        </p:nvGrpSpPr>
        <p:grpSpPr>
          <a:xfrm>
            <a:off x="755576" y="2874382"/>
            <a:ext cx="6922824" cy="1466195"/>
            <a:chOff x="755576" y="2874382"/>
            <a:chExt cx="6922824" cy="146619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C38A556-F064-4857-BEFE-01BF47DCFA45}"/>
                </a:ext>
              </a:extLst>
            </p:cNvPr>
            <p:cNvGrpSpPr/>
            <p:nvPr/>
          </p:nvGrpSpPr>
          <p:grpSpPr>
            <a:xfrm>
              <a:off x="755576" y="2874382"/>
              <a:ext cx="6922824" cy="1466195"/>
              <a:chOff x="755576" y="2874382"/>
              <a:chExt cx="6922824" cy="146619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C5E30EF-1B57-402B-B0BF-204C3567ED8C}"/>
                  </a:ext>
                </a:extLst>
              </p:cNvPr>
              <p:cNvGrpSpPr/>
              <p:nvPr/>
            </p:nvGrpSpPr>
            <p:grpSpPr>
              <a:xfrm>
                <a:off x="1257993" y="2874382"/>
                <a:ext cx="6420407" cy="1466195"/>
                <a:chOff x="1257993" y="2874382"/>
                <a:chExt cx="6420407" cy="1466195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516FC10-3786-494E-AA61-1A6D34084540}"/>
                    </a:ext>
                  </a:extLst>
                </p:cNvPr>
                <p:cNvGrpSpPr/>
                <p:nvPr/>
              </p:nvGrpSpPr>
              <p:grpSpPr>
                <a:xfrm>
                  <a:off x="1257993" y="2874382"/>
                  <a:ext cx="6420407" cy="1466195"/>
                  <a:chOff x="805545" y="2856937"/>
                  <a:chExt cx="6420407" cy="1466195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8E6F2397-9E49-4A26-898E-29AF793DCCEA}"/>
                      </a:ext>
                    </a:extLst>
                  </p:cNvPr>
                  <p:cNvGrpSpPr/>
                  <p:nvPr/>
                </p:nvGrpSpPr>
                <p:grpSpPr>
                  <a:xfrm>
                    <a:off x="1283308" y="2856937"/>
                    <a:ext cx="5942644" cy="1466195"/>
                    <a:chOff x="1283308" y="2856937"/>
                    <a:chExt cx="5942644" cy="1466195"/>
                  </a:xfrm>
                </p:grpSpPr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C8FD83B1-99A1-4438-9E95-7FFCD7D8C7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83308" y="2868318"/>
                      <a:ext cx="5942644" cy="1423889"/>
                      <a:chOff x="1283308" y="2868318"/>
                      <a:chExt cx="5942644" cy="1423889"/>
                    </a:xfrm>
                  </p:grpSpPr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32A4A5E4-DB96-443C-834C-79E521C718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83308" y="2868318"/>
                        <a:ext cx="5360415" cy="1423889"/>
                        <a:chOff x="1283308" y="2868318"/>
                        <a:chExt cx="5360415" cy="1423889"/>
                      </a:xfrm>
                    </p:grpSpPr>
                    <p:grpSp>
                      <p:nvGrpSpPr>
                        <p:cNvPr id="5" name="Group 4">
                          <a:extLst>
                            <a:ext uri="{FF2B5EF4-FFF2-40B4-BE49-F238E27FC236}">
                              <a16:creationId xmlns:a16="http://schemas.microsoft.com/office/drawing/2014/main" id="{E9AF85BB-6BA3-4EFE-8507-BA214131A0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80077" y="3851275"/>
                          <a:ext cx="991603" cy="432048"/>
                          <a:chOff x="4280077" y="3851275"/>
                          <a:chExt cx="991603" cy="432048"/>
                        </a:xfrm>
                      </p:grpSpPr>
                      <p:sp>
                        <p:nvSpPr>
                          <p:cNvPr id="11" name="Rectangle: Rounded Corners 10">
                            <a:extLst>
                              <a:ext uri="{FF2B5EF4-FFF2-40B4-BE49-F238E27FC236}">
                                <a16:creationId xmlns:a16="http://schemas.microsoft.com/office/drawing/2014/main" id="{AA0718C2-FC26-4965-BD3B-0C81BB4605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280077" y="3851275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52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" name="Rectangle: Rounded Corners 13">
                            <a:extLst>
                              <a:ext uri="{FF2B5EF4-FFF2-40B4-BE49-F238E27FC236}">
                                <a16:creationId xmlns:a16="http://schemas.microsoft.com/office/drawing/2014/main" id="{DA5DFE11-2EC4-4F40-98B8-26EA101926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767624" y="3851275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56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" name="Group 2">
                          <a:extLst>
                            <a:ext uri="{FF2B5EF4-FFF2-40B4-BE49-F238E27FC236}">
                              <a16:creationId xmlns:a16="http://schemas.microsoft.com/office/drawing/2014/main" id="{8F443C97-0124-4A3C-BCCD-7FAF198BD4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5611" y="3842392"/>
                          <a:ext cx="1008112" cy="449815"/>
                          <a:chOff x="5635611" y="3842392"/>
                          <a:chExt cx="1008112" cy="449815"/>
                        </a:xfrm>
                      </p:grpSpPr>
                      <p:sp>
                        <p:nvSpPr>
                          <p:cNvPr id="6" name="Rectangle: Rounded Corners 5">
                            <a:extLst>
                              <a:ext uri="{FF2B5EF4-FFF2-40B4-BE49-F238E27FC236}">
                                <a16:creationId xmlns:a16="http://schemas.microsoft.com/office/drawing/2014/main" id="{4CE82C8B-E07A-49B3-AA32-C56730E6B3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35611" y="3842392"/>
                            <a:ext cx="504056" cy="449815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88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Rectangle: Rounded Corners 14">
                            <a:extLst>
                              <a:ext uri="{FF2B5EF4-FFF2-40B4-BE49-F238E27FC236}">
                                <a16:creationId xmlns:a16="http://schemas.microsoft.com/office/drawing/2014/main" id="{10EF7FC2-230A-441E-BB8F-8D5456F66B2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9667" y="3842392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95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" name="Rectangle: Rounded Corners 1">
                          <a:extLst>
                            <a:ext uri="{FF2B5EF4-FFF2-40B4-BE49-F238E27FC236}">
                              <a16:creationId xmlns:a16="http://schemas.microsoft.com/office/drawing/2014/main" id="{031DA5AF-2628-4CE1-9BEF-8A4C901710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51435" y="2868318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78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0" name="Straight Arrow Connector 9">
                          <a:extLst>
                            <a:ext uri="{FF2B5EF4-FFF2-40B4-BE49-F238E27FC236}">
                              <a16:creationId xmlns:a16="http://schemas.microsoft.com/office/drawing/2014/main" id="{F2708ABE-B27E-44FF-9460-D672A06FD5FF}"/>
                            </a:ext>
                          </a:extLst>
                        </p:cNvPr>
                        <p:cNvCxnSpPr>
                          <a:cxnSpLocks/>
                          <a:stCxn id="9" idx="1"/>
                        </p:cNvCxnSpPr>
                        <p:nvPr/>
                      </p:nvCxnSpPr>
                      <p:spPr>
                        <a:xfrm flipH="1">
                          <a:off x="1283308" y="3080811"/>
                          <a:ext cx="2253719" cy="810273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" name="Straight Arrow Connector 17">
                          <a:extLst>
                            <a:ext uri="{FF2B5EF4-FFF2-40B4-BE49-F238E27FC236}">
                              <a16:creationId xmlns:a16="http://schemas.microsoft.com/office/drawing/2014/main" id="{3C1131C4-7816-49EA-AD13-5DB0FD3468EF}"/>
                            </a:ext>
                          </a:extLst>
                        </p:cNvPr>
                        <p:cNvCxnSpPr>
                          <a:cxnSpLocks/>
                          <a:stCxn id="2" idx="3"/>
                          <a:endCxn id="15" idx="0"/>
                        </p:cNvCxnSpPr>
                        <p:nvPr/>
                      </p:nvCxnSpPr>
                      <p:spPr>
                        <a:xfrm>
                          <a:off x="4555491" y="3084342"/>
                          <a:ext cx="1836204" cy="75805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" name="Rectangle: Rounded Corners 6">
                        <a:extLst>
                          <a:ext uri="{FF2B5EF4-FFF2-40B4-BE49-F238E27FC236}">
                            <a16:creationId xmlns:a16="http://schemas.microsoft.com/office/drawing/2014/main" id="{D0323DC8-D13E-417C-823D-32D37D58E4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52148" y="3839802"/>
                        <a:ext cx="573804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300" b="1" dirty="0">
                            <a:solidFill>
                              <a:srgbClr val="080808"/>
                            </a:solidFill>
                          </a:rPr>
                          <a:t>105</a:t>
                        </a:r>
                        <a:endParaRPr lang="en-IN" sz="1300" b="1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9" name="Rectangle: Rounded Corners 8">
                      <a:extLst>
                        <a:ext uri="{FF2B5EF4-FFF2-40B4-BE49-F238E27FC236}">
                          <a16:creationId xmlns:a16="http://schemas.microsoft.com/office/drawing/2014/main" id="{DB15476C-4A62-4009-93B2-08C81A1E0B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7027" y="2856937"/>
                      <a:ext cx="504071" cy="44774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35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2" name="Rectangle: Rounded Corners 11">
                      <a:extLst>
                        <a:ext uri="{FF2B5EF4-FFF2-40B4-BE49-F238E27FC236}">
                          <a16:creationId xmlns:a16="http://schemas.microsoft.com/office/drawing/2014/main" id="{05358358-3A9B-48A1-B3A5-8D90E14579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9601" y="389108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9695A054-8D1F-4B6B-B955-BF117A97EE3E}"/>
                      </a:ext>
                    </a:extLst>
                  </p:cNvPr>
                  <p:cNvSpPr/>
                  <p:nvPr/>
                </p:nvSpPr>
                <p:spPr>
                  <a:xfrm>
                    <a:off x="805545" y="3891084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19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8826AC95-8691-47AA-B3F6-2E569E75288D}"/>
                    </a:ext>
                  </a:extLst>
                </p:cNvPr>
                <p:cNvCxnSpPr>
                  <a:cxnSpLocks/>
                  <a:endCxn id="22" idx="0"/>
                </p:cNvCxnSpPr>
                <p:nvPr/>
              </p:nvCxnSpPr>
              <p:spPr>
                <a:xfrm>
                  <a:off x="4490533" y="3312075"/>
                  <a:ext cx="1387" cy="5451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D8DE1948-8152-400D-BEFD-742ADBCE67FC}"/>
                    </a:ext>
                  </a:extLst>
                </p:cNvPr>
                <p:cNvSpPr/>
                <p:nvPr/>
              </p:nvSpPr>
              <p:spPr>
                <a:xfrm>
                  <a:off x="4239892" y="3857247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50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060915F-C224-4503-BE03-BEB7D7D64083}"/>
                    </a:ext>
                  </a:extLst>
                </p:cNvPr>
                <p:cNvSpPr/>
                <p:nvPr/>
              </p:nvSpPr>
              <p:spPr>
                <a:xfrm>
                  <a:off x="3727411" y="3868720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47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CA5017F-7525-4622-8009-6ECB2FC4950D}"/>
                  </a:ext>
                </a:extLst>
              </p:cNvPr>
              <p:cNvSpPr/>
              <p:nvPr/>
            </p:nvSpPr>
            <p:spPr>
              <a:xfrm>
                <a:off x="3232878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43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3B52672-FFB5-4F22-B87B-D07067FA1590}"/>
                  </a:ext>
                </a:extLst>
              </p:cNvPr>
              <p:cNvSpPr/>
              <p:nvPr/>
            </p:nvSpPr>
            <p:spPr>
              <a:xfrm>
                <a:off x="755576" y="3908529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15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27B1177-E626-4305-A1CE-0D16F57C0EC2}"/>
                </a:ext>
              </a:extLst>
            </p:cNvPr>
            <p:cNvSpPr/>
            <p:nvPr/>
          </p:nvSpPr>
          <p:spPr>
            <a:xfrm>
              <a:off x="2270547" y="3908529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31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837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31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40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98E561-F6A2-49C4-94D8-C69FFA7330B3}"/>
              </a:ext>
            </a:extLst>
          </p:cNvPr>
          <p:cNvGrpSpPr/>
          <p:nvPr/>
        </p:nvGrpSpPr>
        <p:grpSpPr>
          <a:xfrm>
            <a:off x="755576" y="2874382"/>
            <a:ext cx="6922824" cy="1813293"/>
            <a:chOff x="755576" y="2874382"/>
            <a:chExt cx="6922824" cy="18132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1F30F-76F8-44B1-9430-B15C05CFBDA9}"/>
                </a:ext>
              </a:extLst>
            </p:cNvPr>
            <p:cNvGrpSpPr/>
            <p:nvPr/>
          </p:nvGrpSpPr>
          <p:grpSpPr>
            <a:xfrm>
              <a:off x="755576" y="2874382"/>
              <a:ext cx="6922824" cy="1466195"/>
              <a:chOff x="755576" y="2874382"/>
              <a:chExt cx="6922824" cy="146619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C38A556-F064-4857-BEFE-01BF47DCFA45}"/>
                  </a:ext>
                </a:extLst>
              </p:cNvPr>
              <p:cNvGrpSpPr/>
              <p:nvPr/>
            </p:nvGrpSpPr>
            <p:grpSpPr>
              <a:xfrm>
                <a:off x="755576" y="2874382"/>
                <a:ext cx="6922824" cy="1466195"/>
                <a:chOff x="755576" y="2874382"/>
                <a:chExt cx="6922824" cy="1466195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3C5E30EF-1B57-402B-B0BF-204C3567ED8C}"/>
                    </a:ext>
                  </a:extLst>
                </p:cNvPr>
                <p:cNvGrpSpPr/>
                <p:nvPr/>
              </p:nvGrpSpPr>
              <p:grpSpPr>
                <a:xfrm>
                  <a:off x="1257993" y="2874382"/>
                  <a:ext cx="6420407" cy="1466195"/>
                  <a:chOff x="1257993" y="2874382"/>
                  <a:chExt cx="6420407" cy="1466195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2516FC10-3786-494E-AA61-1A6D34084540}"/>
                      </a:ext>
                    </a:extLst>
                  </p:cNvPr>
                  <p:cNvGrpSpPr/>
                  <p:nvPr/>
                </p:nvGrpSpPr>
                <p:grpSpPr>
                  <a:xfrm>
                    <a:off x="1257993" y="2874382"/>
                    <a:ext cx="6420407" cy="1466195"/>
                    <a:chOff x="805545" y="2856937"/>
                    <a:chExt cx="6420407" cy="1466195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8E6F2397-9E49-4A26-898E-29AF793DCC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83308" y="2856937"/>
                      <a:ext cx="5942644" cy="1466195"/>
                      <a:chOff x="1283308" y="2856937"/>
                      <a:chExt cx="5942644" cy="1466195"/>
                    </a:xfrm>
                  </p:grpSpPr>
                  <p:grpSp>
                    <p:nvGrpSpPr>
                      <p:cNvPr id="8" name="Group 7">
                        <a:extLst>
                          <a:ext uri="{FF2B5EF4-FFF2-40B4-BE49-F238E27FC236}">
                            <a16:creationId xmlns:a16="http://schemas.microsoft.com/office/drawing/2014/main" id="{C8FD83B1-99A1-4438-9E95-7FFCD7D8C7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83308" y="2868318"/>
                        <a:ext cx="5942644" cy="1423889"/>
                        <a:chOff x="1283308" y="2868318"/>
                        <a:chExt cx="5942644" cy="1423889"/>
                      </a:xfrm>
                    </p:grpSpPr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32A4A5E4-DB96-443C-834C-79E521C718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3308" y="2868318"/>
                          <a:ext cx="5360415" cy="1423889"/>
                          <a:chOff x="1283308" y="2868318"/>
                          <a:chExt cx="5360415" cy="1423889"/>
                        </a:xfrm>
                      </p:grpSpPr>
                      <p:grpSp>
                        <p:nvGrpSpPr>
                          <p:cNvPr id="5" name="Group 4">
                            <a:extLst>
                              <a:ext uri="{FF2B5EF4-FFF2-40B4-BE49-F238E27FC236}">
                                <a16:creationId xmlns:a16="http://schemas.microsoft.com/office/drawing/2014/main" id="{E9AF85BB-6BA3-4EFE-8507-BA214131A04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0077" y="3851275"/>
                            <a:ext cx="991603" cy="432048"/>
                            <a:chOff x="4280077" y="3851275"/>
                            <a:chExt cx="991603" cy="432048"/>
                          </a:xfrm>
                        </p:grpSpPr>
                        <p:sp>
                          <p:nvSpPr>
                            <p:cNvPr id="11" name="Rectangle: Rounded Corners 10">
                              <a:extLst>
                                <a:ext uri="{FF2B5EF4-FFF2-40B4-BE49-F238E27FC236}">
                                  <a16:creationId xmlns:a16="http://schemas.microsoft.com/office/drawing/2014/main" id="{AA0718C2-FC26-4965-BD3B-0C81BB4605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80077" y="3851275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52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4" name="Rectangle: Rounded Corners 13">
                              <a:extLst>
                                <a:ext uri="{FF2B5EF4-FFF2-40B4-BE49-F238E27FC236}">
                                  <a16:creationId xmlns:a16="http://schemas.microsoft.com/office/drawing/2014/main" id="{DA5DFE11-2EC4-4F40-98B8-26EA101926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767624" y="3851275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56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" name="Group 2">
                            <a:extLst>
                              <a:ext uri="{FF2B5EF4-FFF2-40B4-BE49-F238E27FC236}">
                                <a16:creationId xmlns:a16="http://schemas.microsoft.com/office/drawing/2014/main" id="{8F443C97-0124-4A3C-BCCD-7FAF198BD4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635611" y="3842392"/>
                            <a:ext cx="1008112" cy="449815"/>
                            <a:chOff x="5635611" y="3842392"/>
                            <a:chExt cx="1008112" cy="449815"/>
                          </a:xfrm>
                        </p:grpSpPr>
                        <p:sp>
                          <p:nvSpPr>
                            <p:cNvPr id="6" name="Rectangle: Rounded Corners 5">
                              <a:extLst>
                                <a:ext uri="{FF2B5EF4-FFF2-40B4-BE49-F238E27FC236}">
                                  <a16:creationId xmlns:a16="http://schemas.microsoft.com/office/drawing/2014/main" id="{4CE82C8B-E07A-49B3-AA32-C56730E6B3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635611" y="3842392"/>
                              <a:ext cx="504056" cy="449815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88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" name="Rectangle: Rounded Corners 14">
                              <a:extLst>
                                <a:ext uri="{FF2B5EF4-FFF2-40B4-BE49-F238E27FC236}">
                                  <a16:creationId xmlns:a16="http://schemas.microsoft.com/office/drawing/2014/main" id="{10EF7FC2-230A-441E-BB8F-8D5456F66B2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9667" y="3842392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95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" name="Rectangle: Rounded Corners 1">
                            <a:extLst>
                              <a:ext uri="{FF2B5EF4-FFF2-40B4-BE49-F238E27FC236}">
                                <a16:creationId xmlns:a16="http://schemas.microsoft.com/office/drawing/2014/main" id="{031DA5AF-2628-4CE1-9BEF-8A4C901710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51435" y="2868318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78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10" name="Straight Arrow Connector 9">
                            <a:extLst>
                              <a:ext uri="{FF2B5EF4-FFF2-40B4-BE49-F238E27FC236}">
                                <a16:creationId xmlns:a16="http://schemas.microsoft.com/office/drawing/2014/main" id="{F2708ABE-B27E-44FF-9460-D672A06FD5FF}"/>
                              </a:ext>
                            </a:extLst>
                          </p:cNvPr>
                          <p:cNvCxnSpPr>
                            <a:cxnSpLocks/>
                            <a:stCxn id="9" idx="1"/>
                          </p:cNvCxnSpPr>
                          <p:nvPr/>
                        </p:nvCxnSpPr>
                        <p:spPr>
                          <a:xfrm flipH="1">
                            <a:off x="1283308" y="3080811"/>
                            <a:ext cx="2253719" cy="810273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" name="Straight Arrow Connector 17">
                            <a:extLst>
                              <a:ext uri="{FF2B5EF4-FFF2-40B4-BE49-F238E27FC236}">
                                <a16:creationId xmlns:a16="http://schemas.microsoft.com/office/drawing/2014/main" id="{3C1131C4-7816-49EA-AD13-5DB0FD3468EF}"/>
                              </a:ext>
                            </a:extLst>
                          </p:cNvPr>
                          <p:cNvCxnSpPr>
                            <a:cxnSpLocks/>
                            <a:stCxn id="2" idx="3"/>
                            <a:endCxn id="15" idx="0"/>
                          </p:cNvCxnSpPr>
                          <p:nvPr/>
                        </p:nvCxnSpPr>
                        <p:spPr>
                          <a:xfrm>
                            <a:off x="4555491" y="3084342"/>
                            <a:ext cx="1836204" cy="75805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" name="Rectangle: Rounded Corners 6">
                          <a:extLst>
                            <a:ext uri="{FF2B5EF4-FFF2-40B4-BE49-F238E27FC236}">
                              <a16:creationId xmlns:a16="http://schemas.microsoft.com/office/drawing/2014/main" id="{D0323DC8-D13E-417C-823D-32D37D58E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52148" y="3839802"/>
                          <a:ext cx="573804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300" b="1" dirty="0">
                              <a:solidFill>
                                <a:srgbClr val="080808"/>
                              </a:solidFill>
                            </a:rPr>
                            <a:t>105</a:t>
                          </a:r>
                          <a:endParaRPr lang="en-IN" sz="1300" b="1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" name="Rectangle: Rounded Corners 8">
                        <a:extLst>
                          <a:ext uri="{FF2B5EF4-FFF2-40B4-BE49-F238E27FC236}">
                            <a16:creationId xmlns:a16="http://schemas.microsoft.com/office/drawing/2014/main" id="{DB15476C-4A62-4009-93B2-08C81A1E0B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7027" y="2856937"/>
                        <a:ext cx="504071" cy="447747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35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2" name="Rectangle: Rounded Corners 11">
                        <a:extLst>
                          <a:ext uri="{FF2B5EF4-FFF2-40B4-BE49-F238E27FC236}">
                            <a16:creationId xmlns:a16="http://schemas.microsoft.com/office/drawing/2014/main" id="{05358358-3A9B-48A1-B3A5-8D90E14579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09601" y="3891084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22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Rectangle: Rounded Corners 16">
                      <a:extLst>
                        <a:ext uri="{FF2B5EF4-FFF2-40B4-BE49-F238E27FC236}">
                          <a16:creationId xmlns:a16="http://schemas.microsoft.com/office/drawing/2014/main" id="{9695A054-8D1F-4B6B-B955-BF117A97E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545" y="389108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19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8826AC95-8691-47AA-B3F6-2E569E75288D}"/>
                      </a:ext>
                    </a:extLst>
                  </p:cNvPr>
                  <p:cNvCxnSpPr>
                    <a:cxnSpLocks/>
                    <a:endCxn id="22" idx="0"/>
                  </p:cNvCxnSpPr>
                  <p:nvPr/>
                </p:nvCxnSpPr>
                <p:spPr>
                  <a:xfrm>
                    <a:off x="4490533" y="3312075"/>
                    <a:ext cx="1387" cy="5451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D8DE1948-8152-400D-BEFD-742ADBCE67FC}"/>
                      </a:ext>
                    </a:extLst>
                  </p:cNvPr>
                  <p:cNvSpPr/>
                  <p:nvPr/>
                </p:nvSpPr>
                <p:spPr>
                  <a:xfrm>
                    <a:off x="4239892" y="3857247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50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F060915F-C224-4503-BE03-BEB7D7D64083}"/>
                      </a:ext>
                    </a:extLst>
                  </p:cNvPr>
                  <p:cNvSpPr/>
                  <p:nvPr/>
                </p:nvSpPr>
                <p:spPr>
                  <a:xfrm>
                    <a:off x="3727411" y="3868720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47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0CA5017F-7525-4622-8009-6ECB2FC4950D}"/>
                    </a:ext>
                  </a:extLst>
                </p:cNvPr>
                <p:cNvSpPr/>
                <p:nvPr/>
              </p:nvSpPr>
              <p:spPr>
                <a:xfrm>
                  <a:off x="3232878" y="3861048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43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3B52672-FFB5-4F22-B87B-D07067FA1590}"/>
                    </a:ext>
                  </a:extLst>
                </p:cNvPr>
                <p:cNvSpPr/>
                <p:nvPr/>
              </p:nvSpPr>
              <p:spPr>
                <a:xfrm>
                  <a:off x="755576" y="3908529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15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B27B1177-E626-4305-A1CE-0D16F57C0EC2}"/>
                  </a:ext>
                </a:extLst>
              </p:cNvPr>
              <p:cNvSpPr/>
              <p:nvPr/>
            </p:nvSpPr>
            <p:spPr>
              <a:xfrm>
                <a:off x="2270547" y="3908529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31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E50A20-970B-4469-9056-CC5853BDAF42}"/>
                </a:ext>
              </a:extLst>
            </p:cNvPr>
            <p:cNvSpPr/>
            <p:nvPr/>
          </p:nvSpPr>
          <p:spPr>
            <a:xfrm>
              <a:off x="3001771" y="3535547"/>
              <a:ext cx="3024336" cy="115212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39602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31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split and then Insert : 40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98E561-F6A2-49C4-94D8-C69FFA7330B3}"/>
              </a:ext>
            </a:extLst>
          </p:cNvPr>
          <p:cNvGrpSpPr/>
          <p:nvPr/>
        </p:nvGrpSpPr>
        <p:grpSpPr>
          <a:xfrm>
            <a:off x="755576" y="2874382"/>
            <a:ext cx="6922824" cy="1813293"/>
            <a:chOff x="755576" y="2874382"/>
            <a:chExt cx="6922824" cy="18132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1F30F-76F8-44B1-9430-B15C05CFBDA9}"/>
                </a:ext>
              </a:extLst>
            </p:cNvPr>
            <p:cNvGrpSpPr/>
            <p:nvPr/>
          </p:nvGrpSpPr>
          <p:grpSpPr>
            <a:xfrm>
              <a:off x="755576" y="2874382"/>
              <a:ext cx="6922824" cy="1466195"/>
              <a:chOff x="755576" y="2874382"/>
              <a:chExt cx="6922824" cy="146619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C38A556-F064-4857-BEFE-01BF47DCFA45}"/>
                  </a:ext>
                </a:extLst>
              </p:cNvPr>
              <p:cNvGrpSpPr/>
              <p:nvPr/>
            </p:nvGrpSpPr>
            <p:grpSpPr>
              <a:xfrm>
                <a:off x="755576" y="2874382"/>
                <a:ext cx="6922824" cy="1466195"/>
                <a:chOff x="755576" y="2874382"/>
                <a:chExt cx="6922824" cy="1466195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3C5E30EF-1B57-402B-B0BF-204C3567ED8C}"/>
                    </a:ext>
                  </a:extLst>
                </p:cNvPr>
                <p:cNvGrpSpPr/>
                <p:nvPr/>
              </p:nvGrpSpPr>
              <p:grpSpPr>
                <a:xfrm>
                  <a:off x="1257993" y="2874382"/>
                  <a:ext cx="6420407" cy="1466195"/>
                  <a:chOff x="1257993" y="2874382"/>
                  <a:chExt cx="6420407" cy="1466195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2516FC10-3786-494E-AA61-1A6D34084540}"/>
                      </a:ext>
                    </a:extLst>
                  </p:cNvPr>
                  <p:cNvGrpSpPr/>
                  <p:nvPr/>
                </p:nvGrpSpPr>
                <p:grpSpPr>
                  <a:xfrm>
                    <a:off x="1257993" y="2874382"/>
                    <a:ext cx="6420407" cy="1466195"/>
                    <a:chOff x="805545" y="2856937"/>
                    <a:chExt cx="6420407" cy="1466195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8E6F2397-9E49-4A26-898E-29AF793DCC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83308" y="2856937"/>
                      <a:ext cx="5942644" cy="1466195"/>
                      <a:chOff x="1283308" y="2856937"/>
                      <a:chExt cx="5942644" cy="1466195"/>
                    </a:xfrm>
                  </p:grpSpPr>
                  <p:grpSp>
                    <p:nvGrpSpPr>
                      <p:cNvPr id="8" name="Group 7">
                        <a:extLst>
                          <a:ext uri="{FF2B5EF4-FFF2-40B4-BE49-F238E27FC236}">
                            <a16:creationId xmlns:a16="http://schemas.microsoft.com/office/drawing/2014/main" id="{C8FD83B1-99A1-4438-9E95-7FFCD7D8C7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83308" y="2868318"/>
                        <a:ext cx="5942644" cy="1423889"/>
                        <a:chOff x="1283308" y="2868318"/>
                        <a:chExt cx="5942644" cy="1423889"/>
                      </a:xfrm>
                    </p:grpSpPr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32A4A5E4-DB96-443C-834C-79E521C718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3308" y="2868318"/>
                          <a:ext cx="5360415" cy="1423889"/>
                          <a:chOff x="1283308" y="2868318"/>
                          <a:chExt cx="5360415" cy="1423889"/>
                        </a:xfrm>
                      </p:grpSpPr>
                      <p:grpSp>
                        <p:nvGrpSpPr>
                          <p:cNvPr id="5" name="Group 4">
                            <a:extLst>
                              <a:ext uri="{FF2B5EF4-FFF2-40B4-BE49-F238E27FC236}">
                                <a16:creationId xmlns:a16="http://schemas.microsoft.com/office/drawing/2014/main" id="{E9AF85BB-6BA3-4EFE-8507-BA214131A04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0077" y="3851275"/>
                            <a:ext cx="991603" cy="432048"/>
                            <a:chOff x="4280077" y="3851275"/>
                            <a:chExt cx="991603" cy="432048"/>
                          </a:xfrm>
                        </p:grpSpPr>
                        <p:sp>
                          <p:nvSpPr>
                            <p:cNvPr id="11" name="Rectangle: Rounded Corners 10">
                              <a:extLst>
                                <a:ext uri="{FF2B5EF4-FFF2-40B4-BE49-F238E27FC236}">
                                  <a16:creationId xmlns:a16="http://schemas.microsoft.com/office/drawing/2014/main" id="{AA0718C2-FC26-4965-BD3B-0C81BB4605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80077" y="3851275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52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4" name="Rectangle: Rounded Corners 13">
                              <a:extLst>
                                <a:ext uri="{FF2B5EF4-FFF2-40B4-BE49-F238E27FC236}">
                                  <a16:creationId xmlns:a16="http://schemas.microsoft.com/office/drawing/2014/main" id="{DA5DFE11-2EC4-4F40-98B8-26EA101926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767624" y="3851275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56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" name="Group 2">
                            <a:extLst>
                              <a:ext uri="{FF2B5EF4-FFF2-40B4-BE49-F238E27FC236}">
                                <a16:creationId xmlns:a16="http://schemas.microsoft.com/office/drawing/2014/main" id="{8F443C97-0124-4A3C-BCCD-7FAF198BD4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635611" y="3842392"/>
                            <a:ext cx="1008112" cy="449815"/>
                            <a:chOff x="5635611" y="3842392"/>
                            <a:chExt cx="1008112" cy="449815"/>
                          </a:xfrm>
                        </p:grpSpPr>
                        <p:sp>
                          <p:nvSpPr>
                            <p:cNvPr id="6" name="Rectangle: Rounded Corners 5">
                              <a:extLst>
                                <a:ext uri="{FF2B5EF4-FFF2-40B4-BE49-F238E27FC236}">
                                  <a16:creationId xmlns:a16="http://schemas.microsoft.com/office/drawing/2014/main" id="{4CE82C8B-E07A-49B3-AA32-C56730E6B3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635611" y="3842392"/>
                              <a:ext cx="504056" cy="449815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88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" name="Rectangle: Rounded Corners 14">
                              <a:extLst>
                                <a:ext uri="{FF2B5EF4-FFF2-40B4-BE49-F238E27FC236}">
                                  <a16:creationId xmlns:a16="http://schemas.microsoft.com/office/drawing/2014/main" id="{10EF7FC2-230A-441E-BB8F-8D5456F66B2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9667" y="3842392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95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" name="Rectangle: Rounded Corners 1">
                            <a:extLst>
                              <a:ext uri="{FF2B5EF4-FFF2-40B4-BE49-F238E27FC236}">
                                <a16:creationId xmlns:a16="http://schemas.microsoft.com/office/drawing/2014/main" id="{031DA5AF-2628-4CE1-9BEF-8A4C901710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51435" y="2868318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78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10" name="Straight Arrow Connector 9">
                            <a:extLst>
                              <a:ext uri="{FF2B5EF4-FFF2-40B4-BE49-F238E27FC236}">
                                <a16:creationId xmlns:a16="http://schemas.microsoft.com/office/drawing/2014/main" id="{F2708ABE-B27E-44FF-9460-D672A06FD5FF}"/>
                              </a:ext>
                            </a:extLst>
                          </p:cNvPr>
                          <p:cNvCxnSpPr>
                            <a:cxnSpLocks/>
                            <a:stCxn id="9" idx="1"/>
                          </p:cNvCxnSpPr>
                          <p:nvPr/>
                        </p:nvCxnSpPr>
                        <p:spPr>
                          <a:xfrm flipH="1">
                            <a:off x="1283308" y="3080811"/>
                            <a:ext cx="2253719" cy="810273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" name="Straight Arrow Connector 17">
                            <a:extLst>
                              <a:ext uri="{FF2B5EF4-FFF2-40B4-BE49-F238E27FC236}">
                                <a16:creationId xmlns:a16="http://schemas.microsoft.com/office/drawing/2014/main" id="{3C1131C4-7816-49EA-AD13-5DB0FD3468EF}"/>
                              </a:ext>
                            </a:extLst>
                          </p:cNvPr>
                          <p:cNvCxnSpPr>
                            <a:cxnSpLocks/>
                            <a:stCxn id="2" idx="3"/>
                            <a:endCxn id="15" idx="0"/>
                          </p:cNvCxnSpPr>
                          <p:nvPr/>
                        </p:nvCxnSpPr>
                        <p:spPr>
                          <a:xfrm>
                            <a:off x="4555491" y="3084342"/>
                            <a:ext cx="1836204" cy="75805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" name="Rectangle: Rounded Corners 6">
                          <a:extLst>
                            <a:ext uri="{FF2B5EF4-FFF2-40B4-BE49-F238E27FC236}">
                              <a16:creationId xmlns:a16="http://schemas.microsoft.com/office/drawing/2014/main" id="{D0323DC8-D13E-417C-823D-32D37D58E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52148" y="3839802"/>
                          <a:ext cx="573804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300" b="1" dirty="0">
                              <a:solidFill>
                                <a:srgbClr val="080808"/>
                              </a:solidFill>
                            </a:rPr>
                            <a:t>105</a:t>
                          </a:r>
                          <a:endParaRPr lang="en-IN" sz="1300" b="1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" name="Rectangle: Rounded Corners 8">
                        <a:extLst>
                          <a:ext uri="{FF2B5EF4-FFF2-40B4-BE49-F238E27FC236}">
                            <a16:creationId xmlns:a16="http://schemas.microsoft.com/office/drawing/2014/main" id="{DB15476C-4A62-4009-93B2-08C81A1E0B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7027" y="2856937"/>
                        <a:ext cx="504071" cy="447747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35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2" name="Rectangle: Rounded Corners 11">
                        <a:extLst>
                          <a:ext uri="{FF2B5EF4-FFF2-40B4-BE49-F238E27FC236}">
                            <a16:creationId xmlns:a16="http://schemas.microsoft.com/office/drawing/2014/main" id="{05358358-3A9B-48A1-B3A5-8D90E14579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09601" y="3891084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22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Rectangle: Rounded Corners 16">
                      <a:extLst>
                        <a:ext uri="{FF2B5EF4-FFF2-40B4-BE49-F238E27FC236}">
                          <a16:creationId xmlns:a16="http://schemas.microsoft.com/office/drawing/2014/main" id="{9695A054-8D1F-4B6B-B955-BF117A97E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545" y="389108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19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8826AC95-8691-47AA-B3F6-2E569E75288D}"/>
                      </a:ext>
                    </a:extLst>
                  </p:cNvPr>
                  <p:cNvCxnSpPr>
                    <a:cxnSpLocks/>
                    <a:endCxn id="22" idx="0"/>
                  </p:cNvCxnSpPr>
                  <p:nvPr/>
                </p:nvCxnSpPr>
                <p:spPr>
                  <a:xfrm>
                    <a:off x="4490533" y="3312075"/>
                    <a:ext cx="1387" cy="5451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D8DE1948-8152-400D-BEFD-742ADBCE67FC}"/>
                      </a:ext>
                    </a:extLst>
                  </p:cNvPr>
                  <p:cNvSpPr/>
                  <p:nvPr/>
                </p:nvSpPr>
                <p:spPr>
                  <a:xfrm>
                    <a:off x="4239892" y="3857247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50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F060915F-C224-4503-BE03-BEB7D7D64083}"/>
                      </a:ext>
                    </a:extLst>
                  </p:cNvPr>
                  <p:cNvSpPr/>
                  <p:nvPr/>
                </p:nvSpPr>
                <p:spPr>
                  <a:xfrm>
                    <a:off x="3727411" y="3868720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47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0CA5017F-7525-4622-8009-6ECB2FC4950D}"/>
                    </a:ext>
                  </a:extLst>
                </p:cNvPr>
                <p:cNvSpPr/>
                <p:nvPr/>
              </p:nvSpPr>
              <p:spPr>
                <a:xfrm>
                  <a:off x="3232878" y="3861048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43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3B52672-FFB5-4F22-B87B-D07067FA1590}"/>
                    </a:ext>
                  </a:extLst>
                </p:cNvPr>
                <p:cNvSpPr/>
                <p:nvPr/>
              </p:nvSpPr>
              <p:spPr>
                <a:xfrm>
                  <a:off x="755576" y="3908529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15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B27B1177-E626-4305-A1CE-0D16F57C0EC2}"/>
                  </a:ext>
                </a:extLst>
              </p:cNvPr>
              <p:cNvSpPr/>
              <p:nvPr/>
            </p:nvSpPr>
            <p:spPr>
              <a:xfrm>
                <a:off x="2270547" y="3908529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31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E50A20-970B-4469-9056-CC5853BDAF42}"/>
                </a:ext>
              </a:extLst>
            </p:cNvPr>
            <p:cNvSpPr/>
            <p:nvPr/>
          </p:nvSpPr>
          <p:spPr>
            <a:xfrm>
              <a:off x="3001771" y="3535547"/>
              <a:ext cx="3024336" cy="115212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6173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064748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B-tree T is a rooted tree (with root root[T]) having the following properties.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Every node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 the following fields:</a:t>
                </a:r>
              </a:p>
              <a:p>
                <a:pPr lvl="1" indent="-342900" algn="just">
                  <a:buAutoNum type="alphaLcPeriod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 number of keys currently stored in node x, For example: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]=4</m:t>
                    </m:r>
                  </m:oMath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</a:p>
              <a:p>
                <a:pPr lvl="1" indent="-342900" algn="just">
                  <a:buAutoNum type="alphaLcPeriod" startAt="2"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keys themselves, stored in nondecreasing order: </a:t>
                </a:r>
              </a:p>
              <a:p>
                <a:pPr marL="40005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…≤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</a:t>
                </a:r>
              </a:p>
              <a:p>
                <a:pPr marL="712788" lvl="1" indent="-312738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c.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𝑙𝑒𝑎𝑓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boolean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 that is TRUE if x is a leaf and FALSE if x   is an internal node.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 internal node, it also contains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+ 1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pointers.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 . . . ,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its children. 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Leaf nodes have no children,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fields are undefined.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064748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762" t="-1037" r="-677" b="-205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11925F0-FB08-4B12-9B21-7459FFF192A2}"/>
              </a:ext>
            </a:extLst>
          </p:cNvPr>
          <p:cNvGrpSpPr/>
          <p:nvPr/>
        </p:nvGrpSpPr>
        <p:grpSpPr>
          <a:xfrm>
            <a:off x="3638223" y="2600475"/>
            <a:ext cx="1770975" cy="362552"/>
            <a:chOff x="3274249" y="2852936"/>
            <a:chExt cx="1770975" cy="36255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CD841C-E7C4-4DD6-8318-1604A7CBEFE5}"/>
                </a:ext>
              </a:extLst>
            </p:cNvPr>
            <p:cNvCxnSpPr/>
            <p:nvPr/>
          </p:nvCxnSpPr>
          <p:spPr>
            <a:xfrm>
              <a:off x="4283968" y="3032956"/>
              <a:ext cx="26775" cy="11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F1260B1-FFB2-4BEF-888B-0DAC359AB522}"/>
                </a:ext>
              </a:extLst>
            </p:cNvPr>
            <p:cNvSpPr/>
            <p:nvPr/>
          </p:nvSpPr>
          <p:spPr>
            <a:xfrm>
              <a:off x="3274249" y="2852936"/>
              <a:ext cx="440162" cy="3600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  <a:endParaRPr lang="en-IN" sz="14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1AA91D5-0D78-4481-9A9F-5EC5A2E18BEB}"/>
                </a:ext>
              </a:extLst>
            </p:cNvPr>
            <p:cNvSpPr/>
            <p:nvPr/>
          </p:nvSpPr>
          <p:spPr>
            <a:xfrm>
              <a:off x="3714411" y="2852936"/>
              <a:ext cx="440162" cy="3600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  <a:endParaRPr lang="en-IN" sz="14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30E15D3-1951-4E65-8110-B01F3C66A43E}"/>
                </a:ext>
              </a:extLst>
            </p:cNvPr>
            <p:cNvSpPr/>
            <p:nvPr/>
          </p:nvSpPr>
          <p:spPr>
            <a:xfrm>
              <a:off x="4605062" y="2855448"/>
              <a:ext cx="440162" cy="3600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  <a:endParaRPr lang="en-IN" sz="1400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C086E16-9A2D-4724-8ECF-8F508EDEC099}"/>
                </a:ext>
              </a:extLst>
            </p:cNvPr>
            <p:cNvSpPr/>
            <p:nvPr/>
          </p:nvSpPr>
          <p:spPr>
            <a:xfrm>
              <a:off x="4161417" y="2852936"/>
              <a:ext cx="440162" cy="3600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  <a:endParaRPr lang="en-IN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959F9D-E2E7-4986-A721-45947CD1E288}"/>
              </a:ext>
            </a:extLst>
          </p:cNvPr>
          <p:cNvGrpSpPr/>
          <p:nvPr/>
        </p:nvGrpSpPr>
        <p:grpSpPr>
          <a:xfrm>
            <a:off x="2121139" y="4846805"/>
            <a:ext cx="2769974" cy="696345"/>
            <a:chOff x="2121139" y="4846805"/>
            <a:chExt cx="2769974" cy="69634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8948052-B074-47EB-92F2-4834872644E2}"/>
                </a:ext>
              </a:extLst>
            </p:cNvPr>
            <p:cNvGrpSpPr/>
            <p:nvPr/>
          </p:nvGrpSpPr>
          <p:grpSpPr>
            <a:xfrm>
              <a:off x="2121139" y="4846805"/>
              <a:ext cx="2589910" cy="696345"/>
              <a:chOff x="3329004" y="3438859"/>
              <a:chExt cx="2686778" cy="79977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9C9EC1C-C2CB-430D-9F6E-0ADB46901054}"/>
                  </a:ext>
                </a:extLst>
              </p:cNvPr>
              <p:cNvGrpSpPr/>
              <p:nvPr/>
            </p:nvGrpSpPr>
            <p:grpSpPr>
              <a:xfrm>
                <a:off x="3491880" y="3861048"/>
                <a:ext cx="2523902" cy="377582"/>
                <a:chOff x="3571721" y="3446631"/>
                <a:chExt cx="2523902" cy="377582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226DC0A-DE6D-4FAD-8317-5D5B35366D87}"/>
                    </a:ext>
                  </a:extLst>
                </p:cNvPr>
                <p:cNvCxnSpPr/>
                <p:nvPr/>
              </p:nvCxnSpPr>
              <p:spPr>
                <a:xfrm>
                  <a:off x="4768239" y="3626651"/>
                  <a:ext cx="26775" cy="116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08E4836A-7F2D-4B67-BC68-6193598AB988}"/>
                    </a:ext>
                  </a:extLst>
                </p:cNvPr>
                <p:cNvGrpSpPr/>
                <p:nvPr/>
              </p:nvGrpSpPr>
              <p:grpSpPr>
                <a:xfrm>
                  <a:off x="3571721" y="3446631"/>
                  <a:ext cx="626961" cy="371735"/>
                  <a:chOff x="3571721" y="3446631"/>
                  <a:chExt cx="626961" cy="371735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22B20F3A-F872-4B2D-8F76-28CC19EE4D30}"/>
                      </a:ext>
                    </a:extLst>
                  </p:cNvPr>
                  <p:cNvSpPr/>
                  <p:nvPr/>
                </p:nvSpPr>
                <p:spPr>
                  <a:xfrm>
                    <a:off x="3758520" y="3446631"/>
                    <a:ext cx="440162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FF0000"/>
                        </a:solidFill>
                      </a:rPr>
                      <a:t>5</a:t>
                    </a:r>
                    <a:endParaRPr lang="en-IN" sz="1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2303D389-8C95-41C0-B3BF-7DC731989F1F}"/>
                      </a:ext>
                    </a:extLst>
                  </p:cNvPr>
                  <p:cNvSpPr/>
                  <p:nvPr/>
                </p:nvSpPr>
                <p:spPr>
                  <a:xfrm>
                    <a:off x="3571721" y="3458326"/>
                    <a:ext cx="186799" cy="360040"/>
                  </a:xfrm>
                  <a:prstGeom prst="round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4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FC3C2FD-32E7-45F0-B6E6-EF3A04D8558E}"/>
                    </a:ext>
                  </a:extLst>
                </p:cNvPr>
                <p:cNvGrpSpPr/>
                <p:nvPr/>
              </p:nvGrpSpPr>
              <p:grpSpPr>
                <a:xfrm>
                  <a:off x="4202468" y="3449999"/>
                  <a:ext cx="626961" cy="371735"/>
                  <a:chOff x="3571721" y="3446631"/>
                  <a:chExt cx="626961" cy="371735"/>
                </a:xfrm>
              </p:grpSpPr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27BB5426-4E88-4316-9461-173AF63A10DF}"/>
                      </a:ext>
                    </a:extLst>
                  </p:cNvPr>
                  <p:cNvSpPr/>
                  <p:nvPr/>
                </p:nvSpPr>
                <p:spPr>
                  <a:xfrm>
                    <a:off x="3758520" y="3446631"/>
                    <a:ext cx="440162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FF0000"/>
                        </a:solidFill>
                      </a:rPr>
                      <a:t>8</a:t>
                    </a:r>
                    <a:endParaRPr lang="en-IN" sz="1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1823918B-2557-42BB-A2E6-E47C75717CD0}"/>
                      </a:ext>
                    </a:extLst>
                  </p:cNvPr>
                  <p:cNvSpPr/>
                  <p:nvPr/>
                </p:nvSpPr>
                <p:spPr>
                  <a:xfrm>
                    <a:off x="3571721" y="3458326"/>
                    <a:ext cx="186799" cy="360040"/>
                  </a:xfrm>
                  <a:prstGeom prst="round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4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94440001-43C1-4940-8645-790E23587BC9}"/>
                    </a:ext>
                  </a:extLst>
                </p:cNvPr>
                <p:cNvGrpSpPr/>
                <p:nvPr/>
              </p:nvGrpSpPr>
              <p:grpSpPr>
                <a:xfrm>
                  <a:off x="4829429" y="3449006"/>
                  <a:ext cx="626961" cy="371735"/>
                  <a:chOff x="3571721" y="3446631"/>
                  <a:chExt cx="626961" cy="371735"/>
                </a:xfrm>
              </p:grpSpPr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BF484136-C4D3-4EE9-BE57-1F68B62EE2F8}"/>
                      </a:ext>
                    </a:extLst>
                  </p:cNvPr>
                  <p:cNvSpPr/>
                  <p:nvPr/>
                </p:nvSpPr>
                <p:spPr>
                  <a:xfrm>
                    <a:off x="3758520" y="3446631"/>
                    <a:ext cx="440162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FF0000"/>
                        </a:solidFill>
                      </a:rPr>
                      <a:t>12</a:t>
                    </a:r>
                    <a:endParaRPr lang="en-IN" sz="1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D45B8869-5A5F-40C8-BE2F-4E3DD2834A3A}"/>
                      </a:ext>
                    </a:extLst>
                  </p:cNvPr>
                  <p:cNvSpPr/>
                  <p:nvPr/>
                </p:nvSpPr>
                <p:spPr>
                  <a:xfrm>
                    <a:off x="3571721" y="3458326"/>
                    <a:ext cx="186799" cy="360040"/>
                  </a:xfrm>
                  <a:prstGeom prst="round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4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A61DF296-B1A6-457F-9483-8E83B71F9049}"/>
                    </a:ext>
                  </a:extLst>
                </p:cNvPr>
                <p:cNvGrpSpPr/>
                <p:nvPr/>
              </p:nvGrpSpPr>
              <p:grpSpPr>
                <a:xfrm>
                  <a:off x="5468662" y="3452478"/>
                  <a:ext cx="626961" cy="371735"/>
                  <a:chOff x="3571721" y="3446631"/>
                  <a:chExt cx="626961" cy="371735"/>
                </a:xfrm>
              </p:grpSpPr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A97E3168-A725-466E-8EAC-FB92A2CB9FC5}"/>
                      </a:ext>
                    </a:extLst>
                  </p:cNvPr>
                  <p:cNvSpPr/>
                  <p:nvPr/>
                </p:nvSpPr>
                <p:spPr>
                  <a:xfrm>
                    <a:off x="3758520" y="3446631"/>
                    <a:ext cx="440162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FF0000"/>
                        </a:solidFill>
                      </a:rPr>
                      <a:t>13</a:t>
                    </a:r>
                    <a:endParaRPr lang="en-IN" sz="1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8151963A-7A39-4B6A-AB5F-3D94AD86DE34}"/>
                      </a:ext>
                    </a:extLst>
                  </p:cNvPr>
                  <p:cNvSpPr/>
                  <p:nvPr/>
                </p:nvSpPr>
                <p:spPr>
                  <a:xfrm>
                    <a:off x="3571721" y="3458326"/>
                    <a:ext cx="186799" cy="360040"/>
                  </a:xfrm>
                  <a:prstGeom prst="round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4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D7D6F46-3EF1-41A8-AFF5-CA024C5B6ED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H="1" flipV="1">
                <a:off x="3329004" y="3472232"/>
                <a:ext cx="256276" cy="400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0597725-E1F7-4893-94CE-3466B8E946B3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H="1" flipV="1">
                <a:off x="3886487" y="3465712"/>
                <a:ext cx="329539" cy="4103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CF3DF18-1969-48F5-8201-900839A71426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371932" y="3438859"/>
                <a:ext cx="471055" cy="4362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69AE11-6576-4493-9881-A52C07A463F4}"/>
                  </a:ext>
                </a:extLst>
              </p:cNvPr>
              <p:cNvCxnSpPr>
                <a:cxnSpLocks/>
                <a:stCxn id="35" idx="0"/>
              </p:cNvCxnSpPr>
              <p:nvPr/>
            </p:nvCxnSpPr>
            <p:spPr>
              <a:xfrm flipH="1" flipV="1">
                <a:off x="4701786" y="3465712"/>
                <a:ext cx="780434" cy="412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45F04AA-F2A4-4720-AB96-A1A308469268}"/>
                </a:ext>
              </a:extLst>
            </p:cNvPr>
            <p:cNvSpPr/>
            <p:nvPr/>
          </p:nvSpPr>
          <p:spPr>
            <a:xfrm>
              <a:off x="4711049" y="5210407"/>
              <a:ext cx="180064" cy="31347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7A14C6B-80BF-417A-AF78-50D2AA925EA8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H="1" flipV="1">
              <a:off x="4048785" y="4851727"/>
              <a:ext cx="752296" cy="3586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78, 56, 52, 95, 88, 105, 15, 35, 22, 47, 43, 50, 19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31, 40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split and then Insert : 40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0FA7D505-04E7-49ED-87B9-140CDE79127C}"/>
              </a:ext>
            </a:extLst>
          </p:cNvPr>
          <p:cNvGrpSpPr/>
          <p:nvPr/>
        </p:nvGrpSpPr>
        <p:grpSpPr>
          <a:xfrm>
            <a:off x="827584" y="3068960"/>
            <a:ext cx="7066840" cy="1423889"/>
            <a:chOff x="611560" y="2885763"/>
            <a:chExt cx="7066840" cy="1423889"/>
          </a:xfrm>
        </p:grpSpPr>
        <p:grpSp>
          <p:nvGrpSpPr>
            <p:cNvPr id="71684" name="Group 71683">
              <a:extLst>
                <a:ext uri="{FF2B5EF4-FFF2-40B4-BE49-F238E27FC236}">
                  <a16:creationId xmlns:a16="http://schemas.microsoft.com/office/drawing/2014/main" id="{A915D87D-A3BB-4BB7-9A96-8D39655EB3FC}"/>
                </a:ext>
              </a:extLst>
            </p:cNvPr>
            <p:cNvGrpSpPr/>
            <p:nvPr/>
          </p:nvGrpSpPr>
          <p:grpSpPr>
            <a:xfrm>
              <a:off x="1618033" y="2885763"/>
              <a:ext cx="6060367" cy="1423889"/>
              <a:chOff x="1618033" y="2885763"/>
              <a:chExt cx="6060367" cy="142388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C5E30EF-1B57-402B-B0BF-204C3567ED8C}"/>
                  </a:ext>
                </a:extLst>
              </p:cNvPr>
              <p:cNvGrpSpPr/>
              <p:nvPr/>
            </p:nvGrpSpPr>
            <p:grpSpPr>
              <a:xfrm>
                <a:off x="1618033" y="2885763"/>
                <a:ext cx="6060367" cy="1423889"/>
                <a:chOff x="1618033" y="2885763"/>
                <a:chExt cx="6060367" cy="1423889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E6F2397-9E49-4A26-898E-29AF793DCCEA}"/>
                    </a:ext>
                  </a:extLst>
                </p:cNvPr>
                <p:cNvGrpSpPr/>
                <p:nvPr/>
              </p:nvGrpSpPr>
              <p:grpSpPr>
                <a:xfrm>
                  <a:off x="1618033" y="2885763"/>
                  <a:ext cx="6060367" cy="1423889"/>
                  <a:chOff x="1165585" y="2868318"/>
                  <a:chExt cx="6060367" cy="1423889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C8FD83B1-99A1-4438-9E95-7FFCD7D8C762}"/>
                      </a:ext>
                    </a:extLst>
                  </p:cNvPr>
                  <p:cNvGrpSpPr/>
                  <p:nvPr/>
                </p:nvGrpSpPr>
                <p:grpSpPr>
                  <a:xfrm>
                    <a:off x="1165585" y="2868318"/>
                    <a:ext cx="6060367" cy="1423889"/>
                    <a:chOff x="1165585" y="2868318"/>
                    <a:chExt cx="6060367" cy="1423889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2A4A5E4-DB96-443C-834C-79E521C718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65585" y="2868318"/>
                      <a:ext cx="5478138" cy="1423889"/>
                      <a:chOff x="1165585" y="2868318"/>
                      <a:chExt cx="5478138" cy="1423889"/>
                    </a:xfrm>
                  </p:grpSpPr>
                  <p:grpSp>
                    <p:nvGrpSpPr>
                      <p:cNvPr id="5" name="Group 4">
                        <a:extLst>
                          <a:ext uri="{FF2B5EF4-FFF2-40B4-BE49-F238E27FC236}">
                            <a16:creationId xmlns:a16="http://schemas.microsoft.com/office/drawing/2014/main" id="{E9AF85BB-6BA3-4EFE-8507-BA214131A04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91007" y="3851275"/>
                        <a:ext cx="991603" cy="432048"/>
                        <a:chOff x="3891007" y="3851275"/>
                        <a:chExt cx="991603" cy="432048"/>
                      </a:xfrm>
                    </p:grpSpPr>
                    <p:sp>
                      <p:nvSpPr>
                        <p:cNvPr id="11" name="Rectangle: Rounded Corners 10">
                          <a:extLst>
                            <a:ext uri="{FF2B5EF4-FFF2-40B4-BE49-F238E27FC236}">
                              <a16:creationId xmlns:a16="http://schemas.microsoft.com/office/drawing/2014/main" id="{AA0718C2-FC26-4965-BD3B-0C81BB4605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91007" y="3851275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52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" name="Rectangle: Rounded Corners 13">
                          <a:extLst>
                            <a:ext uri="{FF2B5EF4-FFF2-40B4-BE49-F238E27FC236}">
                              <a16:creationId xmlns:a16="http://schemas.microsoft.com/office/drawing/2014/main" id="{DA5DFE11-2EC4-4F40-98B8-26EA10192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78554" y="3851275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56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" name="Group 2">
                        <a:extLst>
                          <a:ext uri="{FF2B5EF4-FFF2-40B4-BE49-F238E27FC236}">
                            <a16:creationId xmlns:a16="http://schemas.microsoft.com/office/drawing/2014/main" id="{8F443C97-0124-4A3C-BCCD-7FAF198BD4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5611" y="3842392"/>
                        <a:ext cx="1008112" cy="449815"/>
                        <a:chOff x="5635611" y="3842392"/>
                        <a:chExt cx="1008112" cy="449815"/>
                      </a:xfrm>
                    </p:grpSpPr>
                    <p:sp>
                      <p:nvSpPr>
                        <p:cNvPr id="6" name="Rectangle: Rounded Corners 5">
                          <a:extLst>
                            <a:ext uri="{FF2B5EF4-FFF2-40B4-BE49-F238E27FC236}">
                              <a16:creationId xmlns:a16="http://schemas.microsoft.com/office/drawing/2014/main" id="{4CE82C8B-E07A-49B3-AA32-C56730E6B3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35611" y="3842392"/>
                          <a:ext cx="504056" cy="449815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88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" name="Rectangle: Rounded Corners 14">
                          <a:extLst>
                            <a:ext uri="{FF2B5EF4-FFF2-40B4-BE49-F238E27FC236}">
                              <a16:creationId xmlns:a16="http://schemas.microsoft.com/office/drawing/2014/main" id="{10EF7FC2-230A-441E-BB8F-8D5456F66B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9667" y="3842392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95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" name="Rectangle: Rounded Corners 1">
                        <a:extLst>
                          <a:ext uri="{FF2B5EF4-FFF2-40B4-BE49-F238E27FC236}">
                            <a16:creationId xmlns:a16="http://schemas.microsoft.com/office/drawing/2014/main" id="{031DA5AF-2628-4CE1-9BEF-8A4C901710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51435" y="2868318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78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cxnSp>
                    <p:nvCxnSpPr>
                      <p:cNvPr id="10" name="Straight Arrow Connector 9">
                        <a:extLst>
                          <a:ext uri="{FF2B5EF4-FFF2-40B4-BE49-F238E27FC236}">
                            <a16:creationId xmlns:a16="http://schemas.microsoft.com/office/drawing/2014/main" id="{F2708ABE-B27E-44FF-9460-D672A06FD5FF}"/>
                          </a:ext>
                        </a:extLst>
                      </p:cNvPr>
                      <p:cNvCxnSpPr>
                        <a:cxnSpLocks/>
                        <a:stCxn id="9" idx="1"/>
                      </p:cNvCxnSpPr>
                      <p:nvPr/>
                    </p:nvCxnSpPr>
                    <p:spPr>
                      <a:xfrm flipH="1">
                        <a:off x="1165585" y="3092192"/>
                        <a:ext cx="1894193" cy="74761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Arrow Connector 17">
                        <a:extLst>
                          <a:ext uri="{FF2B5EF4-FFF2-40B4-BE49-F238E27FC236}">
                            <a16:creationId xmlns:a16="http://schemas.microsoft.com/office/drawing/2014/main" id="{3C1131C4-7816-49EA-AD13-5DB0FD3468EF}"/>
                          </a:ext>
                        </a:extLst>
                      </p:cNvPr>
                      <p:cNvCxnSpPr>
                        <a:cxnSpLocks/>
                        <a:stCxn id="2" idx="3"/>
                        <a:endCxn id="15" idx="0"/>
                      </p:cNvCxnSpPr>
                      <p:nvPr/>
                    </p:nvCxnSpPr>
                    <p:spPr>
                      <a:xfrm>
                        <a:off x="4555491" y="3084342"/>
                        <a:ext cx="1836204" cy="7580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" name="Rectangle: Rounded Corners 6">
                      <a:extLst>
                        <a:ext uri="{FF2B5EF4-FFF2-40B4-BE49-F238E27FC236}">
                          <a16:creationId xmlns:a16="http://schemas.microsoft.com/office/drawing/2014/main" id="{D0323DC8-D13E-417C-823D-32D37D58E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2148" y="3839802"/>
                      <a:ext cx="573804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80808"/>
                          </a:solidFill>
                        </a:rPr>
                        <a:t>105</a:t>
                      </a:r>
                      <a:endParaRPr lang="en-IN" sz="13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DB15476C-4A62-4009-93B2-08C81A1E0B59}"/>
                      </a:ext>
                    </a:extLst>
                  </p:cNvPr>
                  <p:cNvSpPr/>
                  <p:nvPr/>
                </p:nvSpPr>
                <p:spPr>
                  <a:xfrm>
                    <a:off x="3059778" y="2868318"/>
                    <a:ext cx="504071" cy="447747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8826AC95-8691-47AA-B3F6-2E569E7528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3939" y="3306338"/>
                  <a:ext cx="341997" cy="6021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D8DE1948-8152-400D-BEFD-742ADBCE67FC}"/>
                    </a:ext>
                  </a:extLst>
                </p:cNvPr>
                <p:cNvSpPr/>
                <p:nvPr/>
              </p:nvSpPr>
              <p:spPr>
                <a:xfrm>
                  <a:off x="3999827" y="2885763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50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060915F-C224-4503-BE03-BEB7D7D64083}"/>
                    </a:ext>
                  </a:extLst>
                </p:cNvPr>
                <p:cNvSpPr/>
                <p:nvPr/>
              </p:nvSpPr>
              <p:spPr>
                <a:xfrm>
                  <a:off x="3338341" y="3868720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47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CA5017F-7525-4622-8009-6ECB2FC4950D}"/>
                  </a:ext>
                </a:extLst>
              </p:cNvPr>
              <p:cNvSpPr/>
              <p:nvPr/>
            </p:nvSpPr>
            <p:spPr>
              <a:xfrm>
                <a:off x="2843808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43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25E6CF9-EB44-47C7-B4D8-CAD643967C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8341" y="3306338"/>
                <a:ext cx="674769" cy="5623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8B82C5-C670-40DB-A8D6-4A3ED38E18F7}"/>
                </a:ext>
              </a:extLst>
            </p:cNvPr>
            <p:cNvSpPr/>
            <p:nvPr/>
          </p:nvSpPr>
          <p:spPr>
            <a:xfrm>
              <a:off x="1618033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22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A93D4FF-98AD-447E-90C8-2F354C1D679F}"/>
                </a:ext>
              </a:extLst>
            </p:cNvPr>
            <p:cNvSpPr/>
            <p:nvPr/>
          </p:nvSpPr>
          <p:spPr>
            <a:xfrm>
              <a:off x="1113977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19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28C0B9C-C1FE-4414-A207-3136771B428F}"/>
                </a:ext>
              </a:extLst>
            </p:cNvPr>
            <p:cNvSpPr/>
            <p:nvPr/>
          </p:nvSpPr>
          <p:spPr>
            <a:xfrm>
              <a:off x="611560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15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3B55736-21A8-45B1-BF51-6F42242BB89D}"/>
                </a:ext>
              </a:extLst>
            </p:cNvPr>
            <p:cNvSpPr/>
            <p:nvPr/>
          </p:nvSpPr>
          <p:spPr>
            <a:xfrm>
              <a:off x="2126531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31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580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78, 56, 52, 95, 88, 105, 15, 35, 22, 47, 43, 50, 19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31, 40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split and then Insert : 40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0FA7D505-04E7-49ED-87B9-140CDE79127C}"/>
              </a:ext>
            </a:extLst>
          </p:cNvPr>
          <p:cNvGrpSpPr/>
          <p:nvPr/>
        </p:nvGrpSpPr>
        <p:grpSpPr>
          <a:xfrm>
            <a:off x="827584" y="3068960"/>
            <a:ext cx="7066840" cy="1423889"/>
            <a:chOff x="611560" y="2885763"/>
            <a:chExt cx="7066840" cy="1423889"/>
          </a:xfrm>
        </p:grpSpPr>
        <p:grpSp>
          <p:nvGrpSpPr>
            <p:cNvPr id="71684" name="Group 71683">
              <a:extLst>
                <a:ext uri="{FF2B5EF4-FFF2-40B4-BE49-F238E27FC236}">
                  <a16:creationId xmlns:a16="http://schemas.microsoft.com/office/drawing/2014/main" id="{A915D87D-A3BB-4BB7-9A96-8D39655EB3FC}"/>
                </a:ext>
              </a:extLst>
            </p:cNvPr>
            <p:cNvGrpSpPr/>
            <p:nvPr/>
          </p:nvGrpSpPr>
          <p:grpSpPr>
            <a:xfrm>
              <a:off x="1618033" y="2885763"/>
              <a:ext cx="6060367" cy="1423889"/>
              <a:chOff x="1618033" y="2885763"/>
              <a:chExt cx="6060367" cy="142388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C5E30EF-1B57-402B-B0BF-204C3567ED8C}"/>
                  </a:ext>
                </a:extLst>
              </p:cNvPr>
              <p:cNvGrpSpPr/>
              <p:nvPr/>
            </p:nvGrpSpPr>
            <p:grpSpPr>
              <a:xfrm>
                <a:off x="1618033" y="2885763"/>
                <a:ext cx="6060367" cy="1423889"/>
                <a:chOff x="1618033" y="2885763"/>
                <a:chExt cx="6060367" cy="1423889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E6F2397-9E49-4A26-898E-29AF793DCCEA}"/>
                    </a:ext>
                  </a:extLst>
                </p:cNvPr>
                <p:cNvGrpSpPr/>
                <p:nvPr/>
              </p:nvGrpSpPr>
              <p:grpSpPr>
                <a:xfrm>
                  <a:off x="1618033" y="2885763"/>
                  <a:ext cx="6060367" cy="1423889"/>
                  <a:chOff x="1165585" y="2868318"/>
                  <a:chExt cx="6060367" cy="1423889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C8FD83B1-99A1-4438-9E95-7FFCD7D8C762}"/>
                      </a:ext>
                    </a:extLst>
                  </p:cNvPr>
                  <p:cNvGrpSpPr/>
                  <p:nvPr/>
                </p:nvGrpSpPr>
                <p:grpSpPr>
                  <a:xfrm>
                    <a:off x="1165585" y="2868318"/>
                    <a:ext cx="6060367" cy="1423889"/>
                    <a:chOff x="1165585" y="2868318"/>
                    <a:chExt cx="6060367" cy="1423889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2A4A5E4-DB96-443C-834C-79E521C718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65585" y="2868318"/>
                      <a:ext cx="5478138" cy="1423889"/>
                      <a:chOff x="1165585" y="2868318"/>
                      <a:chExt cx="5478138" cy="1423889"/>
                    </a:xfrm>
                  </p:grpSpPr>
                  <p:grpSp>
                    <p:nvGrpSpPr>
                      <p:cNvPr id="5" name="Group 4">
                        <a:extLst>
                          <a:ext uri="{FF2B5EF4-FFF2-40B4-BE49-F238E27FC236}">
                            <a16:creationId xmlns:a16="http://schemas.microsoft.com/office/drawing/2014/main" id="{E9AF85BB-6BA3-4EFE-8507-BA214131A04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52085" y="3851275"/>
                        <a:ext cx="991603" cy="432048"/>
                        <a:chOff x="4352085" y="3851275"/>
                        <a:chExt cx="991603" cy="432048"/>
                      </a:xfrm>
                    </p:grpSpPr>
                    <p:sp>
                      <p:nvSpPr>
                        <p:cNvPr id="11" name="Rectangle: Rounded Corners 10">
                          <a:extLst>
                            <a:ext uri="{FF2B5EF4-FFF2-40B4-BE49-F238E27FC236}">
                              <a16:creationId xmlns:a16="http://schemas.microsoft.com/office/drawing/2014/main" id="{AA0718C2-FC26-4965-BD3B-0C81BB4605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52085" y="3851275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52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" name="Rectangle: Rounded Corners 13">
                          <a:extLst>
                            <a:ext uri="{FF2B5EF4-FFF2-40B4-BE49-F238E27FC236}">
                              <a16:creationId xmlns:a16="http://schemas.microsoft.com/office/drawing/2014/main" id="{DA5DFE11-2EC4-4F40-98B8-26EA10192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39632" y="3851275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56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" name="Group 2">
                        <a:extLst>
                          <a:ext uri="{FF2B5EF4-FFF2-40B4-BE49-F238E27FC236}">
                            <a16:creationId xmlns:a16="http://schemas.microsoft.com/office/drawing/2014/main" id="{8F443C97-0124-4A3C-BCCD-7FAF198BD4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5611" y="3842392"/>
                        <a:ext cx="1008112" cy="449815"/>
                        <a:chOff x="5635611" y="3842392"/>
                        <a:chExt cx="1008112" cy="449815"/>
                      </a:xfrm>
                    </p:grpSpPr>
                    <p:sp>
                      <p:nvSpPr>
                        <p:cNvPr id="6" name="Rectangle: Rounded Corners 5">
                          <a:extLst>
                            <a:ext uri="{FF2B5EF4-FFF2-40B4-BE49-F238E27FC236}">
                              <a16:creationId xmlns:a16="http://schemas.microsoft.com/office/drawing/2014/main" id="{4CE82C8B-E07A-49B3-AA32-C56730E6B3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35611" y="3842392"/>
                          <a:ext cx="504056" cy="449815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88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" name="Rectangle: Rounded Corners 14">
                          <a:extLst>
                            <a:ext uri="{FF2B5EF4-FFF2-40B4-BE49-F238E27FC236}">
                              <a16:creationId xmlns:a16="http://schemas.microsoft.com/office/drawing/2014/main" id="{10EF7FC2-230A-441E-BB8F-8D5456F66B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9667" y="3842392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95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" name="Rectangle: Rounded Corners 1">
                        <a:extLst>
                          <a:ext uri="{FF2B5EF4-FFF2-40B4-BE49-F238E27FC236}">
                            <a16:creationId xmlns:a16="http://schemas.microsoft.com/office/drawing/2014/main" id="{031DA5AF-2628-4CE1-9BEF-8A4C901710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51435" y="2868318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78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cxnSp>
                    <p:nvCxnSpPr>
                      <p:cNvPr id="10" name="Straight Arrow Connector 9">
                        <a:extLst>
                          <a:ext uri="{FF2B5EF4-FFF2-40B4-BE49-F238E27FC236}">
                            <a16:creationId xmlns:a16="http://schemas.microsoft.com/office/drawing/2014/main" id="{F2708ABE-B27E-44FF-9460-D672A06FD5FF}"/>
                          </a:ext>
                        </a:extLst>
                      </p:cNvPr>
                      <p:cNvCxnSpPr>
                        <a:cxnSpLocks/>
                        <a:stCxn id="9" idx="1"/>
                      </p:cNvCxnSpPr>
                      <p:nvPr/>
                    </p:nvCxnSpPr>
                    <p:spPr>
                      <a:xfrm flipH="1">
                        <a:off x="1165585" y="3092192"/>
                        <a:ext cx="1894193" cy="74761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Arrow Connector 17">
                        <a:extLst>
                          <a:ext uri="{FF2B5EF4-FFF2-40B4-BE49-F238E27FC236}">
                            <a16:creationId xmlns:a16="http://schemas.microsoft.com/office/drawing/2014/main" id="{3C1131C4-7816-49EA-AD13-5DB0FD3468EF}"/>
                          </a:ext>
                        </a:extLst>
                      </p:cNvPr>
                      <p:cNvCxnSpPr>
                        <a:cxnSpLocks/>
                        <a:stCxn id="2" idx="3"/>
                        <a:endCxn id="15" idx="0"/>
                      </p:cNvCxnSpPr>
                      <p:nvPr/>
                    </p:nvCxnSpPr>
                    <p:spPr>
                      <a:xfrm>
                        <a:off x="4555491" y="3084342"/>
                        <a:ext cx="1836204" cy="7580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" name="Rectangle: Rounded Corners 6">
                      <a:extLst>
                        <a:ext uri="{FF2B5EF4-FFF2-40B4-BE49-F238E27FC236}">
                          <a16:creationId xmlns:a16="http://schemas.microsoft.com/office/drawing/2014/main" id="{D0323DC8-D13E-417C-823D-32D37D58E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2148" y="3839802"/>
                      <a:ext cx="573804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80808"/>
                          </a:solidFill>
                        </a:rPr>
                        <a:t>105</a:t>
                      </a:r>
                      <a:endParaRPr lang="en-IN" sz="13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DB15476C-4A62-4009-93B2-08C81A1E0B59}"/>
                      </a:ext>
                    </a:extLst>
                  </p:cNvPr>
                  <p:cNvSpPr/>
                  <p:nvPr/>
                </p:nvSpPr>
                <p:spPr>
                  <a:xfrm>
                    <a:off x="3059778" y="2868318"/>
                    <a:ext cx="504071" cy="447747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8826AC95-8691-47AA-B3F6-2E569E7528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3939" y="3306338"/>
                  <a:ext cx="794650" cy="5509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D8DE1948-8152-400D-BEFD-742ADBCE67FC}"/>
                    </a:ext>
                  </a:extLst>
                </p:cNvPr>
                <p:cNvSpPr/>
                <p:nvPr/>
              </p:nvSpPr>
              <p:spPr>
                <a:xfrm>
                  <a:off x="3999827" y="2885763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50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060915F-C224-4503-BE03-BEB7D7D64083}"/>
                    </a:ext>
                  </a:extLst>
                </p:cNvPr>
                <p:cNvSpPr/>
                <p:nvPr/>
              </p:nvSpPr>
              <p:spPr>
                <a:xfrm>
                  <a:off x="4067944" y="3868720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47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CA5017F-7525-4622-8009-6ECB2FC4950D}"/>
                  </a:ext>
                </a:extLst>
              </p:cNvPr>
              <p:cNvSpPr/>
              <p:nvPr/>
            </p:nvSpPr>
            <p:spPr>
              <a:xfrm>
                <a:off x="3573411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43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25E6CF9-EB44-47C7-B4D8-CAD643967CF7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 flipH="1">
                <a:off x="3825439" y="3306338"/>
                <a:ext cx="187672" cy="554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8B82C5-C670-40DB-A8D6-4A3ED38E18F7}"/>
                </a:ext>
              </a:extLst>
            </p:cNvPr>
            <p:cNvSpPr/>
            <p:nvPr/>
          </p:nvSpPr>
          <p:spPr>
            <a:xfrm>
              <a:off x="1618033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22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A93D4FF-98AD-447E-90C8-2F354C1D679F}"/>
                </a:ext>
              </a:extLst>
            </p:cNvPr>
            <p:cNvSpPr/>
            <p:nvPr/>
          </p:nvSpPr>
          <p:spPr>
            <a:xfrm>
              <a:off x="1113977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19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28C0B9C-C1FE-4414-A207-3136771B428F}"/>
                </a:ext>
              </a:extLst>
            </p:cNvPr>
            <p:cNvSpPr/>
            <p:nvPr/>
          </p:nvSpPr>
          <p:spPr>
            <a:xfrm>
              <a:off x="611560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15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3B55736-21A8-45B1-BF51-6F42242BB89D}"/>
                </a:ext>
              </a:extLst>
            </p:cNvPr>
            <p:cNvSpPr/>
            <p:nvPr/>
          </p:nvSpPr>
          <p:spPr>
            <a:xfrm>
              <a:off x="2126531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31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0FC04E6-8D12-4E8E-87DD-3EFBB16D84D0}"/>
              </a:ext>
            </a:extLst>
          </p:cNvPr>
          <p:cNvSpPr/>
          <p:nvPr/>
        </p:nvSpPr>
        <p:spPr>
          <a:xfrm>
            <a:off x="3267431" y="4036573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40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61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78, 56, 52, 95, 88, 105, 15, 35, 22, 47, 43, 50, 19, 31, 40, 41,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41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3" name="Group 71682">
            <a:extLst>
              <a:ext uri="{FF2B5EF4-FFF2-40B4-BE49-F238E27FC236}">
                <a16:creationId xmlns:a16="http://schemas.microsoft.com/office/drawing/2014/main" id="{FF2254CE-6C34-4706-9E0B-8E4E19F8A8B8}"/>
              </a:ext>
            </a:extLst>
          </p:cNvPr>
          <p:cNvGrpSpPr/>
          <p:nvPr/>
        </p:nvGrpSpPr>
        <p:grpSpPr>
          <a:xfrm>
            <a:off x="1043608" y="2909250"/>
            <a:ext cx="7210856" cy="1431561"/>
            <a:chOff x="1043608" y="2909250"/>
            <a:chExt cx="7210856" cy="1431561"/>
          </a:xfrm>
        </p:grpSpPr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46719E5B-0D69-41BE-910B-1C223F00118E}"/>
                </a:ext>
              </a:extLst>
            </p:cNvPr>
            <p:cNvGrpSpPr/>
            <p:nvPr/>
          </p:nvGrpSpPr>
          <p:grpSpPr>
            <a:xfrm>
              <a:off x="1043608" y="2909250"/>
              <a:ext cx="7210856" cy="1431561"/>
              <a:chOff x="467544" y="2885763"/>
              <a:chExt cx="7210856" cy="143156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15F315A-A406-4C14-8D9E-EBD6B65C466F}"/>
                  </a:ext>
                </a:extLst>
              </p:cNvPr>
              <p:cNvGrpSpPr/>
              <p:nvPr/>
            </p:nvGrpSpPr>
            <p:grpSpPr>
              <a:xfrm>
                <a:off x="467544" y="2885763"/>
                <a:ext cx="7210856" cy="1431561"/>
                <a:chOff x="467544" y="2885763"/>
                <a:chExt cx="7210856" cy="1431561"/>
              </a:xfrm>
            </p:grpSpPr>
            <p:grpSp>
              <p:nvGrpSpPr>
                <p:cNvPr id="71684" name="Group 71683">
                  <a:extLst>
                    <a:ext uri="{FF2B5EF4-FFF2-40B4-BE49-F238E27FC236}">
                      <a16:creationId xmlns:a16="http://schemas.microsoft.com/office/drawing/2014/main" id="{A915D87D-A3BB-4BB7-9A96-8D39655EB3FC}"/>
                    </a:ext>
                  </a:extLst>
                </p:cNvPr>
                <p:cNvGrpSpPr/>
                <p:nvPr/>
              </p:nvGrpSpPr>
              <p:grpSpPr>
                <a:xfrm>
                  <a:off x="977955" y="2885763"/>
                  <a:ext cx="6700445" cy="1431561"/>
                  <a:chOff x="977955" y="2885763"/>
                  <a:chExt cx="6700445" cy="1431561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3C5E30EF-1B57-402B-B0BF-204C3567ED8C}"/>
                      </a:ext>
                    </a:extLst>
                  </p:cNvPr>
                  <p:cNvGrpSpPr/>
                  <p:nvPr/>
                </p:nvGrpSpPr>
                <p:grpSpPr>
                  <a:xfrm>
                    <a:off x="977955" y="2885763"/>
                    <a:ext cx="6700445" cy="1431561"/>
                    <a:chOff x="977955" y="2885763"/>
                    <a:chExt cx="6700445" cy="1431561"/>
                  </a:xfrm>
                </p:grpSpPr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2516FC10-3786-494E-AA61-1A6D340845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7955" y="2885763"/>
                      <a:ext cx="6700445" cy="1423889"/>
                      <a:chOff x="525507" y="2868318"/>
                      <a:chExt cx="6700445" cy="1423889"/>
                    </a:xfrm>
                  </p:grpSpPr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8E6F2397-9E49-4A26-898E-29AF793DCC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3152" y="2868318"/>
                        <a:ext cx="6212800" cy="1423889"/>
                        <a:chOff x="1013152" y="2868318"/>
                        <a:chExt cx="6212800" cy="1423889"/>
                      </a:xfrm>
                    </p:grpSpPr>
                    <p:grpSp>
                      <p:nvGrpSpPr>
                        <p:cNvPr id="8" name="Group 7">
                          <a:extLst>
                            <a:ext uri="{FF2B5EF4-FFF2-40B4-BE49-F238E27FC236}">
                              <a16:creationId xmlns:a16="http://schemas.microsoft.com/office/drawing/2014/main" id="{C8FD83B1-99A1-4438-9E95-7FFCD7D8C7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13152" y="2868318"/>
                          <a:ext cx="6212800" cy="1423889"/>
                          <a:chOff x="1013152" y="2868318"/>
                          <a:chExt cx="6212800" cy="1423889"/>
                        </a:xfrm>
                      </p:grpSpPr>
                      <p:grpSp>
                        <p:nvGrpSpPr>
                          <p:cNvPr id="19" name="Group 18">
                            <a:extLst>
                              <a:ext uri="{FF2B5EF4-FFF2-40B4-BE49-F238E27FC236}">
                                <a16:creationId xmlns:a16="http://schemas.microsoft.com/office/drawing/2014/main" id="{32A4A5E4-DB96-443C-834C-79E521C718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13152" y="2868318"/>
                            <a:ext cx="5630571" cy="1423889"/>
                            <a:chOff x="1013152" y="2868318"/>
                            <a:chExt cx="5630571" cy="1423889"/>
                          </a:xfrm>
                        </p:grpSpPr>
                        <p:grpSp>
                          <p:nvGrpSpPr>
                            <p:cNvPr id="5" name="Group 4">
                              <a:extLst>
                                <a:ext uri="{FF2B5EF4-FFF2-40B4-BE49-F238E27FC236}">
                                  <a16:creationId xmlns:a16="http://schemas.microsoft.com/office/drawing/2014/main" id="{E9AF85BB-6BA3-4EFE-8507-BA214131A04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424093" y="3851275"/>
                              <a:ext cx="991603" cy="432048"/>
                              <a:chOff x="4424093" y="3851275"/>
                              <a:chExt cx="991603" cy="432048"/>
                            </a:xfrm>
                          </p:grpSpPr>
                          <p:sp>
                            <p:nvSpPr>
                              <p:cNvPr id="11" name="Rectangle: Rounded Corners 10">
                                <a:extLst>
                                  <a:ext uri="{FF2B5EF4-FFF2-40B4-BE49-F238E27FC236}">
                                    <a16:creationId xmlns:a16="http://schemas.microsoft.com/office/drawing/2014/main" id="{AA0718C2-FC26-4965-BD3B-0C81BB46051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424093" y="3851275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52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4" name="Rectangle: Rounded Corners 13">
                                <a:extLst>
                                  <a:ext uri="{FF2B5EF4-FFF2-40B4-BE49-F238E27FC236}">
                                    <a16:creationId xmlns:a16="http://schemas.microsoft.com/office/drawing/2014/main" id="{DA5DFE11-2EC4-4F40-98B8-26EA101926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911640" y="3851275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56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" name="Group 2">
                              <a:extLst>
                                <a:ext uri="{FF2B5EF4-FFF2-40B4-BE49-F238E27FC236}">
                                  <a16:creationId xmlns:a16="http://schemas.microsoft.com/office/drawing/2014/main" id="{8F443C97-0124-4A3C-BCCD-7FAF198BD4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635611" y="3842392"/>
                              <a:ext cx="1008112" cy="449815"/>
                              <a:chOff x="5635611" y="3842392"/>
                              <a:chExt cx="1008112" cy="449815"/>
                            </a:xfrm>
                          </p:grpSpPr>
                          <p:sp>
                            <p:nvSpPr>
                              <p:cNvPr id="6" name="Rectangle: Rounded Corners 5">
                                <a:extLst>
                                  <a:ext uri="{FF2B5EF4-FFF2-40B4-BE49-F238E27FC236}">
                                    <a16:creationId xmlns:a16="http://schemas.microsoft.com/office/drawing/2014/main" id="{4CE82C8B-E07A-49B3-AA32-C56730E6B3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635611" y="3842392"/>
                                <a:ext cx="504056" cy="449815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88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5" name="Rectangle: Rounded Corners 14">
                                <a:extLst>
                                  <a:ext uri="{FF2B5EF4-FFF2-40B4-BE49-F238E27FC236}">
                                    <a16:creationId xmlns:a16="http://schemas.microsoft.com/office/drawing/2014/main" id="{10EF7FC2-230A-441E-BB8F-8D5456F66B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139667" y="3842392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95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" name="Rectangle: Rounded Corners 1">
                              <a:extLst>
                                <a:ext uri="{FF2B5EF4-FFF2-40B4-BE49-F238E27FC236}">
                                  <a16:creationId xmlns:a16="http://schemas.microsoft.com/office/drawing/2014/main" id="{031DA5AF-2628-4CE1-9BEF-8A4C901710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051435" y="2868318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78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10" name="Straight Arrow Connector 9">
                              <a:extLst>
                                <a:ext uri="{FF2B5EF4-FFF2-40B4-BE49-F238E27FC236}">
                                  <a16:creationId xmlns:a16="http://schemas.microsoft.com/office/drawing/2014/main" id="{F2708ABE-B27E-44FF-9460-D672A06FD5FF}"/>
                                </a:ext>
                              </a:extLst>
                            </p:cNvPr>
                            <p:cNvCxnSpPr>
                              <a:cxnSpLocks/>
                              <a:stCxn id="9" idx="1"/>
                            </p:cNvCxnSpPr>
                            <p:nvPr/>
                          </p:nvCxnSpPr>
                          <p:spPr>
                            <a:xfrm flipH="1">
                              <a:off x="1013152" y="3092192"/>
                              <a:ext cx="2046626" cy="791338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" name="Straight Arrow Connector 17">
                              <a:extLst>
                                <a:ext uri="{FF2B5EF4-FFF2-40B4-BE49-F238E27FC236}">
                                  <a16:creationId xmlns:a16="http://schemas.microsoft.com/office/drawing/2014/main" id="{3C1131C4-7816-49EA-AD13-5DB0FD3468EF}"/>
                                </a:ext>
                              </a:extLst>
                            </p:cNvPr>
                            <p:cNvCxnSpPr>
                              <a:cxnSpLocks/>
                              <a:stCxn id="2" idx="3"/>
                              <a:endCxn id="15" idx="0"/>
                            </p:cNvCxnSpPr>
                            <p:nvPr/>
                          </p:nvCxnSpPr>
                          <p:spPr>
                            <a:xfrm>
                              <a:off x="4555491" y="3084342"/>
                              <a:ext cx="1836204" cy="758050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7" name="Rectangle: Rounded Corners 6">
                            <a:extLst>
                              <a:ext uri="{FF2B5EF4-FFF2-40B4-BE49-F238E27FC236}">
                                <a16:creationId xmlns:a16="http://schemas.microsoft.com/office/drawing/2014/main" id="{D0323DC8-D13E-417C-823D-32D37D58E4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652148" y="3839802"/>
                            <a:ext cx="573804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300" b="1" dirty="0">
                                <a:solidFill>
                                  <a:srgbClr val="080808"/>
                                </a:solidFill>
                              </a:rPr>
                              <a:t>105</a:t>
                            </a:r>
                            <a:endParaRPr lang="en-IN" sz="1300" b="1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9" name="Rectangle: Rounded Corners 8">
                          <a:extLst>
                            <a:ext uri="{FF2B5EF4-FFF2-40B4-BE49-F238E27FC236}">
                              <a16:creationId xmlns:a16="http://schemas.microsoft.com/office/drawing/2014/main" id="{DB15476C-4A62-4009-93B2-08C81A1E0B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59778" y="2868318"/>
                          <a:ext cx="504071" cy="447747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35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Rectangle: Rounded Corners 11">
                          <a:extLst>
                            <a:ext uri="{FF2B5EF4-FFF2-40B4-BE49-F238E27FC236}">
                              <a16:creationId xmlns:a16="http://schemas.microsoft.com/office/drawing/2014/main" id="{05358358-3A9B-48A1-B3A5-8D90E14579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9563" y="3839802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22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7" name="Rectangle: Rounded Corners 16">
                        <a:extLst>
                          <a:ext uri="{FF2B5EF4-FFF2-40B4-BE49-F238E27FC236}">
                            <a16:creationId xmlns:a16="http://schemas.microsoft.com/office/drawing/2014/main" id="{9695A054-8D1F-4B6B-B955-BF117A97EE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5507" y="3839802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19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8826AC95-8691-47AA-B3F6-2E569E7528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13939" y="3306338"/>
                      <a:ext cx="866658" cy="5712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Rectangle: Rounded Corners 21">
                      <a:extLst>
                        <a:ext uri="{FF2B5EF4-FFF2-40B4-BE49-F238E27FC236}">
                          <a16:creationId xmlns:a16="http://schemas.microsoft.com/office/drawing/2014/main" id="{D8DE1948-8152-400D-BEFD-742ADBCE67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9827" y="2885763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50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20" name="Rectangle: Rounded Corners 19">
                      <a:extLst>
                        <a:ext uri="{FF2B5EF4-FFF2-40B4-BE49-F238E27FC236}">
                          <a16:creationId xmlns:a16="http://schemas.microsoft.com/office/drawing/2014/main" id="{F060915F-C224-4503-BE03-BEB7D7D640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960" y="3885276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47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0CA5017F-7525-4622-8009-6ECB2FC4950D}"/>
                      </a:ext>
                    </a:extLst>
                  </p:cNvPr>
                  <p:cNvSpPr/>
                  <p:nvPr/>
                </p:nvSpPr>
                <p:spPr>
                  <a:xfrm>
                    <a:off x="3717427" y="3877604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43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625E6CF9-EB44-47C7-B4D8-CAD643967C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12399" y="3306338"/>
                    <a:ext cx="300712" cy="5946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833097D6-CD7F-4B54-9AFB-06A5BFA66267}"/>
                    </a:ext>
                  </a:extLst>
                </p:cNvPr>
                <p:cNvSpPr/>
                <p:nvPr/>
              </p:nvSpPr>
              <p:spPr>
                <a:xfrm>
                  <a:off x="467544" y="3857247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15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AAA11E1-09F9-43B3-8835-BBC676C2689C}"/>
                    </a:ext>
                  </a:extLst>
                </p:cNvPr>
                <p:cNvSpPr/>
                <p:nvPr/>
              </p:nvSpPr>
              <p:spPr>
                <a:xfrm>
                  <a:off x="1990272" y="3857247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31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2D13EBC-636A-458C-A9D5-9290991F9141}"/>
                  </a:ext>
                </a:extLst>
              </p:cNvPr>
              <p:cNvSpPr/>
              <p:nvPr/>
            </p:nvSpPr>
            <p:spPr>
              <a:xfrm>
                <a:off x="3208343" y="387760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41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71681" name="Rectangle: Rounded Corners 71680">
              <a:extLst>
                <a:ext uri="{FF2B5EF4-FFF2-40B4-BE49-F238E27FC236}">
                  <a16:creationId xmlns:a16="http://schemas.microsoft.com/office/drawing/2014/main" id="{CBA11221-876F-481A-959E-06E49CB2C42F}"/>
                </a:ext>
              </a:extLst>
            </p:cNvPr>
            <p:cNvSpPr/>
            <p:nvPr/>
          </p:nvSpPr>
          <p:spPr>
            <a:xfrm>
              <a:off x="3296860" y="3901091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40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973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78, 56, 52, 95, 88, 105, 15, 35, 22, 47, 43, 50, 19, 31, 40, 41, 59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59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6" name="Group 71685">
            <a:extLst>
              <a:ext uri="{FF2B5EF4-FFF2-40B4-BE49-F238E27FC236}">
                <a16:creationId xmlns:a16="http://schemas.microsoft.com/office/drawing/2014/main" id="{05386169-F804-4DE6-A661-C634A9EEC7BF}"/>
              </a:ext>
            </a:extLst>
          </p:cNvPr>
          <p:cNvGrpSpPr/>
          <p:nvPr/>
        </p:nvGrpSpPr>
        <p:grpSpPr>
          <a:xfrm>
            <a:off x="827584" y="2909250"/>
            <a:ext cx="7848872" cy="1431561"/>
            <a:chOff x="827584" y="2909250"/>
            <a:chExt cx="7848872" cy="1431561"/>
          </a:xfrm>
        </p:grpSpPr>
        <p:grpSp>
          <p:nvGrpSpPr>
            <p:cNvPr id="71683" name="Group 71682">
              <a:extLst>
                <a:ext uri="{FF2B5EF4-FFF2-40B4-BE49-F238E27FC236}">
                  <a16:creationId xmlns:a16="http://schemas.microsoft.com/office/drawing/2014/main" id="{FF2254CE-6C34-4706-9E0B-8E4E19F8A8B8}"/>
                </a:ext>
              </a:extLst>
            </p:cNvPr>
            <p:cNvGrpSpPr/>
            <p:nvPr/>
          </p:nvGrpSpPr>
          <p:grpSpPr>
            <a:xfrm>
              <a:off x="827584" y="2909250"/>
              <a:ext cx="7848872" cy="1431561"/>
              <a:chOff x="827584" y="2909250"/>
              <a:chExt cx="7848872" cy="1431561"/>
            </a:xfrm>
          </p:grpSpPr>
          <p:grpSp>
            <p:nvGrpSpPr>
              <p:cNvPr id="71680" name="Group 71679">
                <a:extLst>
                  <a:ext uri="{FF2B5EF4-FFF2-40B4-BE49-F238E27FC236}">
                    <a16:creationId xmlns:a16="http://schemas.microsoft.com/office/drawing/2014/main" id="{46719E5B-0D69-41BE-910B-1C223F00118E}"/>
                  </a:ext>
                </a:extLst>
              </p:cNvPr>
              <p:cNvGrpSpPr/>
              <p:nvPr/>
            </p:nvGrpSpPr>
            <p:grpSpPr>
              <a:xfrm>
                <a:off x="827584" y="2909250"/>
                <a:ext cx="7848872" cy="1431561"/>
                <a:chOff x="251520" y="2885763"/>
                <a:chExt cx="7848872" cy="1431561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15F315A-A406-4C14-8D9E-EBD6B65C466F}"/>
                    </a:ext>
                  </a:extLst>
                </p:cNvPr>
                <p:cNvGrpSpPr/>
                <p:nvPr/>
              </p:nvGrpSpPr>
              <p:grpSpPr>
                <a:xfrm>
                  <a:off x="251520" y="2885763"/>
                  <a:ext cx="7848872" cy="1431561"/>
                  <a:chOff x="251520" y="2885763"/>
                  <a:chExt cx="7848872" cy="1431561"/>
                </a:xfrm>
              </p:grpSpPr>
              <p:grpSp>
                <p:nvGrpSpPr>
                  <p:cNvPr id="71684" name="Group 71683">
                    <a:extLst>
                      <a:ext uri="{FF2B5EF4-FFF2-40B4-BE49-F238E27FC236}">
                        <a16:creationId xmlns:a16="http://schemas.microsoft.com/office/drawing/2014/main" id="{A915D87D-A3BB-4BB7-9A96-8D39655EB3FC}"/>
                      </a:ext>
                    </a:extLst>
                  </p:cNvPr>
                  <p:cNvGrpSpPr/>
                  <p:nvPr/>
                </p:nvGrpSpPr>
                <p:grpSpPr>
                  <a:xfrm>
                    <a:off x="761931" y="2885763"/>
                    <a:ext cx="7338461" cy="1431561"/>
                    <a:chOff x="761931" y="2885763"/>
                    <a:chExt cx="7338461" cy="1431561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3C5E30EF-1B57-402B-B0BF-204C3567ED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1931" y="2885763"/>
                      <a:ext cx="7338461" cy="1431561"/>
                      <a:chOff x="761931" y="2885763"/>
                      <a:chExt cx="7338461" cy="1431561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2516FC10-3786-494E-AA61-1A6D340845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1931" y="2885763"/>
                        <a:ext cx="7338461" cy="1423889"/>
                        <a:chOff x="309483" y="2868318"/>
                        <a:chExt cx="7338461" cy="1423889"/>
                      </a:xfrm>
                    </p:grpSpPr>
                    <p:grpSp>
                      <p:nvGrpSpPr>
                        <p:cNvPr id="16" name="Group 15">
                          <a:extLst>
                            <a:ext uri="{FF2B5EF4-FFF2-40B4-BE49-F238E27FC236}">
                              <a16:creationId xmlns:a16="http://schemas.microsoft.com/office/drawing/2014/main" id="{8E6F2397-9E49-4A26-898E-29AF793DCC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5317" y="2868318"/>
                          <a:ext cx="6862627" cy="1423889"/>
                          <a:chOff x="785317" y="2868318"/>
                          <a:chExt cx="6862627" cy="1423889"/>
                        </a:xfrm>
                      </p:grpSpPr>
                      <p:grpSp>
                        <p:nvGrpSpPr>
                          <p:cNvPr id="8" name="Group 7">
                            <a:extLst>
                              <a:ext uri="{FF2B5EF4-FFF2-40B4-BE49-F238E27FC236}">
                                <a16:creationId xmlns:a16="http://schemas.microsoft.com/office/drawing/2014/main" id="{C8FD83B1-99A1-4438-9E95-7FFCD7D8C76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85317" y="2868318"/>
                            <a:ext cx="6862627" cy="1423889"/>
                            <a:chOff x="785317" y="2868318"/>
                            <a:chExt cx="6862627" cy="1423889"/>
                          </a:xfrm>
                        </p:grpSpPr>
                        <p:grpSp>
                          <p:nvGrpSpPr>
                            <p:cNvPr id="19" name="Group 18">
                              <a:extLst>
                                <a:ext uri="{FF2B5EF4-FFF2-40B4-BE49-F238E27FC236}">
                                  <a16:creationId xmlns:a16="http://schemas.microsoft.com/office/drawing/2014/main" id="{32A4A5E4-DB96-443C-834C-79E521C718F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85317" y="2868318"/>
                              <a:ext cx="6280398" cy="1423889"/>
                              <a:chOff x="785317" y="2868318"/>
                              <a:chExt cx="6280398" cy="1423889"/>
                            </a:xfrm>
                          </p:grpSpPr>
                          <p:grpSp>
                            <p:nvGrpSpPr>
                              <p:cNvPr id="5" name="Group 4">
                                <a:extLst>
                                  <a:ext uri="{FF2B5EF4-FFF2-40B4-BE49-F238E27FC236}">
                                    <a16:creationId xmlns:a16="http://schemas.microsoft.com/office/drawing/2014/main" id="{E9AF85BB-6BA3-4EFE-8507-BA214131A0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263568" y="3851275"/>
                                <a:ext cx="991603" cy="432048"/>
                                <a:chOff x="4263568" y="3851275"/>
                                <a:chExt cx="991603" cy="432048"/>
                              </a:xfrm>
                            </p:grpSpPr>
                            <p:sp>
                              <p:nvSpPr>
                                <p:cNvPr id="11" name="Rectangle: Rounded Corners 10">
                                  <a:extLst>
                                    <a:ext uri="{FF2B5EF4-FFF2-40B4-BE49-F238E27FC236}">
                                      <a16:creationId xmlns:a16="http://schemas.microsoft.com/office/drawing/2014/main" id="{AA0718C2-FC26-4965-BD3B-0C81BB46051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63568" y="3851275"/>
                                  <a:ext cx="504056" cy="43204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52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4" name="Rectangle: Rounded Corners 13">
                                  <a:extLst>
                                    <a:ext uri="{FF2B5EF4-FFF2-40B4-BE49-F238E27FC236}">
                                      <a16:creationId xmlns:a16="http://schemas.microsoft.com/office/drawing/2014/main" id="{DA5DFE11-2EC4-4F40-98B8-26EA1019268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1115" y="3851275"/>
                                  <a:ext cx="504056" cy="43204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56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" name="Group 2">
                                <a:extLst>
                                  <a:ext uri="{FF2B5EF4-FFF2-40B4-BE49-F238E27FC236}">
                                    <a16:creationId xmlns:a16="http://schemas.microsoft.com/office/drawing/2014/main" id="{8F443C97-0124-4A3C-BCCD-7FAF198BD4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057603" y="3842392"/>
                                <a:ext cx="1008112" cy="449815"/>
                                <a:chOff x="6057603" y="3842392"/>
                                <a:chExt cx="1008112" cy="449815"/>
                              </a:xfrm>
                            </p:grpSpPr>
                            <p:sp>
                              <p:nvSpPr>
                                <p:cNvPr id="6" name="Rectangle: Rounded Corners 5">
                                  <a:extLst>
                                    <a:ext uri="{FF2B5EF4-FFF2-40B4-BE49-F238E27FC236}">
                                      <a16:creationId xmlns:a16="http://schemas.microsoft.com/office/drawing/2014/main" id="{4CE82C8B-E07A-49B3-AA32-C56730E6B3D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057603" y="3842392"/>
                                  <a:ext cx="504056" cy="449815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88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5" name="Rectangle: Rounded Corners 14">
                                  <a:extLst>
                                    <a:ext uri="{FF2B5EF4-FFF2-40B4-BE49-F238E27FC236}">
                                      <a16:creationId xmlns:a16="http://schemas.microsoft.com/office/drawing/2014/main" id="{10EF7FC2-230A-441E-BB8F-8D5456F66B2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561659" y="3842392"/>
                                  <a:ext cx="504056" cy="43204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95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2" name="Rectangle: Rounded Corners 1">
                                <a:extLst>
                                  <a:ext uri="{FF2B5EF4-FFF2-40B4-BE49-F238E27FC236}">
                                    <a16:creationId xmlns:a16="http://schemas.microsoft.com/office/drawing/2014/main" id="{031DA5AF-2628-4CE1-9BEF-8A4C901710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051435" y="2868318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78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0" name="Straight Arrow Connector 9">
                                <a:extLst>
                                  <a:ext uri="{FF2B5EF4-FFF2-40B4-BE49-F238E27FC236}">
                                    <a16:creationId xmlns:a16="http://schemas.microsoft.com/office/drawing/2014/main" id="{F2708ABE-B27E-44FF-9460-D672A06FD5FF}"/>
                                  </a:ext>
                                </a:extLst>
                              </p:cNvPr>
                              <p:cNvCxnSpPr>
                                <a:cxnSpLocks/>
                                <a:stCxn id="9" idx="1"/>
                              </p:cNvCxnSpPr>
                              <p:nvPr/>
                            </p:nvCxnSpPr>
                            <p:spPr>
                              <a:xfrm flipH="1">
                                <a:off x="785317" y="3092192"/>
                                <a:ext cx="2274461" cy="739938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8" name="Straight Arrow Connector 17">
                                <a:extLst>
                                  <a:ext uri="{FF2B5EF4-FFF2-40B4-BE49-F238E27FC236}">
                                    <a16:creationId xmlns:a16="http://schemas.microsoft.com/office/drawing/2014/main" id="{3C1131C4-7816-49EA-AD13-5DB0FD3468EF}"/>
                                  </a:ext>
                                </a:extLst>
                              </p:cNvPr>
                              <p:cNvCxnSpPr>
                                <a:cxnSpLocks/>
                                <a:stCxn id="2" idx="3"/>
                                <a:endCxn id="15" idx="0"/>
                              </p:cNvCxnSpPr>
                              <p:nvPr/>
                            </p:nvCxnSpPr>
                            <p:spPr>
                              <a:xfrm>
                                <a:off x="4555491" y="3084342"/>
                                <a:ext cx="2258196" cy="758050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7" name="Rectangle: Rounded Corners 6">
                              <a:extLst>
                                <a:ext uri="{FF2B5EF4-FFF2-40B4-BE49-F238E27FC236}">
                                  <a16:creationId xmlns:a16="http://schemas.microsoft.com/office/drawing/2014/main" id="{D0323DC8-D13E-417C-823D-32D37D58E46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074140" y="3839802"/>
                              <a:ext cx="573804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300" b="1" dirty="0">
                                  <a:solidFill>
                                    <a:srgbClr val="080808"/>
                                  </a:solidFill>
                                </a:rPr>
                                <a:t>105</a:t>
                              </a:r>
                              <a:endParaRPr lang="en-IN" sz="1300" b="1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" name="Rectangle: Rounded Corners 8">
                            <a:extLst>
                              <a:ext uri="{FF2B5EF4-FFF2-40B4-BE49-F238E27FC236}">
                                <a16:creationId xmlns:a16="http://schemas.microsoft.com/office/drawing/2014/main" id="{DB15476C-4A62-4009-93B2-08C81A1E0B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059778" y="2868318"/>
                            <a:ext cx="504071" cy="447747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35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" name="Rectangle: Rounded Corners 11">
                            <a:extLst>
                              <a:ext uri="{FF2B5EF4-FFF2-40B4-BE49-F238E27FC236}">
                                <a16:creationId xmlns:a16="http://schemas.microsoft.com/office/drawing/2014/main" id="{05358358-3A9B-48A1-B3A5-8D90E14579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3539" y="3839802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22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7" name="Rectangle: Rounded Corners 16">
                          <a:extLst>
                            <a:ext uri="{FF2B5EF4-FFF2-40B4-BE49-F238E27FC236}">
                              <a16:creationId xmlns:a16="http://schemas.microsoft.com/office/drawing/2014/main" id="{9695A054-8D1F-4B6B-B955-BF117A97EE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483" y="3839802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19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30" name="Straight Arrow Connector 29">
                        <a:extLst>
                          <a:ext uri="{FF2B5EF4-FFF2-40B4-BE49-F238E27FC236}">
                            <a16:creationId xmlns:a16="http://schemas.microsoft.com/office/drawing/2014/main" id="{8826AC95-8691-47AA-B3F6-2E569E75288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13939" y="3306338"/>
                        <a:ext cx="866658" cy="571266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2" name="Rectangle: Rounded Corners 21">
                        <a:extLst>
                          <a:ext uri="{FF2B5EF4-FFF2-40B4-BE49-F238E27FC236}">
                            <a16:creationId xmlns:a16="http://schemas.microsoft.com/office/drawing/2014/main" id="{D8DE1948-8152-400D-BEFD-742ADBCE67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9827" y="2885763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50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20" name="Rectangle: Rounded Corners 19">
                        <a:extLst>
                          <a:ext uri="{FF2B5EF4-FFF2-40B4-BE49-F238E27FC236}">
                            <a16:creationId xmlns:a16="http://schemas.microsoft.com/office/drawing/2014/main" id="{F060915F-C224-4503-BE03-BEB7D7D640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936" y="3885276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47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4" name="Rectangle: Rounded Corners 23">
                      <a:extLst>
                        <a:ext uri="{FF2B5EF4-FFF2-40B4-BE49-F238E27FC236}">
                          <a16:creationId xmlns:a16="http://schemas.microsoft.com/office/drawing/2014/main" id="{0CA5017F-7525-4622-8009-6ECB2FC49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1403" y="387760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43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625E6CF9-EB44-47C7-B4D8-CAD643967C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500201" y="3333510"/>
                      <a:ext cx="527299" cy="59463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833097D6-CD7F-4B54-9AFB-06A5BFA66267}"/>
                      </a:ext>
                    </a:extLst>
                  </p:cNvPr>
                  <p:cNvSpPr/>
                  <p:nvPr/>
                </p:nvSpPr>
                <p:spPr>
                  <a:xfrm>
                    <a:off x="251520" y="3857247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8AAA11E1-09F9-43B3-8835-BBC676C2689C}"/>
                      </a:ext>
                    </a:extLst>
                  </p:cNvPr>
                  <p:cNvSpPr/>
                  <p:nvPr/>
                </p:nvSpPr>
                <p:spPr>
                  <a:xfrm>
                    <a:off x="1774248" y="3857247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31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C2D13EBC-636A-458C-A9D5-9290991F9141}"/>
                    </a:ext>
                  </a:extLst>
                </p:cNvPr>
                <p:cNvSpPr/>
                <p:nvPr/>
              </p:nvSpPr>
              <p:spPr>
                <a:xfrm>
                  <a:off x="2992319" y="3877604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41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1681" name="Rectangle: Rounded Corners 71680">
                <a:extLst>
                  <a:ext uri="{FF2B5EF4-FFF2-40B4-BE49-F238E27FC236}">
                    <a16:creationId xmlns:a16="http://schemas.microsoft.com/office/drawing/2014/main" id="{CBA11221-876F-481A-959E-06E49CB2C42F}"/>
                  </a:ext>
                </a:extLst>
              </p:cNvPr>
              <p:cNvSpPr/>
              <p:nvPr/>
            </p:nvSpPr>
            <p:spPr>
              <a:xfrm>
                <a:off x="3080836" y="3901091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40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F33516F-2D62-4131-9110-E7B80EF5C4A9}"/>
                </a:ext>
              </a:extLst>
            </p:cNvPr>
            <p:cNvSpPr/>
            <p:nvPr/>
          </p:nvSpPr>
          <p:spPr>
            <a:xfrm>
              <a:off x="6278325" y="3880734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59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60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652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A, S, Y, Q, 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E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33516F-2D62-4131-9110-E7B80EF5C4A9}"/>
              </a:ext>
            </a:extLst>
          </p:cNvPr>
          <p:cNvSpPr/>
          <p:nvPr/>
        </p:nvSpPr>
        <p:spPr>
          <a:xfrm>
            <a:off x="4211960" y="2856192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E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058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S, Y, Q, 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E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A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33516F-2D62-4131-9110-E7B80EF5C4A9}"/>
              </a:ext>
            </a:extLst>
          </p:cNvPr>
          <p:cNvSpPr/>
          <p:nvPr/>
        </p:nvSpPr>
        <p:spPr>
          <a:xfrm>
            <a:off x="4211960" y="2856192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E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71686" name="Group 71685">
            <a:extLst>
              <a:ext uri="{FF2B5EF4-FFF2-40B4-BE49-F238E27FC236}">
                <a16:creationId xmlns:a16="http://schemas.microsoft.com/office/drawing/2014/main" id="{5DD33075-764E-456C-A5ED-4E9FE8AFCB2B}"/>
              </a:ext>
            </a:extLst>
          </p:cNvPr>
          <p:cNvGrpSpPr/>
          <p:nvPr/>
        </p:nvGrpSpPr>
        <p:grpSpPr>
          <a:xfrm>
            <a:off x="3980060" y="3629964"/>
            <a:ext cx="1008112" cy="432048"/>
            <a:chOff x="3980060" y="3629964"/>
            <a:chExt cx="1008112" cy="43204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E73D7E1-188C-460C-8262-E3B7559603EC}"/>
                </a:ext>
              </a:extLst>
            </p:cNvPr>
            <p:cNvSpPr/>
            <p:nvPr/>
          </p:nvSpPr>
          <p:spPr>
            <a:xfrm>
              <a:off x="4484116" y="3629964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E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71685" name="Rectangle: Rounded Corners 71684">
              <a:extLst>
                <a:ext uri="{FF2B5EF4-FFF2-40B4-BE49-F238E27FC236}">
                  <a16:creationId xmlns:a16="http://schemas.microsoft.com/office/drawing/2014/main" id="{5C304060-C3F8-41CA-BBE4-5DCA0697B8F4}"/>
                </a:ext>
              </a:extLst>
            </p:cNvPr>
            <p:cNvSpPr/>
            <p:nvPr/>
          </p:nvSpPr>
          <p:spPr>
            <a:xfrm>
              <a:off x="3980060" y="3629964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A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131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Y, Q, 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E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A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S</a:t>
            </a:r>
          </a:p>
          <a:p>
            <a:pPr marL="0" indent="0" algn="just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33516F-2D62-4131-9110-E7B80EF5C4A9}"/>
              </a:ext>
            </a:extLst>
          </p:cNvPr>
          <p:cNvSpPr/>
          <p:nvPr/>
        </p:nvSpPr>
        <p:spPr>
          <a:xfrm>
            <a:off x="4211960" y="2856192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E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71686" name="Group 71685">
            <a:extLst>
              <a:ext uri="{FF2B5EF4-FFF2-40B4-BE49-F238E27FC236}">
                <a16:creationId xmlns:a16="http://schemas.microsoft.com/office/drawing/2014/main" id="{5DD33075-764E-456C-A5ED-4E9FE8AFCB2B}"/>
              </a:ext>
            </a:extLst>
          </p:cNvPr>
          <p:cNvGrpSpPr/>
          <p:nvPr/>
        </p:nvGrpSpPr>
        <p:grpSpPr>
          <a:xfrm>
            <a:off x="3980060" y="3629964"/>
            <a:ext cx="1008112" cy="432048"/>
            <a:chOff x="3980060" y="3629964"/>
            <a:chExt cx="1008112" cy="43204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E73D7E1-188C-460C-8262-E3B7559603EC}"/>
                </a:ext>
              </a:extLst>
            </p:cNvPr>
            <p:cNvSpPr/>
            <p:nvPr/>
          </p:nvSpPr>
          <p:spPr>
            <a:xfrm>
              <a:off x="4484116" y="3629964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E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71685" name="Rectangle: Rounded Corners 71684">
              <a:extLst>
                <a:ext uri="{FF2B5EF4-FFF2-40B4-BE49-F238E27FC236}">
                  <a16:creationId xmlns:a16="http://schemas.microsoft.com/office/drawing/2014/main" id="{5C304060-C3F8-41CA-BBE4-5DCA0697B8F4}"/>
                </a:ext>
              </a:extLst>
            </p:cNvPr>
            <p:cNvSpPr/>
            <p:nvPr/>
          </p:nvSpPr>
          <p:spPr>
            <a:xfrm>
              <a:off x="3980060" y="3629964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A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E7B6D7A-E68C-40A4-BFD6-4E57BD975EE7}"/>
              </a:ext>
            </a:extLst>
          </p:cNvPr>
          <p:cNvGrpSpPr/>
          <p:nvPr/>
        </p:nvGrpSpPr>
        <p:grpSpPr>
          <a:xfrm>
            <a:off x="3768225" y="4403736"/>
            <a:ext cx="1512168" cy="432048"/>
            <a:chOff x="3768225" y="4403736"/>
            <a:chExt cx="1512168" cy="43204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EC4197-3CDD-4DDB-B5C4-2522C63C1757}"/>
                </a:ext>
              </a:extLst>
            </p:cNvPr>
            <p:cNvGrpSpPr/>
            <p:nvPr/>
          </p:nvGrpSpPr>
          <p:grpSpPr>
            <a:xfrm>
              <a:off x="3768225" y="4403736"/>
              <a:ext cx="1008112" cy="432048"/>
              <a:chOff x="3980060" y="3629964"/>
              <a:chExt cx="1008112" cy="43204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4DBD338-949D-4BFF-92A0-1826AD59596A}"/>
                  </a:ext>
                </a:extLst>
              </p:cNvPr>
              <p:cNvSpPr/>
              <p:nvPr/>
            </p:nvSpPr>
            <p:spPr>
              <a:xfrm>
                <a:off x="4484116" y="362996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EDB7725-9800-41A3-B91B-8593784B75A2}"/>
                  </a:ext>
                </a:extLst>
              </p:cNvPr>
              <p:cNvSpPr/>
              <p:nvPr/>
            </p:nvSpPr>
            <p:spPr>
              <a:xfrm>
                <a:off x="3980060" y="362996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8173C20-6787-4217-B42B-C886F3229B9E}"/>
                </a:ext>
              </a:extLst>
            </p:cNvPr>
            <p:cNvSpPr/>
            <p:nvPr/>
          </p:nvSpPr>
          <p:spPr>
            <a:xfrm>
              <a:off x="4776337" y="4403736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640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Q, 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E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A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S</a:t>
            </a:r>
          </a:p>
          <a:p>
            <a:pPr marL="0" indent="0" algn="just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Y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33516F-2D62-4131-9110-E7B80EF5C4A9}"/>
              </a:ext>
            </a:extLst>
          </p:cNvPr>
          <p:cNvSpPr/>
          <p:nvPr/>
        </p:nvSpPr>
        <p:spPr>
          <a:xfrm>
            <a:off x="4211960" y="2856192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E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71686" name="Group 71685">
            <a:extLst>
              <a:ext uri="{FF2B5EF4-FFF2-40B4-BE49-F238E27FC236}">
                <a16:creationId xmlns:a16="http://schemas.microsoft.com/office/drawing/2014/main" id="{5DD33075-764E-456C-A5ED-4E9FE8AFCB2B}"/>
              </a:ext>
            </a:extLst>
          </p:cNvPr>
          <p:cNvGrpSpPr/>
          <p:nvPr/>
        </p:nvGrpSpPr>
        <p:grpSpPr>
          <a:xfrm>
            <a:off x="3980060" y="3629964"/>
            <a:ext cx="1008112" cy="432048"/>
            <a:chOff x="3980060" y="3629964"/>
            <a:chExt cx="1008112" cy="43204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E73D7E1-188C-460C-8262-E3B7559603EC}"/>
                </a:ext>
              </a:extLst>
            </p:cNvPr>
            <p:cNvSpPr/>
            <p:nvPr/>
          </p:nvSpPr>
          <p:spPr>
            <a:xfrm>
              <a:off x="4484116" y="3629964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E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71685" name="Rectangle: Rounded Corners 71684">
              <a:extLst>
                <a:ext uri="{FF2B5EF4-FFF2-40B4-BE49-F238E27FC236}">
                  <a16:creationId xmlns:a16="http://schemas.microsoft.com/office/drawing/2014/main" id="{5C304060-C3F8-41CA-BBE4-5DCA0697B8F4}"/>
                </a:ext>
              </a:extLst>
            </p:cNvPr>
            <p:cNvSpPr/>
            <p:nvPr/>
          </p:nvSpPr>
          <p:spPr>
            <a:xfrm>
              <a:off x="3980060" y="3629964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A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7B21C9-7C1C-4C6B-944E-1761EB722E7D}"/>
              </a:ext>
            </a:extLst>
          </p:cNvPr>
          <p:cNvGrpSpPr/>
          <p:nvPr/>
        </p:nvGrpSpPr>
        <p:grpSpPr>
          <a:xfrm>
            <a:off x="3815916" y="4480646"/>
            <a:ext cx="1512168" cy="432048"/>
            <a:chOff x="3768225" y="4403736"/>
            <a:chExt cx="1512168" cy="43204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D4E219-C8B5-4967-810C-C87AF199996A}"/>
                </a:ext>
              </a:extLst>
            </p:cNvPr>
            <p:cNvGrpSpPr/>
            <p:nvPr/>
          </p:nvGrpSpPr>
          <p:grpSpPr>
            <a:xfrm>
              <a:off x="3768225" y="4403736"/>
              <a:ext cx="1008112" cy="432048"/>
              <a:chOff x="3980060" y="3629964"/>
              <a:chExt cx="1008112" cy="432048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603F928-F159-4FC4-A78B-8B50D5956BBD}"/>
                  </a:ext>
                </a:extLst>
              </p:cNvPr>
              <p:cNvSpPr/>
              <p:nvPr/>
            </p:nvSpPr>
            <p:spPr>
              <a:xfrm>
                <a:off x="4484116" y="362996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645195C-8D04-44BB-A9E1-CB1247DF7C38}"/>
                  </a:ext>
                </a:extLst>
              </p:cNvPr>
              <p:cNvSpPr/>
              <p:nvPr/>
            </p:nvSpPr>
            <p:spPr>
              <a:xfrm>
                <a:off x="3980060" y="362996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6691786-861E-4F31-AC5C-E584A6224BFF}"/>
                </a:ext>
              </a:extLst>
            </p:cNvPr>
            <p:cNvSpPr/>
            <p:nvPr/>
          </p:nvSpPr>
          <p:spPr>
            <a:xfrm>
              <a:off x="4776337" y="4403736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075C83E-9A98-48E7-8D45-344B1012942C}"/>
              </a:ext>
            </a:extLst>
          </p:cNvPr>
          <p:cNvGrpSpPr/>
          <p:nvPr/>
        </p:nvGrpSpPr>
        <p:grpSpPr>
          <a:xfrm>
            <a:off x="3558716" y="5331328"/>
            <a:ext cx="2026568" cy="432048"/>
            <a:chOff x="3920625" y="5331328"/>
            <a:chExt cx="2026568" cy="4320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E7B6D7A-E68C-40A4-BFD6-4E57BD975EE7}"/>
                </a:ext>
              </a:extLst>
            </p:cNvPr>
            <p:cNvGrpSpPr/>
            <p:nvPr/>
          </p:nvGrpSpPr>
          <p:grpSpPr>
            <a:xfrm>
              <a:off x="3920625" y="5331328"/>
              <a:ext cx="1512168" cy="432048"/>
              <a:chOff x="3768225" y="4403736"/>
              <a:chExt cx="1512168" cy="43204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CEC4197-3CDD-4DDB-B5C4-2522C63C1757}"/>
                  </a:ext>
                </a:extLst>
              </p:cNvPr>
              <p:cNvGrpSpPr/>
              <p:nvPr/>
            </p:nvGrpSpPr>
            <p:grpSpPr>
              <a:xfrm>
                <a:off x="3768225" y="4403736"/>
                <a:ext cx="1008112" cy="432048"/>
                <a:chOff x="3980060" y="3629964"/>
                <a:chExt cx="1008112" cy="432048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4DBD338-949D-4BFF-92A0-1826AD59596A}"/>
                    </a:ext>
                  </a:extLst>
                </p:cNvPr>
                <p:cNvSpPr/>
                <p:nvPr/>
              </p:nvSpPr>
              <p:spPr>
                <a:xfrm>
                  <a:off x="4484116" y="3629964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EDB7725-9800-41A3-B91B-8593784B75A2}"/>
                    </a:ext>
                  </a:extLst>
                </p:cNvPr>
                <p:cNvSpPr/>
                <p:nvPr/>
              </p:nvSpPr>
              <p:spPr>
                <a:xfrm>
                  <a:off x="3980060" y="3629964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78173C20-6787-4217-B42B-C886F3229B9E}"/>
                  </a:ext>
                </a:extLst>
              </p:cNvPr>
              <p:cNvSpPr/>
              <p:nvPr/>
            </p:nvSpPr>
            <p:spPr>
              <a:xfrm>
                <a:off x="4776337" y="4403736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D6EDCFB-2E71-4B77-95B2-C15F3CBE668E}"/>
                </a:ext>
              </a:extLst>
            </p:cNvPr>
            <p:cNvSpPr/>
            <p:nvPr/>
          </p:nvSpPr>
          <p:spPr>
            <a:xfrm>
              <a:off x="5443137" y="533132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Y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083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39826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Q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EE7AA4-64DD-4EB3-9CBE-6172C2C9F66B}"/>
              </a:ext>
            </a:extLst>
          </p:cNvPr>
          <p:cNvGrpSpPr/>
          <p:nvPr/>
        </p:nvGrpSpPr>
        <p:grpSpPr>
          <a:xfrm>
            <a:off x="3203848" y="3048767"/>
            <a:ext cx="3024336" cy="1152128"/>
            <a:chOff x="3419872" y="2048968"/>
            <a:chExt cx="3024336" cy="115212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8599B0-220D-42AF-A68B-BFBAB5D01D8D}"/>
                </a:ext>
              </a:extLst>
            </p:cNvPr>
            <p:cNvGrpSpPr/>
            <p:nvPr/>
          </p:nvGrpSpPr>
          <p:grpSpPr>
            <a:xfrm>
              <a:off x="3463534" y="2416753"/>
              <a:ext cx="2648264" cy="436183"/>
              <a:chOff x="3463534" y="2416753"/>
              <a:chExt cx="2648264" cy="43618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075C83E-9A98-48E7-8D45-344B1012942C}"/>
                  </a:ext>
                </a:extLst>
              </p:cNvPr>
              <p:cNvGrpSpPr/>
              <p:nvPr/>
            </p:nvGrpSpPr>
            <p:grpSpPr>
              <a:xfrm>
                <a:off x="3463534" y="2416753"/>
                <a:ext cx="2648264" cy="436183"/>
                <a:chOff x="3920625" y="5327193"/>
                <a:chExt cx="2648264" cy="436183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FE7B6D7A-E68C-40A4-BFD6-4E57BD975EE7}"/>
                    </a:ext>
                  </a:extLst>
                </p:cNvPr>
                <p:cNvGrpSpPr/>
                <p:nvPr/>
              </p:nvGrpSpPr>
              <p:grpSpPr>
                <a:xfrm>
                  <a:off x="3920625" y="5327193"/>
                  <a:ext cx="2080216" cy="436183"/>
                  <a:chOff x="3768225" y="4399601"/>
                  <a:chExt cx="2080216" cy="436183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0CEC4197-3CDD-4DDB-B5C4-2522C63C1757}"/>
                      </a:ext>
                    </a:extLst>
                  </p:cNvPr>
                  <p:cNvGrpSpPr/>
                  <p:nvPr/>
                </p:nvGrpSpPr>
                <p:grpSpPr>
                  <a:xfrm>
                    <a:off x="3768225" y="4403736"/>
                    <a:ext cx="1008112" cy="432048"/>
                    <a:chOff x="3980060" y="3629964"/>
                    <a:chExt cx="1008112" cy="432048"/>
                  </a:xfrm>
                </p:grpSpPr>
                <p:sp>
                  <p:nvSpPr>
                    <p:cNvPr id="9" name="Rectangle: Rounded Corners 8">
                      <a:extLst>
                        <a:ext uri="{FF2B5EF4-FFF2-40B4-BE49-F238E27FC236}">
                          <a16:creationId xmlns:a16="http://schemas.microsoft.com/office/drawing/2014/main" id="{24DBD338-949D-4BFF-92A0-1826AD595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84116" y="362996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E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0EDB7725-9800-41A3-B91B-8593784B7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0060" y="362996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78173C20-6787-4217-B42B-C886F3229B9E}"/>
                      </a:ext>
                    </a:extLst>
                  </p:cNvPr>
                  <p:cNvSpPr/>
                  <p:nvPr/>
                </p:nvSpPr>
                <p:spPr>
                  <a:xfrm>
                    <a:off x="5280393" y="4399601"/>
                    <a:ext cx="568048" cy="41655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D6EDCFB-2E71-4B77-95B2-C15F3CBE668E}"/>
                    </a:ext>
                  </a:extLst>
                </p:cNvPr>
                <p:cNvSpPr/>
                <p:nvPr/>
              </p:nvSpPr>
              <p:spPr>
                <a:xfrm>
                  <a:off x="6000841" y="5327193"/>
                  <a:ext cx="568048" cy="41655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Y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B507318-E033-4BC7-ADA6-947B5FABFA3D}"/>
                  </a:ext>
                </a:extLst>
              </p:cNvPr>
              <p:cNvSpPr/>
              <p:nvPr/>
            </p:nvSpPr>
            <p:spPr>
              <a:xfrm>
                <a:off x="4471646" y="2416753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BAD37C-697B-472D-96BA-E3FEB03A8FE6}"/>
                </a:ext>
              </a:extLst>
            </p:cNvPr>
            <p:cNvSpPr/>
            <p:nvPr/>
          </p:nvSpPr>
          <p:spPr>
            <a:xfrm>
              <a:off x="3419872" y="2048968"/>
              <a:ext cx="3024336" cy="115212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8349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1627188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 defTabSz="36195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	The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separate the ranges of keys stored in each subtree: 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any key stored in the subtree with root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…≤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4. All leaf nodes has the same depth, which is the tree's height h.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627188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677" r="-7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707" name="Group 71706">
            <a:extLst>
              <a:ext uri="{FF2B5EF4-FFF2-40B4-BE49-F238E27FC236}">
                <a16:creationId xmlns:a16="http://schemas.microsoft.com/office/drawing/2014/main" id="{C3914C37-0569-4D2E-BC9F-0F1C88868EE0}"/>
              </a:ext>
            </a:extLst>
          </p:cNvPr>
          <p:cNvGrpSpPr/>
          <p:nvPr/>
        </p:nvGrpSpPr>
        <p:grpSpPr>
          <a:xfrm>
            <a:off x="1890503" y="3212976"/>
            <a:ext cx="5522666" cy="1188100"/>
            <a:chOff x="1890503" y="3212976"/>
            <a:chExt cx="5522666" cy="1188100"/>
          </a:xfrm>
        </p:grpSpPr>
        <p:grpSp>
          <p:nvGrpSpPr>
            <p:cNvPr id="71696" name="Group 71695">
              <a:extLst>
                <a:ext uri="{FF2B5EF4-FFF2-40B4-BE49-F238E27FC236}">
                  <a16:creationId xmlns:a16="http://schemas.microsoft.com/office/drawing/2014/main" id="{569F8AED-694D-4E65-B322-8C94D13C0D4B}"/>
                </a:ext>
              </a:extLst>
            </p:cNvPr>
            <p:cNvGrpSpPr/>
            <p:nvPr/>
          </p:nvGrpSpPr>
          <p:grpSpPr>
            <a:xfrm>
              <a:off x="1890503" y="3212976"/>
              <a:ext cx="4565585" cy="1188100"/>
              <a:chOff x="1890359" y="3053899"/>
              <a:chExt cx="4565585" cy="1188100"/>
            </a:xfrm>
          </p:grpSpPr>
          <p:grpSp>
            <p:nvGrpSpPr>
              <p:cNvPr id="71694" name="Group 71693">
                <a:extLst>
                  <a:ext uri="{FF2B5EF4-FFF2-40B4-BE49-F238E27FC236}">
                    <a16:creationId xmlns:a16="http://schemas.microsoft.com/office/drawing/2014/main" id="{EA0909EC-1038-4FF2-B5C9-2AC9E76203AC}"/>
                  </a:ext>
                </a:extLst>
              </p:cNvPr>
              <p:cNvGrpSpPr/>
              <p:nvPr/>
            </p:nvGrpSpPr>
            <p:grpSpPr>
              <a:xfrm>
                <a:off x="1890359" y="3053899"/>
                <a:ext cx="4565585" cy="1184731"/>
                <a:chOff x="1890359" y="3053899"/>
                <a:chExt cx="4565585" cy="1184731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283779CA-08D3-4445-8CA9-D944927D6A89}"/>
                    </a:ext>
                  </a:extLst>
                </p:cNvPr>
                <p:cNvGrpSpPr/>
                <p:nvPr/>
              </p:nvGrpSpPr>
              <p:grpSpPr>
                <a:xfrm>
                  <a:off x="3491880" y="3861048"/>
                  <a:ext cx="2523902" cy="377582"/>
                  <a:chOff x="3571721" y="3446631"/>
                  <a:chExt cx="2523902" cy="377582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EF688329-E29A-451A-8278-988B8306E4C2}"/>
                      </a:ext>
                    </a:extLst>
                  </p:cNvPr>
                  <p:cNvCxnSpPr/>
                  <p:nvPr/>
                </p:nvCxnSpPr>
                <p:spPr>
                  <a:xfrm>
                    <a:off x="4768239" y="3626651"/>
                    <a:ext cx="26775" cy="1169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ACD5D278-D69D-4D6F-A00B-2DAFB6A511FB}"/>
                      </a:ext>
                    </a:extLst>
                  </p:cNvPr>
                  <p:cNvGrpSpPr/>
                  <p:nvPr/>
                </p:nvGrpSpPr>
                <p:grpSpPr>
                  <a:xfrm>
                    <a:off x="3571721" y="3446631"/>
                    <a:ext cx="626961" cy="371735"/>
                    <a:chOff x="3571721" y="3446631"/>
                    <a:chExt cx="626961" cy="371735"/>
                  </a:xfrm>
                </p:grpSpPr>
                <p:sp>
                  <p:nvSpPr>
                    <p:cNvPr id="7" name="Rectangle: Rounded Corners 6">
                      <a:extLst>
                        <a:ext uri="{FF2B5EF4-FFF2-40B4-BE49-F238E27FC236}">
                          <a16:creationId xmlns:a16="http://schemas.microsoft.com/office/drawing/2014/main" id="{1AA52DDE-BB27-4F3D-BD49-9FF0AC022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8520" y="3446631"/>
                      <a:ext cx="440162" cy="360040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" name="Rectangle: Rounded Corners 2">
                      <a:extLst>
                        <a:ext uri="{FF2B5EF4-FFF2-40B4-BE49-F238E27FC236}">
                          <a16:creationId xmlns:a16="http://schemas.microsoft.com/office/drawing/2014/main" id="{41ADD579-8C04-46CB-8679-3CD512974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1721" y="3458326"/>
                      <a:ext cx="186799" cy="360040"/>
                    </a:xfrm>
                    <a:prstGeom prst="round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E75D9F01-6F53-49BC-8606-5B08B38FF5BF}"/>
                      </a:ext>
                    </a:extLst>
                  </p:cNvPr>
                  <p:cNvGrpSpPr/>
                  <p:nvPr/>
                </p:nvGrpSpPr>
                <p:grpSpPr>
                  <a:xfrm>
                    <a:off x="4202468" y="3449999"/>
                    <a:ext cx="626961" cy="371735"/>
                    <a:chOff x="3571721" y="3446631"/>
                    <a:chExt cx="626961" cy="371735"/>
                  </a:xfrm>
                </p:grpSpPr>
                <p:sp>
                  <p:nvSpPr>
                    <p:cNvPr id="15" name="Rectangle: Rounded Corners 14">
                      <a:extLst>
                        <a:ext uri="{FF2B5EF4-FFF2-40B4-BE49-F238E27FC236}">
                          <a16:creationId xmlns:a16="http://schemas.microsoft.com/office/drawing/2014/main" id="{7B14A699-5FE0-48A4-B5FB-69F2EEFBA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8520" y="3446631"/>
                      <a:ext cx="440162" cy="360040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6" name="Rectangle: Rounded Corners 15">
                      <a:extLst>
                        <a:ext uri="{FF2B5EF4-FFF2-40B4-BE49-F238E27FC236}">
                          <a16:creationId xmlns:a16="http://schemas.microsoft.com/office/drawing/2014/main" id="{08DE16C6-1DD3-468C-A83E-34CDB1871C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1721" y="3458326"/>
                      <a:ext cx="186799" cy="360040"/>
                    </a:xfrm>
                    <a:prstGeom prst="round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DEB8DA0D-6623-4273-A4DE-074A999FD6B3}"/>
                      </a:ext>
                    </a:extLst>
                  </p:cNvPr>
                  <p:cNvGrpSpPr/>
                  <p:nvPr/>
                </p:nvGrpSpPr>
                <p:grpSpPr>
                  <a:xfrm>
                    <a:off x="4829429" y="3449006"/>
                    <a:ext cx="626961" cy="371735"/>
                    <a:chOff x="3571721" y="3446631"/>
                    <a:chExt cx="626961" cy="371735"/>
                  </a:xfrm>
                </p:grpSpPr>
                <p:sp>
                  <p:nvSpPr>
                    <p:cNvPr id="18" name="Rectangle: Rounded Corners 17">
                      <a:extLst>
                        <a:ext uri="{FF2B5EF4-FFF2-40B4-BE49-F238E27FC236}">
                          <a16:creationId xmlns:a16="http://schemas.microsoft.com/office/drawing/2014/main" id="{8CFE27E2-FD48-439F-90C1-7E38421AE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8520" y="3446631"/>
                      <a:ext cx="440162" cy="360040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48082A62-FBEF-4462-A81B-E32A79285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1721" y="3458326"/>
                      <a:ext cx="186799" cy="360040"/>
                    </a:xfrm>
                    <a:prstGeom prst="round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9EC76ED7-4645-40AB-84E5-161E5349AB47}"/>
                      </a:ext>
                    </a:extLst>
                  </p:cNvPr>
                  <p:cNvGrpSpPr/>
                  <p:nvPr/>
                </p:nvGrpSpPr>
                <p:grpSpPr>
                  <a:xfrm>
                    <a:off x="5468662" y="3452478"/>
                    <a:ext cx="626961" cy="371735"/>
                    <a:chOff x="3571721" y="3446631"/>
                    <a:chExt cx="626961" cy="371735"/>
                  </a:xfrm>
                </p:grpSpPr>
                <p:sp>
                  <p:nvSpPr>
                    <p:cNvPr id="21" name="Rectangle: Rounded Corners 20">
                      <a:extLst>
                        <a:ext uri="{FF2B5EF4-FFF2-40B4-BE49-F238E27FC236}">
                          <a16:creationId xmlns:a16="http://schemas.microsoft.com/office/drawing/2014/main" id="{B0C573A2-B295-4F9C-B915-903334B89D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8520" y="3446631"/>
                      <a:ext cx="440162" cy="360040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2" name="Rectangle: Rounded Corners 21">
                      <a:extLst>
                        <a:ext uri="{FF2B5EF4-FFF2-40B4-BE49-F238E27FC236}">
                          <a16:creationId xmlns:a16="http://schemas.microsoft.com/office/drawing/2014/main" id="{02191480-EB63-4F4F-925D-B4839D500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1721" y="3458326"/>
                      <a:ext cx="186799" cy="360040"/>
                    </a:xfrm>
                    <a:prstGeom prst="round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5A86936F-D077-448C-B1C5-CBD14FA20FC4}"/>
                    </a:ext>
                  </a:extLst>
                </p:cNvPr>
                <p:cNvCxnSpPr>
                  <a:cxnSpLocks/>
                  <a:stCxn id="3" idx="0"/>
                </p:cNvCxnSpPr>
                <p:nvPr/>
              </p:nvCxnSpPr>
              <p:spPr>
                <a:xfrm flipH="1" flipV="1">
                  <a:off x="1890359" y="3125907"/>
                  <a:ext cx="1694921" cy="7468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65591C1E-D838-42E9-B708-3C5BB547A700}"/>
                    </a:ext>
                  </a:extLst>
                </p:cNvPr>
                <p:cNvCxnSpPr>
                  <a:cxnSpLocks/>
                  <a:stCxn id="7" idx="0"/>
                </p:cNvCxnSpPr>
                <p:nvPr/>
              </p:nvCxnSpPr>
              <p:spPr>
                <a:xfrm flipH="1" flipV="1">
                  <a:off x="2672047" y="3125907"/>
                  <a:ext cx="1226713" cy="7351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3ACB38D-12E2-4F3E-B46F-3F5437B8D070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 flipV="1">
                  <a:off x="3519856" y="3118376"/>
                  <a:ext cx="696171" cy="7577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33617C18-88B2-4E4E-8E19-ECD223CD6BEB}"/>
                    </a:ext>
                  </a:extLst>
                </p:cNvPr>
                <p:cNvCxnSpPr>
                  <a:cxnSpLocks/>
                  <a:stCxn id="15" idx="0"/>
                </p:cNvCxnSpPr>
                <p:nvPr/>
              </p:nvCxnSpPr>
              <p:spPr>
                <a:xfrm flipH="1" flipV="1">
                  <a:off x="4252222" y="3118376"/>
                  <a:ext cx="277285" cy="7460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497094D8-F6F7-48AE-AE88-7E6EDA12D203}"/>
                    </a:ext>
                  </a:extLst>
                </p:cNvPr>
                <p:cNvCxnSpPr>
                  <a:cxnSpLocks/>
                  <a:stCxn id="19" idx="0"/>
                </p:cNvCxnSpPr>
                <p:nvPr/>
              </p:nvCxnSpPr>
              <p:spPr>
                <a:xfrm flipV="1">
                  <a:off x="4842988" y="3053899"/>
                  <a:ext cx="29922" cy="8212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55593D3A-5B46-4359-A821-73D21CD4C3B0}"/>
                    </a:ext>
                  </a:extLst>
                </p:cNvPr>
                <p:cNvCxnSpPr>
                  <a:cxnSpLocks/>
                  <a:stCxn id="18" idx="0"/>
                </p:cNvCxnSpPr>
                <p:nvPr/>
              </p:nvCxnSpPr>
              <p:spPr>
                <a:xfrm flipH="1" flipV="1">
                  <a:off x="5042059" y="3118376"/>
                  <a:ext cx="114409" cy="7450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1B360366-3ECE-4620-8457-014B07284543}"/>
                    </a:ext>
                  </a:extLst>
                </p:cNvPr>
                <p:cNvCxnSpPr>
                  <a:cxnSpLocks/>
                  <a:stCxn id="22" idx="0"/>
                </p:cNvCxnSpPr>
                <p:nvPr/>
              </p:nvCxnSpPr>
              <p:spPr>
                <a:xfrm flipV="1">
                  <a:off x="5482221" y="3140969"/>
                  <a:ext cx="207808" cy="7376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423EEF82-0230-427D-BDCB-1B00C8B61C53}"/>
                    </a:ext>
                  </a:extLst>
                </p:cNvPr>
                <p:cNvCxnSpPr>
                  <a:cxnSpLocks/>
                  <a:stCxn id="21" idx="0"/>
                </p:cNvCxnSpPr>
                <p:nvPr/>
              </p:nvCxnSpPr>
              <p:spPr>
                <a:xfrm flipV="1">
                  <a:off x="5795701" y="3140971"/>
                  <a:ext cx="660243" cy="7259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695" name="Rectangle: Rounded Corners 71694">
                <a:extLst>
                  <a:ext uri="{FF2B5EF4-FFF2-40B4-BE49-F238E27FC236}">
                    <a16:creationId xmlns:a16="http://schemas.microsoft.com/office/drawing/2014/main" id="{830FB63F-1806-483F-8D76-AD2CD9B89A05}"/>
                  </a:ext>
                </a:extLst>
              </p:cNvPr>
              <p:cNvSpPr/>
              <p:nvPr/>
            </p:nvSpPr>
            <p:spPr>
              <a:xfrm>
                <a:off x="6032422" y="3881959"/>
                <a:ext cx="186799" cy="360040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9E91276-7E84-4F66-9CBB-C76FE84F276F}"/>
                </a:ext>
              </a:extLst>
            </p:cNvPr>
            <p:cNvCxnSpPr>
              <a:cxnSpLocks/>
              <a:stCxn id="71695" idx="0"/>
            </p:cNvCxnSpPr>
            <p:nvPr/>
          </p:nvCxnSpPr>
          <p:spPr>
            <a:xfrm flipV="1">
              <a:off x="6125966" y="3212978"/>
              <a:ext cx="1287203" cy="8280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943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Q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17D42B-DBAF-4FBA-A9B5-8838FB791A9E}"/>
              </a:ext>
            </a:extLst>
          </p:cNvPr>
          <p:cNvGrpSpPr/>
          <p:nvPr/>
        </p:nvGrpSpPr>
        <p:grpSpPr>
          <a:xfrm>
            <a:off x="3203848" y="2538020"/>
            <a:ext cx="3024336" cy="2289252"/>
            <a:chOff x="3347864" y="2048968"/>
            <a:chExt cx="3024336" cy="228925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8599B0-220D-42AF-A68B-BFBAB5D01D8D}"/>
                </a:ext>
              </a:extLst>
            </p:cNvPr>
            <p:cNvGrpSpPr/>
            <p:nvPr/>
          </p:nvGrpSpPr>
          <p:grpSpPr>
            <a:xfrm>
              <a:off x="3463534" y="2416753"/>
              <a:ext cx="2648264" cy="436183"/>
              <a:chOff x="3463534" y="2416753"/>
              <a:chExt cx="2648264" cy="43618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075C83E-9A98-48E7-8D45-344B1012942C}"/>
                  </a:ext>
                </a:extLst>
              </p:cNvPr>
              <p:cNvGrpSpPr/>
              <p:nvPr/>
            </p:nvGrpSpPr>
            <p:grpSpPr>
              <a:xfrm>
                <a:off x="3463534" y="2416753"/>
                <a:ext cx="2648264" cy="436183"/>
                <a:chOff x="3920625" y="5327193"/>
                <a:chExt cx="2648264" cy="436183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FE7B6D7A-E68C-40A4-BFD6-4E57BD975EE7}"/>
                    </a:ext>
                  </a:extLst>
                </p:cNvPr>
                <p:cNvGrpSpPr/>
                <p:nvPr/>
              </p:nvGrpSpPr>
              <p:grpSpPr>
                <a:xfrm>
                  <a:off x="3920625" y="5327193"/>
                  <a:ext cx="2080216" cy="436183"/>
                  <a:chOff x="3768225" y="4399601"/>
                  <a:chExt cx="2080216" cy="436183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0CEC4197-3CDD-4DDB-B5C4-2522C63C1757}"/>
                      </a:ext>
                    </a:extLst>
                  </p:cNvPr>
                  <p:cNvGrpSpPr/>
                  <p:nvPr/>
                </p:nvGrpSpPr>
                <p:grpSpPr>
                  <a:xfrm>
                    <a:off x="3768225" y="4403736"/>
                    <a:ext cx="1008112" cy="432048"/>
                    <a:chOff x="3980060" y="3629964"/>
                    <a:chExt cx="1008112" cy="432048"/>
                  </a:xfrm>
                </p:grpSpPr>
                <p:sp>
                  <p:nvSpPr>
                    <p:cNvPr id="9" name="Rectangle: Rounded Corners 8">
                      <a:extLst>
                        <a:ext uri="{FF2B5EF4-FFF2-40B4-BE49-F238E27FC236}">
                          <a16:creationId xmlns:a16="http://schemas.microsoft.com/office/drawing/2014/main" id="{24DBD338-949D-4BFF-92A0-1826AD595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84116" y="362996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E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0EDB7725-9800-41A3-B91B-8593784B7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0060" y="362996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78173C20-6787-4217-B42B-C886F3229B9E}"/>
                      </a:ext>
                    </a:extLst>
                  </p:cNvPr>
                  <p:cNvSpPr/>
                  <p:nvPr/>
                </p:nvSpPr>
                <p:spPr>
                  <a:xfrm>
                    <a:off x="5280393" y="4399601"/>
                    <a:ext cx="568048" cy="41655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D6EDCFB-2E71-4B77-95B2-C15F3CBE668E}"/>
                    </a:ext>
                  </a:extLst>
                </p:cNvPr>
                <p:cNvSpPr/>
                <p:nvPr/>
              </p:nvSpPr>
              <p:spPr>
                <a:xfrm>
                  <a:off x="6000841" y="5327193"/>
                  <a:ext cx="568048" cy="41655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Y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B507318-E033-4BC7-ADA6-947B5FABFA3D}"/>
                  </a:ext>
                </a:extLst>
              </p:cNvPr>
              <p:cNvSpPr/>
              <p:nvPr/>
            </p:nvSpPr>
            <p:spPr>
              <a:xfrm>
                <a:off x="4471646" y="2416753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BAD37C-697B-472D-96BA-E3FEB03A8FE6}"/>
                </a:ext>
              </a:extLst>
            </p:cNvPr>
            <p:cNvSpPr/>
            <p:nvPr/>
          </p:nvSpPr>
          <p:spPr>
            <a:xfrm>
              <a:off x="3347864" y="2048968"/>
              <a:ext cx="3024336" cy="115212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5413A3DE-6E67-4AAA-86BE-A0ED5EC09B86}"/>
                </a:ext>
              </a:extLst>
            </p:cNvPr>
            <p:cNvSpPr/>
            <p:nvPr/>
          </p:nvSpPr>
          <p:spPr>
            <a:xfrm>
              <a:off x="3679558" y="3330108"/>
              <a:ext cx="2592288" cy="1008112"/>
            </a:xfrm>
            <a:prstGeom prst="wedgeEllipseCallout">
              <a:avLst>
                <a:gd name="adj1" fmla="val -6491"/>
                <a:gd name="adj2" fmla="val -9698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First Split then insert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378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split and then Insert : U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5CAD5B-DEC2-4C6C-BEEB-41864E6AE765}"/>
              </a:ext>
            </a:extLst>
          </p:cNvPr>
          <p:cNvGrpSpPr/>
          <p:nvPr/>
        </p:nvGrpSpPr>
        <p:grpSpPr>
          <a:xfrm>
            <a:off x="3491880" y="2492896"/>
            <a:ext cx="2648264" cy="1516303"/>
            <a:chOff x="3491880" y="2492896"/>
            <a:chExt cx="2648264" cy="15163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8599B0-220D-42AF-A68B-BFBAB5D01D8D}"/>
                </a:ext>
              </a:extLst>
            </p:cNvPr>
            <p:cNvGrpSpPr/>
            <p:nvPr/>
          </p:nvGrpSpPr>
          <p:grpSpPr>
            <a:xfrm>
              <a:off x="3491880" y="2492896"/>
              <a:ext cx="2648264" cy="1516303"/>
              <a:chOff x="3463534" y="1336633"/>
              <a:chExt cx="2648264" cy="151630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075C83E-9A98-48E7-8D45-344B1012942C}"/>
                  </a:ext>
                </a:extLst>
              </p:cNvPr>
              <p:cNvGrpSpPr/>
              <p:nvPr/>
            </p:nvGrpSpPr>
            <p:grpSpPr>
              <a:xfrm>
                <a:off x="3463534" y="2416753"/>
                <a:ext cx="2648264" cy="436183"/>
                <a:chOff x="3920625" y="5327193"/>
                <a:chExt cx="2648264" cy="436183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FE7B6D7A-E68C-40A4-BFD6-4E57BD975EE7}"/>
                    </a:ext>
                  </a:extLst>
                </p:cNvPr>
                <p:cNvGrpSpPr/>
                <p:nvPr/>
              </p:nvGrpSpPr>
              <p:grpSpPr>
                <a:xfrm>
                  <a:off x="3920625" y="5327193"/>
                  <a:ext cx="2080216" cy="436183"/>
                  <a:chOff x="3768225" y="4399601"/>
                  <a:chExt cx="2080216" cy="436183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0CEC4197-3CDD-4DDB-B5C4-2522C63C1757}"/>
                      </a:ext>
                    </a:extLst>
                  </p:cNvPr>
                  <p:cNvGrpSpPr/>
                  <p:nvPr/>
                </p:nvGrpSpPr>
                <p:grpSpPr>
                  <a:xfrm>
                    <a:off x="3768225" y="4403736"/>
                    <a:ext cx="1008112" cy="432048"/>
                    <a:chOff x="3980060" y="3629964"/>
                    <a:chExt cx="1008112" cy="432048"/>
                  </a:xfrm>
                </p:grpSpPr>
                <p:sp>
                  <p:nvSpPr>
                    <p:cNvPr id="9" name="Rectangle: Rounded Corners 8">
                      <a:extLst>
                        <a:ext uri="{FF2B5EF4-FFF2-40B4-BE49-F238E27FC236}">
                          <a16:creationId xmlns:a16="http://schemas.microsoft.com/office/drawing/2014/main" id="{24DBD338-949D-4BFF-92A0-1826AD595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84116" y="362996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E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0EDB7725-9800-41A3-B91B-8593784B7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0060" y="362996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78173C20-6787-4217-B42B-C886F3229B9E}"/>
                      </a:ext>
                    </a:extLst>
                  </p:cNvPr>
                  <p:cNvSpPr/>
                  <p:nvPr/>
                </p:nvSpPr>
                <p:spPr>
                  <a:xfrm>
                    <a:off x="5280393" y="4399601"/>
                    <a:ext cx="568048" cy="41655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D6EDCFB-2E71-4B77-95B2-C15F3CBE668E}"/>
                    </a:ext>
                  </a:extLst>
                </p:cNvPr>
                <p:cNvSpPr/>
                <p:nvPr/>
              </p:nvSpPr>
              <p:spPr>
                <a:xfrm>
                  <a:off x="6000841" y="5327193"/>
                  <a:ext cx="568048" cy="41655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Y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B507318-E033-4BC7-ADA6-947B5FABFA3D}"/>
                  </a:ext>
                </a:extLst>
              </p:cNvPr>
              <p:cNvSpPr/>
              <p:nvPr/>
            </p:nvSpPr>
            <p:spPr>
              <a:xfrm>
                <a:off x="4471646" y="1336633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3FF7C1A-1452-4C35-8ABC-918155DD9A07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3995936" y="2708920"/>
              <a:ext cx="504056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61354F4-4BC0-4FD8-AF08-1B22BC5BEEE5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5004048" y="2708920"/>
              <a:ext cx="568048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467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split and then Insert : U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54C479-C526-4175-A191-E7D09230FEB1}"/>
              </a:ext>
            </a:extLst>
          </p:cNvPr>
          <p:cNvGrpSpPr/>
          <p:nvPr/>
        </p:nvGrpSpPr>
        <p:grpSpPr>
          <a:xfrm>
            <a:off x="3491880" y="2492896"/>
            <a:ext cx="3152320" cy="1516303"/>
            <a:chOff x="3491880" y="2492896"/>
            <a:chExt cx="3152320" cy="151630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85CAD5B-DEC2-4C6C-BEEB-41864E6AE765}"/>
                </a:ext>
              </a:extLst>
            </p:cNvPr>
            <p:cNvGrpSpPr/>
            <p:nvPr/>
          </p:nvGrpSpPr>
          <p:grpSpPr>
            <a:xfrm>
              <a:off x="3491880" y="2492896"/>
              <a:ext cx="2648264" cy="1516303"/>
              <a:chOff x="3491880" y="2492896"/>
              <a:chExt cx="2648264" cy="151630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38599B0-220D-42AF-A68B-BFBAB5D01D8D}"/>
                  </a:ext>
                </a:extLst>
              </p:cNvPr>
              <p:cNvGrpSpPr/>
              <p:nvPr/>
            </p:nvGrpSpPr>
            <p:grpSpPr>
              <a:xfrm>
                <a:off x="3491880" y="2492896"/>
                <a:ext cx="2648264" cy="1516303"/>
                <a:chOff x="3463534" y="1336633"/>
                <a:chExt cx="2648264" cy="1516303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075C83E-9A98-48E7-8D45-344B1012942C}"/>
                    </a:ext>
                  </a:extLst>
                </p:cNvPr>
                <p:cNvGrpSpPr/>
                <p:nvPr/>
              </p:nvGrpSpPr>
              <p:grpSpPr>
                <a:xfrm>
                  <a:off x="3463534" y="2416753"/>
                  <a:ext cx="2648264" cy="436183"/>
                  <a:chOff x="3920625" y="5327193"/>
                  <a:chExt cx="2648264" cy="436183"/>
                </a:xfrm>
              </p:grpSpPr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FE7B6D7A-E68C-40A4-BFD6-4E57BD975EE7}"/>
                      </a:ext>
                    </a:extLst>
                  </p:cNvPr>
                  <p:cNvGrpSpPr/>
                  <p:nvPr/>
                </p:nvGrpSpPr>
                <p:grpSpPr>
                  <a:xfrm>
                    <a:off x="3920625" y="5327193"/>
                    <a:ext cx="2080216" cy="436183"/>
                    <a:chOff x="3768225" y="4399601"/>
                    <a:chExt cx="2080216" cy="436183"/>
                  </a:xfrm>
                </p:grpSpPr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0CEC4197-3CDD-4DDB-B5C4-2522C63C17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8225" y="4403736"/>
                      <a:ext cx="1008112" cy="432048"/>
                      <a:chOff x="3980060" y="3629964"/>
                      <a:chExt cx="1008112" cy="432048"/>
                    </a:xfrm>
                  </p:grpSpPr>
                  <p:sp>
                    <p:nvSpPr>
                      <p:cNvPr id="9" name="Rectangle: Rounded Corners 8">
                        <a:extLst>
                          <a:ext uri="{FF2B5EF4-FFF2-40B4-BE49-F238E27FC236}">
                            <a16:creationId xmlns:a16="http://schemas.microsoft.com/office/drawing/2014/main" id="{24DBD338-949D-4BFF-92A0-1826AD5959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84116" y="3629964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E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0" name="Rectangle: Rounded Corners 9">
                        <a:extLst>
                          <a:ext uri="{FF2B5EF4-FFF2-40B4-BE49-F238E27FC236}">
                            <a16:creationId xmlns:a16="http://schemas.microsoft.com/office/drawing/2014/main" id="{0EDB7725-9800-41A3-B91B-8593784B7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80060" y="3629964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A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78173C20-6787-4217-B42B-C886F3229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0393" y="4399601"/>
                      <a:ext cx="568048" cy="41655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6D6EDCFB-2E71-4B77-95B2-C15F3CBE668E}"/>
                      </a:ext>
                    </a:extLst>
                  </p:cNvPr>
                  <p:cNvSpPr/>
                  <p:nvPr/>
                </p:nvSpPr>
                <p:spPr>
                  <a:xfrm>
                    <a:off x="6000841" y="5327193"/>
                    <a:ext cx="568048" cy="41655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8B507318-E033-4BC7-ADA6-947B5FABFA3D}"/>
                    </a:ext>
                  </a:extLst>
                </p:cNvPr>
                <p:cNvSpPr/>
                <p:nvPr/>
              </p:nvSpPr>
              <p:spPr>
                <a:xfrm>
                  <a:off x="4471646" y="1336633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Q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3FF7C1A-1452-4C35-8ABC-918155DD9A07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flipH="1">
                <a:off x="3995936" y="2708920"/>
                <a:ext cx="504056" cy="864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61354F4-4BC0-4FD8-AF08-1B22BC5BEEE5}"/>
                  </a:ext>
                </a:extLst>
              </p:cNvPr>
              <p:cNvCxnSpPr>
                <a:cxnSpLocks/>
                <a:stCxn id="7" idx="3"/>
                <a:endCxn id="5" idx="0"/>
              </p:cNvCxnSpPr>
              <p:nvPr/>
            </p:nvCxnSpPr>
            <p:spPr>
              <a:xfrm>
                <a:off x="5004048" y="2708920"/>
                <a:ext cx="852072" cy="864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C80B9BA-3412-4794-B65F-A96AC6D1CBF2}"/>
                </a:ext>
              </a:extLst>
            </p:cNvPr>
            <p:cNvSpPr/>
            <p:nvPr/>
          </p:nvSpPr>
          <p:spPr>
            <a:xfrm>
              <a:off x="6140144" y="3557527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Y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978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919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E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29BF2F-A127-4AD3-93DF-999251127E1D}"/>
              </a:ext>
            </a:extLst>
          </p:cNvPr>
          <p:cNvGrpSpPr/>
          <p:nvPr/>
        </p:nvGrpSpPr>
        <p:grpSpPr>
          <a:xfrm>
            <a:off x="3222975" y="2492896"/>
            <a:ext cx="3421225" cy="1496679"/>
            <a:chOff x="3222975" y="2492896"/>
            <a:chExt cx="3421225" cy="149667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E54C479-C526-4175-A191-E7D09230FEB1}"/>
                </a:ext>
              </a:extLst>
            </p:cNvPr>
            <p:cNvGrpSpPr/>
            <p:nvPr/>
          </p:nvGrpSpPr>
          <p:grpSpPr>
            <a:xfrm>
              <a:off x="3222975" y="2492896"/>
              <a:ext cx="3421225" cy="1496679"/>
              <a:chOff x="3222975" y="2492896"/>
              <a:chExt cx="3421225" cy="149667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85CAD5B-DEC2-4C6C-BEEB-41864E6AE765}"/>
                  </a:ext>
                </a:extLst>
              </p:cNvPr>
              <p:cNvGrpSpPr/>
              <p:nvPr/>
            </p:nvGrpSpPr>
            <p:grpSpPr>
              <a:xfrm>
                <a:off x="3222975" y="2492896"/>
                <a:ext cx="2917169" cy="1496679"/>
                <a:chOff x="3222975" y="2492896"/>
                <a:chExt cx="2917169" cy="1496679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538599B0-220D-42AF-A68B-BFBAB5D01D8D}"/>
                    </a:ext>
                  </a:extLst>
                </p:cNvPr>
                <p:cNvGrpSpPr/>
                <p:nvPr/>
              </p:nvGrpSpPr>
              <p:grpSpPr>
                <a:xfrm>
                  <a:off x="3222975" y="2492896"/>
                  <a:ext cx="2917169" cy="1496679"/>
                  <a:chOff x="3194629" y="1336633"/>
                  <a:chExt cx="2917169" cy="1496679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075C83E-9A98-48E7-8D45-344B1012942C}"/>
                      </a:ext>
                    </a:extLst>
                  </p:cNvPr>
                  <p:cNvGrpSpPr/>
                  <p:nvPr/>
                </p:nvGrpSpPr>
                <p:grpSpPr>
                  <a:xfrm>
                    <a:off x="3194629" y="2401264"/>
                    <a:ext cx="2917169" cy="432048"/>
                    <a:chOff x="3651720" y="5311704"/>
                    <a:chExt cx="2917169" cy="432048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FE7B6D7A-E68C-40A4-BFD6-4E57BD975E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51720" y="5311704"/>
                      <a:ext cx="2349121" cy="432048"/>
                      <a:chOff x="3499320" y="4384112"/>
                      <a:chExt cx="2349121" cy="432048"/>
                    </a:xfrm>
                  </p:grpSpPr>
                  <p:grpSp>
                    <p:nvGrpSpPr>
                      <p:cNvPr id="8" name="Group 7">
                        <a:extLst>
                          <a:ext uri="{FF2B5EF4-FFF2-40B4-BE49-F238E27FC236}">
                            <a16:creationId xmlns:a16="http://schemas.microsoft.com/office/drawing/2014/main" id="{0CEC4197-3CDD-4DDB-B5C4-2522C63C17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9320" y="4384112"/>
                        <a:ext cx="1008112" cy="432048"/>
                        <a:chOff x="3711155" y="3610340"/>
                        <a:chExt cx="1008112" cy="432048"/>
                      </a:xfrm>
                    </p:grpSpPr>
                    <p:sp>
                      <p:nvSpPr>
                        <p:cNvPr id="9" name="Rectangle: Rounded Corners 8">
                          <a:extLst>
                            <a:ext uri="{FF2B5EF4-FFF2-40B4-BE49-F238E27FC236}">
                              <a16:creationId xmlns:a16="http://schemas.microsoft.com/office/drawing/2014/main" id="{24DBD338-949D-4BFF-92A0-1826AD5959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15211" y="3610340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E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" name="Rectangle: Rounded Corners 9">
                          <a:extLst>
                            <a:ext uri="{FF2B5EF4-FFF2-40B4-BE49-F238E27FC236}">
                              <a16:creationId xmlns:a16="http://schemas.microsoft.com/office/drawing/2014/main" id="{0EDB7725-9800-41A3-B91B-8593784B7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11155" y="3610340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A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" name="Rectangle: Rounded Corners 1">
                        <a:extLst>
                          <a:ext uri="{FF2B5EF4-FFF2-40B4-BE49-F238E27FC236}">
                            <a16:creationId xmlns:a16="http://schemas.microsoft.com/office/drawing/2014/main" id="{78173C20-6787-4217-B42B-C886F3229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80393" y="4399601"/>
                        <a:ext cx="568048" cy="41655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S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6D6EDCFB-2E71-4B77-95B2-C15F3CBE6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0841" y="5327193"/>
                      <a:ext cx="568048" cy="41655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U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8B507318-E033-4BC7-ADA6-947B5FABFA3D}"/>
                      </a:ext>
                    </a:extLst>
                  </p:cNvPr>
                  <p:cNvSpPr/>
                  <p:nvPr/>
                </p:nvSpPr>
                <p:spPr>
                  <a:xfrm>
                    <a:off x="4471646" y="1336633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A3FF7C1A-1452-4C35-8ABC-918155DD9A07}"/>
                    </a:ext>
                  </a:extLst>
                </p:cNvPr>
                <p:cNvCxnSpPr>
                  <a:cxnSpLocks/>
                  <a:stCxn id="7" idx="1"/>
                </p:cNvCxnSpPr>
                <p:nvPr/>
              </p:nvCxnSpPr>
              <p:spPr>
                <a:xfrm flipH="1">
                  <a:off x="3995936" y="2708920"/>
                  <a:ext cx="504056" cy="8640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61354F4-4BC0-4FD8-AF08-1B22BC5BEEE5}"/>
                    </a:ext>
                  </a:extLst>
                </p:cNvPr>
                <p:cNvCxnSpPr>
                  <a:cxnSpLocks/>
                  <a:stCxn id="7" idx="3"/>
                  <a:endCxn id="5" idx="0"/>
                </p:cNvCxnSpPr>
                <p:nvPr/>
              </p:nvCxnSpPr>
              <p:spPr>
                <a:xfrm>
                  <a:off x="5004048" y="2708920"/>
                  <a:ext cx="852072" cy="8640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C80B9BA-3412-4794-B65F-A96AC6D1CBF2}"/>
                  </a:ext>
                </a:extLst>
              </p:cNvPr>
              <p:cNvSpPr/>
              <p:nvPr/>
            </p:nvSpPr>
            <p:spPr>
              <a:xfrm>
                <a:off x="6140144" y="3557527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Y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02E3D1C-15D2-4A8E-9101-5108A0920825}"/>
                </a:ext>
              </a:extLst>
            </p:cNvPr>
            <p:cNvSpPr/>
            <p:nvPr/>
          </p:nvSpPr>
          <p:spPr>
            <a:xfrm>
              <a:off x="4245263" y="3557527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E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501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26144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902F2E-842A-48ED-ABD6-B39FD09A96AC}"/>
              </a:ext>
            </a:extLst>
          </p:cNvPr>
          <p:cNvGrpSpPr/>
          <p:nvPr/>
        </p:nvGrpSpPr>
        <p:grpSpPr>
          <a:xfrm>
            <a:off x="2915816" y="2680660"/>
            <a:ext cx="3991974" cy="1496679"/>
            <a:chOff x="3419872" y="2500640"/>
            <a:chExt cx="3991974" cy="149667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F29BF2F-A127-4AD3-93DF-999251127E1D}"/>
                </a:ext>
              </a:extLst>
            </p:cNvPr>
            <p:cNvGrpSpPr/>
            <p:nvPr/>
          </p:nvGrpSpPr>
          <p:grpSpPr>
            <a:xfrm>
              <a:off x="3419872" y="2500640"/>
              <a:ext cx="3991974" cy="1496679"/>
              <a:chOff x="3222975" y="2492896"/>
              <a:chExt cx="3991974" cy="14966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E54C479-C526-4175-A191-E7D09230FEB1}"/>
                  </a:ext>
                </a:extLst>
              </p:cNvPr>
              <p:cNvGrpSpPr/>
              <p:nvPr/>
            </p:nvGrpSpPr>
            <p:grpSpPr>
              <a:xfrm>
                <a:off x="3222975" y="2492896"/>
                <a:ext cx="3991974" cy="1496679"/>
                <a:chOff x="3222975" y="2492896"/>
                <a:chExt cx="3991974" cy="149667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85CAD5B-DEC2-4C6C-BEEB-41864E6AE765}"/>
                    </a:ext>
                  </a:extLst>
                </p:cNvPr>
                <p:cNvGrpSpPr/>
                <p:nvPr/>
              </p:nvGrpSpPr>
              <p:grpSpPr>
                <a:xfrm>
                  <a:off x="3222975" y="2492896"/>
                  <a:ext cx="3487918" cy="1496679"/>
                  <a:chOff x="3222975" y="2492896"/>
                  <a:chExt cx="3487918" cy="1496679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538599B0-220D-42AF-A68B-BFBAB5D01D8D}"/>
                      </a:ext>
                    </a:extLst>
                  </p:cNvPr>
                  <p:cNvGrpSpPr/>
                  <p:nvPr/>
                </p:nvGrpSpPr>
                <p:grpSpPr>
                  <a:xfrm>
                    <a:off x="3222975" y="2492896"/>
                    <a:ext cx="3487918" cy="1496679"/>
                    <a:chOff x="3194629" y="1336633"/>
                    <a:chExt cx="3487918" cy="1496679"/>
                  </a:xfrm>
                </p:grpSpPr>
                <p:grpSp>
                  <p:nvGrpSpPr>
                    <p:cNvPr id="6" name="Group 5">
                      <a:extLst>
                        <a:ext uri="{FF2B5EF4-FFF2-40B4-BE49-F238E27FC236}">
                          <a16:creationId xmlns:a16="http://schemas.microsoft.com/office/drawing/2014/main" id="{8075C83E-9A98-48E7-8D45-344B101294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94629" y="2401264"/>
                      <a:ext cx="3487918" cy="432048"/>
                      <a:chOff x="3651720" y="5311704"/>
                      <a:chExt cx="3487918" cy="432048"/>
                    </a:xfrm>
                  </p:grpSpPr>
                  <p:grpSp>
                    <p:nvGrpSpPr>
                      <p:cNvPr id="3" name="Group 2">
                        <a:extLst>
                          <a:ext uri="{FF2B5EF4-FFF2-40B4-BE49-F238E27FC236}">
                            <a16:creationId xmlns:a16="http://schemas.microsoft.com/office/drawing/2014/main" id="{FE7B6D7A-E68C-40A4-BFD6-4E57BD975E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51720" y="5311704"/>
                        <a:ext cx="2349121" cy="432048"/>
                        <a:chOff x="3499320" y="4384112"/>
                        <a:chExt cx="2349121" cy="432048"/>
                      </a:xfrm>
                    </p:grpSpPr>
                    <p:grpSp>
                      <p:nvGrpSpPr>
                        <p:cNvPr id="8" name="Group 7">
                          <a:extLst>
                            <a:ext uri="{FF2B5EF4-FFF2-40B4-BE49-F238E27FC236}">
                              <a16:creationId xmlns:a16="http://schemas.microsoft.com/office/drawing/2014/main" id="{0CEC4197-3CDD-4DDB-B5C4-2522C63C17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99320" y="4384112"/>
                          <a:ext cx="1008112" cy="432048"/>
                          <a:chOff x="3711155" y="3610340"/>
                          <a:chExt cx="1008112" cy="432048"/>
                        </a:xfrm>
                      </p:grpSpPr>
                      <p:sp>
                        <p:nvSpPr>
                          <p:cNvPr id="9" name="Rectangle: Rounded Corners 8">
                            <a:extLst>
                              <a:ext uri="{FF2B5EF4-FFF2-40B4-BE49-F238E27FC236}">
                                <a16:creationId xmlns:a16="http://schemas.microsoft.com/office/drawing/2014/main" id="{24DBD338-949D-4BFF-92A0-1826AD5959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215211" y="3610340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E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" name="Rectangle: Rounded Corners 9">
                            <a:extLst>
                              <a:ext uri="{FF2B5EF4-FFF2-40B4-BE49-F238E27FC236}">
                                <a16:creationId xmlns:a16="http://schemas.microsoft.com/office/drawing/2014/main" id="{0EDB7725-9800-41A3-B91B-8593784B75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11155" y="3610340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A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" name="Rectangle: Rounded Corners 1">
                          <a:extLst>
                            <a:ext uri="{FF2B5EF4-FFF2-40B4-BE49-F238E27FC236}">
                              <a16:creationId xmlns:a16="http://schemas.microsoft.com/office/drawing/2014/main" id="{78173C20-6787-4217-B42B-C886F3229B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80393" y="4399601"/>
                          <a:ext cx="568048" cy="41655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S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" name="Rectangle: Rounded Corners 4">
                        <a:extLst>
                          <a:ext uri="{FF2B5EF4-FFF2-40B4-BE49-F238E27FC236}">
                            <a16:creationId xmlns:a16="http://schemas.microsoft.com/office/drawing/2014/main" id="{6D6EDCFB-2E71-4B77-95B2-C15F3CBE66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1590" y="5327193"/>
                        <a:ext cx="568048" cy="41655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U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7" name="Rectangle: Rounded Corners 6">
                      <a:extLst>
                        <a:ext uri="{FF2B5EF4-FFF2-40B4-BE49-F238E27FC236}">
                          <a16:creationId xmlns:a16="http://schemas.microsoft.com/office/drawing/2014/main" id="{8B507318-E033-4BC7-ADA6-947B5FABF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1646" y="1336633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A3FF7C1A-1452-4C35-8ABC-918155DD9A07}"/>
                      </a:ext>
                    </a:extLst>
                  </p:cNvPr>
                  <p:cNvCxnSpPr>
                    <a:cxnSpLocks/>
                    <a:stCxn id="7" idx="1"/>
                  </p:cNvCxnSpPr>
                  <p:nvPr/>
                </p:nvCxnSpPr>
                <p:spPr>
                  <a:xfrm flipH="1">
                    <a:off x="3995936" y="2708920"/>
                    <a:ext cx="504056" cy="86409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F61354F4-4BC0-4FD8-AF08-1B22BC5BEEE5}"/>
                      </a:ext>
                    </a:extLst>
                  </p:cNvPr>
                  <p:cNvCxnSpPr>
                    <a:cxnSpLocks/>
                    <a:stCxn id="7" idx="3"/>
                    <a:endCxn id="5" idx="0"/>
                  </p:cNvCxnSpPr>
                  <p:nvPr/>
                </p:nvCxnSpPr>
                <p:spPr>
                  <a:xfrm>
                    <a:off x="5004048" y="2708920"/>
                    <a:ext cx="1422821" cy="86409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C80B9BA-3412-4794-B65F-A96AC6D1CBF2}"/>
                    </a:ext>
                  </a:extLst>
                </p:cNvPr>
                <p:cNvSpPr/>
                <p:nvPr/>
              </p:nvSpPr>
              <p:spPr>
                <a:xfrm>
                  <a:off x="6710893" y="3557527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Y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02E3D1C-15D2-4A8E-9101-5108A0920825}"/>
                  </a:ext>
                </a:extLst>
              </p:cNvPr>
              <p:cNvSpPr/>
              <p:nvPr/>
            </p:nvSpPr>
            <p:spPr>
              <a:xfrm>
                <a:off x="4245263" y="3557527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E8A3ACE-16C7-4349-AC6A-7AC4A4CDE5B3}"/>
                </a:ext>
              </a:extLst>
            </p:cNvPr>
            <p:cNvSpPr/>
            <p:nvPr/>
          </p:nvSpPr>
          <p:spPr>
            <a:xfrm>
              <a:off x="5768993" y="3573015"/>
              <a:ext cx="568048" cy="4165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552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8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T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3F3F63-FEDB-4A1B-B93A-23A12C2118C2}"/>
              </a:ext>
            </a:extLst>
          </p:cNvPr>
          <p:cNvGrpSpPr/>
          <p:nvPr/>
        </p:nvGrpSpPr>
        <p:grpSpPr>
          <a:xfrm>
            <a:off x="3419872" y="2500640"/>
            <a:ext cx="4569399" cy="1504423"/>
            <a:chOff x="3419872" y="2500640"/>
            <a:chExt cx="4569399" cy="150442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0902F2E-842A-48ED-ABD6-B39FD09A96AC}"/>
                </a:ext>
              </a:extLst>
            </p:cNvPr>
            <p:cNvGrpSpPr/>
            <p:nvPr/>
          </p:nvGrpSpPr>
          <p:grpSpPr>
            <a:xfrm>
              <a:off x="3419872" y="2500640"/>
              <a:ext cx="4569399" cy="1504423"/>
              <a:chOff x="3419872" y="2500640"/>
              <a:chExt cx="4569399" cy="150442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F29BF2F-A127-4AD3-93DF-999251127E1D}"/>
                  </a:ext>
                </a:extLst>
              </p:cNvPr>
              <p:cNvGrpSpPr/>
              <p:nvPr/>
            </p:nvGrpSpPr>
            <p:grpSpPr>
              <a:xfrm>
                <a:off x="3419872" y="2500640"/>
                <a:ext cx="4569399" cy="1504423"/>
                <a:chOff x="3222975" y="2492896"/>
                <a:chExt cx="4569399" cy="150442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E54C479-C526-4175-A191-E7D09230FEB1}"/>
                    </a:ext>
                  </a:extLst>
                </p:cNvPr>
                <p:cNvGrpSpPr/>
                <p:nvPr/>
              </p:nvGrpSpPr>
              <p:grpSpPr>
                <a:xfrm>
                  <a:off x="3222975" y="2492896"/>
                  <a:ext cx="4569399" cy="1504423"/>
                  <a:chOff x="3222975" y="2492896"/>
                  <a:chExt cx="4569399" cy="1504423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E85CAD5B-DEC2-4C6C-BEEB-41864E6AE765}"/>
                      </a:ext>
                    </a:extLst>
                  </p:cNvPr>
                  <p:cNvGrpSpPr/>
                  <p:nvPr/>
                </p:nvGrpSpPr>
                <p:grpSpPr>
                  <a:xfrm>
                    <a:off x="3222975" y="2492896"/>
                    <a:ext cx="4065343" cy="1504423"/>
                    <a:chOff x="3222975" y="2492896"/>
                    <a:chExt cx="4065343" cy="1504423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538599B0-220D-42AF-A68B-BFBAB5D01D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2975" y="2492896"/>
                      <a:ext cx="4065343" cy="1504423"/>
                      <a:chOff x="3194629" y="1336633"/>
                      <a:chExt cx="4065343" cy="1504423"/>
                    </a:xfrm>
                  </p:grpSpPr>
                  <p:grpSp>
                    <p:nvGrpSpPr>
                      <p:cNvPr id="6" name="Group 5">
                        <a:extLst>
                          <a:ext uri="{FF2B5EF4-FFF2-40B4-BE49-F238E27FC236}">
                            <a16:creationId xmlns:a16="http://schemas.microsoft.com/office/drawing/2014/main" id="{8075C83E-9A98-48E7-8D45-344B101294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94629" y="2401264"/>
                        <a:ext cx="4065343" cy="439792"/>
                        <a:chOff x="3651720" y="5311704"/>
                        <a:chExt cx="4065343" cy="439792"/>
                      </a:xfrm>
                    </p:grpSpPr>
                    <p:grpSp>
                      <p:nvGrpSpPr>
                        <p:cNvPr id="3" name="Group 2">
                          <a:extLst>
                            <a:ext uri="{FF2B5EF4-FFF2-40B4-BE49-F238E27FC236}">
                              <a16:creationId xmlns:a16="http://schemas.microsoft.com/office/drawing/2014/main" id="{FE7B6D7A-E68C-40A4-BFD6-4E57BD975E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51720" y="5311704"/>
                          <a:ext cx="2349121" cy="432048"/>
                          <a:chOff x="3499320" y="4384112"/>
                          <a:chExt cx="2349121" cy="432048"/>
                        </a:xfrm>
                      </p:grpSpPr>
                      <p:grpSp>
                        <p:nvGrpSpPr>
                          <p:cNvPr id="8" name="Group 7">
                            <a:extLst>
                              <a:ext uri="{FF2B5EF4-FFF2-40B4-BE49-F238E27FC236}">
                                <a16:creationId xmlns:a16="http://schemas.microsoft.com/office/drawing/2014/main" id="{0CEC4197-3CDD-4DDB-B5C4-2522C63C175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99320" y="4384112"/>
                            <a:ext cx="1008112" cy="432048"/>
                            <a:chOff x="3711155" y="3610340"/>
                            <a:chExt cx="1008112" cy="432048"/>
                          </a:xfrm>
                        </p:grpSpPr>
                        <p:sp>
                          <p:nvSpPr>
                            <p:cNvPr id="9" name="Rectangle: Rounded Corners 8">
                              <a:extLst>
                                <a:ext uri="{FF2B5EF4-FFF2-40B4-BE49-F238E27FC236}">
                                  <a16:creationId xmlns:a16="http://schemas.microsoft.com/office/drawing/2014/main" id="{24DBD338-949D-4BFF-92A0-1826AD5959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15211" y="3610340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E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" name="Rectangle: Rounded Corners 9">
                              <a:extLst>
                                <a:ext uri="{FF2B5EF4-FFF2-40B4-BE49-F238E27FC236}">
                                  <a16:creationId xmlns:a16="http://schemas.microsoft.com/office/drawing/2014/main" id="{0EDB7725-9800-41A3-B91B-8593784B75A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11155" y="3610340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A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" name="Rectangle: Rounded Corners 1">
                            <a:extLst>
                              <a:ext uri="{FF2B5EF4-FFF2-40B4-BE49-F238E27FC236}">
                                <a16:creationId xmlns:a16="http://schemas.microsoft.com/office/drawing/2014/main" id="{78173C20-6787-4217-B42B-C886F3229B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80393" y="4399601"/>
                            <a:ext cx="568048" cy="41655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S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" name="Rectangle: Rounded Corners 4">
                          <a:extLst>
                            <a:ext uri="{FF2B5EF4-FFF2-40B4-BE49-F238E27FC236}">
                              <a16:creationId xmlns:a16="http://schemas.microsoft.com/office/drawing/2014/main" id="{6D6EDCFB-2E71-4B77-95B2-C15F3CBE6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9015" y="5334937"/>
                          <a:ext cx="568048" cy="41655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U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7" name="Rectangle: Rounded Corners 6">
                        <a:extLst>
                          <a:ext uri="{FF2B5EF4-FFF2-40B4-BE49-F238E27FC236}">
                            <a16:creationId xmlns:a16="http://schemas.microsoft.com/office/drawing/2014/main" id="{8B507318-E033-4BC7-ADA6-947B5FABF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71646" y="1336633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Q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A3FF7C1A-1452-4C35-8ABC-918155DD9A07}"/>
                        </a:ext>
                      </a:extLst>
                    </p:cNvPr>
                    <p:cNvCxnSpPr>
                      <a:cxnSpLocks/>
                      <a:stCxn id="7" idx="1"/>
                    </p:cNvCxnSpPr>
                    <p:nvPr/>
                  </p:nvCxnSpPr>
                  <p:spPr>
                    <a:xfrm flipH="1">
                      <a:off x="3995936" y="2708920"/>
                      <a:ext cx="504056" cy="86409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F61354F4-4BC0-4FD8-AF08-1B22BC5BEEE5}"/>
                        </a:ext>
                      </a:extLst>
                    </p:cNvPr>
                    <p:cNvCxnSpPr>
                      <a:cxnSpLocks/>
                      <a:stCxn id="7" idx="3"/>
                      <a:endCxn id="5" idx="0"/>
                    </p:cNvCxnSpPr>
                    <p:nvPr/>
                  </p:nvCxnSpPr>
                  <p:spPr>
                    <a:xfrm>
                      <a:off x="5004048" y="2708920"/>
                      <a:ext cx="2000246" cy="8718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EC80B9BA-3412-4794-B65F-A96AC6D1CBF2}"/>
                      </a:ext>
                    </a:extLst>
                  </p:cNvPr>
                  <p:cNvSpPr/>
                  <p:nvPr/>
                </p:nvSpPr>
                <p:spPr>
                  <a:xfrm>
                    <a:off x="7288318" y="3565271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Y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02E3D1C-15D2-4A8E-9101-5108A0920825}"/>
                    </a:ext>
                  </a:extLst>
                </p:cNvPr>
                <p:cNvSpPr/>
                <p:nvPr/>
              </p:nvSpPr>
              <p:spPr>
                <a:xfrm>
                  <a:off x="4245263" y="3557527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E8A3ACE-16C7-4349-AC6A-7AC4A4CDE5B3}"/>
                  </a:ext>
                </a:extLst>
              </p:cNvPr>
              <p:cNvSpPr/>
              <p:nvPr/>
            </p:nvSpPr>
            <p:spPr>
              <a:xfrm>
                <a:off x="5768993" y="3573015"/>
                <a:ext cx="568048" cy="41655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453F1D4-982B-4971-A174-B0FB6D57DFCF}"/>
                </a:ext>
              </a:extLst>
            </p:cNvPr>
            <p:cNvSpPr/>
            <p:nvPr/>
          </p:nvSpPr>
          <p:spPr>
            <a:xfrm>
              <a:off x="6349119" y="3588504"/>
              <a:ext cx="568048" cy="4165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T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226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I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EB397F-81CA-4898-88D3-83056F183A3D}"/>
              </a:ext>
            </a:extLst>
          </p:cNvPr>
          <p:cNvGrpSpPr/>
          <p:nvPr/>
        </p:nvGrpSpPr>
        <p:grpSpPr>
          <a:xfrm>
            <a:off x="2458198" y="2500640"/>
            <a:ext cx="5531073" cy="1519912"/>
            <a:chOff x="2458198" y="2500640"/>
            <a:chExt cx="5531073" cy="151991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63F3F63-FEDB-4A1B-B93A-23A12C2118C2}"/>
                </a:ext>
              </a:extLst>
            </p:cNvPr>
            <p:cNvGrpSpPr/>
            <p:nvPr/>
          </p:nvGrpSpPr>
          <p:grpSpPr>
            <a:xfrm>
              <a:off x="2458198" y="2500640"/>
              <a:ext cx="5531073" cy="1519912"/>
              <a:chOff x="2458198" y="2500640"/>
              <a:chExt cx="5531073" cy="151991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0902F2E-842A-48ED-ABD6-B39FD09A96AC}"/>
                  </a:ext>
                </a:extLst>
              </p:cNvPr>
              <p:cNvGrpSpPr/>
              <p:nvPr/>
            </p:nvGrpSpPr>
            <p:grpSpPr>
              <a:xfrm>
                <a:off x="2458198" y="2500640"/>
                <a:ext cx="5531073" cy="1519912"/>
                <a:chOff x="2458198" y="2500640"/>
                <a:chExt cx="5531073" cy="1519912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F29BF2F-A127-4AD3-93DF-999251127E1D}"/>
                    </a:ext>
                  </a:extLst>
                </p:cNvPr>
                <p:cNvGrpSpPr/>
                <p:nvPr/>
              </p:nvGrpSpPr>
              <p:grpSpPr>
                <a:xfrm>
                  <a:off x="2458198" y="2500640"/>
                  <a:ext cx="5531073" cy="1519912"/>
                  <a:chOff x="2261301" y="2492896"/>
                  <a:chExt cx="5531073" cy="1519912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DE54C479-C526-4175-A191-E7D09230FEB1}"/>
                      </a:ext>
                    </a:extLst>
                  </p:cNvPr>
                  <p:cNvGrpSpPr/>
                  <p:nvPr/>
                </p:nvGrpSpPr>
                <p:grpSpPr>
                  <a:xfrm>
                    <a:off x="2261301" y="2492896"/>
                    <a:ext cx="5531073" cy="1519912"/>
                    <a:chOff x="2261301" y="2492896"/>
                    <a:chExt cx="5531073" cy="1519912"/>
                  </a:xfrm>
                </p:grpSpPr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E85CAD5B-DEC2-4C6C-BEEB-41864E6AE7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61301" y="2492896"/>
                      <a:ext cx="5027017" cy="1519912"/>
                      <a:chOff x="2261301" y="2492896"/>
                      <a:chExt cx="5027017" cy="1519912"/>
                    </a:xfrm>
                  </p:grpSpPr>
                  <p:grpSp>
                    <p:nvGrpSpPr>
                      <p:cNvPr id="11" name="Group 10">
                        <a:extLst>
                          <a:ext uri="{FF2B5EF4-FFF2-40B4-BE49-F238E27FC236}">
                            <a16:creationId xmlns:a16="http://schemas.microsoft.com/office/drawing/2014/main" id="{538599B0-220D-42AF-A68B-BFBAB5D01D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61301" y="2492896"/>
                        <a:ext cx="5027017" cy="1519912"/>
                        <a:chOff x="2232955" y="1336633"/>
                        <a:chExt cx="5027017" cy="1519912"/>
                      </a:xfrm>
                    </p:grpSpPr>
                    <p:grpSp>
                      <p:nvGrpSpPr>
                        <p:cNvPr id="6" name="Group 5">
                          <a:extLst>
                            <a:ext uri="{FF2B5EF4-FFF2-40B4-BE49-F238E27FC236}">
                              <a16:creationId xmlns:a16="http://schemas.microsoft.com/office/drawing/2014/main" id="{8075C83E-9A98-48E7-8D45-344B101294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32955" y="2416753"/>
                          <a:ext cx="5027017" cy="439792"/>
                          <a:chOff x="2690046" y="5327193"/>
                          <a:chExt cx="5027017" cy="439792"/>
                        </a:xfrm>
                      </p:grpSpPr>
                      <p:grpSp>
                        <p:nvGrpSpPr>
                          <p:cNvPr id="3" name="Group 2">
                            <a:extLst>
                              <a:ext uri="{FF2B5EF4-FFF2-40B4-BE49-F238E27FC236}">
                                <a16:creationId xmlns:a16="http://schemas.microsoft.com/office/drawing/2014/main" id="{FE7B6D7A-E68C-40A4-BFD6-4E57BD975E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90046" y="5327193"/>
                            <a:ext cx="3310795" cy="439792"/>
                            <a:chOff x="2537646" y="4399601"/>
                            <a:chExt cx="3310795" cy="439792"/>
                          </a:xfrm>
                        </p:grpSpPr>
                        <p:grpSp>
                          <p:nvGrpSpPr>
                            <p:cNvPr id="8" name="Group 7">
                              <a:extLst>
                                <a:ext uri="{FF2B5EF4-FFF2-40B4-BE49-F238E27FC236}">
                                  <a16:creationId xmlns:a16="http://schemas.microsoft.com/office/drawing/2014/main" id="{0CEC4197-3CDD-4DDB-B5C4-2522C63C17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37646" y="4407345"/>
                              <a:ext cx="1008112" cy="432048"/>
                              <a:chOff x="2749481" y="3633573"/>
                              <a:chExt cx="1008112" cy="432048"/>
                            </a:xfrm>
                          </p:grpSpPr>
                          <p:sp>
                            <p:nvSpPr>
                              <p:cNvPr id="9" name="Rectangle: Rounded Corners 8">
                                <a:extLst>
                                  <a:ext uri="{FF2B5EF4-FFF2-40B4-BE49-F238E27FC236}">
                                    <a16:creationId xmlns:a16="http://schemas.microsoft.com/office/drawing/2014/main" id="{24DBD338-949D-4BFF-92A0-1826AD5959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253537" y="3633573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E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0" name="Rectangle: Rounded Corners 9">
                                <a:extLst>
                                  <a:ext uri="{FF2B5EF4-FFF2-40B4-BE49-F238E27FC236}">
                                    <a16:creationId xmlns:a16="http://schemas.microsoft.com/office/drawing/2014/main" id="{0EDB7725-9800-41A3-B91B-8593784B75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49481" y="3633573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A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" name="Rectangle: Rounded Corners 1">
                              <a:extLst>
                                <a:ext uri="{FF2B5EF4-FFF2-40B4-BE49-F238E27FC236}">
                                  <a16:creationId xmlns:a16="http://schemas.microsoft.com/office/drawing/2014/main" id="{78173C20-6787-4217-B42B-C886F3229B9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280393" y="4399601"/>
                              <a:ext cx="568048" cy="416559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S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5" name="Rectangle: Rounded Corners 4">
                            <a:extLst>
                              <a:ext uri="{FF2B5EF4-FFF2-40B4-BE49-F238E27FC236}">
                                <a16:creationId xmlns:a16="http://schemas.microsoft.com/office/drawing/2014/main" id="{6D6EDCFB-2E71-4B77-95B2-C15F3CBE66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9015" y="5334937"/>
                            <a:ext cx="568048" cy="41655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U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7" name="Rectangle: Rounded Corners 6">
                          <a:extLst>
                            <a:ext uri="{FF2B5EF4-FFF2-40B4-BE49-F238E27FC236}">
                              <a16:creationId xmlns:a16="http://schemas.microsoft.com/office/drawing/2014/main" id="{8B507318-E033-4BC7-ADA6-947B5FABFA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71646" y="1336633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Q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A3FF7C1A-1452-4C35-8ABC-918155DD9A07}"/>
                          </a:ext>
                        </a:extLst>
                      </p:cNvPr>
                      <p:cNvCxnSpPr>
                        <a:cxnSpLocks/>
                        <a:stCxn id="7" idx="1"/>
                      </p:cNvCxnSpPr>
                      <p:nvPr/>
                    </p:nvCxnSpPr>
                    <p:spPr>
                      <a:xfrm flipH="1">
                        <a:off x="3269413" y="2708920"/>
                        <a:ext cx="1230579" cy="864096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F61354F4-4BC0-4FD8-AF08-1B22BC5BEEE5}"/>
                          </a:ext>
                        </a:extLst>
                      </p:cNvPr>
                      <p:cNvCxnSpPr>
                        <a:cxnSpLocks/>
                        <a:stCxn id="7" idx="3"/>
                        <a:endCxn id="5" idx="0"/>
                      </p:cNvCxnSpPr>
                      <p:nvPr/>
                    </p:nvCxnSpPr>
                    <p:spPr>
                      <a:xfrm>
                        <a:off x="5004048" y="2708920"/>
                        <a:ext cx="2000246" cy="8718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" name="Rectangle: Rounded Corners 11">
                      <a:extLst>
                        <a:ext uri="{FF2B5EF4-FFF2-40B4-BE49-F238E27FC236}">
                          <a16:creationId xmlns:a16="http://schemas.microsoft.com/office/drawing/2014/main" id="{EC80B9BA-3412-4794-B65F-A96AC6D1C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8318" y="3565271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Y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F02E3D1C-15D2-4A8E-9101-5108A0920825}"/>
                      </a:ext>
                    </a:extLst>
                  </p:cNvPr>
                  <p:cNvSpPr/>
                  <p:nvPr/>
                </p:nvSpPr>
                <p:spPr>
                  <a:xfrm>
                    <a:off x="3283589" y="3580760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7E8A3ACE-16C7-4349-AC6A-7AC4A4CDE5B3}"/>
                    </a:ext>
                  </a:extLst>
                </p:cNvPr>
                <p:cNvSpPr/>
                <p:nvPr/>
              </p:nvSpPr>
              <p:spPr>
                <a:xfrm>
                  <a:off x="5768993" y="3573015"/>
                  <a:ext cx="568048" cy="41655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3453F1D4-982B-4971-A174-B0FB6D57DFCF}"/>
                  </a:ext>
                </a:extLst>
              </p:cNvPr>
              <p:cNvSpPr/>
              <p:nvPr/>
            </p:nvSpPr>
            <p:spPr>
              <a:xfrm>
                <a:off x="6349119" y="3588504"/>
                <a:ext cx="568048" cy="41655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AE302C7-A70A-41A2-97F0-4AB9F6A4A10F}"/>
                </a:ext>
              </a:extLst>
            </p:cNvPr>
            <p:cNvSpPr/>
            <p:nvPr/>
          </p:nvSpPr>
          <p:spPr>
            <a:xfrm>
              <a:off x="3996620" y="3588504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I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814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276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O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CC8313-65EE-46F1-A0F7-383E4C1409FF}"/>
              </a:ext>
            </a:extLst>
          </p:cNvPr>
          <p:cNvGrpSpPr/>
          <p:nvPr/>
        </p:nvGrpSpPr>
        <p:grpSpPr>
          <a:xfrm>
            <a:off x="2458198" y="2500640"/>
            <a:ext cx="5531073" cy="1519912"/>
            <a:chOff x="2458198" y="2500640"/>
            <a:chExt cx="5531073" cy="151991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9EB397F-81CA-4898-88D3-83056F183A3D}"/>
                </a:ext>
              </a:extLst>
            </p:cNvPr>
            <p:cNvGrpSpPr/>
            <p:nvPr/>
          </p:nvGrpSpPr>
          <p:grpSpPr>
            <a:xfrm>
              <a:off x="2458198" y="2500640"/>
              <a:ext cx="5531073" cy="1519912"/>
              <a:chOff x="2458198" y="2500640"/>
              <a:chExt cx="5531073" cy="151991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63F3F63-FEDB-4A1B-B93A-23A12C2118C2}"/>
                  </a:ext>
                </a:extLst>
              </p:cNvPr>
              <p:cNvGrpSpPr/>
              <p:nvPr/>
            </p:nvGrpSpPr>
            <p:grpSpPr>
              <a:xfrm>
                <a:off x="2458198" y="2500640"/>
                <a:ext cx="5531073" cy="1519912"/>
                <a:chOff x="2458198" y="2500640"/>
                <a:chExt cx="5531073" cy="1519912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0902F2E-842A-48ED-ABD6-B39FD09A96AC}"/>
                    </a:ext>
                  </a:extLst>
                </p:cNvPr>
                <p:cNvGrpSpPr/>
                <p:nvPr/>
              </p:nvGrpSpPr>
              <p:grpSpPr>
                <a:xfrm>
                  <a:off x="2458198" y="2500640"/>
                  <a:ext cx="5531073" cy="1519912"/>
                  <a:chOff x="2458198" y="2500640"/>
                  <a:chExt cx="5531073" cy="1519912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5F29BF2F-A127-4AD3-93DF-999251127E1D}"/>
                      </a:ext>
                    </a:extLst>
                  </p:cNvPr>
                  <p:cNvGrpSpPr/>
                  <p:nvPr/>
                </p:nvGrpSpPr>
                <p:grpSpPr>
                  <a:xfrm>
                    <a:off x="2458198" y="2500640"/>
                    <a:ext cx="5531073" cy="1519912"/>
                    <a:chOff x="2261301" y="2492896"/>
                    <a:chExt cx="5531073" cy="1519912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DE54C479-C526-4175-A191-E7D09230FE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61301" y="2492896"/>
                      <a:ext cx="5531073" cy="1519912"/>
                      <a:chOff x="2261301" y="2492896"/>
                      <a:chExt cx="5531073" cy="1519912"/>
                    </a:xfrm>
                  </p:grpSpPr>
                  <p:grpSp>
                    <p:nvGrpSpPr>
                      <p:cNvPr id="18" name="Group 17">
                        <a:extLst>
                          <a:ext uri="{FF2B5EF4-FFF2-40B4-BE49-F238E27FC236}">
                            <a16:creationId xmlns:a16="http://schemas.microsoft.com/office/drawing/2014/main" id="{E85CAD5B-DEC2-4C6C-BEEB-41864E6AE7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61301" y="2492896"/>
                        <a:ext cx="5027017" cy="1519912"/>
                        <a:chOff x="2261301" y="2492896"/>
                        <a:chExt cx="5027017" cy="1519912"/>
                      </a:xfrm>
                    </p:grpSpPr>
                    <p:grpSp>
                      <p:nvGrpSpPr>
                        <p:cNvPr id="11" name="Group 10">
                          <a:extLst>
                            <a:ext uri="{FF2B5EF4-FFF2-40B4-BE49-F238E27FC236}">
                              <a16:creationId xmlns:a16="http://schemas.microsoft.com/office/drawing/2014/main" id="{538599B0-220D-42AF-A68B-BFBAB5D01D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61301" y="2492896"/>
                          <a:ext cx="5027017" cy="1519912"/>
                          <a:chOff x="2232955" y="1336633"/>
                          <a:chExt cx="5027017" cy="1519912"/>
                        </a:xfrm>
                      </p:grpSpPr>
                      <p:grpSp>
                        <p:nvGrpSpPr>
                          <p:cNvPr id="6" name="Group 5">
                            <a:extLst>
                              <a:ext uri="{FF2B5EF4-FFF2-40B4-BE49-F238E27FC236}">
                                <a16:creationId xmlns:a16="http://schemas.microsoft.com/office/drawing/2014/main" id="{8075C83E-9A98-48E7-8D45-344B1012942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32955" y="2416753"/>
                            <a:ext cx="5027017" cy="439792"/>
                            <a:chOff x="2690046" y="5327193"/>
                            <a:chExt cx="5027017" cy="439792"/>
                          </a:xfrm>
                        </p:grpSpPr>
                        <p:grpSp>
                          <p:nvGrpSpPr>
                            <p:cNvPr id="3" name="Group 2">
                              <a:extLst>
                                <a:ext uri="{FF2B5EF4-FFF2-40B4-BE49-F238E27FC236}">
                                  <a16:creationId xmlns:a16="http://schemas.microsoft.com/office/drawing/2014/main" id="{FE7B6D7A-E68C-40A4-BFD6-4E57BD975EE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90046" y="5327193"/>
                              <a:ext cx="3310795" cy="439792"/>
                              <a:chOff x="2537646" y="4399601"/>
                              <a:chExt cx="3310795" cy="439792"/>
                            </a:xfrm>
                          </p:grpSpPr>
                          <p:grpSp>
                            <p:nvGrpSpPr>
                              <p:cNvPr id="8" name="Group 7">
                                <a:extLst>
                                  <a:ext uri="{FF2B5EF4-FFF2-40B4-BE49-F238E27FC236}">
                                    <a16:creationId xmlns:a16="http://schemas.microsoft.com/office/drawing/2014/main" id="{0CEC4197-3CDD-4DDB-B5C4-2522C63C175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37646" y="4407345"/>
                                <a:ext cx="1008112" cy="432048"/>
                                <a:chOff x="2749481" y="3633573"/>
                                <a:chExt cx="1008112" cy="432048"/>
                              </a:xfrm>
                            </p:grpSpPr>
                            <p:sp>
                              <p:nvSpPr>
                                <p:cNvPr id="9" name="Rectangle: Rounded Corners 8">
                                  <a:extLst>
                                    <a:ext uri="{FF2B5EF4-FFF2-40B4-BE49-F238E27FC236}">
                                      <a16:creationId xmlns:a16="http://schemas.microsoft.com/office/drawing/2014/main" id="{24DBD338-949D-4BFF-92A0-1826AD59596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3537" y="3633573"/>
                                  <a:ext cx="504056" cy="43204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E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" name="Rectangle: Rounded Corners 9">
                                  <a:extLst>
                                    <a:ext uri="{FF2B5EF4-FFF2-40B4-BE49-F238E27FC236}">
                                      <a16:creationId xmlns:a16="http://schemas.microsoft.com/office/drawing/2014/main" id="{0EDB7725-9800-41A3-B91B-8593784B75A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749481" y="3633573"/>
                                  <a:ext cx="504056" cy="43204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A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2" name="Rectangle: Rounded Corners 1">
                                <a:extLst>
                                  <a:ext uri="{FF2B5EF4-FFF2-40B4-BE49-F238E27FC236}">
                                    <a16:creationId xmlns:a16="http://schemas.microsoft.com/office/drawing/2014/main" id="{78173C20-6787-4217-B42B-C886F3229B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280393" y="4399601"/>
                                <a:ext cx="568048" cy="41655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S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5" name="Rectangle: Rounded Corners 4">
                              <a:extLst>
                                <a:ext uri="{FF2B5EF4-FFF2-40B4-BE49-F238E27FC236}">
                                  <a16:creationId xmlns:a16="http://schemas.microsoft.com/office/drawing/2014/main" id="{6D6EDCFB-2E71-4B77-95B2-C15F3CBE66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49015" y="5334937"/>
                              <a:ext cx="568048" cy="416559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U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" name="Rectangle: Rounded Corners 6">
                            <a:extLst>
                              <a:ext uri="{FF2B5EF4-FFF2-40B4-BE49-F238E27FC236}">
                                <a16:creationId xmlns:a16="http://schemas.microsoft.com/office/drawing/2014/main" id="{8B507318-E033-4BC7-ADA6-947B5FABFA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71646" y="1336633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Q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4" name="Straight Arrow Connector 13">
                          <a:extLst>
                            <a:ext uri="{FF2B5EF4-FFF2-40B4-BE49-F238E27FC236}">
                              <a16:creationId xmlns:a16="http://schemas.microsoft.com/office/drawing/2014/main" id="{A3FF7C1A-1452-4C35-8ABC-918155DD9A07}"/>
                            </a:ext>
                          </a:extLst>
                        </p:cNvPr>
                        <p:cNvCxnSpPr>
                          <a:cxnSpLocks/>
                          <a:stCxn id="7" idx="1"/>
                        </p:cNvCxnSpPr>
                        <p:nvPr/>
                      </p:nvCxnSpPr>
                      <p:spPr>
                        <a:xfrm flipH="1">
                          <a:off x="3269413" y="2708920"/>
                          <a:ext cx="1230579" cy="86409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Straight Arrow Connector 16">
                          <a:extLst>
                            <a:ext uri="{FF2B5EF4-FFF2-40B4-BE49-F238E27FC236}">
                              <a16:creationId xmlns:a16="http://schemas.microsoft.com/office/drawing/2014/main" id="{F61354F4-4BC0-4FD8-AF08-1B22BC5BEEE5}"/>
                            </a:ext>
                          </a:extLst>
                        </p:cNvPr>
                        <p:cNvCxnSpPr>
                          <a:cxnSpLocks/>
                          <a:stCxn id="7" idx="3"/>
                          <a:endCxn id="5" idx="0"/>
                        </p:cNvCxnSpPr>
                        <p:nvPr/>
                      </p:nvCxnSpPr>
                      <p:spPr>
                        <a:xfrm>
                          <a:off x="5004048" y="2708920"/>
                          <a:ext cx="2000246" cy="8718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" name="Rectangle: Rounded Corners 11">
                        <a:extLst>
                          <a:ext uri="{FF2B5EF4-FFF2-40B4-BE49-F238E27FC236}">
                            <a16:creationId xmlns:a16="http://schemas.microsoft.com/office/drawing/2014/main" id="{EC80B9BA-3412-4794-B65F-A96AC6D1C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8318" y="3565271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Y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3" name="Rectangle: Rounded Corners 12">
                      <a:extLst>
                        <a:ext uri="{FF2B5EF4-FFF2-40B4-BE49-F238E27FC236}">
                          <a16:creationId xmlns:a16="http://schemas.microsoft.com/office/drawing/2014/main" id="{F02E3D1C-15D2-4A8E-9101-5108A09208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83589" y="3580760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E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7E8A3ACE-16C7-4349-AC6A-7AC4A4CDE5B3}"/>
                      </a:ext>
                    </a:extLst>
                  </p:cNvPr>
                  <p:cNvSpPr/>
                  <p:nvPr/>
                </p:nvSpPr>
                <p:spPr>
                  <a:xfrm>
                    <a:off x="5768993" y="3573015"/>
                    <a:ext cx="568048" cy="41655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3453F1D4-982B-4971-A174-B0FB6D57DFCF}"/>
                    </a:ext>
                  </a:extLst>
                </p:cNvPr>
                <p:cNvSpPr/>
                <p:nvPr/>
              </p:nvSpPr>
              <p:spPr>
                <a:xfrm>
                  <a:off x="6349119" y="3588504"/>
                  <a:ext cx="568048" cy="41655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AE302C7-A70A-41A2-97F0-4AB9F6A4A10F}"/>
                  </a:ext>
                </a:extLst>
              </p:cNvPr>
              <p:cNvSpPr/>
              <p:nvPr/>
            </p:nvSpPr>
            <p:spPr>
              <a:xfrm>
                <a:off x="3996620" y="358850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I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4751F69-5794-4FBD-AA18-AA5396B18935}"/>
                </a:ext>
              </a:extLst>
            </p:cNvPr>
            <p:cNvSpPr/>
            <p:nvPr/>
          </p:nvSpPr>
          <p:spPr>
            <a:xfrm>
              <a:off x="4515860" y="3578265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O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149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26144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N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B03198-E7B1-4CC3-8962-9FA231FF5682}"/>
              </a:ext>
            </a:extLst>
          </p:cNvPr>
          <p:cNvGrpSpPr/>
          <p:nvPr/>
        </p:nvGrpSpPr>
        <p:grpSpPr>
          <a:xfrm>
            <a:off x="2051720" y="2852936"/>
            <a:ext cx="5824740" cy="1879952"/>
            <a:chOff x="2164531" y="2500640"/>
            <a:chExt cx="5824740" cy="187995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ACC8313-65EE-46F1-A0F7-383E4C1409FF}"/>
                </a:ext>
              </a:extLst>
            </p:cNvPr>
            <p:cNvGrpSpPr/>
            <p:nvPr/>
          </p:nvGrpSpPr>
          <p:grpSpPr>
            <a:xfrm>
              <a:off x="2458198" y="2500640"/>
              <a:ext cx="5531073" cy="1519912"/>
              <a:chOff x="2458198" y="2500640"/>
              <a:chExt cx="5531073" cy="151991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9EB397F-81CA-4898-88D3-83056F183A3D}"/>
                  </a:ext>
                </a:extLst>
              </p:cNvPr>
              <p:cNvGrpSpPr/>
              <p:nvPr/>
            </p:nvGrpSpPr>
            <p:grpSpPr>
              <a:xfrm>
                <a:off x="2458198" y="2500640"/>
                <a:ext cx="5531073" cy="1519912"/>
                <a:chOff x="2458198" y="2500640"/>
                <a:chExt cx="5531073" cy="151991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63F3F63-FEDB-4A1B-B93A-23A12C2118C2}"/>
                    </a:ext>
                  </a:extLst>
                </p:cNvPr>
                <p:cNvGrpSpPr/>
                <p:nvPr/>
              </p:nvGrpSpPr>
              <p:grpSpPr>
                <a:xfrm>
                  <a:off x="2458198" y="2500640"/>
                  <a:ext cx="5531073" cy="1519912"/>
                  <a:chOff x="2458198" y="2500640"/>
                  <a:chExt cx="5531073" cy="1519912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40902F2E-842A-48ED-ABD6-B39FD09A96AC}"/>
                      </a:ext>
                    </a:extLst>
                  </p:cNvPr>
                  <p:cNvGrpSpPr/>
                  <p:nvPr/>
                </p:nvGrpSpPr>
                <p:grpSpPr>
                  <a:xfrm>
                    <a:off x="2458198" y="2500640"/>
                    <a:ext cx="5531073" cy="1519912"/>
                    <a:chOff x="2458198" y="2500640"/>
                    <a:chExt cx="5531073" cy="1519912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5F29BF2F-A127-4AD3-93DF-999251127E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58198" y="2500640"/>
                      <a:ext cx="5531073" cy="1519912"/>
                      <a:chOff x="2261301" y="2492896"/>
                      <a:chExt cx="5531073" cy="1519912"/>
                    </a:xfrm>
                  </p:grpSpPr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DE54C479-C526-4175-A191-E7D09230FE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61301" y="2492896"/>
                        <a:ext cx="5531073" cy="1519912"/>
                        <a:chOff x="2261301" y="2492896"/>
                        <a:chExt cx="5531073" cy="1519912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E85CAD5B-DEC2-4C6C-BEEB-41864E6AE7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61301" y="2492896"/>
                          <a:ext cx="5027017" cy="1519912"/>
                          <a:chOff x="2261301" y="2492896"/>
                          <a:chExt cx="5027017" cy="1519912"/>
                        </a:xfrm>
                      </p:grpSpPr>
                      <p:grpSp>
                        <p:nvGrpSpPr>
                          <p:cNvPr id="11" name="Group 10">
                            <a:extLst>
                              <a:ext uri="{FF2B5EF4-FFF2-40B4-BE49-F238E27FC236}">
                                <a16:creationId xmlns:a16="http://schemas.microsoft.com/office/drawing/2014/main" id="{538599B0-220D-42AF-A68B-BFBAB5D01D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61301" y="2492896"/>
                            <a:ext cx="5027017" cy="1519912"/>
                            <a:chOff x="2232955" y="1336633"/>
                            <a:chExt cx="5027017" cy="1519912"/>
                          </a:xfrm>
                        </p:grpSpPr>
                        <p:grpSp>
                          <p:nvGrpSpPr>
                            <p:cNvPr id="6" name="Group 5">
                              <a:extLst>
                                <a:ext uri="{FF2B5EF4-FFF2-40B4-BE49-F238E27FC236}">
                                  <a16:creationId xmlns:a16="http://schemas.microsoft.com/office/drawing/2014/main" id="{8075C83E-9A98-48E7-8D45-344B101294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32955" y="2416753"/>
                              <a:ext cx="5027017" cy="439792"/>
                              <a:chOff x="2690046" y="5327193"/>
                              <a:chExt cx="5027017" cy="439792"/>
                            </a:xfrm>
                          </p:grpSpPr>
                          <p:grpSp>
                            <p:nvGrpSpPr>
                              <p:cNvPr id="3" name="Group 2">
                                <a:extLst>
                                  <a:ext uri="{FF2B5EF4-FFF2-40B4-BE49-F238E27FC236}">
                                    <a16:creationId xmlns:a16="http://schemas.microsoft.com/office/drawing/2014/main" id="{FE7B6D7A-E68C-40A4-BFD6-4E57BD975E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90046" y="5327193"/>
                                <a:ext cx="3310795" cy="439792"/>
                                <a:chOff x="2537646" y="4399601"/>
                                <a:chExt cx="3310795" cy="439792"/>
                              </a:xfrm>
                            </p:grpSpPr>
                            <p:grpSp>
                              <p:nvGrpSpPr>
                                <p:cNvPr id="8" name="Group 7">
                                  <a:extLst>
                                    <a:ext uri="{FF2B5EF4-FFF2-40B4-BE49-F238E27FC236}">
                                      <a16:creationId xmlns:a16="http://schemas.microsoft.com/office/drawing/2014/main" id="{0CEC4197-3CDD-4DDB-B5C4-2522C63C17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37646" y="4407345"/>
                                  <a:ext cx="1008112" cy="432048"/>
                                  <a:chOff x="2749481" y="3633573"/>
                                  <a:chExt cx="1008112" cy="432048"/>
                                </a:xfrm>
                              </p:grpSpPr>
                              <p:sp>
                                <p:nvSpPr>
                                  <p:cNvPr id="9" name="Rectangle: Rounded Corners 8">
                                    <a:extLst>
                                      <a:ext uri="{FF2B5EF4-FFF2-40B4-BE49-F238E27FC236}">
                                        <a16:creationId xmlns:a16="http://schemas.microsoft.com/office/drawing/2014/main" id="{24DBD338-949D-4BFF-92A0-1826AD5959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253537" y="3633573"/>
                                    <a:ext cx="504056" cy="43204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E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0" name="Rectangle: Rounded Corners 9">
                                    <a:extLst>
                                      <a:ext uri="{FF2B5EF4-FFF2-40B4-BE49-F238E27FC236}">
                                        <a16:creationId xmlns:a16="http://schemas.microsoft.com/office/drawing/2014/main" id="{0EDB7725-9800-41A3-B91B-8593784B75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749481" y="3633573"/>
                                    <a:ext cx="504056" cy="43204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A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" name="Rectangle: Rounded Corners 1">
                                  <a:extLst>
                                    <a:ext uri="{FF2B5EF4-FFF2-40B4-BE49-F238E27FC236}">
                                      <a16:creationId xmlns:a16="http://schemas.microsoft.com/office/drawing/2014/main" id="{78173C20-6787-4217-B42B-C886F3229B9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280393" y="4399601"/>
                                  <a:ext cx="568048" cy="41655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S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5" name="Rectangle: Rounded Corners 4">
                                <a:extLst>
                                  <a:ext uri="{FF2B5EF4-FFF2-40B4-BE49-F238E27FC236}">
                                    <a16:creationId xmlns:a16="http://schemas.microsoft.com/office/drawing/2014/main" id="{6D6EDCFB-2E71-4B77-95B2-C15F3CBE66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149015" y="5334937"/>
                                <a:ext cx="568048" cy="41655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U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" name="Rectangle: Rounded Corners 6">
                              <a:extLst>
                                <a:ext uri="{FF2B5EF4-FFF2-40B4-BE49-F238E27FC236}">
                                  <a16:creationId xmlns:a16="http://schemas.microsoft.com/office/drawing/2014/main" id="{8B507318-E033-4BC7-ADA6-947B5FABFA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471646" y="1336633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Q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4" name="Straight Arrow Connector 13">
                            <a:extLst>
                              <a:ext uri="{FF2B5EF4-FFF2-40B4-BE49-F238E27FC236}">
                                <a16:creationId xmlns:a16="http://schemas.microsoft.com/office/drawing/2014/main" id="{A3FF7C1A-1452-4C35-8ABC-918155DD9A07}"/>
                              </a:ext>
                            </a:extLst>
                          </p:cNvPr>
                          <p:cNvCxnSpPr>
                            <a:cxnSpLocks/>
                            <a:stCxn id="7" idx="1"/>
                          </p:cNvCxnSpPr>
                          <p:nvPr/>
                        </p:nvCxnSpPr>
                        <p:spPr>
                          <a:xfrm flipH="1">
                            <a:off x="3269413" y="2708920"/>
                            <a:ext cx="1230579" cy="86409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" name="Straight Arrow Connector 16">
                            <a:extLst>
                              <a:ext uri="{FF2B5EF4-FFF2-40B4-BE49-F238E27FC236}">
                                <a16:creationId xmlns:a16="http://schemas.microsoft.com/office/drawing/2014/main" id="{F61354F4-4BC0-4FD8-AF08-1B22BC5BEEE5}"/>
                              </a:ext>
                            </a:extLst>
                          </p:cNvPr>
                          <p:cNvCxnSpPr>
                            <a:cxnSpLocks/>
                            <a:stCxn id="7" idx="3"/>
                            <a:endCxn id="5" idx="0"/>
                          </p:cNvCxnSpPr>
                          <p:nvPr/>
                        </p:nvCxnSpPr>
                        <p:spPr>
                          <a:xfrm>
                            <a:off x="5004048" y="2708920"/>
                            <a:ext cx="2000246" cy="87184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" name="Rectangle: Rounded Corners 11">
                          <a:extLst>
                            <a:ext uri="{FF2B5EF4-FFF2-40B4-BE49-F238E27FC236}">
                              <a16:creationId xmlns:a16="http://schemas.microsoft.com/office/drawing/2014/main" id="{EC80B9BA-3412-4794-B65F-A96AC6D1C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88318" y="3565271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Y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3" name="Rectangle: Rounded Corners 12">
                        <a:extLst>
                          <a:ext uri="{FF2B5EF4-FFF2-40B4-BE49-F238E27FC236}">
                            <a16:creationId xmlns:a16="http://schemas.microsoft.com/office/drawing/2014/main" id="{F02E3D1C-15D2-4A8E-9101-5108A09208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3589" y="3580760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E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7E8A3ACE-16C7-4349-AC6A-7AC4A4CDE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8993" y="3573015"/>
                      <a:ext cx="568048" cy="41655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3453F1D4-982B-4971-A174-B0FB6D57DFCF}"/>
                      </a:ext>
                    </a:extLst>
                  </p:cNvPr>
                  <p:cNvSpPr/>
                  <p:nvPr/>
                </p:nvSpPr>
                <p:spPr>
                  <a:xfrm>
                    <a:off x="6349119" y="3588504"/>
                    <a:ext cx="568048" cy="41655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4AE302C7-A70A-41A2-97F0-4AB9F6A4A10F}"/>
                    </a:ext>
                  </a:extLst>
                </p:cNvPr>
                <p:cNvSpPr/>
                <p:nvPr/>
              </p:nvSpPr>
              <p:spPr>
                <a:xfrm>
                  <a:off x="3996620" y="3588504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4751F69-5794-4FBD-AA18-AA5396B18935}"/>
                  </a:ext>
                </a:extLst>
              </p:cNvPr>
              <p:cNvSpPr/>
              <p:nvPr/>
            </p:nvSpPr>
            <p:spPr>
              <a:xfrm>
                <a:off x="4515860" y="3578265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O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691B-9719-4CB6-857E-166DBD8AF016}"/>
                </a:ext>
              </a:extLst>
            </p:cNvPr>
            <p:cNvSpPr/>
            <p:nvPr/>
          </p:nvSpPr>
          <p:spPr>
            <a:xfrm>
              <a:off x="2164531" y="3228464"/>
              <a:ext cx="3024336" cy="115212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83964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65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N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CC8313-65EE-46F1-A0F7-383E4C1409FF}"/>
              </a:ext>
            </a:extLst>
          </p:cNvPr>
          <p:cNvGrpSpPr/>
          <p:nvPr/>
        </p:nvGrpSpPr>
        <p:grpSpPr>
          <a:xfrm>
            <a:off x="2458198" y="2500640"/>
            <a:ext cx="5531073" cy="1519912"/>
            <a:chOff x="2458198" y="2500640"/>
            <a:chExt cx="5531073" cy="151991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9EB397F-81CA-4898-88D3-83056F183A3D}"/>
                </a:ext>
              </a:extLst>
            </p:cNvPr>
            <p:cNvGrpSpPr/>
            <p:nvPr/>
          </p:nvGrpSpPr>
          <p:grpSpPr>
            <a:xfrm>
              <a:off x="2458198" y="2500640"/>
              <a:ext cx="5531073" cy="1519912"/>
              <a:chOff x="2458198" y="2500640"/>
              <a:chExt cx="5531073" cy="151991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63F3F63-FEDB-4A1B-B93A-23A12C2118C2}"/>
                  </a:ext>
                </a:extLst>
              </p:cNvPr>
              <p:cNvGrpSpPr/>
              <p:nvPr/>
            </p:nvGrpSpPr>
            <p:grpSpPr>
              <a:xfrm>
                <a:off x="2458198" y="2500640"/>
                <a:ext cx="5531073" cy="1519912"/>
                <a:chOff x="2458198" y="2500640"/>
                <a:chExt cx="5531073" cy="1519912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0902F2E-842A-48ED-ABD6-B39FD09A96AC}"/>
                    </a:ext>
                  </a:extLst>
                </p:cNvPr>
                <p:cNvGrpSpPr/>
                <p:nvPr/>
              </p:nvGrpSpPr>
              <p:grpSpPr>
                <a:xfrm>
                  <a:off x="2458198" y="2500640"/>
                  <a:ext cx="5531073" cy="1519912"/>
                  <a:chOff x="2458198" y="2500640"/>
                  <a:chExt cx="5531073" cy="1519912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5F29BF2F-A127-4AD3-93DF-999251127E1D}"/>
                      </a:ext>
                    </a:extLst>
                  </p:cNvPr>
                  <p:cNvGrpSpPr/>
                  <p:nvPr/>
                </p:nvGrpSpPr>
                <p:grpSpPr>
                  <a:xfrm>
                    <a:off x="2458198" y="2500640"/>
                    <a:ext cx="5531073" cy="1519912"/>
                    <a:chOff x="2261301" y="2492896"/>
                    <a:chExt cx="5531073" cy="1519912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DE54C479-C526-4175-A191-E7D09230FE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61301" y="2492896"/>
                      <a:ext cx="5531073" cy="1519912"/>
                      <a:chOff x="2261301" y="2492896"/>
                      <a:chExt cx="5531073" cy="1519912"/>
                    </a:xfrm>
                  </p:grpSpPr>
                  <p:grpSp>
                    <p:nvGrpSpPr>
                      <p:cNvPr id="18" name="Group 17">
                        <a:extLst>
                          <a:ext uri="{FF2B5EF4-FFF2-40B4-BE49-F238E27FC236}">
                            <a16:creationId xmlns:a16="http://schemas.microsoft.com/office/drawing/2014/main" id="{E85CAD5B-DEC2-4C6C-BEEB-41864E6AE7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61301" y="2492896"/>
                        <a:ext cx="5027017" cy="1519912"/>
                        <a:chOff x="2261301" y="2492896"/>
                        <a:chExt cx="5027017" cy="1519912"/>
                      </a:xfrm>
                    </p:grpSpPr>
                    <p:grpSp>
                      <p:nvGrpSpPr>
                        <p:cNvPr id="11" name="Group 10">
                          <a:extLst>
                            <a:ext uri="{FF2B5EF4-FFF2-40B4-BE49-F238E27FC236}">
                              <a16:creationId xmlns:a16="http://schemas.microsoft.com/office/drawing/2014/main" id="{538599B0-220D-42AF-A68B-BFBAB5D01D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61301" y="2492896"/>
                          <a:ext cx="5027017" cy="1519912"/>
                          <a:chOff x="2232955" y="1336633"/>
                          <a:chExt cx="5027017" cy="1519912"/>
                        </a:xfrm>
                      </p:grpSpPr>
                      <p:grpSp>
                        <p:nvGrpSpPr>
                          <p:cNvPr id="6" name="Group 5">
                            <a:extLst>
                              <a:ext uri="{FF2B5EF4-FFF2-40B4-BE49-F238E27FC236}">
                                <a16:creationId xmlns:a16="http://schemas.microsoft.com/office/drawing/2014/main" id="{8075C83E-9A98-48E7-8D45-344B1012942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32955" y="2416753"/>
                            <a:ext cx="5027017" cy="439792"/>
                            <a:chOff x="2690046" y="5327193"/>
                            <a:chExt cx="5027017" cy="439792"/>
                          </a:xfrm>
                        </p:grpSpPr>
                        <p:grpSp>
                          <p:nvGrpSpPr>
                            <p:cNvPr id="3" name="Group 2">
                              <a:extLst>
                                <a:ext uri="{FF2B5EF4-FFF2-40B4-BE49-F238E27FC236}">
                                  <a16:creationId xmlns:a16="http://schemas.microsoft.com/office/drawing/2014/main" id="{FE7B6D7A-E68C-40A4-BFD6-4E57BD975EE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90046" y="5327193"/>
                              <a:ext cx="3310795" cy="439792"/>
                              <a:chOff x="2537646" y="4399601"/>
                              <a:chExt cx="3310795" cy="439792"/>
                            </a:xfrm>
                          </p:grpSpPr>
                          <p:grpSp>
                            <p:nvGrpSpPr>
                              <p:cNvPr id="8" name="Group 7">
                                <a:extLst>
                                  <a:ext uri="{FF2B5EF4-FFF2-40B4-BE49-F238E27FC236}">
                                    <a16:creationId xmlns:a16="http://schemas.microsoft.com/office/drawing/2014/main" id="{0CEC4197-3CDD-4DDB-B5C4-2522C63C175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37646" y="4407345"/>
                                <a:ext cx="1008112" cy="432048"/>
                                <a:chOff x="2749481" y="3633573"/>
                                <a:chExt cx="1008112" cy="432048"/>
                              </a:xfrm>
                            </p:grpSpPr>
                            <p:sp>
                              <p:nvSpPr>
                                <p:cNvPr id="9" name="Rectangle: Rounded Corners 8">
                                  <a:extLst>
                                    <a:ext uri="{FF2B5EF4-FFF2-40B4-BE49-F238E27FC236}">
                                      <a16:creationId xmlns:a16="http://schemas.microsoft.com/office/drawing/2014/main" id="{24DBD338-949D-4BFF-92A0-1826AD59596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3537" y="3633573"/>
                                  <a:ext cx="504056" cy="43204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E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" name="Rectangle: Rounded Corners 9">
                                  <a:extLst>
                                    <a:ext uri="{FF2B5EF4-FFF2-40B4-BE49-F238E27FC236}">
                                      <a16:creationId xmlns:a16="http://schemas.microsoft.com/office/drawing/2014/main" id="{0EDB7725-9800-41A3-B91B-8593784B75A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749481" y="3633573"/>
                                  <a:ext cx="504056" cy="43204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A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2" name="Rectangle: Rounded Corners 1">
                                <a:extLst>
                                  <a:ext uri="{FF2B5EF4-FFF2-40B4-BE49-F238E27FC236}">
                                    <a16:creationId xmlns:a16="http://schemas.microsoft.com/office/drawing/2014/main" id="{78173C20-6787-4217-B42B-C886F3229B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280393" y="4399601"/>
                                <a:ext cx="568048" cy="41655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S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5" name="Rectangle: Rounded Corners 4">
                              <a:extLst>
                                <a:ext uri="{FF2B5EF4-FFF2-40B4-BE49-F238E27FC236}">
                                  <a16:creationId xmlns:a16="http://schemas.microsoft.com/office/drawing/2014/main" id="{6D6EDCFB-2E71-4B77-95B2-C15F3CBE66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49015" y="5334937"/>
                              <a:ext cx="568048" cy="416559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U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" name="Rectangle: Rounded Corners 6">
                            <a:extLst>
                              <a:ext uri="{FF2B5EF4-FFF2-40B4-BE49-F238E27FC236}">
                                <a16:creationId xmlns:a16="http://schemas.microsoft.com/office/drawing/2014/main" id="{8B507318-E033-4BC7-ADA6-947B5FABFA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71646" y="1336633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Q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4" name="Straight Arrow Connector 13">
                          <a:extLst>
                            <a:ext uri="{FF2B5EF4-FFF2-40B4-BE49-F238E27FC236}">
                              <a16:creationId xmlns:a16="http://schemas.microsoft.com/office/drawing/2014/main" id="{A3FF7C1A-1452-4C35-8ABC-918155DD9A07}"/>
                            </a:ext>
                          </a:extLst>
                        </p:cNvPr>
                        <p:cNvCxnSpPr>
                          <a:cxnSpLocks/>
                          <a:stCxn id="7" idx="1"/>
                        </p:cNvCxnSpPr>
                        <p:nvPr/>
                      </p:nvCxnSpPr>
                      <p:spPr>
                        <a:xfrm flipH="1">
                          <a:off x="3269413" y="2708920"/>
                          <a:ext cx="1230579" cy="86409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Straight Arrow Connector 16">
                          <a:extLst>
                            <a:ext uri="{FF2B5EF4-FFF2-40B4-BE49-F238E27FC236}">
                              <a16:creationId xmlns:a16="http://schemas.microsoft.com/office/drawing/2014/main" id="{F61354F4-4BC0-4FD8-AF08-1B22BC5BEEE5}"/>
                            </a:ext>
                          </a:extLst>
                        </p:cNvPr>
                        <p:cNvCxnSpPr>
                          <a:cxnSpLocks/>
                          <a:stCxn id="7" idx="3"/>
                          <a:endCxn id="5" idx="0"/>
                        </p:cNvCxnSpPr>
                        <p:nvPr/>
                      </p:nvCxnSpPr>
                      <p:spPr>
                        <a:xfrm>
                          <a:off x="5004048" y="2708920"/>
                          <a:ext cx="2000246" cy="8718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" name="Rectangle: Rounded Corners 11">
                        <a:extLst>
                          <a:ext uri="{FF2B5EF4-FFF2-40B4-BE49-F238E27FC236}">
                            <a16:creationId xmlns:a16="http://schemas.microsoft.com/office/drawing/2014/main" id="{EC80B9BA-3412-4794-B65F-A96AC6D1C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8318" y="3565271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Y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3" name="Rectangle: Rounded Corners 12">
                      <a:extLst>
                        <a:ext uri="{FF2B5EF4-FFF2-40B4-BE49-F238E27FC236}">
                          <a16:creationId xmlns:a16="http://schemas.microsoft.com/office/drawing/2014/main" id="{F02E3D1C-15D2-4A8E-9101-5108A09208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83589" y="3580760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E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7E8A3ACE-16C7-4349-AC6A-7AC4A4CDE5B3}"/>
                      </a:ext>
                    </a:extLst>
                  </p:cNvPr>
                  <p:cNvSpPr/>
                  <p:nvPr/>
                </p:nvSpPr>
                <p:spPr>
                  <a:xfrm>
                    <a:off x="5768993" y="3573015"/>
                    <a:ext cx="568048" cy="41655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3453F1D4-982B-4971-A174-B0FB6D57DFCF}"/>
                    </a:ext>
                  </a:extLst>
                </p:cNvPr>
                <p:cNvSpPr/>
                <p:nvPr/>
              </p:nvSpPr>
              <p:spPr>
                <a:xfrm>
                  <a:off x="6349119" y="3588504"/>
                  <a:ext cx="568048" cy="41655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AE302C7-A70A-41A2-97F0-4AB9F6A4A10F}"/>
                  </a:ext>
                </a:extLst>
              </p:cNvPr>
              <p:cNvSpPr/>
              <p:nvPr/>
            </p:nvSpPr>
            <p:spPr>
              <a:xfrm>
                <a:off x="3996620" y="358850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I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4751F69-5794-4FBD-AA18-AA5396B18935}"/>
                </a:ext>
              </a:extLst>
            </p:cNvPr>
            <p:cNvSpPr/>
            <p:nvPr/>
          </p:nvSpPr>
          <p:spPr>
            <a:xfrm>
              <a:off x="4515860" y="3578265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O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C39691B-9719-4CB6-857E-166DBD8AF016}"/>
              </a:ext>
            </a:extLst>
          </p:cNvPr>
          <p:cNvSpPr/>
          <p:nvPr/>
        </p:nvSpPr>
        <p:spPr>
          <a:xfrm>
            <a:off x="2164531" y="3228464"/>
            <a:ext cx="3024336" cy="115212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B5AD5EE3-E4C6-400E-9F0D-1F3A1F5D2DA9}"/>
              </a:ext>
            </a:extLst>
          </p:cNvPr>
          <p:cNvSpPr/>
          <p:nvPr/>
        </p:nvSpPr>
        <p:spPr>
          <a:xfrm>
            <a:off x="2596579" y="4552332"/>
            <a:ext cx="2592288" cy="1008112"/>
          </a:xfrm>
          <a:prstGeom prst="wedgeEllipseCallout">
            <a:avLst>
              <a:gd name="adj1" fmla="val -6491"/>
              <a:gd name="adj2" fmla="val -9698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Split then insert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4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7604" y="1556792"/>
                <a:ext cx="7128792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1463" indent="-271463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5. There are lower and upper bounds on the number of keys a node can contain. These bounds can be expressed in terms of a fixed integer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 2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called the minimum degree of the B-tree: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1950" lvl="1" indent="350838" algn="just" defTabSz="712788">
                  <a:buAutoNum type="alphaLcPeriod"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 node other than the root must have at least t - 1 keys. 	Every internal node other than the root thus has at least t 	children. </a:t>
                </a:r>
              </a:p>
              <a:p>
                <a:pPr marL="400050" lvl="1" indent="0" algn="just" defTabSz="622300">
                  <a:buNone/>
                  <a:tabLst>
                    <a:tab pos="712788" algn="l"/>
                  </a:tabLst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If the tree is nonempty, the root must have at least one key.</a:t>
                </a:r>
              </a:p>
              <a:p>
                <a:pPr marL="400050" lvl="1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indent="-342900" algn="just" defTabSz="712788">
                  <a:buAutoNum type="alphaLcPeriod" startAt="2"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 node can contain at most 2t - 1 keys. Therefore, an internal node can have at most 2t children. </a:t>
                </a:r>
              </a:p>
              <a:p>
                <a:pPr marL="400050" lvl="1" indent="0" algn="just" defTabSz="712788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(We say that a node is full if it contains exactly 2t - 1 keys.)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7604" y="1556792"/>
                <a:ext cx="7128792" cy="4114800"/>
              </a:xfrm>
              <a:prstGeom prst="rect">
                <a:avLst/>
              </a:prstGeom>
              <a:blipFill>
                <a:blip r:embed="rId2"/>
                <a:stretch>
                  <a:fillRect l="-684" t="-889" r="-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565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N,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N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5" name="Group 71684">
            <a:extLst>
              <a:ext uri="{FF2B5EF4-FFF2-40B4-BE49-F238E27FC236}">
                <a16:creationId xmlns:a16="http://schemas.microsoft.com/office/drawing/2014/main" id="{58FFAE7E-A480-4D1D-B34A-41A3322B9D2F}"/>
              </a:ext>
            </a:extLst>
          </p:cNvPr>
          <p:cNvGrpSpPr/>
          <p:nvPr/>
        </p:nvGrpSpPr>
        <p:grpSpPr>
          <a:xfrm>
            <a:off x="1475656" y="2500640"/>
            <a:ext cx="6513615" cy="1519912"/>
            <a:chOff x="1475656" y="2500640"/>
            <a:chExt cx="6513615" cy="151991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ACC8313-65EE-46F1-A0F7-383E4C1409FF}"/>
                </a:ext>
              </a:extLst>
            </p:cNvPr>
            <p:cNvGrpSpPr/>
            <p:nvPr/>
          </p:nvGrpSpPr>
          <p:grpSpPr>
            <a:xfrm>
              <a:off x="1475656" y="2500640"/>
              <a:ext cx="6513615" cy="1519912"/>
              <a:chOff x="1475656" y="2500640"/>
              <a:chExt cx="6513615" cy="151991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9EB397F-81CA-4898-88D3-83056F183A3D}"/>
                  </a:ext>
                </a:extLst>
              </p:cNvPr>
              <p:cNvGrpSpPr/>
              <p:nvPr/>
            </p:nvGrpSpPr>
            <p:grpSpPr>
              <a:xfrm>
                <a:off x="1475656" y="2500640"/>
                <a:ext cx="6513615" cy="1519912"/>
                <a:chOff x="1475656" y="2500640"/>
                <a:chExt cx="6513615" cy="151991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63F3F63-FEDB-4A1B-B93A-23A12C2118C2}"/>
                    </a:ext>
                  </a:extLst>
                </p:cNvPr>
                <p:cNvGrpSpPr/>
                <p:nvPr/>
              </p:nvGrpSpPr>
              <p:grpSpPr>
                <a:xfrm>
                  <a:off x="1475656" y="2500640"/>
                  <a:ext cx="6513615" cy="1519912"/>
                  <a:chOff x="1475656" y="2500640"/>
                  <a:chExt cx="6513615" cy="1519912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40902F2E-842A-48ED-ABD6-B39FD09A96AC}"/>
                      </a:ext>
                    </a:extLst>
                  </p:cNvPr>
                  <p:cNvGrpSpPr/>
                  <p:nvPr/>
                </p:nvGrpSpPr>
                <p:grpSpPr>
                  <a:xfrm>
                    <a:off x="1475656" y="2500640"/>
                    <a:ext cx="6513615" cy="1519912"/>
                    <a:chOff x="1475656" y="2500640"/>
                    <a:chExt cx="6513615" cy="1519912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5F29BF2F-A127-4AD3-93DF-999251127E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75656" y="2500640"/>
                      <a:ext cx="6513615" cy="1519912"/>
                      <a:chOff x="1278759" y="2492896"/>
                      <a:chExt cx="6513615" cy="1519912"/>
                    </a:xfrm>
                  </p:grpSpPr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DE54C479-C526-4175-A191-E7D09230FE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78759" y="2492896"/>
                        <a:ext cx="6513615" cy="1519912"/>
                        <a:chOff x="1278759" y="2492896"/>
                        <a:chExt cx="6513615" cy="1519912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E85CAD5B-DEC2-4C6C-BEEB-41864E6AE7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78759" y="2492896"/>
                          <a:ext cx="6009559" cy="1519912"/>
                          <a:chOff x="1278759" y="2492896"/>
                          <a:chExt cx="6009559" cy="1519912"/>
                        </a:xfrm>
                      </p:grpSpPr>
                      <p:grpSp>
                        <p:nvGrpSpPr>
                          <p:cNvPr id="11" name="Group 10">
                            <a:extLst>
                              <a:ext uri="{FF2B5EF4-FFF2-40B4-BE49-F238E27FC236}">
                                <a16:creationId xmlns:a16="http://schemas.microsoft.com/office/drawing/2014/main" id="{538599B0-220D-42AF-A68B-BFBAB5D01D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78759" y="2492896"/>
                            <a:ext cx="6009559" cy="1519912"/>
                            <a:chOff x="1250413" y="1336633"/>
                            <a:chExt cx="6009559" cy="1519912"/>
                          </a:xfrm>
                        </p:grpSpPr>
                        <p:grpSp>
                          <p:nvGrpSpPr>
                            <p:cNvPr id="6" name="Group 5">
                              <a:extLst>
                                <a:ext uri="{FF2B5EF4-FFF2-40B4-BE49-F238E27FC236}">
                                  <a16:creationId xmlns:a16="http://schemas.microsoft.com/office/drawing/2014/main" id="{8075C83E-9A98-48E7-8D45-344B101294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50413" y="2416753"/>
                              <a:ext cx="6009559" cy="439792"/>
                              <a:chOff x="1707504" y="5327193"/>
                              <a:chExt cx="6009559" cy="439792"/>
                            </a:xfrm>
                          </p:grpSpPr>
                          <p:grpSp>
                            <p:nvGrpSpPr>
                              <p:cNvPr id="3" name="Group 2">
                                <a:extLst>
                                  <a:ext uri="{FF2B5EF4-FFF2-40B4-BE49-F238E27FC236}">
                                    <a16:creationId xmlns:a16="http://schemas.microsoft.com/office/drawing/2014/main" id="{FE7B6D7A-E68C-40A4-BFD6-4E57BD975E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707504" y="5327193"/>
                                <a:ext cx="4293337" cy="439792"/>
                                <a:chOff x="1555104" y="4399601"/>
                                <a:chExt cx="4293337" cy="439792"/>
                              </a:xfrm>
                            </p:grpSpPr>
                            <p:grpSp>
                              <p:nvGrpSpPr>
                                <p:cNvPr id="8" name="Group 7">
                                  <a:extLst>
                                    <a:ext uri="{FF2B5EF4-FFF2-40B4-BE49-F238E27FC236}">
                                      <a16:creationId xmlns:a16="http://schemas.microsoft.com/office/drawing/2014/main" id="{0CEC4197-3CDD-4DDB-B5C4-2522C63C17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555104" y="4407345"/>
                                  <a:ext cx="1008112" cy="432048"/>
                                  <a:chOff x="1766939" y="3633573"/>
                                  <a:chExt cx="1008112" cy="432048"/>
                                </a:xfrm>
                              </p:grpSpPr>
                              <p:sp>
                                <p:nvSpPr>
                                  <p:cNvPr id="9" name="Rectangle: Rounded Corners 8">
                                    <a:extLst>
                                      <a:ext uri="{FF2B5EF4-FFF2-40B4-BE49-F238E27FC236}">
                                        <a16:creationId xmlns:a16="http://schemas.microsoft.com/office/drawing/2014/main" id="{24DBD338-949D-4BFF-92A0-1826AD5959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270995" y="3633573"/>
                                    <a:ext cx="504056" cy="43204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E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0" name="Rectangle: Rounded Corners 9">
                                    <a:extLst>
                                      <a:ext uri="{FF2B5EF4-FFF2-40B4-BE49-F238E27FC236}">
                                        <a16:creationId xmlns:a16="http://schemas.microsoft.com/office/drawing/2014/main" id="{0EDB7725-9800-41A3-B91B-8593784B75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766939" y="3633573"/>
                                    <a:ext cx="504056" cy="43204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A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" name="Rectangle: Rounded Corners 1">
                                  <a:extLst>
                                    <a:ext uri="{FF2B5EF4-FFF2-40B4-BE49-F238E27FC236}">
                                      <a16:creationId xmlns:a16="http://schemas.microsoft.com/office/drawing/2014/main" id="{78173C20-6787-4217-B42B-C886F3229B9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280393" y="4399601"/>
                                  <a:ext cx="568048" cy="41655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S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5" name="Rectangle: Rounded Corners 4">
                                <a:extLst>
                                  <a:ext uri="{FF2B5EF4-FFF2-40B4-BE49-F238E27FC236}">
                                    <a16:creationId xmlns:a16="http://schemas.microsoft.com/office/drawing/2014/main" id="{6D6EDCFB-2E71-4B77-95B2-C15F3CBE66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149015" y="5334937"/>
                                <a:ext cx="568048" cy="41655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U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" name="Rectangle: Rounded Corners 6">
                              <a:extLst>
                                <a:ext uri="{FF2B5EF4-FFF2-40B4-BE49-F238E27FC236}">
                                  <a16:creationId xmlns:a16="http://schemas.microsoft.com/office/drawing/2014/main" id="{8B507318-E033-4BC7-ADA6-947B5FABFA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471646" y="1336633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Q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4" name="Straight Arrow Connector 13">
                            <a:extLst>
                              <a:ext uri="{FF2B5EF4-FFF2-40B4-BE49-F238E27FC236}">
                                <a16:creationId xmlns:a16="http://schemas.microsoft.com/office/drawing/2014/main" id="{A3FF7C1A-1452-4C35-8ABC-918155DD9A07}"/>
                              </a:ext>
                            </a:extLst>
                          </p:cNvPr>
                          <p:cNvCxnSpPr>
                            <a:cxnSpLocks/>
                            <a:stCxn id="13" idx="1"/>
                          </p:cNvCxnSpPr>
                          <p:nvPr/>
                        </p:nvCxnSpPr>
                        <p:spPr>
                          <a:xfrm flipH="1">
                            <a:off x="1759078" y="2720947"/>
                            <a:ext cx="2236858" cy="859813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" name="Straight Arrow Connector 16">
                            <a:extLst>
                              <a:ext uri="{FF2B5EF4-FFF2-40B4-BE49-F238E27FC236}">
                                <a16:creationId xmlns:a16="http://schemas.microsoft.com/office/drawing/2014/main" id="{F61354F4-4BC0-4FD8-AF08-1B22BC5BEEE5}"/>
                              </a:ext>
                            </a:extLst>
                          </p:cNvPr>
                          <p:cNvCxnSpPr>
                            <a:cxnSpLocks/>
                            <a:stCxn id="7" idx="3"/>
                          </p:cNvCxnSpPr>
                          <p:nvPr/>
                        </p:nvCxnSpPr>
                        <p:spPr>
                          <a:xfrm>
                            <a:off x="5004048" y="2708920"/>
                            <a:ext cx="1407073" cy="86409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" name="Rectangle: Rounded Corners 11">
                          <a:extLst>
                            <a:ext uri="{FF2B5EF4-FFF2-40B4-BE49-F238E27FC236}">
                              <a16:creationId xmlns:a16="http://schemas.microsoft.com/office/drawing/2014/main" id="{EC80B9BA-3412-4794-B65F-A96AC6D1C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88318" y="3565271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Y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3" name="Rectangle: Rounded Corners 12">
                        <a:extLst>
                          <a:ext uri="{FF2B5EF4-FFF2-40B4-BE49-F238E27FC236}">
                            <a16:creationId xmlns:a16="http://schemas.microsoft.com/office/drawing/2014/main" id="{F02E3D1C-15D2-4A8E-9101-5108A09208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936" y="2504923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E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7E8A3ACE-16C7-4349-AC6A-7AC4A4CDE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8993" y="3573015"/>
                      <a:ext cx="568048" cy="41655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3453F1D4-982B-4971-A174-B0FB6D57DFCF}"/>
                      </a:ext>
                    </a:extLst>
                  </p:cNvPr>
                  <p:cNvSpPr/>
                  <p:nvPr/>
                </p:nvSpPr>
                <p:spPr>
                  <a:xfrm>
                    <a:off x="6349119" y="3588504"/>
                    <a:ext cx="568048" cy="41655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4AE302C7-A70A-41A2-97F0-4AB9F6A4A10F}"/>
                    </a:ext>
                  </a:extLst>
                </p:cNvPr>
                <p:cNvSpPr/>
                <p:nvPr/>
              </p:nvSpPr>
              <p:spPr>
                <a:xfrm>
                  <a:off x="3357009" y="3565271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4751F69-5794-4FBD-AA18-AA5396B18935}"/>
                  </a:ext>
                </a:extLst>
              </p:cNvPr>
              <p:cNvSpPr/>
              <p:nvPr/>
            </p:nvSpPr>
            <p:spPr>
              <a:xfrm>
                <a:off x="3867104" y="3578265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N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71680" name="Straight Arrow Connector 71679">
              <a:extLst>
                <a:ext uri="{FF2B5EF4-FFF2-40B4-BE49-F238E27FC236}">
                  <a16:creationId xmlns:a16="http://schemas.microsoft.com/office/drawing/2014/main" id="{2A50923A-5009-4FC6-AB32-D22EB12349FC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H="1">
              <a:off x="4119132" y="2944715"/>
              <a:ext cx="577758" cy="63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683" name="Rectangle: Rounded Corners 71682">
              <a:extLst>
                <a:ext uri="{FF2B5EF4-FFF2-40B4-BE49-F238E27FC236}">
                  <a16:creationId xmlns:a16="http://schemas.microsoft.com/office/drawing/2014/main" id="{DED17FDB-616C-434B-B0AD-2F00F6312D5C}"/>
                </a:ext>
              </a:extLst>
            </p:cNvPr>
            <p:cNvSpPr/>
            <p:nvPr/>
          </p:nvSpPr>
          <p:spPr>
            <a:xfrm>
              <a:off x="4373990" y="3580759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O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2084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618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N, I,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I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D7CF9E-F3A3-4ACC-89D3-7C909F72A2CB}"/>
              </a:ext>
            </a:extLst>
          </p:cNvPr>
          <p:cNvGrpSpPr/>
          <p:nvPr/>
        </p:nvGrpSpPr>
        <p:grpSpPr>
          <a:xfrm>
            <a:off x="1475656" y="2500640"/>
            <a:ext cx="6513615" cy="1519912"/>
            <a:chOff x="1475656" y="2500640"/>
            <a:chExt cx="6513615" cy="1519912"/>
          </a:xfrm>
        </p:grpSpPr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58FFAE7E-A480-4D1D-B34A-41A3322B9D2F}"/>
                </a:ext>
              </a:extLst>
            </p:cNvPr>
            <p:cNvGrpSpPr/>
            <p:nvPr/>
          </p:nvGrpSpPr>
          <p:grpSpPr>
            <a:xfrm>
              <a:off x="1475656" y="2500640"/>
              <a:ext cx="6513615" cy="1519912"/>
              <a:chOff x="1475656" y="2500640"/>
              <a:chExt cx="6513615" cy="151991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ACC8313-65EE-46F1-A0F7-383E4C1409FF}"/>
                  </a:ext>
                </a:extLst>
              </p:cNvPr>
              <p:cNvGrpSpPr/>
              <p:nvPr/>
            </p:nvGrpSpPr>
            <p:grpSpPr>
              <a:xfrm>
                <a:off x="1475656" y="2500640"/>
                <a:ext cx="6513615" cy="1519912"/>
                <a:chOff x="1475656" y="2500640"/>
                <a:chExt cx="6513615" cy="151991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89EB397F-81CA-4898-88D3-83056F183A3D}"/>
                    </a:ext>
                  </a:extLst>
                </p:cNvPr>
                <p:cNvGrpSpPr/>
                <p:nvPr/>
              </p:nvGrpSpPr>
              <p:grpSpPr>
                <a:xfrm>
                  <a:off x="1475656" y="2500640"/>
                  <a:ext cx="6513615" cy="1519912"/>
                  <a:chOff x="1475656" y="2500640"/>
                  <a:chExt cx="6513615" cy="1519912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C63F3F63-FEDB-4A1B-B93A-23A12C2118C2}"/>
                      </a:ext>
                    </a:extLst>
                  </p:cNvPr>
                  <p:cNvGrpSpPr/>
                  <p:nvPr/>
                </p:nvGrpSpPr>
                <p:grpSpPr>
                  <a:xfrm>
                    <a:off x="1475656" y="2500640"/>
                    <a:ext cx="6513615" cy="1519912"/>
                    <a:chOff x="1475656" y="2500640"/>
                    <a:chExt cx="6513615" cy="1519912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40902F2E-842A-48ED-ABD6-B39FD09A9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75656" y="2500640"/>
                      <a:ext cx="6513615" cy="1519912"/>
                      <a:chOff x="1475656" y="2500640"/>
                      <a:chExt cx="6513615" cy="1519912"/>
                    </a:xfrm>
                  </p:grpSpPr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5F29BF2F-A127-4AD3-93DF-999251127E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75656" y="2500640"/>
                        <a:ext cx="6513615" cy="1519912"/>
                        <a:chOff x="1278759" y="2492896"/>
                        <a:chExt cx="6513615" cy="1519912"/>
                      </a:xfrm>
                    </p:grpSpPr>
                    <p:grpSp>
                      <p:nvGrpSpPr>
                        <p:cNvPr id="15" name="Group 14">
                          <a:extLst>
                            <a:ext uri="{FF2B5EF4-FFF2-40B4-BE49-F238E27FC236}">
                              <a16:creationId xmlns:a16="http://schemas.microsoft.com/office/drawing/2014/main" id="{DE54C479-C526-4175-A191-E7D09230FEB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78759" y="2492896"/>
                          <a:ext cx="6513615" cy="1519912"/>
                          <a:chOff x="1278759" y="2492896"/>
                          <a:chExt cx="6513615" cy="1519912"/>
                        </a:xfrm>
                      </p:grpSpPr>
                      <p:grpSp>
                        <p:nvGrpSpPr>
                          <p:cNvPr id="18" name="Group 17">
                            <a:extLst>
                              <a:ext uri="{FF2B5EF4-FFF2-40B4-BE49-F238E27FC236}">
                                <a16:creationId xmlns:a16="http://schemas.microsoft.com/office/drawing/2014/main" id="{E85CAD5B-DEC2-4C6C-BEEB-41864E6AE7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78759" y="2492896"/>
                            <a:ext cx="6009559" cy="1519912"/>
                            <a:chOff x="1278759" y="2492896"/>
                            <a:chExt cx="6009559" cy="1519912"/>
                          </a:xfrm>
                        </p:grpSpPr>
                        <p:grpSp>
                          <p:nvGrpSpPr>
                            <p:cNvPr id="11" name="Group 10">
                              <a:extLst>
                                <a:ext uri="{FF2B5EF4-FFF2-40B4-BE49-F238E27FC236}">
                                  <a16:creationId xmlns:a16="http://schemas.microsoft.com/office/drawing/2014/main" id="{538599B0-220D-42AF-A68B-BFBAB5D01D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78759" y="2492896"/>
                              <a:ext cx="6009559" cy="1519912"/>
                              <a:chOff x="1250413" y="1336633"/>
                              <a:chExt cx="6009559" cy="1519912"/>
                            </a:xfrm>
                          </p:grpSpPr>
                          <p:grpSp>
                            <p:nvGrpSpPr>
                              <p:cNvPr id="6" name="Group 5">
                                <a:extLst>
                                  <a:ext uri="{FF2B5EF4-FFF2-40B4-BE49-F238E27FC236}">
                                    <a16:creationId xmlns:a16="http://schemas.microsoft.com/office/drawing/2014/main" id="{8075C83E-9A98-48E7-8D45-344B101294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50413" y="2416753"/>
                                <a:ext cx="6009559" cy="439792"/>
                                <a:chOff x="1707504" y="5327193"/>
                                <a:chExt cx="6009559" cy="439792"/>
                              </a:xfrm>
                            </p:grpSpPr>
                            <p:grpSp>
                              <p:nvGrpSpPr>
                                <p:cNvPr id="3" name="Group 2">
                                  <a:extLst>
                                    <a:ext uri="{FF2B5EF4-FFF2-40B4-BE49-F238E27FC236}">
                                      <a16:creationId xmlns:a16="http://schemas.microsoft.com/office/drawing/2014/main" id="{FE7B6D7A-E68C-40A4-BFD6-4E57BD975E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707504" y="5327193"/>
                                  <a:ext cx="4293337" cy="439792"/>
                                  <a:chOff x="1555104" y="4399601"/>
                                  <a:chExt cx="4293337" cy="439792"/>
                                </a:xfrm>
                              </p:grpSpPr>
                              <p:grpSp>
                                <p:nvGrpSpPr>
                                  <p:cNvPr id="8" name="Group 7">
                                    <a:extLst>
                                      <a:ext uri="{FF2B5EF4-FFF2-40B4-BE49-F238E27FC236}">
                                        <a16:creationId xmlns:a16="http://schemas.microsoft.com/office/drawing/2014/main" id="{0CEC4197-3CDD-4DDB-B5C4-2522C63C175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555104" y="4407345"/>
                                    <a:ext cx="1008112" cy="432048"/>
                                    <a:chOff x="1766939" y="3633573"/>
                                    <a:chExt cx="1008112" cy="432048"/>
                                  </a:xfrm>
                                </p:grpSpPr>
                                <p:sp>
                                  <p:nvSpPr>
                                    <p:cNvPr id="9" name="Rectangle: Rounded Corners 8">
                                      <a:extLst>
                                        <a:ext uri="{FF2B5EF4-FFF2-40B4-BE49-F238E27FC236}">
                                          <a16:creationId xmlns:a16="http://schemas.microsoft.com/office/drawing/2014/main" id="{24DBD338-949D-4BFF-92A0-1826AD59596A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270995" y="3633573"/>
                                      <a:ext cx="504056" cy="432048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E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0" name="Rectangle: Rounded Corners 9">
                                      <a:extLst>
                                        <a:ext uri="{FF2B5EF4-FFF2-40B4-BE49-F238E27FC236}">
                                          <a16:creationId xmlns:a16="http://schemas.microsoft.com/office/drawing/2014/main" id="{0EDB7725-9800-41A3-B91B-8593784B75A2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766939" y="3633573"/>
                                      <a:ext cx="504056" cy="432048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A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" name="Rectangle: Rounded Corners 1">
                                    <a:extLst>
                                      <a:ext uri="{FF2B5EF4-FFF2-40B4-BE49-F238E27FC236}">
                                        <a16:creationId xmlns:a16="http://schemas.microsoft.com/office/drawing/2014/main" id="{78173C20-6787-4217-B42B-C886F3229B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280393" y="4399601"/>
                                    <a:ext cx="568048" cy="416559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S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5" name="Rectangle: Rounded Corners 4">
                                  <a:extLst>
                                    <a:ext uri="{FF2B5EF4-FFF2-40B4-BE49-F238E27FC236}">
                                      <a16:creationId xmlns:a16="http://schemas.microsoft.com/office/drawing/2014/main" id="{6D6EDCFB-2E71-4B77-95B2-C15F3CBE668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149015" y="5334937"/>
                                  <a:ext cx="568048" cy="41655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U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7" name="Rectangle: Rounded Corners 6">
                                <a:extLst>
                                  <a:ext uri="{FF2B5EF4-FFF2-40B4-BE49-F238E27FC236}">
                                    <a16:creationId xmlns:a16="http://schemas.microsoft.com/office/drawing/2014/main" id="{8B507318-E033-4BC7-ADA6-947B5FABFA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471646" y="1336633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Q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14" name="Straight Arrow Connector 13">
                              <a:extLst>
                                <a:ext uri="{FF2B5EF4-FFF2-40B4-BE49-F238E27FC236}">
                                  <a16:creationId xmlns:a16="http://schemas.microsoft.com/office/drawing/2014/main" id="{A3FF7C1A-1452-4C35-8ABC-918155DD9A07}"/>
                                </a:ext>
                              </a:extLst>
                            </p:cNvPr>
                            <p:cNvCxnSpPr>
                              <a:cxnSpLocks/>
                              <a:stCxn id="13" idx="1"/>
                            </p:cNvCxnSpPr>
                            <p:nvPr/>
                          </p:nvCxnSpPr>
                          <p:spPr>
                            <a:xfrm flipH="1">
                              <a:off x="1759078" y="2720947"/>
                              <a:ext cx="2236858" cy="859813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7" name="Straight Arrow Connector 16">
                              <a:extLst>
                                <a:ext uri="{FF2B5EF4-FFF2-40B4-BE49-F238E27FC236}">
                                  <a16:creationId xmlns:a16="http://schemas.microsoft.com/office/drawing/2014/main" id="{F61354F4-4BC0-4FD8-AF08-1B22BC5BEEE5}"/>
                                </a:ext>
                              </a:extLst>
                            </p:cNvPr>
                            <p:cNvCxnSpPr>
                              <a:cxnSpLocks/>
                              <a:stCxn id="7" idx="3"/>
                            </p:cNvCxnSpPr>
                            <p:nvPr/>
                          </p:nvCxnSpPr>
                          <p:spPr>
                            <a:xfrm>
                              <a:off x="5004048" y="2708920"/>
                              <a:ext cx="1407073" cy="864096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2" name="Rectangle: Rounded Corners 11">
                            <a:extLst>
                              <a:ext uri="{FF2B5EF4-FFF2-40B4-BE49-F238E27FC236}">
                                <a16:creationId xmlns:a16="http://schemas.microsoft.com/office/drawing/2014/main" id="{EC80B9BA-3412-4794-B65F-A96AC6D1CB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88318" y="3565271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Y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3" name="Rectangle: Rounded Corners 12">
                          <a:extLst>
                            <a:ext uri="{FF2B5EF4-FFF2-40B4-BE49-F238E27FC236}">
                              <a16:creationId xmlns:a16="http://schemas.microsoft.com/office/drawing/2014/main" id="{F02E3D1C-15D2-4A8E-9101-5108A09208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936" y="2504923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E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9" name="Rectangle: Rounded Corners 18">
                        <a:extLst>
                          <a:ext uri="{FF2B5EF4-FFF2-40B4-BE49-F238E27FC236}">
                            <a16:creationId xmlns:a16="http://schemas.microsoft.com/office/drawing/2014/main" id="{7E8A3ACE-16C7-4349-AC6A-7AC4A4CDE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8993" y="3573015"/>
                        <a:ext cx="568048" cy="41655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S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0" name="Rectangle: Rounded Corners 19">
                      <a:extLst>
                        <a:ext uri="{FF2B5EF4-FFF2-40B4-BE49-F238E27FC236}">
                          <a16:creationId xmlns:a16="http://schemas.microsoft.com/office/drawing/2014/main" id="{3453F1D4-982B-4971-A174-B0FB6D57D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9119" y="3588504"/>
                      <a:ext cx="568048" cy="41655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T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1" name="Rectangle: Rounded Corners 20">
                    <a:extLst>
                      <a:ext uri="{FF2B5EF4-FFF2-40B4-BE49-F238E27FC236}">
                        <a16:creationId xmlns:a16="http://schemas.microsoft.com/office/drawing/2014/main" id="{4AE302C7-A70A-41A2-97F0-4AB9F6A4A10F}"/>
                      </a:ext>
                    </a:extLst>
                  </p:cNvPr>
                  <p:cNvSpPr/>
                  <p:nvPr/>
                </p:nvSpPr>
                <p:spPr>
                  <a:xfrm>
                    <a:off x="3357009" y="3565271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D4751F69-5794-4FBD-AA18-AA5396B18935}"/>
                    </a:ext>
                  </a:extLst>
                </p:cNvPr>
                <p:cNvSpPr/>
                <p:nvPr/>
              </p:nvSpPr>
              <p:spPr>
                <a:xfrm>
                  <a:off x="3867104" y="3578265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71680" name="Straight Arrow Connector 71679">
                <a:extLst>
                  <a:ext uri="{FF2B5EF4-FFF2-40B4-BE49-F238E27FC236}">
                    <a16:creationId xmlns:a16="http://schemas.microsoft.com/office/drawing/2014/main" id="{2A50923A-5009-4FC6-AB32-D22EB12349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5026" y="2944715"/>
                <a:ext cx="841864" cy="643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683" name="Rectangle: Rounded Corners 71682">
                <a:extLst>
                  <a:ext uri="{FF2B5EF4-FFF2-40B4-BE49-F238E27FC236}">
                    <a16:creationId xmlns:a16="http://schemas.microsoft.com/office/drawing/2014/main" id="{DED17FDB-616C-434B-B0AD-2F00F6312D5C}"/>
                  </a:ext>
                </a:extLst>
              </p:cNvPr>
              <p:cNvSpPr/>
              <p:nvPr/>
            </p:nvSpPr>
            <p:spPr>
              <a:xfrm>
                <a:off x="4373990" y="3580759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O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8BD0EE0-4F15-4541-933F-99241ADABDEF}"/>
                </a:ext>
              </a:extLst>
            </p:cNvPr>
            <p:cNvSpPr/>
            <p:nvPr/>
          </p:nvSpPr>
          <p:spPr>
            <a:xfrm>
              <a:off x="2846914" y="3557526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I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784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N, I, N,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N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BB6987-FCC0-4EB1-92BF-5B6308FEB737}"/>
              </a:ext>
            </a:extLst>
          </p:cNvPr>
          <p:cNvGrpSpPr/>
          <p:nvPr/>
        </p:nvGrpSpPr>
        <p:grpSpPr>
          <a:xfrm>
            <a:off x="1475656" y="2500640"/>
            <a:ext cx="6984776" cy="1519912"/>
            <a:chOff x="1475656" y="2500640"/>
            <a:chExt cx="6984776" cy="151991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DA92427-D102-4CCA-87BE-1F5A65B6056C}"/>
                </a:ext>
              </a:extLst>
            </p:cNvPr>
            <p:cNvGrpSpPr/>
            <p:nvPr/>
          </p:nvGrpSpPr>
          <p:grpSpPr>
            <a:xfrm>
              <a:off x="1475656" y="2500640"/>
              <a:ext cx="6984776" cy="1519912"/>
              <a:chOff x="1475656" y="2500640"/>
              <a:chExt cx="6984776" cy="1519912"/>
            </a:xfrm>
          </p:grpSpPr>
          <p:grpSp>
            <p:nvGrpSpPr>
              <p:cNvPr id="71685" name="Group 71684">
                <a:extLst>
                  <a:ext uri="{FF2B5EF4-FFF2-40B4-BE49-F238E27FC236}">
                    <a16:creationId xmlns:a16="http://schemas.microsoft.com/office/drawing/2014/main" id="{58FFAE7E-A480-4D1D-B34A-41A3322B9D2F}"/>
                  </a:ext>
                </a:extLst>
              </p:cNvPr>
              <p:cNvGrpSpPr/>
              <p:nvPr/>
            </p:nvGrpSpPr>
            <p:grpSpPr>
              <a:xfrm>
                <a:off x="1475656" y="2500640"/>
                <a:ext cx="6984776" cy="1519912"/>
                <a:chOff x="1475656" y="2500640"/>
                <a:chExt cx="6984776" cy="1519912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FACC8313-65EE-46F1-A0F7-383E4C1409FF}"/>
                    </a:ext>
                  </a:extLst>
                </p:cNvPr>
                <p:cNvGrpSpPr/>
                <p:nvPr/>
              </p:nvGrpSpPr>
              <p:grpSpPr>
                <a:xfrm>
                  <a:off x="1475656" y="2500640"/>
                  <a:ext cx="6984776" cy="1519912"/>
                  <a:chOff x="1475656" y="2500640"/>
                  <a:chExt cx="6984776" cy="1519912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89EB397F-81CA-4898-88D3-83056F183A3D}"/>
                      </a:ext>
                    </a:extLst>
                  </p:cNvPr>
                  <p:cNvGrpSpPr/>
                  <p:nvPr/>
                </p:nvGrpSpPr>
                <p:grpSpPr>
                  <a:xfrm>
                    <a:off x="1475656" y="2500640"/>
                    <a:ext cx="6984776" cy="1519912"/>
                    <a:chOff x="1475656" y="2500640"/>
                    <a:chExt cx="6984776" cy="1519912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C63F3F63-FEDB-4A1B-B93A-23A12C2118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75656" y="2500640"/>
                      <a:ext cx="6984776" cy="1519912"/>
                      <a:chOff x="1475656" y="2500640"/>
                      <a:chExt cx="6984776" cy="1519912"/>
                    </a:xfrm>
                  </p:grpSpPr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40902F2E-842A-48ED-ABD6-B39FD09A96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75656" y="2500640"/>
                        <a:ext cx="6984776" cy="1519912"/>
                        <a:chOff x="1475656" y="2500640"/>
                        <a:chExt cx="6984776" cy="1519912"/>
                      </a:xfrm>
                    </p:grpSpPr>
                    <p:grpSp>
                      <p:nvGrpSpPr>
                        <p:cNvPr id="16" name="Group 15">
                          <a:extLst>
                            <a:ext uri="{FF2B5EF4-FFF2-40B4-BE49-F238E27FC236}">
                              <a16:creationId xmlns:a16="http://schemas.microsoft.com/office/drawing/2014/main" id="{5F29BF2F-A127-4AD3-93DF-999251127E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5656" y="2500640"/>
                          <a:ext cx="6984776" cy="1519912"/>
                          <a:chOff x="1278759" y="2492896"/>
                          <a:chExt cx="6984776" cy="1519912"/>
                        </a:xfrm>
                      </p:grpSpPr>
                      <p:grpSp>
                        <p:nvGrpSpPr>
                          <p:cNvPr id="15" name="Group 14">
                            <a:extLst>
                              <a:ext uri="{FF2B5EF4-FFF2-40B4-BE49-F238E27FC236}">
                                <a16:creationId xmlns:a16="http://schemas.microsoft.com/office/drawing/2014/main" id="{DE54C479-C526-4175-A191-E7D09230FE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78759" y="2492896"/>
                            <a:ext cx="6984776" cy="1519912"/>
                            <a:chOff x="1278759" y="2492896"/>
                            <a:chExt cx="6984776" cy="1519912"/>
                          </a:xfrm>
                        </p:grpSpPr>
                        <p:grpSp>
                          <p:nvGrpSpPr>
                            <p:cNvPr id="18" name="Group 17">
                              <a:extLst>
                                <a:ext uri="{FF2B5EF4-FFF2-40B4-BE49-F238E27FC236}">
                                  <a16:creationId xmlns:a16="http://schemas.microsoft.com/office/drawing/2014/main" id="{E85CAD5B-DEC2-4C6C-BEEB-41864E6AE7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78759" y="2492896"/>
                              <a:ext cx="6480720" cy="1519912"/>
                              <a:chOff x="1278759" y="2492896"/>
                              <a:chExt cx="6480720" cy="1519912"/>
                            </a:xfrm>
                          </p:grpSpPr>
                          <p:grpSp>
                            <p:nvGrpSpPr>
                              <p:cNvPr id="11" name="Group 10">
                                <a:extLst>
                                  <a:ext uri="{FF2B5EF4-FFF2-40B4-BE49-F238E27FC236}">
                                    <a16:creationId xmlns:a16="http://schemas.microsoft.com/office/drawing/2014/main" id="{538599B0-220D-42AF-A68B-BFBAB5D01D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78759" y="2492896"/>
                                <a:ext cx="6480720" cy="1519912"/>
                                <a:chOff x="1250413" y="1336633"/>
                                <a:chExt cx="6480720" cy="1519912"/>
                              </a:xfrm>
                            </p:grpSpPr>
                            <p:grpSp>
                              <p:nvGrpSpPr>
                                <p:cNvPr id="6" name="Group 5">
                                  <a:extLst>
                                    <a:ext uri="{FF2B5EF4-FFF2-40B4-BE49-F238E27FC236}">
                                      <a16:creationId xmlns:a16="http://schemas.microsoft.com/office/drawing/2014/main" id="{8075C83E-9A98-48E7-8D45-344B101294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50413" y="2416753"/>
                                  <a:ext cx="6480720" cy="439792"/>
                                  <a:chOff x="1707504" y="5327193"/>
                                  <a:chExt cx="6480720" cy="439792"/>
                                </a:xfrm>
                              </p:grpSpPr>
                              <p:grpSp>
                                <p:nvGrpSpPr>
                                  <p:cNvPr id="3" name="Group 2">
                                    <a:extLst>
                                      <a:ext uri="{FF2B5EF4-FFF2-40B4-BE49-F238E27FC236}">
                                        <a16:creationId xmlns:a16="http://schemas.microsoft.com/office/drawing/2014/main" id="{FE7B6D7A-E68C-40A4-BFD6-4E57BD975EE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707504" y="5327193"/>
                                    <a:ext cx="4764498" cy="439792"/>
                                    <a:chOff x="1555104" y="4399601"/>
                                    <a:chExt cx="4764498" cy="439792"/>
                                  </a:xfrm>
                                </p:grpSpPr>
                                <p:grpSp>
                                  <p:nvGrpSpPr>
                                    <p:cNvPr id="8" name="Group 7">
                                      <a:extLst>
                                        <a:ext uri="{FF2B5EF4-FFF2-40B4-BE49-F238E27FC236}">
                                          <a16:creationId xmlns:a16="http://schemas.microsoft.com/office/drawing/2014/main" id="{0CEC4197-3CDD-4DDB-B5C4-2522C63C175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555104" y="4407345"/>
                                      <a:ext cx="1008112" cy="432048"/>
                                      <a:chOff x="1766939" y="3633573"/>
                                      <a:chExt cx="1008112" cy="432048"/>
                                    </a:xfrm>
                                  </p:grpSpPr>
                                  <p:sp>
                                    <p:nvSpPr>
                                      <p:cNvPr id="9" name="Rectangle: Rounded Corners 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4DBD338-949D-4BFF-92A0-1826AD59596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270995" y="3633573"/>
                                        <a:ext cx="504056" cy="432048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E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" name="Rectangle: Rounded Corners 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EDB7725-9800-41A3-B91B-8593784B75A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766939" y="3633573"/>
                                        <a:ext cx="504056" cy="432048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A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" name="Rectangle: Rounded Corners 1">
                                      <a:extLst>
                                        <a:ext uri="{FF2B5EF4-FFF2-40B4-BE49-F238E27FC236}">
                                          <a16:creationId xmlns:a16="http://schemas.microsoft.com/office/drawing/2014/main" id="{78173C20-6787-4217-B42B-C886F3229B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751554" y="4399601"/>
                                      <a:ext cx="568048" cy="41655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S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5" name="Rectangle: Rounded Corners 4">
                                    <a:extLst>
                                      <a:ext uri="{FF2B5EF4-FFF2-40B4-BE49-F238E27FC236}">
                                        <a16:creationId xmlns:a16="http://schemas.microsoft.com/office/drawing/2014/main" id="{6D6EDCFB-2E71-4B77-95B2-C15F3CBE66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7620176" y="5334937"/>
                                    <a:ext cx="568048" cy="416559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U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7" name="Rectangle: Rounded Corners 6">
                                  <a:extLst>
                                    <a:ext uri="{FF2B5EF4-FFF2-40B4-BE49-F238E27FC236}">
                                      <a16:creationId xmlns:a16="http://schemas.microsoft.com/office/drawing/2014/main" id="{8B507318-E033-4BC7-ADA6-947B5FABFA3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471646" y="1336633"/>
                                  <a:ext cx="504056" cy="43204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Q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14" name="Straight Arrow Connector 13">
                                <a:extLst>
                                  <a:ext uri="{FF2B5EF4-FFF2-40B4-BE49-F238E27FC236}">
                                    <a16:creationId xmlns:a16="http://schemas.microsoft.com/office/drawing/2014/main" id="{A3FF7C1A-1452-4C35-8ABC-918155DD9A07}"/>
                                  </a:ext>
                                </a:extLst>
                              </p:cNvPr>
                              <p:cNvCxnSpPr>
                                <a:cxnSpLocks/>
                                <a:stCxn id="13" idx="1"/>
                              </p:cNvCxnSpPr>
                              <p:nvPr/>
                            </p:nvCxnSpPr>
                            <p:spPr>
                              <a:xfrm flipH="1">
                                <a:off x="1759078" y="2720947"/>
                                <a:ext cx="2236858" cy="859813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7" name="Straight Arrow Connector 16">
                                <a:extLst>
                                  <a:ext uri="{FF2B5EF4-FFF2-40B4-BE49-F238E27FC236}">
                                    <a16:creationId xmlns:a16="http://schemas.microsoft.com/office/drawing/2014/main" id="{F61354F4-4BC0-4FD8-AF08-1B22BC5BEEE5}"/>
                                  </a:ext>
                                </a:extLst>
                              </p:cNvPr>
                              <p:cNvCxnSpPr>
                                <a:cxnSpLocks/>
                                <a:stCxn id="7" idx="3"/>
                                <a:endCxn id="20" idx="0"/>
                              </p:cNvCxnSpPr>
                              <p:nvPr/>
                            </p:nvCxnSpPr>
                            <p:spPr>
                              <a:xfrm>
                                <a:off x="5004048" y="2708920"/>
                                <a:ext cx="1903359" cy="871840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2" name="Rectangle: Rounded Corners 11">
                              <a:extLst>
                                <a:ext uri="{FF2B5EF4-FFF2-40B4-BE49-F238E27FC236}">
                                  <a16:creationId xmlns:a16="http://schemas.microsoft.com/office/drawing/2014/main" id="{EC80B9BA-3412-4794-B65F-A96AC6D1CB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59479" y="3565271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Y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3" name="Rectangle: Rounded Corners 12">
                            <a:extLst>
                              <a:ext uri="{FF2B5EF4-FFF2-40B4-BE49-F238E27FC236}">
                                <a16:creationId xmlns:a16="http://schemas.microsoft.com/office/drawing/2014/main" id="{F02E3D1C-15D2-4A8E-9101-5108A09208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95936" y="2504923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E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9" name="Rectangle: Rounded Corners 18">
                          <a:extLst>
                            <a:ext uri="{FF2B5EF4-FFF2-40B4-BE49-F238E27FC236}">
                              <a16:creationId xmlns:a16="http://schemas.microsoft.com/office/drawing/2014/main" id="{7E8A3ACE-16C7-4349-AC6A-7AC4A4CDE5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0154" y="3573015"/>
                          <a:ext cx="568048" cy="41655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S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0" name="Rectangle: Rounded Corners 19">
                        <a:extLst>
                          <a:ext uri="{FF2B5EF4-FFF2-40B4-BE49-F238E27FC236}">
                            <a16:creationId xmlns:a16="http://schemas.microsoft.com/office/drawing/2014/main" id="{3453F1D4-982B-4971-A174-B0FB6D57DF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20280" y="3588504"/>
                        <a:ext cx="568048" cy="41655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T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Rectangle: Rounded Corners 20">
                      <a:extLst>
                        <a:ext uri="{FF2B5EF4-FFF2-40B4-BE49-F238E27FC236}">
                          <a16:creationId xmlns:a16="http://schemas.microsoft.com/office/drawing/2014/main" id="{4AE302C7-A70A-41A2-97F0-4AB9F6A4A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7879" y="3565271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I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D4751F69-5794-4FBD-AA18-AA5396B18935}"/>
                      </a:ext>
                    </a:extLst>
                  </p:cNvPr>
                  <p:cNvSpPr/>
                  <p:nvPr/>
                </p:nvSpPr>
                <p:spPr>
                  <a:xfrm>
                    <a:off x="4169699" y="3569274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71680" name="Straight Arrow Connector 71679">
                  <a:extLst>
                    <a:ext uri="{FF2B5EF4-FFF2-40B4-BE49-F238E27FC236}">
                      <a16:creationId xmlns:a16="http://schemas.microsoft.com/office/drawing/2014/main" id="{2A50923A-5009-4FC6-AB32-D22EB1234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55026" y="2944715"/>
                  <a:ext cx="841864" cy="643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683" name="Rectangle: Rounded Corners 71682">
                  <a:extLst>
                    <a:ext uri="{FF2B5EF4-FFF2-40B4-BE49-F238E27FC236}">
                      <a16:creationId xmlns:a16="http://schemas.microsoft.com/office/drawing/2014/main" id="{DED17FDB-616C-434B-B0AD-2F00F6312D5C}"/>
                    </a:ext>
                  </a:extLst>
                </p:cNvPr>
                <p:cNvSpPr/>
                <p:nvPr/>
              </p:nvSpPr>
              <p:spPr>
                <a:xfrm>
                  <a:off x="4676585" y="3571768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O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8BD0EE0-4F15-4541-933F-99241ADABDEF}"/>
                  </a:ext>
                </a:extLst>
              </p:cNvPr>
              <p:cNvSpPr/>
              <p:nvPr/>
            </p:nvSpPr>
            <p:spPr>
              <a:xfrm>
                <a:off x="2627784" y="3557526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I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B2F6355-A4F8-4D2C-A850-7488795A4473}"/>
                </a:ext>
              </a:extLst>
            </p:cNvPr>
            <p:cNvSpPr/>
            <p:nvPr/>
          </p:nvSpPr>
          <p:spPr>
            <a:xfrm>
              <a:off x="3655294" y="3569497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N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7536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27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C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1" name="Group 71680">
            <a:extLst>
              <a:ext uri="{FF2B5EF4-FFF2-40B4-BE49-F238E27FC236}">
                <a16:creationId xmlns:a16="http://schemas.microsoft.com/office/drawing/2014/main" id="{4ABAFB1D-8261-4E5D-A79F-88448B702884}"/>
              </a:ext>
            </a:extLst>
          </p:cNvPr>
          <p:cNvGrpSpPr/>
          <p:nvPr/>
        </p:nvGrpSpPr>
        <p:grpSpPr>
          <a:xfrm>
            <a:off x="952567" y="2500640"/>
            <a:ext cx="7507865" cy="1519912"/>
            <a:chOff x="952567" y="2500640"/>
            <a:chExt cx="7507865" cy="151991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BB6987-FCC0-4EB1-92BF-5B6308FEB737}"/>
                </a:ext>
              </a:extLst>
            </p:cNvPr>
            <p:cNvGrpSpPr/>
            <p:nvPr/>
          </p:nvGrpSpPr>
          <p:grpSpPr>
            <a:xfrm>
              <a:off x="952567" y="2500640"/>
              <a:ext cx="7507865" cy="1519912"/>
              <a:chOff x="952567" y="2500640"/>
              <a:chExt cx="7507865" cy="151991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DA92427-D102-4CCA-87BE-1F5A65B6056C}"/>
                  </a:ext>
                </a:extLst>
              </p:cNvPr>
              <p:cNvGrpSpPr/>
              <p:nvPr/>
            </p:nvGrpSpPr>
            <p:grpSpPr>
              <a:xfrm>
                <a:off x="952567" y="2500640"/>
                <a:ext cx="7507865" cy="1519912"/>
                <a:chOff x="952567" y="2500640"/>
                <a:chExt cx="7507865" cy="1519912"/>
              </a:xfrm>
            </p:grpSpPr>
            <p:grpSp>
              <p:nvGrpSpPr>
                <p:cNvPr id="71685" name="Group 71684">
                  <a:extLst>
                    <a:ext uri="{FF2B5EF4-FFF2-40B4-BE49-F238E27FC236}">
                      <a16:creationId xmlns:a16="http://schemas.microsoft.com/office/drawing/2014/main" id="{58FFAE7E-A480-4D1D-B34A-41A3322B9D2F}"/>
                    </a:ext>
                  </a:extLst>
                </p:cNvPr>
                <p:cNvGrpSpPr/>
                <p:nvPr/>
              </p:nvGrpSpPr>
              <p:grpSpPr>
                <a:xfrm>
                  <a:off x="952567" y="2500640"/>
                  <a:ext cx="7507865" cy="1519912"/>
                  <a:chOff x="952567" y="2500640"/>
                  <a:chExt cx="7507865" cy="1519912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FACC8313-65EE-46F1-A0F7-383E4C1409FF}"/>
                      </a:ext>
                    </a:extLst>
                  </p:cNvPr>
                  <p:cNvGrpSpPr/>
                  <p:nvPr/>
                </p:nvGrpSpPr>
                <p:grpSpPr>
                  <a:xfrm>
                    <a:off x="952567" y="2500640"/>
                    <a:ext cx="7507865" cy="1519912"/>
                    <a:chOff x="952567" y="2500640"/>
                    <a:chExt cx="7507865" cy="1519912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89EB397F-81CA-4898-88D3-83056F183A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2567" y="2500640"/>
                      <a:ext cx="7507865" cy="1519912"/>
                      <a:chOff x="952567" y="2500640"/>
                      <a:chExt cx="7507865" cy="1519912"/>
                    </a:xfrm>
                  </p:grpSpPr>
                  <p:grpSp>
                    <p:nvGrpSpPr>
                      <p:cNvPr id="24" name="Group 23">
                        <a:extLst>
                          <a:ext uri="{FF2B5EF4-FFF2-40B4-BE49-F238E27FC236}">
                            <a16:creationId xmlns:a16="http://schemas.microsoft.com/office/drawing/2014/main" id="{C63F3F63-FEDB-4A1B-B93A-23A12C2118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52567" y="2500640"/>
                        <a:ext cx="7507865" cy="1519912"/>
                        <a:chOff x="952567" y="2500640"/>
                        <a:chExt cx="7507865" cy="1519912"/>
                      </a:xfrm>
                    </p:grpSpPr>
                    <p:grpSp>
                      <p:nvGrpSpPr>
                        <p:cNvPr id="22" name="Group 21">
                          <a:extLst>
                            <a:ext uri="{FF2B5EF4-FFF2-40B4-BE49-F238E27FC236}">
                              <a16:creationId xmlns:a16="http://schemas.microsoft.com/office/drawing/2014/main" id="{40902F2E-842A-48ED-ABD6-B39FD09A96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52567" y="2500640"/>
                          <a:ext cx="7507865" cy="1519912"/>
                          <a:chOff x="952567" y="2500640"/>
                          <a:chExt cx="7507865" cy="1519912"/>
                        </a:xfrm>
                      </p:grpSpPr>
                      <p:grpSp>
                        <p:nvGrpSpPr>
                          <p:cNvPr id="16" name="Group 15">
                            <a:extLst>
                              <a:ext uri="{FF2B5EF4-FFF2-40B4-BE49-F238E27FC236}">
                                <a16:creationId xmlns:a16="http://schemas.microsoft.com/office/drawing/2014/main" id="{5F29BF2F-A127-4AD3-93DF-999251127E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52567" y="2500640"/>
                            <a:ext cx="7507865" cy="1519912"/>
                            <a:chOff x="755670" y="2492896"/>
                            <a:chExt cx="7507865" cy="1519912"/>
                          </a:xfrm>
                        </p:grpSpPr>
                        <p:grpSp>
                          <p:nvGrpSpPr>
                            <p:cNvPr id="15" name="Group 14">
                              <a:extLst>
                                <a:ext uri="{FF2B5EF4-FFF2-40B4-BE49-F238E27FC236}">
                                  <a16:creationId xmlns:a16="http://schemas.microsoft.com/office/drawing/2014/main" id="{DE54C479-C526-4175-A191-E7D09230FE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55670" y="2492896"/>
                              <a:ext cx="7507865" cy="1519912"/>
                              <a:chOff x="755670" y="2492896"/>
                              <a:chExt cx="7507865" cy="1519912"/>
                            </a:xfrm>
                          </p:grpSpPr>
                          <p:grpSp>
                            <p:nvGrpSpPr>
                              <p:cNvPr id="18" name="Group 17">
                                <a:extLst>
                                  <a:ext uri="{FF2B5EF4-FFF2-40B4-BE49-F238E27FC236}">
                                    <a16:creationId xmlns:a16="http://schemas.microsoft.com/office/drawing/2014/main" id="{E85CAD5B-DEC2-4C6C-BEEB-41864E6AE7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55670" y="2492896"/>
                                <a:ext cx="7003809" cy="1519912"/>
                                <a:chOff x="755670" y="2492896"/>
                                <a:chExt cx="7003809" cy="1519912"/>
                              </a:xfrm>
                            </p:grpSpPr>
                            <p:grpSp>
                              <p:nvGrpSpPr>
                                <p:cNvPr id="11" name="Group 10">
                                  <a:extLst>
                                    <a:ext uri="{FF2B5EF4-FFF2-40B4-BE49-F238E27FC236}">
                                      <a16:creationId xmlns:a16="http://schemas.microsoft.com/office/drawing/2014/main" id="{538599B0-220D-42AF-A68B-BFBAB5D01D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55670" y="2492896"/>
                                  <a:ext cx="7003809" cy="1519912"/>
                                  <a:chOff x="727324" y="1336633"/>
                                  <a:chExt cx="7003809" cy="1519912"/>
                                </a:xfrm>
                              </p:grpSpPr>
                              <p:grpSp>
                                <p:nvGrpSpPr>
                                  <p:cNvPr id="6" name="Group 5">
                                    <a:extLst>
                                      <a:ext uri="{FF2B5EF4-FFF2-40B4-BE49-F238E27FC236}">
                                        <a16:creationId xmlns:a16="http://schemas.microsoft.com/office/drawing/2014/main" id="{8075C83E-9A98-48E7-8D45-344B101294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727324" y="2416753"/>
                                    <a:ext cx="7003809" cy="439792"/>
                                    <a:chOff x="1184415" y="5327193"/>
                                    <a:chExt cx="7003809" cy="439792"/>
                                  </a:xfrm>
                                </p:grpSpPr>
                                <p:grpSp>
                                  <p:nvGrpSpPr>
                                    <p:cNvPr id="3" name="Group 2">
                                      <a:extLst>
                                        <a:ext uri="{FF2B5EF4-FFF2-40B4-BE49-F238E27FC236}">
                                          <a16:creationId xmlns:a16="http://schemas.microsoft.com/office/drawing/2014/main" id="{FE7B6D7A-E68C-40A4-BFD6-4E57BD975EE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184415" y="5327193"/>
                                      <a:ext cx="5287587" cy="439792"/>
                                      <a:chOff x="1032015" y="4399601"/>
                                      <a:chExt cx="5287587" cy="439792"/>
                                    </a:xfrm>
                                  </p:grpSpPr>
                                  <p:grpSp>
                                    <p:nvGrpSpPr>
                                      <p:cNvPr id="8" name="Group 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CEC4197-3CDD-4DDB-B5C4-2522C63C175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032015" y="4399601"/>
                                        <a:ext cx="1531201" cy="439792"/>
                                        <a:chOff x="1243850" y="3625829"/>
                                        <a:chExt cx="1531201" cy="439792"/>
                                      </a:xfrm>
                                    </p:grpSpPr>
                                    <p:sp>
                                      <p:nvSpPr>
                                        <p:cNvPr id="9" name="Rectangle: Rounded Corners 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4DBD338-949D-4BFF-92A0-1826AD59596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270995" y="3633573"/>
                                          <a:ext cx="504056" cy="432048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E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0" name="Rectangle: Rounded Corners 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DB7725-9800-41A3-B91B-8593784B75A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243850" y="3625829"/>
                                          <a:ext cx="504056" cy="410740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A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" name="Rectangle: Rounded Corners 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8173C20-6787-4217-B42B-C886F3229B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751554" y="4399601"/>
                                        <a:ext cx="568048" cy="416559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S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" name="Rectangle: Rounded Corners 4">
                                      <a:extLst>
                                        <a:ext uri="{FF2B5EF4-FFF2-40B4-BE49-F238E27FC236}">
                                          <a16:creationId xmlns:a16="http://schemas.microsoft.com/office/drawing/2014/main" id="{6D6EDCFB-2E71-4B77-95B2-C15F3CBE668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7620176" y="5334937"/>
                                      <a:ext cx="568048" cy="41655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U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" name="Rectangle: Rounded Corners 6">
                                    <a:extLst>
                                      <a:ext uri="{FF2B5EF4-FFF2-40B4-BE49-F238E27FC236}">
                                        <a16:creationId xmlns:a16="http://schemas.microsoft.com/office/drawing/2014/main" id="{8B507318-E033-4BC7-ADA6-947B5FABFA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471646" y="1336633"/>
                                    <a:ext cx="504056" cy="43204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Q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14" name="Straight Arrow Connector 13">
                                  <a:extLst>
                                    <a:ext uri="{FF2B5EF4-FFF2-40B4-BE49-F238E27FC236}">
                                      <a16:creationId xmlns:a16="http://schemas.microsoft.com/office/drawing/2014/main" id="{A3FF7C1A-1452-4C35-8ABC-918155DD9A07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3" idx="1"/>
                                </p:cNvCxnSpPr>
                                <p:nvPr/>
                              </p:nvCxnSpPr>
                              <p:spPr>
                                <a:xfrm flipH="1">
                                  <a:off x="1759078" y="2720947"/>
                                  <a:ext cx="2236858" cy="859813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7" name="Straight Arrow Connector 16">
                                  <a:extLst>
                                    <a:ext uri="{FF2B5EF4-FFF2-40B4-BE49-F238E27FC236}">
                                      <a16:creationId xmlns:a16="http://schemas.microsoft.com/office/drawing/2014/main" id="{F61354F4-4BC0-4FD8-AF08-1B22BC5BEEE5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7" idx="3"/>
                                  <a:endCxn id="20" idx="0"/>
                                </p:cNvCxnSpPr>
                                <p:nvPr/>
                              </p:nvCxnSpPr>
                              <p:spPr>
                                <a:xfrm>
                                  <a:off x="5004048" y="2708920"/>
                                  <a:ext cx="1903359" cy="871840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12" name="Rectangle: Rounded Corners 11">
                                <a:extLst>
                                  <a:ext uri="{FF2B5EF4-FFF2-40B4-BE49-F238E27FC236}">
                                    <a16:creationId xmlns:a16="http://schemas.microsoft.com/office/drawing/2014/main" id="{EC80B9BA-3412-4794-B65F-A96AC6D1CBF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759479" y="3565271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Y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3" name="Rectangle: Rounded Corners 12">
                              <a:extLst>
                                <a:ext uri="{FF2B5EF4-FFF2-40B4-BE49-F238E27FC236}">
                                  <a16:creationId xmlns:a16="http://schemas.microsoft.com/office/drawing/2014/main" id="{F02E3D1C-15D2-4A8E-9101-5108A092082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95936" y="2504923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E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9" name="Rectangle: Rounded Corners 18">
                            <a:extLst>
                              <a:ext uri="{FF2B5EF4-FFF2-40B4-BE49-F238E27FC236}">
                                <a16:creationId xmlns:a16="http://schemas.microsoft.com/office/drawing/2014/main" id="{7E8A3ACE-16C7-4349-AC6A-7AC4A4CDE5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40154" y="3573015"/>
                            <a:ext cx="568048" cy="41655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S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0" name="Rectangle: Rounded Corners 19">
                          <a:extLst>
                            <a:ext uri="{FF2B5EF4-FFF2-40B4-BE49-F238E27FC236}">
                              <a16:creationId xmlns:a16="http://schemas.microsoft.com/office/drawing/2014/main" id="{3453F1D4-982B-4971-A174-B0FB6D57D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20280" y="3588504"/>
                          <a:ext cx="568048" cy="41655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T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1" name="Rectangle: Rounded Corners 20">
                        <a:extLst>
                          <a:ext uri="{FF2B5EF4-FFF2-40B4-BE49-F238E27FC236}">
                            <a16:creationId xmlns:a16="http://schemas.microsoft.com/office/drawing/2014/main" id="{4AE302C7-A70A-41A2-97F0-4AB9F6A4A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37879" y="3565271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I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3" name="Rectangle: Rounded Corners 22">
                      <a:extLst>
                        <a:ext uri="{FF2B5EF4-FFF2-40B4-BE49-F238E27FC236}">
                          <a16:creationId xmlns:a16="http://schemas.microsoft.com/office/drawing/2014/main" id="{D4751F69-5794-4FBD-AA18-AA5396B18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9699" y="356927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N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71680" name="Straight Arrow Connector 71679">
                    <a:extLst>
                      <a:ext uri="{FF2B5EF4-FFF2-40B4-BE49-F238E27FC236}">
                        <a16:creationId xmlns:a16="http://schemas.microsoft.com/office/drawing/2014/main" id="{2A50923A-5009-4FC6-AB32-D22EB12349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55026" y="2944715"/>
                    <a:ext cx="841864" cy="6437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683" name="Rectangle: Rounded Corners 71682">
                    <a:extLst>
                      <a:ext uri="{FF2B5EF4-FFF2-40B4-BE49-F238E27FC236}">
                        <a16:creationId xmlns:a16="http://schemas.microsoft.com/office/drawing/2014/main" id="{DED17FDB-616C-434B-B0AD-2F00F6312D5C}"/>
                      </a:ext>
                    </a:extLst>
                  </p:cNvPr>
                  <p:cNvSpPr/>
                  <p:nvPr/>
                </p:nvSpPr>
                <p:spPr>
                  <a:xfrm>
                    <a:off x="4676585" y="3571768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O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8BD0EE0-4F15-4541-933F-99241ADABDEF}"/>
                    </a:ext>
                  </a:extLst>
                </p:cNvPr>
                <p:cNvSpPr/>
                <p:nvPr/>
              </p:nvSpPr>
              <p:spPr>
                <a:xfrm>
                  <a:off x="2627784" y="3557526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B2F6355-A4F8-4D2C-A850-7488795A4473}"/>
                  </a:ext>
                </a:extLst>
              </p:cNvPr>
              <p:cNvSpPr/>
              <p:nvPr/>
            </p:nvSpPr>
            <p:spPr>
              <a:xfrm>
                <a:off x="3655294" y="3569497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N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9569606-1BA0-41CA-9C0C-07FB3A2392F9}"/>
                </a:ext>
              </a:extLst>
            </p:cNvPr>
            <p:cNvSpPr/>
            <p:nvPr/>
          </p:nvSpPr>
          <p:spPr>
            <a:xfrm>
              <a:off x="1463212" y="3587542"/>
              <a:ext cx="504056" cy="4107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C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567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62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C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1" name="Group 71680">
            <a:extLst>
              <a:ext uri="{FF2B5EF4-FFF2-40B4-BE49-F238E27FC236}">
                <a16:creationId xmlns:a16="http://schemas.microsoft.com/office/drawing/2014/main" id="{4ABAFB1D-8261-4E5D-A79F-88448B702884}"/>
              </a:ext>
            </a:extLst>
          </p:cNvPr>
          <p:cNvGrpSpPr/>
          <p:nvPr/>
        </p:nvGrpSpPr>
        <p:grpSpPr>
          <a:xfrm>
            <a:off x="952567" y="2500640"/>
            <a:ext cx="7507865" cy="1519912"/>
            <a:chOff x="952567" y="2500640"/>
            <a:chExt cx="7507865" cy="151991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BB6987-FCC0-4EB1-92BF-5B6308FEB737}"/>
                </a:ext>
              </a:extLst>
            </p:cNvPr>
            <p:cNvGrpSpPr/>
            <p:nvPr/>
          </p:nvGrpSpPr>
          <p:grpSpPr>
            <a:xfrm>
              <a:off x="952567" y="2500640"/>
              <a:ext cx="7507865" cy="1519912"/>
              <a:chOff x="952567" y="2500640"/>
              <a:chExt cx="7507865" cy="151991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DA92427-D102-4CCA-87BE-1F5A65B6056C}"/>
                  </a:ext>
                </a:extLst>
              </p:cNvPr>
              <p:cNvGrpSpPr/>
              <p:nvPr/>
            </p:nvGrpSpPr>
            <p:grpSpPr>
              <a:xfrm>
                <a:off x="952567" y="2500640"/>
                <a:ext cx="7507865" cy="1519912"/>
                <a:chOff x="952567" y="2500640"/>
                <a:chExt cx="7507865" cy="1519912"/>
              </a:xfrm>
            </p:grpSpPr>
            <p:grpSp>
              <p:nvGrpSpPr>
                <p:cNvPr id="71685" name="Group 71684">
                  <a:extLst>
                    <a:ext uri="{FF2B5EF4-FFF2-40B4-BE49-F238E27FC236}">
                      <a16:creationId xmlns:a16="http://schemas.microsoft.com/office/drawing/2014/main" id="{58FFAE7E-A480-4D1D-B34A-41A3322B9D2F}"/>
                    </a:ext>
                  </a:extLst>
                </p:cNvPr>
                <p:cNvGrpSpPr/>
                <p:nvPr/>
              </p:nvGrpSpPr>
              <p:grpSpPr>
                <a:xfrm>
                  <a:off x="952567" y="2500640"/>
                  <a:ext cx="7507865" cy="1519912"/>
                  <a:chOff x="952567" y="2500640"/>
                  <a:chExt cx="7507865" cy="1519912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FACC8313-65EE-46F1-A0F7-383E4C1409FF}"/>
                      </a:ext>
                    </a:extLst>
                  </p:cNvPr>
                  <p:cNvGrpSpPr/>
                  <p:nvPr/>
                </p:nvGrpSpPr>
                <p:grpSpPr>
                  <a:xfrm>
                    <a:off x="952567" y="2500640"/>
                    <a:ext cx="7507865" cy="1519912"/>
                    <a:chOff x="952567" y="2500640"/>
                    <a:chExt cx="7507865" cy="1519912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89EB397F-81CA-4898-88D3-83056F183A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2567" y="2500640"/>
                      <a:ext cx="7507865" cy="1519912"/>
                      <a:chOff x="952567" y="2500640"/>
                      <a:chExt cx="7507865" cy="1519912"/>
                    </a:xfrm>
                  </p:grpSpPr>
                  <p:grpSp>
                    <p:nvGrpSpPr>
                      <p:cNvPr id="24" name="Group 23">
                        <a:extLst>
                          <a:ext uri="{FF2B5EF4-FFF2-40B4-BE49-F238E27FC236}">
                            <a16:creationId xmlns:a16="http://schemas.microsoft.com/office/drawing/2014/main" id="{C63F3F63-FEDB-4A1B-B93A-23A12C2118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52567" y="2500640"/>
                        <a:ext cx="7507865" cy="1519912"/>
                        <a:chOff x="952567" y="2500640"/>
                        <a:chExt cx="7507865" cy="1519912"/>
                      </a:xfrm>
                    </p:grpSpPr>
                    <p:grpSp>
                      <p:nvGrpSpPr>
                        <p:cNvPr id="22" name="Group 21">
                          <a:extLst>
                            <a:ext uri="{FF2B5EF4-FFF2-40B4-BE49-F238E27FC236}">
                              <a16:creationId xmlns:a16="http://schemas.microsoft.com/office/drawing/2014/main" id="{40902F2E-842A-48ED-ABD6-B39FD09A96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52567" y="2500640"/>
                          <a:ext cx="7507865" cy="1519912"/>
                          <a:chOff x="952567" y="2500640"/>
                          <a:chExt cx="7507865" cy="1519912"/>
                        </a:xfrm>
                      </p:grpSpPr>
                      <p:grpSp>
                        <p:nvGrpSpPr>
                          <p:cNvPr id="16" name="Group 15">
                            <a:extLst>
                              <a:ext uri="{FF2B5EF4-FFF2-40B4-BE49-F238E27FC236}">
                                <a16:creationId xmlns:a16="http://schemas.microsoft.com/office/drawing/2014/main" id="{5F29BF2F-A127-4AD3-93DF-999251127E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52567" y="2500640"/>
                            <a:ext cx="7507865" cy="1519912"/>
                            <a:chOff x="755670" y="2492896"/>
                            <a:chExt cx="7507865" cy="1519912"/>
                          </a:xfrm>
                        </p:grpSpPr>
                        <p:grpSp>
                          <p:nvGrpSpPr>
                            <p:cNvPr id="15" name="Group 14">
                              <a:extLst>
                                <a:ext uri="{FF2B5EF4-FFF2-40B4-BE49-F238E27FC236}">
                                  <a16:creationId xmlns:a16="http://schemas.microsoft.com/office/drawing/2014/main" id="{DE54C479-C526-4175-A191-E7D09230FE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55670" y="2492896"/>
                              <a:ext cx="7507865" cy="1519912"/>
                              <a:chOff x="755670" y="2492896"/>
                              <a:chExt cx="7507865" cy="1519912"/>
                            </a:xfrm>
                          </p:grpSpPr>
                          <p:grpSp>
                            <p:nvGrpSpPr>
                              <p:cNvPr id="18" name="Group 17">
                                <a:extLst>
                                  <a:ext uri="{FF2B5EF4-FFF2-40B4-BE49-F238E27FC236}">
                                    <a16:creationId xmlns:a16="http://schemas.microsoft.com/office/drawing/2014/main" id="{E85CAD5B-DEC2-4C6C-BEEB-41864E6AE7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55670" y="2492896"/>
                                <a:ext cx="7003809" cy="1519912"/>
                                <a:chOff x="755670" y="2492896"/>
                                <a:chExt cx="7003809" cy="1519912"/>
                              </a:xfrm>
                            </p:grpSpPr>
                            <p:grpSp>
                              <p:nvGrpSpPr>
                                <p:cNvPr id="11" name="Group 10">
                                  <a:extLst>
                                    <a:ext uri="{FF2B5EF4-FFF2-40B4-BE49-F238E27FC236}">
                                      <a16:creationId xmlns:a16="http://schemas.microsoft.com/office/drawing/2014/main" id="{538599B0-220D-42AF-A68B-BFBAB5D01D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55670" y="2492896"/>
                                  <a:ext cx="7003809" cy="1519912"/>
                                  <a:chOff x="727324" y="1336633"/>
                                  <a:chExt cx="7003809" cy="1519912"/>
                                </a:xfrm>
                              </p:grpSpPr>
                              <p:grpSp>
                                <p:nvGrpSpPr>
                                  <p:cNvPr id="6" name="Group 5">
                                    <a:extLst>
                                      <a:ext uri="{FF2B5EF4-FFF2-40B4-BE49-F238E27FC236}">
                                        <a16:creationId xmlns:a16="http://schemas.microsoft.com/office/drawing/2014/main" id="{8075C83E-9A98-48E7-8D45-344B101294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727324" y="2416753"/>
                                    <a:ext cx="7003809" cy="439792"/>
                                    <a:chOff x="1184415" y="5327193"/>
                                    <a:chExt cx="7003809" cy="439792"/>
                                  </a:xfrm>
                                </p:grpSpPr>
                                <p:grpSp>
                                  <p:nvGrpSpPr>
                                    <p:cNvPr id="3" name="Group 2">
                                      <a:extLst>
                                        <a:ext uri="{FF2B5EF4-FFF2-40B4-BE49-F238E27FC236}">
                                          <a16:creationId xmlns:a16="http://schemas.microsoft.com/office/drawing/2014/main" id="{FE7B6D7A-E68C-40A4-BFD6-4E57BD975EE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184415" y="5327193"/>
                                      <a:ext cx="5287587" cy="439792"/>
                                      <a:chOff x="1032015" y="4399601"/>
                                      <a:chExt cx="5287587" cy="439792"/>
                                    </a:xfrm>
                                  </p:grpSpPr>
                                  <p:grpSp>
                                    <p:nvGrpSpPr>
                                      <p:cNvPr id="8" name="Group 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CEC4197-3CDD-4DDB-B5C4-2522C63C175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032015" y="4399601"/>
                                        <a:ext cx="1531201" cy="439792"/>
                                        <a:chOff x="1243850" y="3625829"/>
                                        <a:chExt cx="1531201" cy="439792"/>
                                      </a:xfrm>
                                    </p:grpSpPr>
                                    <p:sp>
                                      <p:nvSpPr>
                                        <p:cNvPr id="9" name="Rectangle: Rounded Corners 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4DBD338-949D-4BFF-92A0-1826AD59596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270995" y="3633573"/>
                                          <a:ext cx="504056" cy="432048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E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0" name="Rectangle: Rounded Corners 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DB7725-9800-41A3-B91B-8593784B75A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243850" y="3625829"/>
                                          <a:ext cx="504056" cy="410740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A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" name="Rectangle: Rounded Corners 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8173C20-6787-4217-B42B-C886F3229B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751554" y="4399601"/>
                                        <a:ext cx="568048" cy="416559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S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" name="Rectangle: Rounded Corners 4">
                                      <a:extLst>
                                        <a:ext uri="{FF2B5EF4-FFF2-40B4-BE49-F238E27FC236}">
                                          <a16:creationId xmlns:a16="http://schemas.microsoft.com/office/drawing/2014/main" id="{6D6EDCFB-2E71-4B77-95B2-C15F3CBE668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7620176" y="5334937"/>
                                      <a:ext cx="568048" cy="41655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U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" name="Rectangle: Rounded Corners 6">
                                    <a:extLst>
                                      <a:ext uri="{FF2B5EF4-FFF2-40B4-BE49-F238E27FC236}">
                                        <a16:creationId xmlns:a16="http://schemas.microsoft.com/office/drawing/2014/main" id="{8B507318-E033-4BC7-ADA6-947B5FABFA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471646" y="1336633"/>
                                    <a:ext cx="504056" cy="43204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Q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14" name="Straight Arrow Connector 13">
                                  <a:extLst>
                                    <a:ext uri="{FF2B5EF4-FFF2-40B4-BE49-F238E27FC236}">
                                      <a16:creationId xmlns:a16="http://schemas.microsoft.com/office/drawing/2014/main" id="{A3FF7C1A-1452-4C35-8ABC-918155DD9A07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3" idx="1"/>
                                </p:cNvCxnSpPr>
                                <p:nvPr/>
                              </p:nvCxnSpPr>
                              <p:spPr>
                                <a:xfrm flipH="1">
                                  <a:off x="1759078" y="2720947"/>
                                  <a:ext cx="2236858" cy="859813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7" name="Straight Arrow Connector 16">
                                  <a:extLst>
                                    <a:ext uri="{FF2B5EF4-FFF2-40B4-BE49-F238E27FC236}">
                                      <a16:creationId xmlns:a16="http://schemas.microsoft.com/office/drawing/2014/main" id="{F61354F4-4BC0-4FD8-AF08-1B22BC5BEEE5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7" idx="3"/>
                                  <a:endCxn id="20" idx="0"/>
                                </p:cNvCxnSpPr>
                                <p:nvPr/>
                              </p:nvCxnSpPr>
                              <p:spPr>
                                <a:xfrm>
                                  <a:off x="5004048" y="2708920"/>
                                  <a:ext cx="1903359" cy="871840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12" name="Rectangle: Rounded Corners 11">
                                <a:extLst>
                                  <a:ext uri="{FF2B5EF4-FFF2-40B4-BE49-F238E27FC236}">
                                    <a16:creationId xmlns:a16="http://schemas.microsoft.com/office/drawing/2014/main" id="{EC80B9BA-3412-4794-B65F-A96AC6D1CBF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759479" y="3565271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Y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3" name="Rectangle: Rounded Corners 12">
                              <a:extLst>
                                <a:ext uri="{FF2B5EF4-FFF2-40B4-BE49-F238E27FC236}">
                                  <a16:creationId xmlns:a16="http://schemas.microsoft.com/office/drawing/2014/main" id="{F02E3D1C-15D2-4A8E-9101-5108A092082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95936" y="2504923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E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9" name="Rectangle: Rounded Corners 18">
                            <a:extLst>
                              <a:ext uri="{FF2B5EF4-FFF2-40B4-BE49-F238E27FC236}">
                                <a16:creationId xmlns:a16="http://schemas.microsoft.com/office/drawing/2014/main" id="{7E8A3ACE-16C7-4349-AC6A-7AC4A4CDE5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40154" y="3573015"/>
                            <a:ext cx="568048" cy="41655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S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0" name="Rectangle: Rounded Corners 19">
                          <a:extLst>
                            <a:ext uri="{FF2B5EF4-FFF2-40B4-BE49-F238E27FC236}">
                              <a16:creationId xmlns:a16="http://schemas.microsoft.com/office/drawing/2014/main" id="{3453F1D4-982B-4971-A174-B0FB6D57D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20280" y="3588504"/>
                          <a:ext cx="568048" cy="41655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T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1" name="Rectangle: Rounded Corners 20">
                        <a:extLst>
                          <a:ext uri="{FF2B5EF4-FFF2-40B4-BE49-F238E27FC236}">
                            <a16:creationId xmlns:a16="http://schemas.microsoft.com/office/drawing/2014/main" id="{4AE302C7-A70A-41A2-97F0-4AB9F6A4A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37879" y="3565271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I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3" name="Rectangle: Rounded Corners 22">
                      <a:extLst>
                        <a:ext uri="{FF2B5EF4-FFF2-40B4-BE49-F238E27FC236}">
                          <a16:creationId xmlns:a16="http://schemas.microsoft.com/office/drawing/2014/main" id="{D4751F69-5794-4FBD-AA18-AA5396B18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9699" y="356927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N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71680" name="Straight Arrow Connector 71679">
                    <a:extLst>
                      <a:ext uri="{FF2B5EF4-FFF2-40B4-BE49-F238E27FC236}">
                        <a16:creationId xmlns:a16="http://schemas.microsoft.com/office/drawing/2014/main" id="{2A50923A-5009-4FC6-AB32-D22EB12349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55026" y="2944715"/>
                    <a:ext cx="841864" cy="6437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683" name="Rectangle: Rounded Corners 71682">
                    <a:extLst>
                      <a:ext uri="{FF2B5EF4-FFF2-40B4-BE49-F238E27FC236}">
                        <a16:creationId xmlns:a16="http://schemas.microsoft.com/office/drawing/2014/main" id="{DED17FDB-616C-434B-B0AD-2F00F6312D5C}"/>
                      </a:ext>
                    </a:extLst>
                  </p:cNvPr>
                  <p:cNvSpPr/>
                  <p:nvPr/>
                </p:nvSpPr>
                <p:spPr>
                  <a:xfrm>
                    <a:off x="4676585" y="3571768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O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8BD0EE0-4F15-4541-933F-99241ADABDEF}"/>
                    </a:ext>
                  </a:extLst>
                </p:cNvPr>
                <p:cNvSpPr/>
                <p:nvPr/>
              </p:nvSpPr>
              <p:spPr>
                <a:xfrm>
                  <a:off x="2627784" y="3557526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B2F6355-A4F8-4D2C-A850-7488795A4473}"/>
                  </a:ext>
                </a:extLst>
              </p:cNvPr>
              <p:cNvSpPr/>
              <p:nvPr/>
            </p:nvSpPr>
            <p:spPr>
              <a:xfrm>
                <a:off x="3655294" y="3569497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N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9569606-1BA0-41CA-9C0C-07FB3A2392F9}"/>
                </a:ext>
              </a:extLst>
            </p:cNvPr>
            <p:cNvSpPr/>
            <p:nvPr/>
          </p:nvSpPr>
          <p:spPr>
            <a:xfrm>
              <a:off x="1463212" y="3587542"/>
              <a:ext cx="504056" cy="4107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C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8210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39826"/>
            <a:ext cx="7200800" cy="10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B-Tree can be constructed by order as well as degree.</a:t>
            </a: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question is , how to find Maximum and Minimum key in both the case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684" name="TextBox 71683">
                <a:extLst>
                  <a:ext uri="{FF2B5EF4-FFF2-40B4-BE49-F238E27FC236}">
                    <a16:creationId xmlns:a16="http://schemas.microsoft.com/office/drawing/2014/main" id="{21FB4E52-408D-4A4A-AB91-FCF84289DE3B}"/>
                  </a:ext>
                </a:extLst>
              </p:cNvPr>
              <p:cNvSpPr txBox="1"/>
              <p:nvPr/>
            </p:nvSpPr>
            <p:spPr>
              <a:xfrm>
                <a:off x="1006940" y="2996952"/>
                <a:ext cx="3528392" cy="162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Order(m)</a:t>
                </a:r>
              </a:p>
              <a:p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Maximum Key=m-1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Minimum Key=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1684" name="TextBox 71683">
                <a:extLst>
                  <a:ext uri="{FF2B5EF4-FFF2-40B4-BE49-F238E27FC236}">
                    <a16:creationId xmlns:a16="http://schemas.microsoft.com/office/drawing/2014/main" id="{21FB4E52-408D-4A4A-AB91-FCF84289D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40" y="2996952"/>
                <a:ext cx="3528392" cy="1629036"/>
              </a:xfrm>
              <a:prstGeom prst="rect">
                <a:avLst/>
              </a:prstGeom>
              <a:blipFill>
                <a:blip r:embed="rId3"/>
                <a:stretch>
                  <a:fillRect l="-1382" t="-2247" b="-7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6" name="TextBox 71685">
            <a:extLst>
              <a:ext uri="{FF2B5EF4-FFF2-40B4-BE49-F238E27FC236}">
                <a16:creationId xmlns:a16="http://schemas.microsoft.com/office/drawing/2014/main" id="{F125AB1A-377E-4EED-A019-67B344F6CF0E}"/>
              </a:ext>
            </a:extLst>
          </p:cNvPr>
          <p:cNvSpPr txBox="1"/>
          <p:nvPr/>
        </p:nvSpPr>
        <p:spPr>
          <a:xfrm>
            <a:off x="5004048" y="3016211"/>
            <a:ext cx="3528392" cy="14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Degree(t)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Maximum Key=2t-1</a:t>
            </a:r>
          </a:p>
          <a:p>
            <a:pPr>
              <a:lnSpc>
                <a:spcPct val="150000"/>
              </a:lnSpc>
            </a:pPr>
            <a:r>
              <a:rPr lang="en-US" dirty="0"/>
              <a:t>Minimum Key= t</a:t>
            </a:r>
            <a:r>
              <a:rPr lang="en-IN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732755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62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&lt;F, S, Q, K, C, L, H, T, V, 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494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7762" y="1109684"/>
                <a:ext cx="7200800" cy="4638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3: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Construct a B-Tree of order 5 on following data set and assume that B-Tree is initially empty.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&lt;F, S, Q, K, C, L, H, T, V, W, M, R, N, P, A, B, X, Y, Z, D, E&gt;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Soln.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Order(m)=5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Maximum Key=m-1 = 5-1=4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Minimum Key=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3-1=2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7762" y="1109684"/>
                <a:ext cx="7200800" cy="4638632"/>
              </a:xfrm>
              <a:prstGeom prst="rect">
                <a:avLst/>
              </a:prstGeom>
              <a:blipFill>
                <a:blip r:embed="rId3"/>
                <a:stretch>
                  <a:fillRect l="-677" t="-788" r="-7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853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62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S, Q, K, C, L, H, T, V, W, M, R, N, P, 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F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684" name="Rectangle: Rounded Corners 71683">
            <a:extLst>
              <a:ext uri="{FF2B5EF4-FFF2-40B4-BE49-F238E27FC236}">
                <a16:creationId xmlns:a16="http://schemas.microsoft.com/office/drawing/2014/main" id="{792D452B-F447-4F20-BB84-E273FA7AED72}"/>
              </a:ext>
            </a:extLst>
          </p:cNvPr>
          <p:cNvSpPr/>
          <p:nvPr/>
        </p:nvSpPr>
        <p:spPr>
          <a:xfrm>
            <a:off x="4189415" y="2708920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F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13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62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Q, K, C, L, H, T, V, W, M, R, N, P, 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F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684" name="Rectangle: Rounded Corners 71683">
            <a:extLst>
              <a:ext uri="{FF2B5EF4-FFF2-40B4-BE49-F238E27FC236}">
                <a16:creationId xmlns:a16="http://schemas.microsoft.com/office/drawing/2014/main" id="{792D452B-F447-4F20-BB84-E273FA7AED72}"/>
              </a:ext>
            </a:extLst>
          </p:cNvPr>
          <p:cNvSpPr/>
          <p:nvPr/>
        </p:nvSpPr>
        <p:spPr>
          <a:xfrm>
            <a:off x="4190550" y="2603828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F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71688" name="Group 71687">
            <a:extLst>
              <a:ext uri="{FF2B5EF4-FFF2-40B4-BE49-F238E27FC236}">
                <a16:creationId xmlns:a16="http://schemas.microsoft.com/office/drawing/2014/main" id="{435A734C-8D1C-4CA0-B620-8E7812B811AE}"/>
              </a:ext>
            </a:extLst>
          </p:cNvPr>
          <p:cNvGrpSpPr/>
          <p:nvPr/>
        </p:nvGrpSpPr>
        <p:grpSpPr>
          <a:xfrm>
            <a:off x="3934146" y="3235137"/>
            <a:ext cx="1023682" cy="396509"/>
            <a:chOff x="3934146" y="3235137"/>
            <a:chExt cx="1023682" cy="396509"/>
          </a:xfrm>
        </p:grpSpPr>
        <p:sp>
          <p:nvSpPr>
            <p:cNvPr id="71686" name="Rectangle: Rounded Corners 71685">
              <a:extLst>
                <a:ext uri="{FF2B5EF4-FFF2-40B4-BE49-F238E27FC236}">
                  <a16:creationId xmlns:a16="http://schemas.microsoft.com/office/drawing/2014/main" id="{08F7ADA9-577D-46A8-8622-52543A479723}"/>
                </a:ext>
              </a:extLst>
            </p:cNvPr>
            <p:cNvSpPr/>
            <p:nvPr/>
          </p:nvSpPr>
          <p:spPr>
            <a:xfrm>
              <a:off x="4453772" y="323648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71687" name="Rectangle: Rounded Corners 71686">
              <a:extLst>
                <a:ext uri="{FF2B5EF4-FFF2-40B4-BE49-F238E27FC236}">
                  <a16:creationId xmlns:a16="http://schemas.microsoft.com/office/drawing/2014/main" id="{ECBA4C1F-FD2E-4999-B901-96BC52F8C844}"/>
                </a:ext>
              </a:extLst>
            </p:cNvPr>
            <p:cNvSpPr/>
            <p:nvPr/>
          </p:nvSpPr>
          <p:spPr>
            <a:xfrm>
              <a:off x="3934146" y="3235137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F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91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simplest B-tree occurs when t = 2. Every internal node then has either 2, 3, or 4 children, and we have a 2-3-4 tree.  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2-node has one data element, and if internal has two child nodes;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3-node has two data elements, and if internal has three child nodes;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4-node has three data elements, and if internal has four child nodes;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Example</a:t>
            </a:r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 practice, however, much larger values of t are typically used.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8F06F6FA-9544-4621-962F-EB73FC16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>
            <a:extLst>
              <a:ext uri="{FF2B5EF4-FFF2-40B4-BE49-F238E27FC236}">
                <a16:creationId xmlns:a16="http://schemas.microsoft.com/office/drawing/2014/main" id="{8D8E6AF2-6128-4143-8C76-6E034F8F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52" y="3861048"/>
            <a:ext cx="2460104" cy="156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0" name="Picture 8">
            <a:extLst>
              <a:ext uri="{FF2B5EF4-FFF2-40B4-BE49-F238E27FC236}">
                <a16:creationId xmlns:a16="http://schemas.microsoft.com/office/drawing/2014/main" id="{FD8B56F5-BD22-4AE5-ADF0-068DDFFF9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56" y="3872140"/>
            <a:ext cx="3351684" cy="156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3767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K, C, L, H, T, V, W, M, R, N, P, 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F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Q</a:t>
            </a:r>
          </a:p>
        </p:txBody>
      </p:sp>
      <p:sp>
        <p:nvSpPr>
          <p:cNvPr id="71684" name="Rectangle: Rounded Corners 71683">
            <a:extLst>
              <a:ext uri="{FF2B5EF4-FFF2-40B4-BE49-F238E27FC236}">
                <a16:creationId xmlns:a16="http://schemas.microsoft.com/office/drawing/2014/main" id="{792D452B-F447-4F20-BB84-E273FA7AED72}"/>
              </a:ext>
            </a:extLst>
          </p:cNvPr>
          <p:cNvSpPr/>
          <p:nvPr/>
        </p:nvSpPr>
        <p:spPr>
          <a:xfrm>
            <a:off x="4190550" y="2603828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F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11F7BD3-435A-4206-8183-4A28765FEC1F}"/>
              </a:ext>
            </a:extLst>
          </p:cNvPr>
          <p:cNvGrpSpPr/>
          <p:nvPr/>
        </p:nvGrpSpPr>
        <p:grpSpPr>
          <a:xfrm>
            <a:off x="4027414" y="3264115"/>
            <a:ext cx="1023682" cy="396509"/>
            <a:chOff x="3934146" y="3235137"/>
            <a:chExt cx="1023682" cy="39650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C8D8B68-0172-4CEA-921A-FEEC35C730D7}"/>
                </a:ext>
              </a:extLst>
            </p:cNvPr>
            <p:cNvSpPr/>
            <p:nvPr/>
          </p:nvSpPr>
          <p:spPr>
            <a:xfrm>
              <a:off x="4453772" y="323648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53404C3-FBAA-4D83-B70E-3D9B9DAB4CB3}"/>
                </a:ext>
              </a:extLst>
            </p:cNvPr>
            <p:cNvSpPr/>
            <p:nvPr/>
          </p:nvSpPr>
          <p:spPr>
            <a:xfrm>
              <a:off x="3934146" y="3235137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F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71690" name="Group 71689">
            <a:extLst>
              <a:ext uri="{FF2B5EF4-FFF2-40B4-BE49-F238E27FC236}">
                <a16:creationId xmlns:a16="http://schemas.microsoft.com/office/drawing/2014/main" id="{2D905850-FA05-41AE-B555-6C39AB915D7A}"/>
              </a:ext>
            </a:extLst>
          </p:cNvPr>
          <p:cNvGrpSpPr/>
          <p:nvPr/>
        </p:nvGrpSpPr>
        <p:grpSpPr>
          <a:xfrm>
            <a:off x="4019629" y="3964639"/>
            <a:ext cx="1550872" cy="396509"/>
            <a:chOff x="4019629" y="3964639"/>
            <a:chExt cx="1550872" cy="396509"/>
          </a:xfrm>
        </p:grpSpPr>
        <p:grpSp>
          <p:nvGrpSpPr>
            <p:cNvPr id="71688" name="Group 71687">
              <a:extLst>
                <a:ext uri="{FF2B5EF4-FFF2-40B4-BE49-F238E27FC236}">
                  <a16:creationId xmlns:a16="http://schemas.microsoft.com/office/drawing/2014/main" id="{435A734C-8D1C-4CA0-B620-8E7812B811AE}"/>
                </a:ext>
              </a:extLst>
            </p:cNvPr>
            <p:cNvGrpSpPr/>
            <p:nvPr/>
          </p:nvGrpSpPr>
          <p:grpSpPr>
            <a:xfrm>
              <a:off x="4019629" y="3964639"/>
              <a:ext cx="1023682" cy="396509"/>
              <a:chOff x="3934146" y="3235137"/>
              <a:chExt cx="1023682" cy="396509"/>
            </a:xfrm>
          </p:grpSpPr>
          <p:sp>
            <p:nvSpPr>
              <p:cNvPr id="71686" name="Rectangle: Rounded Corners 71685">
                <a:extLst>
                  <a:ext uri="{FF2B5EF4-FFF2-40B4-BE49-F238E27FC236}">
                    <a16:creationId xmlns:a16="http://schemas.microsoft.com/office/drawing/2014/main" id="{08F7ADA9-577D-46A8-8622-52543A479723}"/>
                  </a:ext>
                </a:extLst>
              </p:cNvPr>
              <p:cNvSpPr/>
              <p:nvPr/>
            </p:nvSpPr>
            <p:spPr>
              <a:xfrm>
                <a:off x="4453772" y="3236489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87" name="Rectangle: Rounded Corners 71686">
                <a:extLst>
                  <a:ext uri="{FF2B5EF4-FFF2-40B4-BE49-F238E27FC236}">
                    <a16:creationId xmlns:a16="http://schemas.microsoft.com/office/drawing/2014/main" id="{ECBA4C1F-FD2E-4999-B901-96BC52F8C844}"/>
                  </a:ext>
                </a:extLst>
              </p:cNvPr>
              <p:cNvSpPr/>
              <p:nvPr/>
            </p:nvSpPr>
            <p:spPr>
              <a:xfrm>
                <a:off x="3934146" y="3235137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F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71689" name="Rectangle: Rounded Corners 71688">
              <a:extLst>
                <a:ext uri="{FF2B5EF4-FFF2-40B4-BE49-F238E27FC236}">
                  <a16:creationId xmlns:a16="http://schemas.microsoft.com/office/drawing/2014/main" id="{3520A4F0-A2A9-425B-A3E0-3ADC0C1AC914}"/>
                </a:ext>
              </a:extLst>
            </p:cNvPr>
            <p:cNvSpPr/>
            <p:nvPr/>
          </p:nvSpPr>
          <p:spPr>
            <a:xfrm>
              <a:off x="5066445" y="396463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7855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C, L, H, T, V, W, M, R, N, P, 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F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Q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K</a:t>
            </a:r>
          </a:p>
        </p:txBody>
      </p:sp>
      <p:sp>
        <p:nvSpPr>
          <p:cNvPr id="71684" name="Rectangle: Rounded Corners 71683">
            <a:extLst>
              <a:ext uri="{FF2B5EF4-FFF2-40B4-BE49-F238E27FC236}">
                <a16:creationId xmlns:a16="http://schemas.microsoft.com/office/drawing/2014/main" id="{792D452B-F447-4F20-BB84-E273FA7AED72}"/>
              </a:ext>
            </a:extLst>
          </p:cNvPr>
          <p:cNvSpPr/>
          <p:nvPr/>
        </p:nvSpPr>
        <p:spPr>
          <a:xfrm>
            <a:off x="4190550" y="2603828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F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11F7BD3-435A-4206-8183-4A28765FEC1F}"/>
              </a:ext>
            </a:extLst>
          </p:cNvPr>
          <p:cNvGrpSpPr/>
          <p:nvPr/>
        </p:nvGrpSpPr>
        <p:grpSpPr>
          <a:xfrm>
            <a:off x="4027414" y="3264115"/>
            <a:ext cx="1023682" cy="396509"/>
            <a:chOff x="3934146" y="3235137"/>
            <a:chExt cx="1023682" cy="39650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C8D8B68-0172-4CEA-921A-FEEC35C730D7}"/>
                </a:ext>
              </a:extLst>
            </p:cNvPr>
            <p:cNvSpPr/>
            <p:nvPr/>
          </p:nvSpPr>
          <p:spPr>
            <a:xfrm>
              <a:off x="4453772" y="323648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53404C3-FBAA-4D83-B70E-3D9B9DAB4CB3}"/>
                </a:ext>
              </a:extLst>
            </p:cNvPr>
            <p:cNvSpPr/>
            <p:nvPr/>
          </p:nvSpPr>
          <p:spPr>
            <a:xfrm>
              <a:off x="3934146" y="3235137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F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71690" name="Group 71689">
            <a:extLst>
              <a:ext uri="{FF2B5EF4-FFF2-40B4-BE49-F238E27FC236}">
                <a16:creationId xmlns:a16="http://schemas.microsoft.com/office/drawing/2014/main" id="{2D905850-FA05-41AE-B555-6C39AB915D7A}"/>
              </a:ext>
            </a:extLst>
          </p:cNvPr>
          <p:cNvGrpSpPr/>
          <p:nvPr/>
        </p:nvGrpSpPr>
        <p:grpSpPr>
          <a:xfrm>
            <a:off x="4019629" y="3964639"/>
            <a:ext cx="1550872" cy="396509"/>
            <a:chOff x="4019629" y="3964639"/>
            <a:chExt cx="1550872" cy="396509"/>
          </a:xfrm>
        </p:grpSpPr>
        <p:grpSp>
          <p:nvGrpSpPr>
            <p:cNvPr id="71688" name="Group 71687">
              <a:extLst>
                <a:ext uri="{FF2B5EF4-FFF2-40B4-BE49-F238E27FC236}">
                  <a16:creationId xmlns:a16="http://schemas.microsoft.com/office/drawing/2014/main" id="{435A734C-8D1C-4CA0-B620-8E7812B811AE}"/>
                </a:ext>
              </a:extLst>
            </p:cNvPr>
            <p:cNvGrpSpPr/>
            <p:nvPr/>
          </p:nvGrpSpPr>
          <p:grpSpPr>
            <a:xfrm>
              <a:off x="4019629" y="3964639"/>
              <a:ext cx="1023682" cy="396509"/>
              <a:chOff x="3934146" y="3235137"/>
              <a:chExt cx="1023682" cy="396509"/>
            </a:xfrm>
          </p:grpSpPr>
          <p:sp>
            <p:nvSpPr>
              <p:cNvPr id="71686" name="Rectangle: Rounded Corners 71685">
                <a:extLst>
                  <a:ext uri="{FF2B5EF4-FFF2-40B4-BE49-F238E27FC236}">
                    <a16:creationId xmlns:a16="http://schemas.microsoft.com/office/drawing/2014/main" id="{08F7ADA9-577D-46A8-8622-52543A479723}"/>
                  </a:ext>
                </a:extLst>
              </p:cNvPr>
              <p:cNvSpPr/>
              <p:nvPr/>
            </p:nvSpPr>
            <p:spPr>
              <a:xfrm>
                <a:off x="4453772" y="3236489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87" name="Rectangle: Rounded Corners 71686">
                <a:extLst>
                  <a:ext uri="{FF2B5EF4-FFF2-40B4-BE49-F238E27FC236}">
                    <a16:creationId xmlns:a16="http://schemas.microsoft.com/office/drawing/2014/main" id="{ECBA4C1F-FD2E-4999-B901-96BC52F8C844}"/>
                  </a:ext>
                </a:extLst>
              </p:cNvPr>
              <p:cNvSpPr/>
              <p:nvPr/>
            </p:nvSpPr>
            <p:spPr>
              <a:xfrm>
                <a:off x="3934146" y="3235137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F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71689" name="Rectangle: Rounded Corners 71688">
              <a:extLst>
                <a:ext uri="{FF2B5EF4-FFF2-40B4-BE49-F238E27FC236}">
                  <a16:creationId xmlns:a16="http://schemas.microsoft.com/office/drawing/2014/main" id="{3520A4F0-A2A9-425B-A3E0-3ADC0C1AC914}"/>
                </a:ext>
              </a:extLst>
            </p:cNvPr>
            <p:cNvSpPr/>
            <p:nvPr/>
          </p:nvSpPr>
          <p:spPr>
            <a:xfrm>
              <a:off x="5066445" y="396463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71692" name="Group 71691">
            <a:extLst>
              <a:ext uri="{FF2B5EF4-FFF2-40B4-BE49-F238E27FC236}">
                <a16:creationId xmlns:a16="http://schemas.microsoft.com/office/drawing/2014/main" id="{94FCE633-5D12-4F57-9E17-A64C557FFF4F}"/>
              </a:ext>
            </a:extLst>
          </p:cNvPr>
          <p:cNvGrpSpPr/>
          <p:nvPr/>
        </p:nvGrpSpPr>
        <p:grpSpPr>
          <a:xfrm>
            <a:off x="4008856" y="4623684"/>
            <a:ext cx="2073184" cy="401139"/>
            <a:chOff x="4008856" y="4623684"/>
            <a:chExt cx="2073184" cy="40113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6A7FBCD-E292-4DE4-80CA-32A5619713D6}"/>
                </a:ext>
              </a:extLst>
            </p:cNvPr>
            <p:cNvGrpSpPr/>
            <p:nvPr/>
          </p:nvGrpSpPr>
          <p:grpSpPr>
            <a:xfrm>
              <a:off x="4008856" y="4628314"/>
              <a:ext cx="1550872" cy="396509"/>
              <a:chOff x="4019629" y="3964639"/>
              <a:chExt cx="1550872" cy="39650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839102A-F5D3-4181-9D67-DE1FB7191364}"/>
                  </a:ext>
                </a:extLst>
              </p:cNvPr>
              <p:cNvGrpSpPr/>
              <p:nvPr/>
            </p:nvGrpSpPr>
            <p:grpSpPr>
              <a:xfrm>
                <a:off x="4019629" y="3964639"/>
                <a:ext cx="1023682" cy="396509"/>
                <a:chOff x="3934146" y="3235137"/>
                <a:chExt cx="1023682" cy="396509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6C0AF333-3BE3-4643-B873-19227982181C}"/>
                    </a:ext>
                  </a:extLst>
                </p:cNvPr>
                <p:cNvSpPr/>
                <p:nvPr/>
              </p:nvSpPr>
              <p:spPr>
                <a:xfrm>
                  <a:off x="4453772" y="3236489"/>
                  <a:ext cx="504056" cy="39515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K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7DB99CB9-501A-47C2-9063-5D09C330981E}"/>
                    </a:ext>
                  </a:extLst>
                </p:cNvPr>
                <p:cNvSpPr/>
                <p:nvPr/>
              </p:nvSpPr>
              <p:spPr>
                <a:xfrm>
                  <a:off x="3934146" y="3235137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F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4D50C0C-A347-4626-8E68-78D40B0A3F6B}"/>
                  </a:ext>
                </a:extLst>
              </p:cNvPr>
              <p:cNvSpPr/>
              <p:nvPr/>
            </p:nvSpPr>
            <p:spPr>
              <a:xfrm>
                <a:off x="5066445" y="3964639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71691" name="Rectangle: Rounded Corners 71690">
              <a:extLst>
                <a:ext uri="{FF2B5EF4-FFF2-40B4-BE49-F238E27FC236}">
                  <a16:creationId xmlns:a16="http://schemas.microsoft.com/office/drawing/2014/main" id="{06CCD09F-09EE-4196-B5BA-312171FC7027}"/>
                </a:ext>
              </a:extLst>
            </p:cNvPr>
            <p:cNvSpPr/>
            <p:nvPr/>
          </p:nvSpPr>
          <p:spPr>
            <a:xfrm>
              <a:off x="5577984" y="4623684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0470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C, L, H, T, V, W, M, R, N, P, 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F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Q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K</a:t>
            </a:r>
          </a:p>
        </p:txBody>
      </p:sp>
      <p:sp>
        <p:nvSpPr>
          <p:cNvPr id="71684" name="Rectangle: Rounded Corners 71683">
            <a:extLst>
              <a:ext uri="{FF2B5EF4-FFF2-40B4-BE49-F238E27FC236}">
                <a16:creationId xmlns:a16="http://schemas.microsoft.com/office/drawing/2014/main" id="{792D452B-F447-4F20-BB84-E273FA7AED72}"/>
              </a:ext>
            </a:extLst>
          </p:cNvPr>
          <p:cNvSpPr/>
          <p:nvPr/>
        </p:nvSpPr>
        <p:spPr>
          <a:xfrm>
            <a:off x="4190550" y="2603828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F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11F7BD3-435A-4206-8183-4A28765FEC1F}"/>
              </a:ext>
            </a:extLst>
          </p:cNvPr>
          <p:cNvGrpSpPr/>
          <p:nvPr/>
        </p:nvGrpSpPr>
        <p:grpSpPr>
          <a:xfrm>
            <a:off x="4027414" y="3264115"/>
            <a:ext cx="1023682" cy="396509"/>
            <a:chOff x="3934146" y="3235137"/>
            <a:chExt cx="1023682" cy="39650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C8D8B68-0172-4CEA-921A-FEEC35C730D7}"/>
                </a:ext>
              </a:extLst>
            </p:cNvPr>
            <p:cNvSpPr/>
            <p:nvPr/>
          </p:nvSpPr>
          <p:spPr>
            <a:xfrm>
              <a:off x="4453772" y="323648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53404C3-FBAA-4D83-B70E-3D9B9DAB4CB3}"/>
                </a:ext>
              </a:extLst>
            </p:cNvPr>
            <p:cNvSpPr/>
            <p:nvPr/>
          </p:nvSpPr>
          <p:spPr>
            <a:xfrm>
              <a:off x="3934146" y="3235137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F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71690" name="Group 71689">
            <a:extLst>
              <a:ext uri="{FF2B5EF4-FFF2-40B4-BE49-F238E27FC236}">
                <a16:creationId xmlns:a16="http://schemas.microsoft.com/office/drawing/2014/main" id="{2D905850-FA05-41AE-B555-6C39AB915D7A}"/>
              </a:ext>
            </a:extLst>
          </p:cNvPr>
          <p:cNvGrpSpPr/>
          <p:nvPr/>
        </p:nvGrpSpPr>
        <p:grpSpPr>
          <a:xfrm>
            <a:off x="4019629" y="3964639"/>
            <a:ext cx="1550872" cy="396509"/>
            <a:chOff x="4019629" y="3964639"/>
            <a:chExt cx="1550872" cy="396509"/>
          </a:xfrm>
        </p:grpSpPr>
        <p:grpSp>
          <p:nvGrpSpPr>
            <p:cNvPr id="71688" name="Group 71687">
              <a:extLst>
                <a:ext uri="{FF2B5EF4-FFF2-40B4-BE49-F238E27FC236}">
                  <a16:creationId xmlns:a16="http://schemas.microsoft.com/office/drawing/2014/main" id="{435A734C-8D1C-4CA0-B620-8E7812B811AE}"/>
                </a:ext>
              </a:extLst>
            </p:cNvPr>
            <p:cNvGrpSpPr/>
            <p:nvPr/>
          </p:nvGrpSpPr>
          <p:grpSpPr>
            <a:xfrm>
              <a:off x="4019629" y="3964639"/>
              <a:ext cx="1023682" cy="396509"/>
              <a:chOff x="3934146" y="3235137"/>
              <a:chExt cx="1023682" cy="396509"/>
            </a:xfrm>
          </p:grpSpPr>
          <p:sp>
            <p:nvSpPr>
              <p:cNvPr id="71686" name="Rectangle: Rounded Corners 71685">
                <a:extLst>
                  <a:ext uri="{FF2B5EF4-FFF2-40B4-BE49-F238E27FC236}">
                    <a16:creationId xmlns:a16="http://schemas.microsoft.com/office/drawing/2014/main" id="{08F7ADA9-577D-46A8-8622-52543A479723}"/>
                  </a:ext>
                </a:extLst>
              </p:cNvPr>
              <p:cNvSpPr/>
              <p:nvPr/>
            </p:nvSpPr>
            <p:spPr>
              <a:xfrm>
                <a:off x="4453772" y="3236489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87" name="Rectangle: Rounded Corners 71686">
                <a:extLst>
                  <a:ext uri="{FF2B5EF4-FFF2-40B4-BE49-F238E27FC236}">
                    <a16:creationId xmlns:a16="http://schemas.microsoft.com/office/drawing/2014/main" id="{ECBA4C1F-FD2E-4999-B901-96BC52F8C844}"/>
                  </a:ext>
                </a:extLst>
              </p:cNvPr>
              <p:cNvSpPr/>
              <p:nvPr/>
            </p:nvSpPr>
            <p:spPr>
              <a:xfrm>
                <a:off x="3934146" y="3235137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F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71689" name="Rectangle: Rounded Corners 71688">
              <a:extLst>
                <a:ext uri="{FF2B5EF4-FFF2-40B4-BE49-F238E27FC236}">
                  <a16:creationId xmlns:a16="http://schemas.microsoft.com/office/drawing/2014/main" id="{3520A4F0-A2A9-425B-A3E0-3ADC0C1AC914}"/>
                </a:ext>
              </a:extLst>
            </p:cNvPr>
            <p:cNvSpPr/>
            <p:nvPr/>
          </p:nvSpPr>
          <p:spPr>
            <a:xfrm>
              <a:off x="5066445" y="396463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BA6D210-D514-48B3-831B-9F1755DBCAF9}"/>
              </a:ext>
            </a:extLst>
          </p:cNvPr>
          <p:cNvGrpSpPr/>
          <p:nvPr/>
        </p:nvGrpSpPr>
        <p:grpSpPr>
          <a:xfrm>
            <a:off x="3520370" y="4420085"/>
            <a:ext cx="3024336" cy="869826"/>
            <a:chOff x="3520370" y="4420085"/>
            <a:chExt cx="3024336" cy="869826"/>
          </a:xfrm>
        </p:grpSpPr>
        <p:grpSp>
          <p:nvGrpSpPr>
            <p:cNvPr id="71692" name="Group 71691">
              <a:extLst>
                <a:ext uri="{FF2B5EF4-FFF2-40B4-BE49-F238E27FC236}">
                  <a16:creationId xmlns:a16="http://schemas.microsoft.com/office/drawing/2014/main" id="{94FCE633-5D12-4F57-9E17-A64C557FFF4F}"/>
                </a:ext>
              </a:extLst>
            </p:cNvPr>
            <p:cNvGrpSpPr/>
            <p:nvPr/>
          </p:nvGrpSpPr>
          <p:grpSpPr>
            <a:xfrm>
              <a:off x="4008856" y="4623684"/>
              <a:ext cx="2073184" cy="401139"/>
              <a:chOff x="4008856" y="4623684"/>
              <a:chExt cx="2073184" cy="401139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6A7FBCD-E292-4DE4-80CA-32A5619713D6}"/>
                  </a:ext>
                </a:extLst>
              </p:cNvPr>
              <p:cNvGrpSpPr/>
              <p:nvPr/>
            </p:nvGrpSpPr>
            <p:grpSpPr>
              <a:xfrm>
                <a:off x="4008856" y="4628314"/>
                <a:ext cx="1550872" cy="396509"/>
                <a:chOff x="4019629" y="3964639"/>
                <a:chExt cx="1550872" cy="39650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A839102A-F5D3-4181-9D67-DE1FB7191364}"/>
                    </a:ext>
                  </a:extLst>
                </p:cNvPr>
                <p:cNvGrpSpPr/>
                <p:nvPr/>
              </p:nvGrpSpPr>
              <p:grpSpPr>
                <a:xfrm>
                  <a:off x="4019629" y="3964639"/>
                  <a:ext cx="1023682" cy="396509"/>
                  <a:chOff x="3934146" y="3235137"/>
                  <a:chExt cx="1023682" cy="396509"/>
                </a:xfrm>
              </p:grpSpPr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6C0AF333-3BE3-4643-B873-19227982181C}"/>
                      </a:ext>
                    </a:extLst>
                  </p:cNvPr>
                  <p:cNvSpPr/>
                  <p:nvPr/>
                </p:nvSpPr>
                <p:spPr>
                  <a:xfrm>
                    <a:off x="4453772" y="3236489"/>
                    <a:ext cx="504056" cy="395157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K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7DB99CB9-501A-47C2-9063-5D09C330981E}"/>
                      </a:ext>
                    </a:extLst>
                  </p:cNvPr>
                  <p:cNvSpPr/>
                  <p:nvPr/>
                </p:nvSpPr>
                <p:spPr>
                  <a:xfrm>
                    <a:off x="3934146" y="3235137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F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4D50C0C-A347-4626-8E68-78D40B0A3F6B}"/>
                    </a:ext>
                  </a:extLst>
                </p:cNvPr>
                <p:cNvSpPr/>
                <p:nvPr/>
              </p:nvSpPr>
              <p:spPr>
                <a:xfrm>
                  <a:off x="5066445" y="3964639"/>
                  <a:ext cx="504056" cy="39515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Q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1691" name="Rectangle: Rounded Corners 71690">
                <a:extLst>
                  <a:ext uri="{FF2B5EF4-FFF2-40B4-BE49-F238E27FC236}">
                    <a16:creationId xmlns:a16="http://schemas.microsoft.com/office/drawing/2014/main" id="{06CCD09F-09EE-4196-B5BA-312171FC7027}"/>
                  </a:ext>
                </a:extLst>
              </p:cNvPr>
              <p:cNvSpPr/>
              <p:nvPr/>
            </p:nvSpPr>
            <p:spPr>
              <a:xfrm>
                <a:off x="5577984" y="4623684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7593453-817C-43FF-B21B-DD64BA5B1025}"/>
                </a:ext>
              </a:extLst>
            </p:cNvPr>
            <p:cNvSpPr/>
            <p:nvPr/>
          </p:nvSpPr>
          <p:spPr>
            <a:xfrm>
              <a:off x="3520370" y="4420085"/>
              <a:ext cx="3024336" cy="869826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222893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C, L, H, T, V, W, M, R, N, P, 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F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Q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K</a:t>
            </a:r>
          </a:p>
        </p:txBody>
      </p:sp>
      <p:sp>
        <p:nvSpPr>
          <p:cNvPr id="71684" name="Rectangle: Rounded Corners 71683">
            <a:extLst>
              <a:ext uri="{FF2B5EF4-FFF2-40B4-BE49-F238E27FC236}">
                <a16:creationId xmlns:a16="http://schemas.microsoft.com/office/drawing/2014/main" id="{792D452B-F447-4F20-BB84-E273FA7AED72}"/>
              </a:ext>
            </a:extLst>
          </p:cNvPr>
          <p:cNvSpPr/>
          <p:nvPr/>
        </p:nvSpPr>
        <p:spPr>
          <a:xfrm>
            <a:off x="4190550" y="2603828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F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11F7BD3-435A-4206-8183-4A28765FEC1F}"/>
              </a:ext>
            </a:extLst>
          </p:cNvPr>
          <p:cNvGrpSpPr/>
          <p:nvPr/>
        </p:nvGrpSpPr>
        <p:grpSpPr>
          <a:xfrm>
            <a:off x="4027414" y="3264115"/>
            <a:ext cx="1023682" cy="396509"/>
            <a:chOff x="3934146" y="3235137"/>
            <a:chExt cx="1023682" cy="39650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C8D8B68-0172-4CEA-921A-FEEC35C730D7}"/>
                </a:ext>
              </a:extLst>
            </p:cNvPr>
            <p:cNvSpPr/>
            <p:nvPr/>
          </p:nvSpPr>
          <p:spPr>
            <a:xfrm>
              <a:off x="4453772" y="323648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53404C3-FBAA-4D83-B70E-3D9B9DAB4CB3}"/>
                </a:ext>
              </a:extLst>
            </p:cNvPr>
            <p:cNvSpPr/>
            <p:nvPr/>
          </p:nvSpPr>
          <p:spPr>
            <a:xfrm>
              <a:off x="3934146" y="3235137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F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71690" name="Group 71689">
            <a:extLst>
              <a:ext uri="{FF2B5EF4-FFF2-40B4-BE49-F238E27FC236}">
                <a16:creationId xmlns:a16="http://schemas.microsoft.com/office/drawing/2014/main" id="{2D905850-FA05-41AE-B555-6C39AB915D7A}"/>
              </a:ext>
            </a:extLst>
          </p:cNvPr>
          <p:cNvGrpSpPr/>
          <p:nvPr/>
        </p:nvGrpSpPr>
        <p:grpSpPr>
          <a:xfrm>
            <a:off x="4019629" y="3964639"/>
            <a:ext cx="1550872" cy="396509"/>
            <a:chOff x="4019629" y="3964639"/>
            <a:chExt cx="1550872" cy="396509"/>
          </a:xfrm>
        </p:grpSpPr>
        <p:grpSp>
          <p:nvGrpSpPr>
            <p:cNvPr id="71688" name="Group 71687">
              <a:extLst>
                <a:ext uri="{FF2B5EF4-FFF2-40B4-BE49-F238E27FC236}">
                  <a16:creationId xmlns:a16="http://schemas.microsoft.com/office/drawing/2014/main" id="{435A734C-8D1C-4CA0-B620-8E7812B811AE}"/>
                </a:ext>
              </a:extLst>
            </p:cNvPr>
            <p:cNvGrpSpPr/>
            <p:nvPr/>
          </p:nvGrpSpPr>
          <p:grpSpPr>
            <a:xfrm>
              <a:off x="4019629" y="3964639"/>
              <a:ext cx="1023682" cy="396509"/>
              <a:chOff x="3934146" y="3235137"/>
              <a:chExt cx="1023682" cy="396509"/>
            </a:xfrm>
          </p:grpSpPr>
          <p:sp>
            <p:nvSpPr>
              <p:cNvPr id="71686" name="Rectangle: Rounded Corners 71685">
                <a:extLst>
                  <a:ext uri="{FF2B5EF4-FFF2-40B4-BE49-F238E27FC236}">
                    <a16:creationId xmlns:a16="http://schemas.microsoft.com/office/drawing/2014/main" id="{08F7ADA9-577D-46A8-8622-52543A479723}"/>
                  </a:ext>
                </a:extLst>
              </p:cNvPr>
              <p:cNvSpPr/>
              <p:nvPr/>
            </p:nvSpPr>
            <p:spPr>
              <a:xfrm>
                <a:off x="4453772" y="3236489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87" name="Rectangle: Rounded Corners 71686">
                <a:extLst>
                  <a:ext uri="{FF2B5EF4-FFF2-40B4-BE49-F238E27FC236}">
                    <a16:creationId xmlns:a16="http://schemas.microsoft.com/office/drawing/2014/main" id="{ECBA4C1F-FD2E-4999-B901-96BC52F8C844}"/>
                  </a:ext>
                </a:extLst>
              </p:cNvPr>
              <p:cNvSpPr/>
              <p:nvPr/>
            </p:nvSpPr>
            <p:spPr>
              <a:xfrm>
                <a:off x="3934146" y="3235137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F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71689" name="Rectangle: Rounded Corners 71688">
              <a:extLst>
                <a:ext uri="{FF2B5EF4-FFF2-40B4-BE49-F238E27FC236}">
                  <a16:creationId xmlns:a16="http://schemas.microsoft.com/office/drawing/2014/main" id="{3520A4F0-A2A9-425B-A3E0-3ADC0C1AC914}"/>
                </a:ext>
              </a:extLst>
            </p:cNvPr>
            <p:cNvSpPr/>
            <p:nvPr/>
          </p:nvSpPr>
          <p:spPr>
            <a:xfrm>
              <a:off x="5066445" y="396463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1A7D1B2-A119-4B05-98BB-97556EEA6A3A}"/>
              </a:ext>
            </a:extLst>
          </p:cNvPr>
          <p:cNvGrpSpPr/>
          <p:nvPr/>
        </p:nvGrpSpPr>
        <p:grpSpPr>
          <a:xfrm>
            <a:off x="1611743" y="4420085"/>
            <a:ext cx="4932963" cy="1916664"/>
            <a:chOff x="1611743" y="4420085"/>
            <a:chExt cx="4932963" cy="191666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A6D210-D514-48B3-831B-9F1755DBCAF9}"/>
                </a:ext>
              </a:extLst>
            </p:cNvPr>
            <p:cNvGrpSpPr/>
            <p:nvPr/>
          </p:nvGrpSpPr>
          <p:grpSpPr>
            <a:xfrm>
              <a:off x="3520370" y="4420085"/>
              <a:ext cx="3024336" cy="869826"/>
              <a:chOff x="3520370" y="4420085"/>
              <a:chExt cx="3024336" cy="869826"/>
            </a:xfrm>
          </p:grpSpPr>
          <p:grpSp>
            <p:nvGrpSpPr>
              <p:cNvPr id="71692" name="Group 71691">
                <a:extLst>
                  <a:ext uri="{FF2B5EF4-FFF2-40B4-BE49-F238E27FC236}">
                    <a16:creationId xmlns:a16="http://schemas.microsoft.com/office/drawing/2014/main" id="{94FCE633-5D12-4F57-9E17-A64C557FFF4F}"/>
                  </a:ext>
                </a:extLst>
              </p:cNvPr>
              <p:cNvGrpSpPr/>
              <p:nvPr/>
            </p:nvGrpSpPr>
            <p:grpSpPr>
              <a:xfrm>
                <a:off x="4008856" y="4623684"/>
                <a:ext cx="2073184" cy="401139"/>
                <a:chOff x="4008856" y="4623684"/>
                <a:chExt cx="2073184" cy="401139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E6A7FBCD-E292-4DE4-80CA-32A5619713D6}"/>
                    </a:ext>
                  </a:extLst>
                </p:cNvPr>
                <p:cNvGrpSpPr/>
                <p:nvPr/>
              </p:nvGrpSpPr>
              <p:grpSpPr>
                <a:xfrm>
                  <a:off x="4008856" y="4628314"/>
                  <a:ext cx="1550872" cy="396509"/>
                  <a:chOff x="4019629" y="3964639"/>
                  <a:chExt cx="1550872" cy="396509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A839102A-F5D3-4181-9D67-DE1FB7191364}"/>
                      </a:ext>
                    </a:extLst>
                  </p:cNvPr>
                  <p:cNvGrpSpPr/>
                  <p:nvPr/>
                </p:nvGrpSpPr>
                <p:grpSpPr>
                  <a:xfrm>
                    <a:off x="4019629" y="3964639"/>
                    <a:ext cx="1023682" cy="396509"/>
                    <a:chOff x="3934146" y="3235137"/>
                    <a:chExt cx="1023682" cy="396509"/>
                  </a:xfrm>
                </p:grpSpPr>
                <p:sp>
                  <p:nvSpPr>
                    <p:cNvPr id="49" name="Rectangle: Rounded Corners 48">
                      <a:extLst>
                        <a:ext uri="{FF2B5EF4-FFF2-40B4-BE49-F238E27FC236}">
                          <a16:creationId xmlns:a16="http://schemas.microsoft.com/office/drawing/2014/main" id="{6C0AF333-3BE3-4643-B873-192279821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3772" y="3236489"/>
                      <a:ext cx="504056" cy="39515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K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7DB99CB9-501A-47C2-9063-5D09C3309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146" y="3235137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F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48" name="Rectangle: Rounded Corners 47">
                    <a:extLst>
                      <a:ext uri="{FF2B5EF4-FFF2-40B4-BE49-F238E27FC236}">
                        <a16:creationId xmlns:a16="http://schemas.microsoft.com/office/drawing/2014/main" id="{B4D50C0C-A347-4626-8E68-78D40B0A3F6B}"/>
                      </a:ext>
                    </a:extLst>
                  </p:cNvPr>
                  <p:cNvSpPr/>
                  <p:nvPr/>
                </p:nvSpPr>
                <p:spPr>
                  <a:xfrm>
                    <a:off x="5066445" y="3964639"/>
                    <a:ext cx="504056" cy="395157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71691" name="Rectangle: Rounded Corners 71690">
                  <a:extLst>
                    <a:ext uri="{FF2B5EF4-FFF2-40B4-BE49-F238E27FC236}">
                      <a16:creationId xmlns:a16="http://schemas.microsoft.com/office/drawing/2014/main" id="{06CCD09F-09EE-4196-B5BA-312171FC7027}"/>
                    </a:ext>
                  </a:extLst>
                </p:cNvPr>
                <p:cNvSpPr/>
                <p:nvPr/>
              </p:nvSpPr>
              <p:spPr>
                <a:xfrm>
                  <a:off x="5577984" y="4623684"/>
                  <a:ext cx="504056" cy="39515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7593453-817C-43FF-B21B-DD64BA5B1025}"/>
                  </a:ext>
                </a:extLst>
              </p:cNvPr>
              <p:cNvSpPr/>
              <p:nvPr/>
            </p:nvSpPr>
            <p:spPr>
              <a:xfrm>
                <a:off x="3520370" y="4420085"/>
                <a:ext cx="3024336" cy="869826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86CB9097-326B-4B67-9867-F557BCFDF06F}"/>
                </a:ext>
              </a:extLst>
            </p:cNvPr>
            <p:cNvSpPr/>
            <p:nvPr/>
          </p:nvSpPr>
          <p:spPr>
            <a:xfrm>
              <a:off x="1611743" y="5328637"/>
              <a:ext cx="2592288" cy="1008112"/>
            </a:xfrm>
            <a:prstGeom prst="wedgeEllipseCallout">
              <a:avLst>
                <a:gd name="adj1" fmla="val 55529"/>
                <a:gd name="adj2" fmla="val -601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First Split then insert 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2467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66" y="1135844"/>
            <a:ext cx="7748366" cy="46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C, L, H, T, V, W, M, R, N, P, 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K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Rules for Splitting: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When the key elements are even and there is a need of split, at that time we get two median(i.e. m and m+1), So on these cases following rules are helping for splitting.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Rule 1: If the inserted item is &lt; m then split from ‘m’.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Rule 2: If the inserted item is &gt;m+1 then split from ‘m+1’.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Rule 3: If the inserted item is &gt; m and &lt;m+1 then split on inserted item.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A7D1B2-A119-4B05-98BB-97556EEA6A3A}"/>
              </a:ext>
            </a:extLst>
          </p:cNvPr>
          <p:cNvGrpSpPr/>
          <p:nvPr/>
        </p:nvGrpSpPr>
        <p:grpSpPr>
          <a:xfrm>
            <a:off x="2555776" y="2450871"/>
            <a:ext cx="4994292" cy="1118070"/>
            <a:chOff x="1550414" y="4420085"/>
            <a:chExt cx="4994292" cy="11180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A6D210-D514-48B3-831B-9F1755DBCAF9}"/>
                </a:ext>
              </a:extLst>
            </p:cNvPr>
            <p:cNvGrpSpPr/>
            <p:nvPr/>
          </p:nvGrpSpPr>
          <p:grpSpPr>
            <a:xfrm>
              <a:off x="3520370" y="4420085"/>
              <a:ext cx="3024336" cy="869826"/>
              <a:chOff x="3520370" y="4420085"/>
              <a:chExt cx="3024336" cy="869826"/>
            </a:xfrm>
          </p:grpSpPr>
          <p:grpSp>
            <p:nvGrpSpPr>
              <p:cNvPr id="71692" name="Group 71691">
                <a:extLst>
                  <a:ext uri="{FF2B5EF4-FFF2-40B4-BE49-F238E27FC236}">
                    <a16:creationId xmlns:a16="http://schemas.microsoft.com/office/drawing/2014/main" id="{94FCE633-5D12-4F57-9E17-A64C557FFF4F}"/>
                  </a:ext>
                </a:extLst>
              </p:cNvPr>
              <p:cNvGrpSpPr/>
              <p:nvPr/>
            </p:nvGrpSpPr>
            <p:grpSpPr>
              <a:xfrm>
                <a:off x="4008856" y="4623684"/>
                <a:ext cx="2073184" cy="401139"/>
                <a:chOff x="4008856" y="4623684"/>
                <a:chExt cx="2073184" cy="401139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E6A7FBCD-E292-4DE4-80CA-32A5619713D6}"/>
                    </a:ext>
                  </a:extLst>
                </p:cNvPr>
                <p:cNvGrpSpPr/>
                <p:nvPr/>
              </p:nvGrpSpPr>
              <p:grpSpPr>
                <a:xfrm>
                  <a:off x="4008856" y="4628314"/>
                  <a:ext cx="1550872" cy="396509"/>
                  <a:chOff x="4019629" y="3964639"/>
                  <a:chExt cx="1550872" cy="396509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A839102A-F5D3-4181-9D67-DE1FB7191364}"/>
                      </a:ext>
                    </a:extLst>
                  </p:cNvPr>
                  <p:cNvGrpSpPr/>
                  <p:nvPr/>
                </p:nvGrpSpPr>
                <p:grpSpPr>
                  <a:xfrm>
                    <a:off x="4019629" y="3964639"/>
                    <a:ext cx="1023682" cy="396509"/>
                    <a:chOff x="3934146" y="3235137"/>
                    <a:chExt cx="1023682" cy="396509"/>
                  </a:xfrm>
                </p:grpSpPr>
                <p:sp>
                  <p:nvSpPr>
                    <p:cNvPr id="49" name="Rectangle: Rounded Corners 48">
                      <a:extLst>
                        <a:ext uri="{FF2B5EF4-FFF2-40B4-BE49-F238E27FC236}">
                          <a16:creationId xmlns:a16="http://schemas.microsoft.com/office/drawing/2014/main" id="{6C0AF333-3BE3-4643-B873-192279821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3772" y="3236489"/>
                      <a:ext cx="504056" cy="39515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K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7DB99CB9-501A-47C2-9063-5D09C3309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146" y="3235137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F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48" name="Rectangle: Rounded Corners 47">
                    <a:extLst>
                      <a:ext uri="{FF2B5EF4-FFF2-40B4-BE49-F238E27FC236}">
                        <a16:creationId xmlns:a16="http://schemas.microsoft.com/office/drawing/2014/main" id="{B4D50C0C-A347-4626-8E68-78D40B0A3F6B}"/>
                      </a:ext>
                    </a:extLst>
                  </p:cNvPr>
                  <p:cNvSpPr/>
                  <p:nvPr/>
                </p:nvSpPr>
                <p:spPr>
                  <a:xfrm>
                    <a:off x="5066445" y="3964639"/>
                    <a:ext cx="504056" cy="395157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71691" name="Rectangle: Rounded Corners 71690">
                  <a:extLst>
                    <a:ext uri="{FF2B5EF4-FFF2-40B4-BE49-F238E27FC236}">
                      <a16:creationId xmlns:a16="http://schemas.microsoft.com/office/drawing/2014/main" id="{06CCD09F-09EE-4196-B5BA-312171FC7027}"/>
                    </a:ext>
                  </a:extLst>
                </p:cNvPr>
                <p:cNvSpPr/>
                <p:nvPr/>
              </p:nvSpPr>
              <p:spPr>
                <a:xfrm>
                  <a:off x="5577984" y="4623684"/>
                  <a:ext cx="504056" cy="39515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7593453-817C-43FF-B21B-DD64BA5B1025}"/>
                  </a:ext>
                </a:extLst>
              </p:cNvPr>
              <p:cNvSpPr/>
              <p:nvPr/>
            </p:nvSpPr>
            <p:spPr>
              <a:xfrm>
                <a:off x="3520370" y="4420085"/>
                <a:ext cx="3024336" cy="869826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86CB9097-326B-4B67-9867-F557BCFDF06F}"/>
                </a:ext>
              </a:extLst>
            </p:cNvPr>
            <p:cNvSpPr/>
            <p:nvPr/>
          </p:nvSpPr>
          <p:spPr>
            <a:xfrm>
              <a:off x="1550414" y="4819017"/>
              <a:ext cx="2106488" cy="719138"/>
            </a:xfrm>
            <a:prstGeom prst="wedgeEllipseCallout">
              <a:avLst>
                <a:gd name="adj1" fmla="val 59793"/>
                <a:gd name="adj2" fmla="val -4215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First Split then insert 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820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C, L, H, T, V, 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BEB2E5-D644-45AC-BE11-A2E3C6909BD0}"/>
              </a:ext>
            </a:extLst>
          </p:cNvPr>
          <p:cNvGrpSpPr/>
          <p:nvPr/>
        </p:nvGrpSpPr>
        <p:grpSpPr>
          <a:xfrm>
            <a:off x="3635896" y="2766696"/>
            <a:ext cx="2068433" cy="1324607"/>
            <a:chOff x="3707904" y="3140968"/>
            <a:chExt cx="2068433" cy="1324607"/>
          </a:xfrm>
        </p:grpSpPr>
        <p:grpSp>
          <p:nvGrpSpPr>
            <p:cNvPr id="71692" name="Group 71691">
              <a:extLst>
                <a:ext uri="{FF2B5EF4-FFF2-40B4-BE49-F238E27FC236}">
                  <a16:creationId xmlns:a16="http://schemas.microsoft.com/office/drawing/2014/main" id="{94FCE633-5D12-4F57-9E17-A64C557FFF4F}"/>
                </a:ext>
              </a:extLst>
            </p:cNvPr>
            <p:cNvGrpSpPr/>
            <p:nvPr/>
          </p:nvGrpSpPr>
          <p:grpSpPr>
            <a:xfrm>
              <a:off x="3707904" y="3140968"/>
              <a:ext cx="2068433" cy="1324607"/>
              <a:chOff x="4008856" y="3715488"/>
              <a:chExt cx="2068433" cy="132460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6A7FBCD-E292-4DE4-80CA-32A5619713D6}"/>
                  </a:ext>
                </a:extLst>
              </p:cNvPr>
              <p:cNvGrpSpPr/>
              <p:nvPr/>
            </p:nvGrpSpPr>
            <p:grpSpPr>
              <a:xfrm>
                <a:off x="4008856" y="3715488"/>
                <a:ext cx="1550872" cy="1310687"/>
                <a:chOff x="4019629" y="3051813"/>
                <a:chExt cx="1550872" cy="1310687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A839102A-F5D3-4181-9D67-DE1FB7191364}"/>
                    </a:ext>
                  </a:extLst>
                </p:cNvPr>
                <p:cNvGrpSpPr/>
                <p:nvPr/>
              </p:nvGrpSpPr>
              <p:grpSpPr>
                <a:xfrm>
                  <a:off x="4019629" y="3051813"/>
                  <a:ext cx="1067350" cy="1309335"/>
                  <a:chOff x="3934146" y="2322311"/>
                  <a:chExt cx="1067350" cy="1309335"/>
                </a:xfrm>
              </p:grpSpPr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6C0AF333-3BE3-4643-B873-19227982181C}"/>
                      </a:ext>
                    </a:extLst>
                  </p:cNvPr>
                  <p:cNvSpPr/>
                  <p:nvPr/>
                </p:nvSpPr>
                <p:spPr>
                  <a:xfrm>
                    <a:off x="4497440" y="2322311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K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7DB99CB9-501A-47C2-9063-5D09C330981E}"/>
                      </a:ext>
                    </a:extLst>
                  </p:cNvPr>
                  <p:cNvSpPr/>
                  <p:nvPr/>
                </p:nvSpPr>
                <p:spPr>
                  <a:xfrm>
                    <a:off x="3934146" y="3235137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F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4D50C0C-A347-4626-8E68-78D40B0A3F6B}"/>
                    </a:ext>
                  </a:extLst>
                </p:cNvPr>
                <p:cNvSpPr/>
                <p:nvPr/>
              </p:nvSpPr>
              <p:spPr>
                <a:xfrm>
                  <a:off x="5066445" y="3964639"/>
                  <a:ext cx="504056" cy="39786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Q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1691" name="Rectangle: Rounded Corners 71690">
                <a:extLst>
                  <a:ext uri="{FF2B5EF4-FFF2-40B4-BE49-F238E27FC236}">
                    <a16:creationId xmlns:a16="http://schemas.microsoft.com/office/drawing/2014/main" id="{06CCD09F-09EE-4196-B5BA-312171FC7027}"/>
                  </a:ext>
                </a:extLst>
              </p:cNvPr>
              <p:cNvSpPr/>
              <p:nvPr/>
            </p:nvSpPr>
            <p:spPr>
              <a:xfrm>
                <a:off x="5573233" y="4644938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F196F2E-EBA0-431E-B54C-EB6C97B85D49}"/>
                </a:ext>
              </a:extLst>
            </p:cNvPr>
            <p:cNvCxnSpPr>
              <a:stCxn id="49" idx="1"/>
              <a:endCxn id="50" idx="0"/>
            </p:cNvCxnSpPr>
            <p:nvPr/>
          </p:nvCxnSpPr>
          <p:spPr>
            <a:xfrm flipH="1">
              <a:off x="3959932" y="3339223"/>
              <a:ext cx="311266" cy="7145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096C87-B2F3-407F-826D-17F29A12E1B3}"/>
                </a:ext>
              </a:extLst>
            </p:cNvPr>
            <p:cNvCxnSpPr>
              <a:stCxn id="49" idx="3"/>
            </p:cNvCxnSpPr>
            <p:nvPr/>
          </p:nvCxnSpPr>
          <p:spPr>
            <a:xfrm>
              <a:off x="4775254" y="3339223"/>
              <a:ext cx="483522" cy="7311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6174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L, H, T, V, 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K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C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BEB2E5-D644-45AC-BE11-A2E3C6909BD0}"/>
              </a:ext>
            </a:extLst>
          </p:cNvPr>
          <p:cNvGrpSpPr/>
          <p:nvPr/>
        </p:nvGrpSpPr>
        <p:grpSpPr>
          <a:xfrm>
            <a:off x="3635896" y="2766696"/>
            <a:ext cx="2068433" cy="1324607"/>
            <a:chOff x="3707904" y="3140968"/>
            <a:chExt cx="2068433" cy="1324607"/>
          </a:xfrm>
        </p:grpSpPr>
        <p:grpSp>
          <p:nvGrpSpPr>
            <p:cNvPr id="71692" name="Group 71691">
              <a:extLst>
                <a:ext uri="{FF2B5EF4-FFF2-40B4-BE49-F238E27FC236}">
                  <a16:creationId xmlns:a16="http://schemas.microsoft.com/office/drawing/2014/main" id="{94FCE633-5D12-4F57-9E17-A64C557FFF4F}"/>
                </a:ext>
              </a:extLst>
            </p:cNvPr>
            <p:cNvGrpSpPr/>
            <p:nvPr/>
          </p:nvGrpSpPr>
          <p:grpSpPr>
            <a:xfrm>
              <a:off x="3707904" y="3140968"/>
              <a:ext cx="2068433" cy="1324607"/>
              <a:chOff x="4008856" y="3715488"/>
              <a:chExt cx="2068433" cy="132460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6A7FBCD-E292-4DE4-80CA-32A5619713D6}"/>
                  </a:ext>
                </a:extLst>
              </p:cNvPr>
              <p:cNvGrpSpPr/>
              <p:nvPr/>
            </p:nvGrpSpPr>
            <p:grpSpPr>
              <a:xfrm>
                <a:off x="4008856" y="3715488"/>
                <a:ext cx="1550872" cy="1310687"/>
                <a:chOff x="4019629" y="3051813"/>
                <a:chExt cx="1550872" cy="1310687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A839102A-F5D3-4181-9D67-DE1FB7191364}"/>
                    </a:ext>
                  </a:extLst>
                </p:cNvPr>
                <p:cNvGrpSpPr/>
                <p:nvPr/>
              </p:nvGrpSpPr>
              <p:grpSpPr>
                <a:xfrm>
                  <a:off x="4019629" y="3051813"/>
                  <a:ext cx="1067350" cy="1309335"/>
                  <a:chOff x="3934146" y="2322311"/>
                  <a:chExt cx="1067350" cy="1309335"/>
                </a:xfrm>
              </p:grpSpPr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6C0AF333-3BE3-4643-B873-19227982181C}"/>
                      </a:ext>
                    </a:extLst>
                  </p:cNvPr>
                  <p:cNvSpPr/>
                  <p:nvPr/>
                </p:nvSpPr>
                <p:spPr>
                  <a:xfrm>
                    <a:off x="4497440" y="2322311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K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7DB99CB9-501A-47C2-9063-5D09C330981E}"/>
                      </a:ext>
                    </a:extLst>
                  </p:cNvPr>
                  <p:cNvSpPr/>
                  <p:nvPr/>
                </p:nvSpPr>
                <p:spPr>
                  <a:xfrm>
                    <a:off x="3934146" y="3235137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F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4D50C0C-A347-4626-8E68-78D40B0A3F6B}"/>
                    </a:ext>
                  </a:extLst>
                </p:cNvPr>
                <p:cNvSpPr/>
                <p:nvPr/>
              </p:nvSpPr>
              <p:spPr>
                <a:xfrm>
                  <a:off x="5066445" y="3964639"/>
                  <a:ext cx="504056" cy="39786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Q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1691" name="Rectangle: Rounded Corners 71690">
                <a:extLst>
                  <a:ext uri="{FF2B5EF4-FFF2-40B4-BE49-F238E27FC236}">
                    <a16:creationId xmlns:a16="http://schemas.microsoft.com/office/drawing/2014/main" id="{06CCD09F-09EE-4196-B5BA-312171FC7027}"/>
                  </a:ext>
                </a:extLst>
              </p:cNvPr>
              <p:cNvSpPr/>
              <p:nvPr/>
            </p:nvSpPr>
            <p:spPr>
              <a:xfrm>
                <a:off x="5573233" y="4644938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F196F2E-EBA0-431E-B54C-EB6C97B85D49}"/>
                </a:ext>
              </a:extLst>
            </p:cNvPr>
            <p:cNvCxnSpPr>
              <a:stCxn id="49" idx="1"/>
              <a:endCxn id="50" idx="0"/>
            </p:cNvCxnSpPr>
            <p:nvPr/>
          </p:nvCxnSpPr>
          <p:spPr>
            <a:xfrm flipH="1">
              <a:off x="3959932" y="3339223"/>
              <a:ext cx="311266" cy="7145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096C87-B2F3-407F-826D-17F29A12E1B3}"/>
                </a:ext>
              </a:extLst>
            </p:cNvPr>
            <p:cNvCxnSpPr>
              <a:stCxn id="49" idx="3"/>
            </p:cNvCxnSpPr>
            <p:nvPr/>
          </p:nvCxnSpPr>
          <p:spPr>
            <a:xfrm>
              <a:off x="4775254" y="3339223"/>
              <a:ext cx="483522" cy="7311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B9F2287-11FD-49BE-9D70-1C249C2D13DC}"/>
              </a:ext>
            </a:extLst>
          </p:cNvPr>
          <p:cNvGrpSpPr/>
          <p:nvPr/>
        </p:nvGrpSpPr>
        <p:grpSpPr>
          <a:xfrm>
            <a:off x="2892990" y="4323401"/>
            <a:ext cx="2592444" cy="1324607"/>
            <a:chOff x="2892990" y="4323401"/>
            <a:chExt cx="2592444" cy="132460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6658C3-A760-49B5-8D59-45AEADDE01B2}"/>
                </a:ext>
              </a:extLst>
            </p:cNvPr>
            <p:cNvGrpSpPr/>
            <p:nvPr/>
          </p:nvGrpSpPr>
          <p:grpSpPr>
            <a:xfrm>
              <a:off x="3417001" y="4323401"/>
              <a:ext cx="2068433" cy="1324607"/>
              <a:chOff x="3707904" y="3140968"/>
              <a:chExt cx="2068433" cy="132460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584B676-CF1E-4CB0-9D0A-0693151A20DB}"/>
                  </a:ext>
                </a:extLst>
              </p:cNvPr>
              <p:cNvGrpSpPr/>
              <p:nvPr/>
            </p:nvGrpSpPr>
            <p:grpSpPr>
              <a:xfrm>
                <a:off x="3707904" y="3140968"/>
                <a:ext cx="2068433" cy="1324607"/>
                <a:chOff x="4008856" y="3715488"/>
                <a:chExt cx="2068433" cy="1324607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5CE6C6B-24BB-428C-B3D6-AACCAFA021AB}"/>
                    </a:ext>
                  </a:extLst>
                </p:cNvPr>
                <p:cNvGrpSpPr/>
                <p:nvPr/>
              </p:nvGrpSpPr>
              <p:grpSpPr>
                <a:xfrm>
                  <a:off x="4008856" y="3715488"/>
                  <a:ext cx="1550872" cy="1310687"/>
                  <a:chOff x="4019629" y="3051813"/>
                  <a:chExt cx="1550872" cy="131068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6028DAD5-AD9E-4EB0-9DFA-CF371DC050D9}"/>
                      </a:ext>
                    </a:extLst>
                  </p:cNvPr>
                  <p:cNvGrpSpPr/>
                  <p:nvPr/>
                </p:nvGrpSpPr>
                <p:grpSpPr>
                  <a:xfrm>
                    <a:off x="4019629" y="3051813"/>
                    <a:ext cx="1067350" cy="1309335"/>
                    <a:chOff x="3934146" y="2322311"/>
                    <a:chExt cx="1067350" cy="1309335"/>
                  </a:xfrm>
                </p:grpSpPr>
                <p:sp>
                  <p:nvSpPr>
                    <p:cNvPr id="22" name="Rectangle: Rounded Corners 21">
                      <a:extLst>
                        <a:ext uri="{FF2B5EF4-FFF2-40B4-BE49-F238E27FC236}">
                          <a16:creationId xmlns:a16="http://schemas.microsoft.com/office/drawing/2014/main" id="{B388BDFE-480B-42A1-A883-B9C14BC83B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7440" y="2322311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K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23" name="Rectangle: Rounded Corners 22">
                      <a:extLst>
                        <a:ext uri="{FF2B5EF4-FFF2-40B4-BE49-F238E27FC236}">
                          <a16:creationId xmlns:a16="http://schemas.microsoft.com/office/drawing/2014/main" id="{25828BEE-8A19-4B10-953D-B9A28D4E1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146" y="3235137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F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1" name="Rectangle: Rounded Corners 20">
                    <a:extLst>
                      <a:ext uri="{FF2B5EF4-FFF2-40B4-BE49-F238E27FC236}">
                        <a16:creationId xmlns:a16="http://schemas.microsoft.com/office/drawing/2014/main" id="{00DB769B-9E68-49EE-89E7-163D705329D5}"/>
                      </a:ext>
                    </a:extLst>
                  </p:cNvPr>
                  <p:cNvSpPr/>
                  <p:nvPr/>
                </p:nvSpPr>
                <p:spPr>
                  <a:xfrm>
                    <a:off x="5066445" y="3964639"/>
                    <a:ext cx="504056" cy="39786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52BFF13-46A2-4F4F-BDA9-4AAFAA37E33B}"/>
                    </a:ext>
                  </a:extLst>
                </p:cNvPr>
                <p:cNvSpPr/>
                <p:nvPr/>
              </p:nvSpPr>
              <p:spPr>
                <a:xfrm>
                  <a:off x="5573233" y="4644938"/>
                  <a:ext cx="504056" cy="39515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8335A09-C1CC-483B-A36F-865A29ABC3F1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>
                <a:off x="3707904" y="3339223"/>
                <a:ext cx="563294" cy="731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823B745-EDBE-4209-8462-3DCD3C7179AD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4775254" y="3339223"/>
                <a:ext cx="483522" cy="731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D8256AE-CF90-4852-AD17-A6EF3CF9927B}"/>
                </a:ext>
              </a:extLst>
            </p:cNvPr>
            <p:cNvSpPr/>
            <p:nvPr/>
          </p:nvSpPr>
          <p:spPr>
            <a:xfrm>
              <a:off x="2892990" y="5236227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C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4542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H, T, V, 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L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9F2287-11FD-49BE-9D70-1C249C2D13DC}"/>
              </a:ext>
            </a:extLst>
          </p:cNvPr>
          <p:cNvGrpSpPr/>
          <p:nvPr/>
        </p:nvGrpSpPr>
        <p:grpSpPr>
          <a:xfrm>
            <a:off x="3059832" y="2800065"/>
            <a:ext cx="3024336" cy="1324607"/>
            <a:chOff x="2892990" y="4323401"/>
            <a:chExt cx="3024336" cy="132460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6658C3-A760-49B5-8D59-45AEADDE01B2}"/>
                </a:ext>
              </a:extLst>
            </p:cNvPr>
            <p:cNvGrpSpPr/>
            <p:nvPr/>
          </p:nvGrpSpPr>
          <p:grpSpPr>
            <a:xfrm>
              <a:off x="3417001" y="4323401"/>
              <a:ext cx="2500325" cy="1324607"/>
              <a:chOff x="3707904" y="3140968"/>
              <a:chExt cx="2500325" cy="132460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584B676-CF1E-4CB0-9D0A-0693151A20DB}"/>
                  </a:ext>
                </a:extLst>
              </p:cNvPr>
              <p:cNvGrpSpPr/>
              <p:nvPr/>
            </p:nvGrpSpPr>
            <p:grpSpPr>
              <a:xfrm>
                <a:off x="3707904" y="3140968"/>
                <a:ext cx="2500325" cy="1324607"/>
                <a:chOff x="4008856" y="3715488"/>
                <a:chExt cx="2500325" cy="1324607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5CE6C6B-24BB-428C-B3D6-AACCAFA021AB}"/>
                    </a:ext>
                  </a:extLst>
                </p:cNvPr>
                <p:cNvGrpSpPr/>
                <p:nvPr/>
              </p:nvGrpSpPr>
              <p:grpSpPr>
                <a:xfrm>
                  <a:off x="4008856" y="3715488"/>
                  <a:ext cx="1982764" cy="1310687"/>
                  <a:chOff x="4019629" y="3051813"/>
                  <a:chExt cx="1982764" cy="131068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6028DAD5-AD9E-4EB0-9DFA-CF371DC050D9}"/>
                      </a:ext>
                    </a:extLst>
                  </p:cNvPr>
                  <p:cNvGrpSpPr/>
                  <p:nvPr/>
                </p:nvGrpSpPr>
                <p:grpSpPr>
                  <a:xfrm>
                    <a:off x="4019629" y="3051813"/>
                    <a:ext cx="1067350" cy="1309335"/>
                    <a:chOff x="3934146" y="2322311"/>
                    <a:chExt cx="1067350" cy="1309335"/>
                  </a:xfrm>
                </p:grpSpPr>
                <p:sp>
                  <p:nvSpPr>
                    <p:cNvPr id="22" name="Rectangle: Rounded Corners 21">
                      <a:extLst>
                        <a:ext uri="{FF2B5EF4-FFF2-40B4-BE49-F238E27FC236}">
                          <a16:creationId xmlns:a16="http://schemas.microsoft.com/office/drawing/2014/main" id="{B388BDFE-480B-42A1-A883-B9C14BC83B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7440" y="2322311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K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23" name="Rectangle: Rounded Corners 22">
                      <a:extLst>
                        <a:ext uri="{FF2B5EF4-FFF2-40B4-BE49-F238E27FC236}">
                          <a16:creationId xmlns:a16="http://schemas.microsoft.com/office/drawing/2014/main" id="{25828BEE-8A19-4B10-953D-B9A28D4E1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146" y="3235137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F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1" name="Rectangle: Rounded Corners 20">
                    <a:extLst>
                      <a:ext uri="{FF2B5EF4-FFF2-40B4-BE49-F238E27FC236}">
                        <a16:creationId xmlns:a16="http://schemas.microsoft.com/office/drawing/2014/main" id="{00DB769B-9E68-49EE-89E7-163D705329D5}"/>
                      </a:ext>
                    </a:extLst>
                  </p:cNvPr>
                  <p:cNvSpPr/>
                  <p:nvPr/>
                </p:nvSpPr>
                <p:spPr>
                  <a:xfrm>
                    <a:off x="5498337" y="3964639"/>
                    <a:ext cx="504056" cy="39786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52BFF13-46A2-4F4F-BDA9-4AAFAA37E33B}"/>
                    </a:ext>
                  </a:extLst>
                </p:cNvPr>
                <p:cNvSpPr/>
                <p:nvPr/>
              </p:nvSpPr>
              <p:spPr>
                <a:xfrm>
                  <a:off x="6005125" y="4644938"/>
                  <a:ext cx="504056" cy="39515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8335A09-C1CC-483B-A36F-865A29ABC3F1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>
                <a:off x="3707904" y="3339223"/>
                <a:ext cx="563294" cy="731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823B745-EDBE-4209-8462-3DCD3C7179AD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4775254" y="3339223"/>
                <a:ext cx="483522" cy="731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D8256AE-CF90-4852-AD17-A6EF3CF9927B}"/>
                </a:ext>
              </a:extLst>
            </p:cNvPr>
            <p:cNvSpPr/>
            <p:nvPr/>
          </p:nvSpPr>
          <p:spPr>
            <a:xfrm>
              <a:off x="2892990" y="5236227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C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1472A5-C304-4145-989B-949E4160FDA7}"/>
              </a:ext>
            </a:extLst>
          </p:cNvPr>
          <p:cNvSpPr/>
          <p:nvPr/>
        </p:nvSpPr>
        <p:spPr>
          <a:xfrm>
            <a:off x="4549890" y="3729515"/>
            <a:ext cx="504056" cy="3965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L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3698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T, V, 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L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H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60CF50-AC05-4E07-99DC-8ED064E7CDD5}"/>
              </a:ext>
            </a:extLst>
          </p:cNvPr>
          <p:cNvGrpSpPr/>
          <p:nvPr/>
        </p:nvGrpSpPr>
        <p:grpSpPr>
          <a:xfrm>
            <a:off x="3059832" y="2636912"/>
            <a:ext cx="3024336" cy="1324607"/>
            <a:chOff x="3059832" y="2636912"/>
            <a:chExt cx="3024336" cy="132460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9F2287-11FD-49BE-9D70-1C249C2D13DC}"/>
                </a:ext>
              </a:extLst>
            </p:cNvPr>
            <p:cNvGrpSpPr/>
            <p:nvPr/>
          </p:nvGrpSpPr>
          <p:grpSpPr>
            <a:xfrm>
              <a:off x="3059832" y="2636912"/>
              <a:ext cx="3024336" cy="1324607"/>
              <a:chOff x="2892990" y="4323401"/>
              <a:chExt cx="3024336" cy="132460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56658C3-A760-49B5-8D59-45AEADDE01B2}"/>
                  </a:ext>
                </a:extLst>
              </p:cNvPr>
              <p:cNvGrpSpPr/>
              <p:nvPr/>
            </p:nvGrpSpPr>
            <p:grpSpPr>
              <a:xfrm>
                <a:off x="3417001" y="4323401"/>
                <a:ext cx="2500325" cy="1324607"/>
                <a:chOff x="3707904" y="3140968"/>
                <a:chExt cx="2500325" cy="132460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584B676-CF1E-4CB0-9D0A-0693151A20DB}"/>
                    </a:ext>
                  </a:extLst>
                </p:cNvPr>
                <p:cNvGrpSpPr/>
                <p:nvPr/>
              </p:nvGrpSpPr>
              <p:grpSpPr>
                <a:xfrm>
                  <a:off x="3707904" y="3140968"/>
                  <a:ext cx="2500325" cy="1324607"/>
                  <a:chOff x="4008856" y="3715488"/>
                  <a:chExt cx="2500325" cy="1324607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5CE6C6B-24BB-428C-B3D6-AACCAFA021AB}"/>
                      </a:ext>
                    </a:extLst>
                  </p:cNvPr>
                  <p:cNvGrpSpPr/>
                  <p:nvPr/>
                </p:nvGrpSpPr>
                <p:grpSpPr>
                  <a:xfrm>
                    <a:off x="4008856" y="3715488"/>
                    <a:ext cx="1982764" cy="1310687"/>
                    <a:chOff x="4019629" y="3051813"/>
                    <a:chExt cx="1982764" cy="1310687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6028DAD5-AD9E-4EB0-9DFA-CF371DC050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19629" y="3051813"/>
                      <a:ext cx="1067350" cy="1309335"/>
                      <a:chOff x="3934146" y="2322311"/>
                      <a:chExt cx="1067350" cy="1309335"/>
                    </a:xfrm>
                  </p:grpSpPr>
                  <p:sp>
                    <p:nvSpPr>
                      <p:cNvPr id="22" name="Rectangle: Rounded Corners 21">
                        <a:extLst>
                          <a:ext uri="{FF2B5EF4-FFF2-40B4-BE49-F238E27FC236}">
                            <a16:creationId xmlns:a16="http://schemas.microsoft.com/office/drawing/2014/main" id="{B388BDFE-480B-42A1-A883-B9C14BC83B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97440" y="2322311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K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23" name="Rectangle: Rounded Corners 22">
                        <a:extLst>
                          <a:ext uri="{FF2B5EF4-FFF2-40B4-BE49-F238E27FC236}">
                            <a16:creationId xmlns:a16="http://schemas.microsoft.com/office/drawing/2014/main" id="{25828BEE-8A19-4B10-953D-B9A28D4E17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4146" y="3235137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F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Rectangle: Rounded Corners 20">
                      <a:extLst>
                        <a:ext uri="{FF2B5EF4-FFF2-40B4-BE49-F238E27FC236}">
                          <a16:creationId xmlns:a16="http://schemas.microsoft.com/office/drawing/2014/main" id="{00DB769B-9E68-49EE-89E7-163D705329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8337" y="3964639"/>
                      <a:ext cx="504056" cy="39786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152BFF13-46A2-4F4F-BDA9-4AAFAA37E33B}"/>
                      </a:ext>
                    </a:extLst>
                  </p:cNvPr>
                  <p:cNvSpPr/>
                  <p:nvPr/>
                </p:nvSpPr>
                <p:spPr>
                  <a:xfrm>
                    <a:off x="6005125" y="4644938"/>
                    <a:ext cx="504056" cy="395157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C8335A09-C1CC-483B-A36F-865A29ABC3F1}"/>
                    </a:ext>
                  </a:extLst>
                </p:cNvPr>
                <p:cNvCxnSpPr>
                  <a:cxnSpLocks/>
                  <a:stCxn id="22" idx="1"/>
                </p:cNvCxnSpPr>
                <p:nvPr/>
              </p:nvCxnSpPr>
              <p:spPr>
                <a:xfrm flipH="1">
                  <a:off x="3707904" y="3339223"/>
                  <a:ext cx="563294" cy="7311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6823B745-EDBE-4209-8462-3DCD3C7179AD}"/>
                    </a:ext>
                  </a:extLst>
                </p:cNvPr>
                <p:cNvCxnSpPr>
                  <a:stCxn id="22" idx="3"/>
                </p:cNvCxnSpPr>
                <p:nvPr/>
              </p:nvCxnSpPr>
              <p:spPr>
                <a:xfrm>
                  <a:off x="4775254" y="3339223"/>
                  <a:ext cx="483522" cy="7311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D8256AE-CF90-4852-AD17-A6EF3CF9927B}"/>
                  </a:ext>
                </a:extLst>
              </p:cNvPr>
              <p:cNvSpPr/>
              <p:nvPr/>
            </p:nvSpPr>
            <p:spPr>
              <a:xfrm>
                <a:off x="2892990" y="5236227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31472A5-C304-4145-989B-949E4160FDA7}"/>
                </a:ext>
              </a:extLst>
            </p:cNvPr>
            <p:cNvSpPr/>
            <p:nvPr/>
          </p:nvSpPr>
          <p:spPr>
            <a:xfrm>
              <a:off x="4538398" y="3558726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L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020B8E7-F66E-4AC0-9B98-6C3B3B91CBCF}"/>
              </a:ext>
            </a:extLst>
          </p:cNvPr>
          <p:cNvGrpSpPr/>
          <p:nvPr/>
        </p:nvGrpSpPr>
        <p:grpSpPr>
          <a:xfrm>
            <a:off x="2915816" y="4528762"/>
            <a:ext cx="3386532" cy="1324607"/>
            <a:chOff x="2915816" y="4528762"/>
            <a:chExt cx="3386532" cy="132460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7E2B4FB-DAD2-474A-A3C4-EFEBBEA92160}"/>
                </a:ext>
              </a:extLst>
            </p:cNvPr>
            <p:cNvGrpSpPr/>
            <p:nvPr/>
          </p:nvGrpSpPr>
          <p:grpSpPr>
            <a:xfrm>
              <a:off x="2915816" y="4528762"/>
              <a:ext cx="3386532" cy="1324607"/>
              <a:chOff x="2697636" y="2636912"/>
              <a:chExt cx="3386532" cy="132460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042C765-F2AA-449C-B2E7-2236A1E5F8F9}"/>
                  </a:ext>
                </a:extLst>
              </p:cNvPr>
              <p:cNvGrpSpPr/>
              <p:nvPr/>
            </p:nvGrpSpPr>
            <p:grpSpPr>
              <a:xfrm>
                <a:off x="2697636" y="2636912"/>
                <a:ext cx="3386532" cy="1324607"/>
                <a:chOff x="2530794" y="4323401"/>
                <a:chExt cx="3386532" cy="132460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E787E233-2C1C-4A5C-8074-16083EF2D680}"/>
                    </a:ext>
                  </a:extLst>
                </p:cNvPr>
                <p:cNvGrpSpPr/>
                <p:nvPr/>
              </p:nvGrpSpPr>
              <p:grpSpPr>
                <a:xfrm>
                  <a:off x="3054805" y="4323401"/>
                  <a:ext cx="2862521" cy="1324607"/>
                  <a:chOff x="3345708" y="3140968"/>
                  <a:chExt cx="2862521" cy="1324607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56F63947-7109-4848-B6E5-76BD62876D7C}"/>
                      </a:ext>
                    </a:extLst>
                  </p:cNvPr>
                  <p:cNvGrpSpPr/>
                  <p:nvPr/>
                </p:nvGrpSpPr>
                <p:grpSpPr>
                  <a:xfrm>
                    <a:off x="3345708" y="3140968"/>
                    <a:ext cx="2862521" cy="1324607"/>
                    <a:chOff x="3646660" y="3715488"/>
                    <a:chExt cx="2862521" cy="1324607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F5E8ED3F-1CD4-4054-ABD0-1C617D8428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6660" y="3715488"/>
                      <a:ext cx="2344960" cy="1310687"/>
                      <a:chOff x="3657433" y="3051813"/>
                      <a:chExt cx="2344960" cy="1310687"/>
                    </a:xfrm>
                  </p:grpSpPr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24D237CA-A161-437E-A56B-2828ED3B2A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57433" y="3051813"/>
                        <a:ext cx="1429546" cy="1309335"/>
                        <a:chOff x="3571950" y="2322311"/>
                        <a:chExt cx="1429546" cy="1309335"/>
                      </a:xfrm>
                    </p:grpSpPr>
                    <p:sp>
                      <p:nvSpPr>
                        <p:cNvPr id="36" name="Rectangle: Rounded Corners 35">
                          <a:extLst>
                            <a:ext uri="{FF2B5EF4-FFF2-40B4-BE49-F238E27FC236}">
                              <a16:creationId xmlns:a16="http://schemas.microsoft.com/office/drawing/2014/main" id="{706DD7BD-EA3E-4AC4-9BDD-D5A1A29F17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97440" y="2322311"/>
                          <a:ext cx="504056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K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" name="Rectangle: Rounded Corners 36">
                          <a:extLst>
                            <a:ext uri="{FF2B5EF4-FFF2-40B4-BE49-F238E27FC236}">
                              <a16:creationId xmlns:a16="http://schemas.microsoft.com/office/drawing/2014/main" id="{22201BE3-3351-413F-82B9-23B178B446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71950" y="3235137"/>
                          <a:ext cx="504056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F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5" name="Rectangle: Rounded Corners 34">
                        <a:extLst>
                          <a:ext uri="{FF2B5EF4-FFF2-40B4-BE49-F238E27FC236}">
                            <a16:creationId xmlns:a16="http://schemas.microsoft.com/office/drawing/2014/main" id="{491EE152-E7A2-4E8B-B379-F4A8C075D4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8337" y="3964639"/>
                        <a:ext cx="504056" cy="39786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Q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3" name="Rectangle: Rounded Corners 32">
                      <a:extLst>
                        <a:ext uri="{FF2B5EF4-FFF2-40B4-BE49-F238E27FC236}">
                          <a16:creationId xmlns:a16="http://schemas.microsoft.com/office/drawing/2014/main" id="{E5D15221-40D3-47A5-BC50-A2E2F2F65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5125" y="4644938"/>
                      <a:ext cx="504056" cy="39515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E5D00E10-EF87-4C47-BE9A-8D1067FB4617}"/>
                      </a:ext>
                    </a:extLst>
                  </p:cNvPr>
                  <p:cNvCxnSpPr>
                    <a:cxnSpLocks/>
                    <a:stCxn id="36" idx="1"/>
                  </p:cNvCxnSpPr>
                  <p:nvPr/>
                </p:nvCxnSpPr>
                <p:spPr>
                  <a:xfrm flipH="1">
                    <a:off x="3707904" y="3339223"/>
                    <a:ext cx="563294" cy="7311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BD1BBD9A-97F8-47B5-ABA0-9D9D97EAB145}"/>
                      </a:ext>
                    </a:extLst>
                  </p:cNvPr>
                  <p:cNvCxnSpPr>
                    <a:stCxn id="36" idx="3"/>
                  </p:cNvCxnSpPr>
                  <p:nvPr/>
                </p:nvCxnSpPr>
                <p:spPr>
                  <a:xfrm>
                    <a:off x="4775254" y="3339223"/>
                    <a:ext cx="483522" cy="7311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01A8D6E3-911D-48B5-9A68-144FCD544997}"/>
                    </a:ext>
                  </a:extLst>
                </p:cNvPr>
                <p:cNvSpPr/>
                <p:nvPr/>
              </p:nvSpPr>
              <p:spPr>
                <a:xfrm>
                  <a:off x="2530794" y="5236227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AA79898-B405-478A-9C53-59F17492D0BF}"/>
                  </a:ext>
                </a:extLst>
              </p:cNvPr>
              <p:cNvSpPr/>
              <p:nvPr/>
            </p:nvSpPr>
            <p:spPr>
              <a:xfrm>
                <a:off x="4538398" y="3558726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L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775970-978B-4FC3-9B11-67D79914C002}"/>
                </a:ext>
              </a:extLst>
            </p:cNvPr>
            <p:cNvSpPr/>
            <p:nvPr/>
          </p:nvSpPr>
          <p:spPr>
            <a:xfrm>
              <a:off x="3960684" y="5426446"/>
              <a:ext cx="504056" cy="42686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H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7206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V, 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T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1DD1AA-B516-4BF3-90CD-F805B42AB2A2}"/>
              </a:ext>
            </a:extLst>
          </p:cNvPr>
          <p:cNvGrpSpPr/>
          <p:nvPr/>
        </p:nvGrpSpPr>
        <p:grpSpPr>
          <a:xfrm>
            <a:off x="3059832" y="2766696"/>
            <a:ext cx="3902029" cy="1335858"/>
            <a:chOff x="3059832" y="2766696"/>
            <a:chExt cx="3902029" cy="133585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020B8E7-F66E-4AC0-9B98-6C3B3B91CBCF}"/>
                </a:ext>
              </a:extLst>
            </p:cNvPr>
            <p:cNvGrpSpPr/>
            <p:nvPr/>
          </p:nvGrpSpPr>
          <p:grpSpPr>
            <a:xfrm>
              <a:off x="3059832" y="2766696"/>
              <a:ext cx="3386532" cy="1324607"/>
              <a:chOff x="2915816" y="4528762"/>
              <a:chExt cx="3386532" cy="132460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7E2B4FB-DAD2-474A-A3C4-EFEBBEA92160}"/>
                  </a:ext>
                </a:extLst>
              </p:cNvPr>
              <p:cNvGrpSpPr/>
              <p:nvPr/>
            </p:nvGrpSpPr>
            <p:grpSpPr>
              <a:xfrm>
                <a:off x="2915816" y="4528762"/>
                <a:ext cx="3386532" cy="1324607"/>
                <a:chOff x="2697636" y="2636912"/>
                <a:chExt cx="3386532" cy="132460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E042C765-F2AA-449C-B2E7-2236A1E5F8F9}"/>
                    </a:ext>
                  </a:extLst>
                </p:cNvPr>
                <p:cNvGrpSpPr/>
                <p:nvPr/>
              </p:nvGrpSpPr>
              <p:grpSpPr>
                <a:xfrm>
                  <a:off x="2697636" y="2636912"/>
                  <a:ext cx="3386532" cy="1324607"/>
                  <a:chOff x="2530794" y="4323401"/>
                  <a:chExt cx="3386532" cy="1324607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E787E233-2C1C-4A5C-8074-16083EF2D680}"/>
                      </a:ext>
                    </a:extLst>
                  </p:cNvPr>
                  <p:cNvGrpSpPr/>
                  <p:nvPr/>
                </p:nvGrpSpPr>
                <p:grpSpPr>
                  <a:xfrm>
                    <a:off x="3054805" y="4323401"/>
                    <a:ext cx="2862521" cy="1324607"/>
                    <a:chOff x="3345708" y="3140968"/>
                    <a:chExt cx="2862521" cy="1324607"/>
                  </a:xfrm>
                </p:grpSpPr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56F63947-7109-4848-B6E5-76BD62876D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5708" y="3140968"/>
                      <a:ext cx="2862521" cy="1324607"/>
                      <a:chOff x="3646660" y="3715488"/>
                      <a:chExt cx="2862521" cy="1324607"/>
                    </a:xfrm>
                  </p:grpSpPr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F5E8ED3F-1CD4-4054-ABD0-1C617D8428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46660" y="3715488"/>
                        <a:ext cx="2344960" cy="1310687"/>
                        <a:chOff x="3657433" y="3051813"/>
                        <a:chExt cx="2344960" cy="1310687"/>
                      </a:xfrm>
                    </p:grpSpPr>
                    <p:grpSp>
                      <p:nvGrpSpPr>
                        <p:cNvPr id="34" name="Group 33">
                          <a:extLst>
                            <a:ext uri="{FF2B5EF4-FFF2-40B4-BE49-F238E27FC236}">
                              <a16:creationId xmlns:a16="http://schemas.microsoft.com/office/drawing/2014/main" id="{24D237CA-A161-437E-A56B-2828ED3B2A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57433" y="3051813"/>
                          <a:ext cx="1429546" cy="1309335"/>
                          <a:chOff x="3571950" y="2322311"/>
                          <a:chExt cx="1429546" cy="1309335"/>
                        </a:xfrm>
                      </p:grpSpPr>
                      <p:sp>
                        <p:nvSpPr>
                          <p:cNvPr id="36" name="Rectangle: Rounded Corners 35">
                            <a:extLst>
                              <a:ext uri="{FF2B5EF4-FFF2-40B4-BE49-F238E27FC236}">
                                <a16:creationId xmlns:a16="http://schemas.microsoft.com/office/drawing/2014/main" id="{706DD7BD-EA3E-4AC4-9BDD-D5A1A29F17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97440" y="2322311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K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7" name="Rectangle: Rounded Corners 36">
                            <a:extLst>
                              <a:ext uri="{FF2B5EF4-FFF2-40B4-BE49-F238E27FC236}">
                                <a16:creationId xmlns:a16="http://schemas.microsoft.com/office/drawing/2014/main" id="{22201BE3-3351-413F-82B9-23B178B446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71950" y="3235137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F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35" name="Rectangle: Rounded Corners 34">
                          <a:extLst>
                            <a:ext uri="{FF2B5EF4-FFF2-40B4-BE49-F238E27FC236}">
                              <a16:creationId xmlns:a16="http://schemas.microsoft.com/office/drawing/2014/main" id="{491EE152-E7A2-4E8B-B379-F4A8C075D4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8337" y="3964639"/>
                          <a:ext cx="504056" cy="397861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Q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3" name="Rectangle: Rounded Corners 32">
                        <a:extLst>
                          <a:ext uri="{FF2B5EF4-FFF2-40B4-BE49-F238E27FC236}">
                            <a16:creationId xmlns:a16="http://schemas.microsoft.com/office/drawing/2014/main" id="{E5D15221-40D3-47A5-BC50-A2E2F2F651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5125" y="4644938"/>
                        <a:ext cx="504056" cy="395157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S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E5D00E10-EF87-4C47-BE9A-8D1067FB4617}"/>
                        </a:ext>
                      </a:extLst>
                    </p:cNvPr>
                    <p:cNvCxnSpPr>
                      <a:cxnSpLocks/>
                      <a:stCxn id="36" idx="1"/>
                    </p:cNvCxnSpPr>
                    <p:nvPr/>
                  </p:nvCxnSpPr>
                  <p:spPr>
                    <a:xfrm flipH="1">
                      <a:off x="3707904" y="3339223"/>
                      <a:ext cx="563294" cy="73119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BD1BBD9A-97F8-47B5-ABA0-9D9D97EAB145}"/>
                        </a:ext>
                      </a:extLst>
                    </p:cNvPr>
                    <p:cNvCxnSpPr>
                      <a:stCxn id="36" idx="3"/>
                    </p:cNvCxnSpPr>
                    <p:nvPr/>
                  </p:nvCxnSpPr>
                  <p:spPr>
                    <a:xfrm>
                      <a:off x="4775254" y="3339223"/>
                      <a:ext cx="483522" cy="73119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01A8D6E3-911D-48B5-9A68-144FCD544997}"/>
                      </a:ext>
                    </a:extLst>
                  </p:cNvPr>
                  <p:cNvSpPr/>
                  <p:nvPr/>
                </p:nvSpPr>
                <p:spPr>
                  <a:xfrm>
                    <a:off x="2530794" y="5236227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C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DAA79898-B405-478A-9C53-59F17492D0BF}"/>
                    </a:ext>
                  </a:extLst>
                </p:cNvPr>
                <p:cNvSpPr/>
                <p:nvPr/>
              </p:nvSpPr>
              <p:spPr>
                <a:xfrm>
                  <a:off x="4538398" y="3558726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L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9775970-978B-4FC3-9B11-67D79914C002}"/>
                  </a:ext>
                </a:extLst>
              </p:cNvPr>
              <p:cNvSpPr/>
              <p:nvPr/>
            </p:nvSpPr>
            <p:spPr>
              <a:xfrm>
                <a:off x="3960684" y="5426446"/>
                <a:ext cx="504056" cy="42686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H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7697F3D-E056-4F9D-A847-98144BBCED8C}"/>
                </a:ext>
              </a:extLst>
            </p:cNvPr>
            <p:cNvSpPr/>
            <p:nvPr/>
          </p:nvSpPr>
          <p:spPr>
            <a:xfrm>
              <a:off x="6457805" y="3706045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T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47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&lt;78, 56, 52, 95, 88, 105, 15,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So, The required minimum key =t-1=3-1=2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required maximum key = 2t-1=6-1=5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745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V, 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T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1DD1AA-B516-4BF3-90CD-F805B42AB2A2}"/>
              </a:ext>
            </a:extLst>
          </p:cNvPr>
          <p:cNvGrpSpPr/>
          <p:nvPr/>
        </p:nvGrpSpPr>
        <p:grpSpPr>
          <a:xfrm>
            <a:off x="3059832" y="2766696"/>
            <a:ext cx="3902029" cy="1335858"/>
            <a:chOff x="3059832" y="2766696"/>
            <a:chExt cx="3902029" cy="133585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020B8E7-F66E-4AC0-9B98-6C3B3B91CBCF}"/>
                </a:ext>
              </a:extLst>
            </p:cNvPr>
            <p:cNvGrpSpPr/>
            <p:nvPr/>
          </p:nvGrpSpPr>
          <p:grpSpPr>
            <a:xfrm>
              <a:off x="3059832" y="2766696"/>
              <a:ext cx="3386532" cy="1324607"/>
              <a:chOff x="2915816" y="4528762"/>
              <a:chExt cx="3386532" cy="132460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7E2B4FB-DAD2-474A-A3C4-EFEBBEA92160}"/>
                  </a:ext>
                </a:extLst>
              </p:cNvPr>
              <p:cNvGrpSpPr/>
              <p:nvPr/>
            </p:nvGrpSpPr>
            <p:grpSpPr>
              <a:xfrm>
                <a:off x="2915816" y="4528762"/>
                <a:ext cx="3386532" cy="1324607"/>
                <a:chOff x="2697636" y="2636912"/>
                <a:chExt cx="3386532" cy="132460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E042C765-F2AA-449C-B2E7-2236A1E5F8F9}"/>
                    </a:ext>
                  </a:extLst>
                </p:cNvPr>
                <p:cNvGrpSpPr/>
                <p:nvPr/>
              </p:nvGrpSpPr>
              <p:grpSpPr>
                <a:xfrm>
                  <a:off x="2697636" y="2636912"/>
                  <a:ext cx="3386532" cy="1324607"/>
                  <a:chOff x="2530794" y="4323401"/>
                  <a:chExt cx="3386532" cy="1324607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E787E233-2C1C-4A5C-8074-16083EF2D680}"/>
                      </a:ext>
                    </a:extLst>
                  </p:cNvPr>
                  <p:cNvGrpSpPr/>
                  <p:nvPr/>
                </p:nvGrpSpPr>
                <p:grpSpPr>
                  <a:xfrm>
                    <a:off x="3054805" y="4323401"/>
                    <a:ext cx="2862521" cy="1324607"/>
                    <a:chOff x="3345708" y="3140968"/>
                    <a:chExt cx="2862521" cy="1324607"/>
                  </a:xfrm>
                </p:grpSpPr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56F63947-7109-4848-B6E5-76BD62876D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5708" y="3140968"/>
                      <a:ext cx="2862521" cy="1324607"/>
                      <a:chOff x="3646660" y="3715488"/>
                      <a:chExt cx="2862521" cy="1324607"/>
                    </a:xfrm>
                  </p:grpSpPr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F5E8ED3F-1CD4-4054-ABD0-1C617D8428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46660" y="3715488"/>
                        <a:ext cx="2344960" cy="1310687"/>
                        <a:chOff x="3657433" y="3051813"/>
                        <a:chExt cx="2344960" cy="1310687"/>
                      </a:xfrm>
                    </p:grpSpPr>
                    <p:grpSp>
                      <p:nvGrpSpPr>
                        <p:cNvPr id="34" name="Group 33">
                          <a:extLst>
                            <a:ext uri="{FF2B5EF4-FFF2-40B4-BE49-F238E27FC236}">
                              <a16:creationId xmlns:a16="http://schemas.microsoft.com/office/drawing/2014/main" id="{24D237CA-A161-437E-A56B-2828ED3B2A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57433" y="3051813"/>
                          <a:ext cx="1429546" cy="1309335"/>
                          <a:chOff x="3571950" y="2322311"/>
                          <a:chExt cx="1429546" cy="1309335"/>
                        </a:xfrm>
                      </p:grpSpPr>
                      <p:sp>
                        <p:nvSpPr>
                          <p:cNvPr id="36" name="Rectangle: Rounded Corners 35">
                            <a:extLst>
                              <a:ext uri="{FF2B5EF4-FFF2-40B4-BE49-F238E27FC236}">
                                <a16:creationId xmlns:a16="http://schemas.microsoft.com/office/drawing/2014/main" id="{706DD7BD-EA3E-4AC4-9BDD-D5A1A29F17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97440" y="2322311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K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7" name="Rectangle: Rounded Corners 36">
                            <a:extLst>
                              <a:ext uri="{FF2B5EF4-FFF2-40B4-BE49-F238E27FC236}">
                                <a16:creationId xmlns:a16="http://schemas.microsoft.com/office/drawing/2014/main" id="{22201BE3-3351-413F-82B9-23B178B446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71950" y="3235137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F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35" name="Rectangle: Rounded Corners 34">
                          <a:extLst>
                            <a:ext uri="{FF2B5EF4-FFF2-40B4-BE49-F238E27FC236}">
                              <a16:creationId xmlns:a16="http://schemas.microsoft.com/office/drawing/2014/main" id="{491EE152-E7A2-4E8B-B379-F4A8C075D4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8337" y="3964639"/>
                          <a:ext cx="504056" cy="397861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Q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3" name="Rectangle: Rounded Corners 32">
                        <a:extLst>
                          <a:ext uri="{FF2B5EF4-FFF2-40B4-BE49-F238E27FC236}">
                            <a16:creationId xmlns:a16="http://schemas.microsoft.com/office/drawing/2014/main" id="{E5D15221-40D3-47A5-BC50-A2E2F2F651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5125" y="4644938"/>
                        <a:ext cx="504056" cy="395157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S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E5D00E10-EF87-4C47-BE9A-8D1067FB4617}"/>
                        </a:ext>
                      </a:extLst>
                    </p:cNvPr>
                    <p:cNvCxnSpPr>
                      <a:cxnSpLocks/>
                      <a:stCxn id="36" idx="1"/>
                    </p:cNvCxnSpPr>
                    <p:nvPr/>
                  </p:nvCxnSpPr>
                  <p:spPr>
                    <a:xfrm flipH="1">
                      <a:off x="3707904" y="3339223"/>
                      <a:ext cx="563294" cy="73119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BD1BBD9A-97F8-47B5-ABA0-9D9D97EAB145}"/>
                        </a:ext>
                      </a:extLst>
                    </p:cNvPr>
                    <p:cNvCxnSpPr>
                      <a:stCxn id="36" idx="3"/>
                    </p:cNvCxnSpPr>
                    <p:nvPr/>
                  </p:nvCxnSpPr>
                  <p:spPr>
                    <a:xfrm>
                      <a:off x="4775254" y="3339223"/>
                      <a:ext cx="483522" cy="73119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01A8D6E3-911D-48B5-9A68-144FCD544997}"/>
                      </a:ext>
                    </a:extLst>
                  </p:cNvPr>
                  <p:cNvSpPr/>
                  <p:nvPr/>
                </p:nvSpPr>
                <p:spPr>
                  <a:xfrm>
                    <a:off x="2530794" y="5236227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C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DAA79898-B405-478A-9C53-59F17492D0BF}"/>
                    </a:ext>
                  </a:extLst>
                </p:cNvPr>
                <p:cNvSpPr/>
                <p:nvPr/>
              </p:nvSpPr>
              <p:spPr>
                <a:xfrm>
                  <a:off x="4538398" y="3558726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L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9775970-978B-4FC3-9B11-67D79914C002}"/>
                  </a:ext>
                </a:extLst>
              </p:cNvPr>
              <p:cNvSpPr/>
              <p:nvPr/>
            </p:nvSpPr>
            <p:spPr>
              <a:xfrm>
                <a:off x="3960684" y="5426446"/>
                <a:ext cx="504056" cy="42686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H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7697F3D-E056-4F9D-A847-98144BBCED8C}"/>
                </a:ext>
              </a:extLst>
            </p:cNvPr>
            <p:cNvSpPr/>
            <p:nvPr/>
          </p:nvSpPr>
          <p:spPr>
            <a:xfrm>
              <a:off x="6457805" y="3706045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T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B2C07A6-0C7E-4764-BEB3-DA1FAA9446BC}"/>
              </a:ext>
            </a:extLst>
          </p:cNvPr>
          <p:cNvSpPr/>
          <p:nvPr/>
        </p:nvSpPr>
        <p:spPr>
          <a:xfrm>
            <a:off x="4682168" y="3458811"/>
            <a:ext cx="2626136" cy="86982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2A03D227-B110-4560-9E6E-3CE5CBF6F476}"/>
              </a:ext>
            </a:extLst>
          </p:cNvPr>
          <p:cNvSpPr/>
          <p:nvPr/>
        </p:nvSpPr>
        <p:spPr>
          <a:xfrm>
            <a:off x="6629550" y="2482048"/>
            <a:ext cx="2106488" cy="719138"/>
          </a:xfrm>
          <a:prstGeom prst="wedgeEllipseCallout">
            <a:avLst>
              <a:gd name="adj1" fmla="val -55646"/>
              <a:gd name="adj2" fmla="val 10176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Split then insert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36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V, 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T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7D1DE0-F0E4-4953-84A7-3F7DB11A85D0}"/>
              </a:ext>
            </a:extLst>
          </p:cNvPr>
          <p:cNvGrpSpPr/>
          <p:nvPr/>
        </p:nvGrpSpPr>
        <p:grpSpPr>
          <a:xfrm>
            <a:off x="3010594" y="2276872"/>
            <a:ext cx="5676206" cy="1846589"/>
            <a:chOff x="3059832" y="2482048"/>
            <a:chExt cx="5676206" cy="184658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C1DD1AA-B516-4BF3-90CD-F805B42AB2A2}"/>
                </a:ext>
              </a:extLst>
            </p:cNvPr>
            <p:cNvGrpSpPr/>
            <p:nvPr/>
          </p:nvGrpSpPr>
          <p:grpSpPr>
            <a:xfrm>
              <a:off x="3059832" y="2761071"/>
              <a:ext cx="3902029" cy="1335858"/>
              <a:chOff x="3059832" y="2766696"/>
              <a:chExt cx="3902029" cy="133585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020B8E7-F66E-4AC0-9B98-6C3B3B91CBCF}"/>
                  </a:ext>
                </a:extLst>
              </p:cNvPr>
              <p:cNvGrpSpPr/>
              <p:nvPr/>
            </p:nvGrpSpPr>
            <p:grpSpPr>
              <a:xfrm>
                <a:off x="3059832" y="2766696"/>
                <a:ext cx="3386532" cy="1324607"/>
                <a:chOff x="2915816" y="4528762"/>
                <a:chExt cx="3386532" cy="132460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7E2B4FB-DAD2-474A-A3C4-EFEBBEA92160}"/>
                    </a:ext>
                  </a:extLst>
                </p:cNvPr>
                <p:cNvGrpSpPr/>
                <p:nvPr/>
              </p:nvGrpSpPr>
              <p:grpSpPr>
                <a:xfrm>
                  <a:off x="2915816" y="4528762"/>
                  <a:ext cx="3386532" cy="1324607"/>
                  <a:chOff x="2697636" y="2636912"/>
                  <a:chExt cx="3386532" cy="1324607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E042C765-F2AA-449C-B2E7-2236A1E5F8F9}"/>
                      </a:ext>
                    </a:extLst>
                  </p:cNvPr>
                  <p:cNvGrpSpPr/>
                  <p:nvPr/>
                </p:nvGrpSpPr>
                <p:grpSpPr>
                  <a:xfrm>
                    <a:off x="2697636" y="2636912"/>
                    <a:ext cx="3386532" cy="1324607"/>
                    <a:chOff x="2530794" y="4323401"/>
                    <a:chExt cx="3386532" cy="1324607"/>
                  </a:xfrm>
                </p:grpSpPr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E787E233-2C1C-4A5C-8074-16083EF2D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4805" y="4323401"/>
                      <a:ext cx="2862521" cy="1324607"/>
                      <a:chOff x="3345708" y="3140968"/>
                      <a:chExt cx="2862521" cy="1324607"/>
                    </a:xfrm>
                  </p:grpSpPr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56F63947-7109-4848-B6E5-76BD62876D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45708" y="3140968"/>
                        <a:ext cx="2862521" cy="1324607"/>
                        <a:chOff x="3646660" y="3715488"/>
                        <a:chExt cx="2862521" cy="1324607"/>
                      </a:xfrm>
                    </p:grpSpPr>
                    <p:grpSp>
                      <p:nvGrpSpPr>
                        <p:cNvPr id="32" name="Group 31">
                          <a:extLst>
                            <a:ext uri="{FF2B5EF4-FFF2-40B4-BE49-F238E27FC236}">
                              <a16:creationId xmlns:a16="http://schemas.microsoft.com/office/drawing/2014/main" id="{F5E8ED3F-1CD4-4054-ABD0-1C617D84289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46660" y="3715488"/>
                          <a:ext cx="2344960" cy="1310687"/>
                          <a:chOff x="3657433" y="3051813"/>
                          <a:chExt cx="2344960" cy="1310687"/>
                        </a:xfrm>
                      </p:grpSpPr>
                      <p:grpSp>
                        <p:nvGrpSpPr>
                          <p:cNvPr id="34" name="Group 33">
                            <a:extLst>
                              <a:ext uri="{FF2B5EF4-FFF2-40B4-BE49-F238E27FC236}">
                                <a16:creationId xmlns:a16="http://schemas.microsoft.com/office/drawing/2014/main" id="{24D237CA-A161-437E-A56B-2828ED3B2A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57433" y="3051813"/>
                            <a:ext cx="1429546" cy="1309335"/>
                            <a:chOff x="3571950" y="2322311"/>
                            <a:chExt cx="1429546" cy="1309335"/>
                          </a:xfrm>
                        </p:grpSpPr>
                        <p:sp>
                          <p:nvSpPr>
                            <p:cNvPr id="36" name="Rectangle: Rounded Corners 35">
                              <a:extLst>
                                <a:ext uri="{FF2B5EF4-FFF2-40B4-BE49-F238E27FC236}">
                                  <a16:creationId xmlns:a16="http://schemas.microsoft.com/office/drawing/2014/main" id="{706DD7BD-EA3E-4AC4-9BDD-D5A1A29F17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497440" y="2322311"/>
                              <a:ext cx="504056" cy="396509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K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37" name="Rectangle: Rounded Corners 36">
                              <a:extLst>
                                <a:ext uri="{FF2B5EF4-FFF2-40B4-BE49-F238E27FC236}">
                                  <a16:creationId xmlns:a16="http://schemas.microsoft.com/office/drawing/2014/main" id="{22201BE3-3351-413F-82B9-23B178B446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71950" y="3235137"/>
                              <a:ext cx="504056" cy="396509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F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35" name="Rectangle: Rounded Corners 34">
                            <a:extLst>
                              <a:ext uri="{FF2B5EF4-FFF2-40B4-BE49-F238E27FC236}">
                                <a16:creationId xmlns:a16="http://schemas.microsoft.com/office/drawing/2014/main" id="{491EE152-E7A2-4E8B-B379-F4A8C075D4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98337" y="3964639"/>
                            <a:ext cx="504056" cy="397861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Q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33" name="Rectangle: Rounded Corners 32">
                          <a:extLst>
                            <a:ext uri="{FF2B5EF4-FFF2-40B4-BE49-F238E27FC236}">
                              <a16:creationId xmlns:a16="http://schemas.microsoft.com/office/drawing/2014/main" id="{E5D15221-40D3-47A5-BC50-A2E2F2F651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05125" y="4644938"/>
                          <a:ext cx="504056" cy="395157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S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30" name="Straight Arrow Connector 29">
                        <a:extLst>
                          <a:ext uri="{FF2B5EF4-FFF2-40B4-BE49-F238E27FC236}">
                            <a16:creationId xmlns:a16="http://schemas.microsoft.com/office/drawing/2014/main" id="{E5D00E10-EF87-4C47-BE9A-8D1067FB4617}"/>
                          </a:ext>
                        </a:extLst>
                      </p:cNvPr>
                      <p:cNvCxnSpPr>
                        <a:cxnSpLocks/>
                        <a:stCxn id="36" idx="1"/>
                      </p:cNvCxnSpPr>
                      <p:nvPr/>
                    </p:nvCxnSpPr>
                    <p:spPr>
                      <a:xfrm flipH="1">
                        <a:off x="3707904" y="3339223"/>
                        <a:ext cx="563294" cy="73119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BD1BBD9A-97F8-47B5-ABA0-9D9D97EAB145}"/>
                          </a:ext>
                        </a:extLst>
                      </p:cNvPr>
                      <p:cNvCxnSpPr>
                        <a:stCxn id="36" idx="3"/>
                      </p:cNvCxnSpPr>
                      <p:nvPr/>
                    </p:nvCxnSpPr>
                    <p:spPr>
                      <a:xfrm>
                        <a:off x="4775254" y="3339223"/>
                        <a:ext cx="483522" cy="73119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" name="Rectangle: Rounded Corners 27">
                      <a:extLst>
                        <a:ext uri="{FF2B5EF4-FFF2-40B4-BE49-F238E27FC236}">
                          <a16:creationId xmlns:a16="http://schemas.microsoft.com/office/drawing/2014/main" id="{01A8D6E3-911D-48B5-9A68-144FCD5449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0794" y="5236227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DAA79898-B405-478A-9C53-59F17492D0BF}"/>
                      </a:ext>
                    </a:extLst>
                  </p:cNvPr>
                  <p:cNvSpPr/>
                  <p:nvPr/>
                </p:nvSpPr>
                <p:spPr>
                  <a:xfrm>
                    <a:off x="4538398" y="3558726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L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9775970-978B-4FC3-9B11-67D79914C002}"/>
                    </a:ext>
                  </a:extLst>
                </p:cNvPr>
                <p:cNvSpPr/>
                <p:nvPr/>
              </p:nvSpPr>
              <p:spPr>
                <a:xfrm>
                  <a:off x="3960684" y="5426446"/>
                  <a:ext cx="504056" cy="426866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H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7697F3D-E056-4F9D-A847-98144BBCED8C}"/>
                  </a:ext>
                </a:extLst>
              </p:cNvPr>
              <p:cNvSpPr/>
              <p:nvPr/>
            </p:nvSpPr>
            <p:spPr>
              <a:xfrm>
                <a:off x="6457805" y="3706045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B2C07A6-0C7E-4764-BEB3-DA1FAA9446BC}"/>
                </a:ext>
              </a:extLst>
            </p:cNvPr>
            <p:cNvSpPr/>
            <p:nvPr/>
          </p:nvSpPr>
          <p:spPr>
            <a:xfrm>
              <a:off x="4682168" y="3458811"/>
              <a:ext cx="2626136" cy="869826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Speech Bubble: Oval 2">
              <a:extLst>
                <a:ext uri="{FF2B5EF4-FFF2-40B4-BE49-F238E27FC236}">
                  <a16:creationId xmlns:a16="http://schemas.microsoft.com/office/drawing/2014/main" id="{2A03D227-B110-4560-9E6E-3CE5CBF6F476}"/>
                </a:ext>
              </a:extLst>
            </p:cNvPr>
            <p:cNvSpPr/>
            <p:nvPr/>
          </p:nvSpPr>
          <p:spPr>
            <a:xfrm>
              <a:off x="6629550" y="2482048"/>
              <a:ext cx="2106488" cy="719138"/>
            </a:xfrm>
            <a:prstGeom prst="wedgeEllipseCallout">
              <a:avLst>
                <a:gd name="adj1" fmla="val -55646"/>
                <a:gd name="adj2" fmla="val 10176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First Split then insert 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A9001B-420B-4CC3-82CE-AB70E8FB3EE8}"/>
              </a:ext>
            </a:extLst>
          </p:cNvPr>
          <p:cNvGrpSpPr/>
          <p:nvPr/>
        </p:nvGrpSpPr>
        <p:grpSpPr>
          <a:xfrm>
            <a:off x="1894623" y="4515350"/>
            <a:ext cx="3902029" cy="1335858"/>
            <a:chOff x="3059832" y="2766696"/>
            <a:chExt cx="3902029" cy="133585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15EA50D-954F-4C77-B46B-B50CD6551B6E}"/>
                </a:ext>
              </a:extLst>
            </p:cNvPr>
            <p:cNvGrpSpPr/>
            <p:nvPr/>
          </p:nvGrpSpPr>
          <p:grpSpPr>
            <a:xfrm>
              <a:off x="3059832" y="2766696"/>
              <a:ext cx="2868971" cy="1324550"/>
              <a:chOff x="2915816" y="4528762"/>
              <a:chExt cx="2868971" cy="132455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D59D2A0-24AF-48E4-A181-73582AD7F233}"/>
                  </a:ext>
                </a:extLst>
              </p:cNvPr>
              <p:cNvGrpSpPr/>
              <p:nvPr/>
            </p:nvGrpSpPr>
            <p:grpSpPr>
              <a:xfrm>
                <a:off x="2915816" y="4528762"/>
                <a:ext cx="2868971" cy="1318323"/>
                <a:chOff x="2697636" y="2636912"/>
                <a:chExt cx="2868971" cy="1318323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C990F0A1-D818-4A28-9E50-4FD84EF23398}"/>
                    </a:ext>
                  </a:extLst>
                </p:cNvPr>
                <p:cNvGrpSpPr/>
                <p:nvPr/>
              </p:nvGrpSpPr>
              <p:grpSpPr>
                <a:xfrm>
                  <a:off x="2697636" y="2636912"/>
                  <a:ext cx="2868971" cy="1310687"/>
                  <a:chOff x="2530794" y="4323401"/>
                  <a:chExt cx="2868971" cy="1310687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B26D19EC-4CB8-495A-9A84-858F4AB88BF4}"/>
                      </a:ext>
                    </a:extLst>
                  </p:cNvPr>
                  <p:cNvGrpSpPr/>
                  <p:nvPr/>
                </p:nvGrpSpPr>
                <p:grpSpPr>
                  <a:xfrm>
                    <a:off x="3054805" y="4323401"/>
                    <a:ext cx="2344960" cy="1310687"/>
                    <a:chOff x="3345708" y="3140968"/>
                    <a:chExt cx="2344960" cy="1310687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13745858-4E64-4375-862D-6060DDD3A1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5708" y="3140968"/>
                      <a:ext cx="2344960" cy="1310687"/>
                      <a:chOff x="3646660" y="3715488"/>
                      <a:chExt cx="2344960" cy="1310687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88578A96-D441-468B-9162-341E08CDAC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46660" y="3715488"/>
                        <a:ext cx="2344960" cy="1310687"/>
                        <a:chOff x="3657433" y="3051813"/>
                        <a:chExt cx="2344960" cy="1310687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0AAAB3C-25EF-4C3D-AE07-B80586BFD2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57433" y="3051813"/>
                          <a:ext cx="1429546" cy="1309335"/>
                          <a:chOff x="3571950" y="2322311"/>
                          <a:chExt cx="1429546" cy="1309335"/>
                        </a:xfrm>
                      </p:grpSpPr>
                      <p:sp>
                        <p:nvSpPr>
                          <p:cNvPr id="57" name="Rectangle: Rounded Corners 56">
                            <a:extLst>
                              <a:ext uri="{FF2B5EF4-FFF2-40B4-BE49-F238E27FC236}">
                                <a16:creationId xmlns:a16="http://schemas.microsoft.com/office/drawing/2014/main" id="{79235663-D083-4E34-ADB1-18EF60AE225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97440" y="2322311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K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8" name="Rectangle: Rounded Corners 57">
                            <a:extLst>
                              <a:ext uri="{FF2B5EF4-FFF2-40B4-BE49-F238E27FC236}">
                                <a16:creationId xmlns:a16="http://schemas.microsoft.com/office/drawing/2014/main" id="{6A6DFE16-E1F6-4829-9C3C-C745DAC8311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71950" y="3235137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F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6" name="Rectangle: Rounded Corners 55">
                          <a:extLst>
                            <a:ext uri="{FF2B5EF4-FFF2-40B4-BE49-F238E27FC236}">
                              <a16:creationId xmlns:a16="http://schemas.microsoft.com/office/drawing/2014/main" id="{D6B20FC0-2ECA-4033-AAF5-C54CA84274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8337" y="3964639"/>
                          <a:ext cx="504056" cy="397861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Q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3F90F676-B1FC-4F97-9EBF-33C1F4C744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6183" y="3715488"/>
                        <a:ext cx="504056" cy="395157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S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1AA14308-A763-46A4-B955-43A9CC829C8D}"/>
                        </a:ext>
                      </a:extLst>
                    </p:cNvPr>
                    <p:cNvCxnSpPr>
                      <a:cxnSpLocks/>
                      <a:stCxn id="57" idx="1"/>
                    </p:cNvCxnSpPr>
                    <p:nvPr/>
                  </p:nvCxnSpPr>
                  <p:spPr>
                    <a:xfrm flipH="1">
                      <a:off x="3707904" y="3339223"/>
                      <a:ext cx="563294" cy="73119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F7070454-AA21-421C-A5BF-F048181CD7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12010" y="3536068"/>
                      <a:ext cx="364482" cy="54192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E1391A00-3252-492E-B13C-E8B45490A7DB}"/>
                      </a:ext>
                    </a:extLst>
                  </p:cNvPr>
                  <p:cNvSpPr/>
                  <p:nvPr/>
                </p:nvSpPr>
                <p:spPr>
                  <a:xfrm>
                    <a:off x="2530794" y="5236227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C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1BE8BC0B-F2CE-4E05-B1E6-0188E80AD254}"/>
                    </a:ext>
                  </a:extLst>
                </p:cNvPr>
                <p:cNvSpPr/>
                <p:nvPr/>
              </p:nvSpPr>
              <p:spPr>
                <a:xfrm>
                  <a:off x="4538398" y="3558726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L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99D716E9-5A44-4C63-8923-46F31D3F710F}"/>
                  </a:ext>
                </a:extLst>
              </p:cNvPr>
              <p:cNvSpPr/>
              <p:nvPr/>
            </p:nvSpPr>
            <p:spPr>
              <a:xfrm>
                <a:off x="3960684" y="5426446"/>
                <a:ext cx="504056" cy="42686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H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B7E4242-7518-4237-A481-668EC6EA6052}"/>
                </a:ext>
              </a:extLst>
            </p:cNvPr>
            <p:cNvSpPr/>
            <p:nvPr/>
          </p:nvSpPr>
          <p:spPr>
            <a:xfrm>
              <a:off x="6457805" y="3706045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T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F55E53D-13DA-4D21-8881-17E3172FB4D7}"/>
              </a:ext>
            </a:extLst>
          </p:cNvPr>
          <p:cNvSpPr/>
          <p:nvPr/>
        </p:nvSpPr>
        <p:spPr>
          <a:xfrm rot="8852502">
            <a:off x="6240347" y="4468886"/>
            <a:ext cx="665217" cy="613864"/>
          </a:xfrm>
          <a:prstGeom prst="bentArrow">
            <a:avLst>
              <a:gd name="adj1" fmla="val 18819"/>
              <a:gd name="adj2" fmla="val 28695"/>
              <a:gd name="adj3" fmla="val 25000"/>
              <a:gd name="adj4" fmla="val 746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197AD3-ED4E-44B4-92CD-77814089719F}"/>
              </a:ext>
            </a:extLst>
          </p:cNvPr>
          <p:cNvCxnSpPr>
            <a:cxnSpLocks/>
            <a:stCxn id="54" idx="3"/>
            <a:endCxn id="43" idx="0"/>
          </p:cNvCxnSpPr>
          <p:nvPr/>
        </p:nvCxnSpPr>
        <p:spPr>
          <a:xfrm>
            <a:off x="4362213" y="4712929"/>
            <a:ext cx="1182411" cy="741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190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V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73E5D8-FFC3-41ED-A907-AC710BD21594}"/>
              </a:ext>
            </a:extLst>
          </p:cNvPr>
          <p:cNvGrpSpPr/>
          <p:nvPr/>
        </p:nvGrpSpPr>
        <p:grpSpPr>
          <a:xfrm>
            <a:off x="2571751" y="2794440"/>
            <a:ext cx="4416062" cy="1324550"/>
            <a:chOff x="2571751" y="2794440"/>
            <a:chExt cx="4416062" cy="132455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66EF7B-9318-482F-8761-C1CC984B41A8}"/>
                </a:ext>
              </a:extLst>
            </p:cNvPr>
            <p:cNvGrpSpPr/>
            <p:nvPr/>
          </p:nvGrpSpPr>
          <p:grpSpPr>
            <a:xfrm>
              <a:off x="2571751" y="2794440"/>
              <a:ext cx="3912006" cy="1324550"/>
              <a:chOff x="1894623" y="4515350"/>
              <a:chExt cx="3912006" cy="132455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9A9001B-420B-4CC3-82CE-AB70E8FB3EE8}"/>
                  </a:ext>
                </a:extLst>
              </p:cNvPr>
              <p:cNvGrpSpPr/>
              <p:nvPr/>
            </p:nvGrpSpPr>
            <p:grpSpPr>
              <a:xfrm>
                <a:off x="1894623" y="4515350"/>
                <a:ext cx="3902029" cy="1324550"/>
                <a:chOff x="3059832" y="2766696"/>
                <a:chExt cx="3902029" cy="1324550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15EA50D-954F-4C77-B46B-B50CD6551B6E}"/>
                    </a:ext>
                  </a:extLst>
                </p:cNvPr>
                <p:cNvGrpSpPr/>
                <p:nvPr/>
              </p:nvGrpSpPr>
              <p:grpSpPr>
                <a:xfrm>
                  <a:off x="3059832" y="2766696"/>
                  <a:ext cx="2868971" cy="1324550"/>
                  <a:chOff x="2915816" y="4528762"/>
                  <a:chExt cx="2868971" cy="1324550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CD59D2A0-24AF-48E4-A181-73582AD7F233}"/>
                      </a:ext>
                    </a:extLst>
                  </p:cNvPr>
                  <p:cNvGrpSpPr/>
                  <p:nvPr/>
                </p:nvGrpSpPr>
                <p:grpSpPr>
                  <a:xfrm>
                    <a:off x="2915816" y="4528762"/>
                    <a:ext cx="2868971" cy="1318323"/>
                    <a:chOff x="2697636" y="2636912"/>
                    <a:chExt cx="2868971" cy="1318323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990F0A1-D818-4A28-9E50-4FD84EF233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97636" y="2636912"/>
                      <a:ext cx="2868971" cy="1310687"/>
                      <a:chOff x="2530794" y="4323401"/>
                      <a:chExt cx="2868971" cy="1310687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B26D19EC-4CB8-495A-9A84-858F4AB88B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54805" y="4323401"/>
                        <a:ext cx="2344960" cy="1310687"/>
                        <a:chOff x="3345708" y="3140968"/>
                        <a:chExt cx="2344960" cy="1310687"/>
                      </a:xfrm>
                    </p:grpSpPr>
                    <p:grpSp>
                      <p:nvGrpSpPr>
                        <p:cNvPr id="50" name="Group 49">
                          <a:extLst>
                            <a:ext uri="{FF2B5EF4-FFF2-40B4-BE49-F238E27FC236}">
                              <a16:creationId xmlns:a16="http://schemas.microsoft.com/office/drawing/2014/main" id="{13745858-4E64-4375-862D-6060DDD3A1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45708" y="3140968"/>
                          <a:ext cx="2344960" cy="1310687"/>
                          <a:chOff x="3646660" y="3715488"/>
                          <a:chExt cx="2344960" cy="1310687"/>
                        </a:xfrm>
                      </p:grpSpPr>
                      <p:grpSp>
                        <p:nvGrpSpPr>
                          <p:cNvPr id="53" name="Group 52">
                            <a:extLst>
                              <a:ext uri="{FF2B5EF4-FFF2-40B4-BE49-F238E27FC236}">
                                <a16:creationId xmlns:a16="http://schemas.microsoft.com/office/drawing/2014/main" id="{88578A96-D441-468B-9162-341E08CDAC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46660" y="3715488"/>
                            <a:ext cx="2344960" cy="1310687"/>
                            <a:chOff x="3657433" y="3051813"/>
                            <a:chExt cx="2344960" cy="1310687"/>
                          </a:xfrm>
                        </p:grpSpPr>
                        <p:grpSp>
                          <p:nvGrpSpPr>
                            <p:cNvPr id="55" name="Group 54">
                              <a:extLst>
                                <a:ext uri="{FF2B5EF4-FFF2-40B4-BE49-F238E27FC236}">
                                  <a16:creationId xmlns:a16="http://schemas.microsoft.com/office/drawing/2014/main" id="{E0AAAB3C-25EF-4C3D-AE07-B80586BFD2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57433" y="3051813"/>
                              <a:ext cx="1429546" cy="1309335"/>
                              <a:chOff x="3571950" y="2322311"/>
                              <a:chExt cx="1429546" cy="1309335"/>
                            </a:xfrm>
                          </p:grpSpPr>
                          <p:sp>
                            <p:nvSpPr>
                              <p:cNvPr id="57" name="Rectangle: Rounded Corners 56">
                                <a:extLst>
                                  <a:ext uri="{FF2B5EF4-FFF2-40B4-BE49-F238E27FC236}">
                                    <a16:creationId xmlns:a16="http://schemas.microsoft.com/office/drawing/2014/main" id="{79235663-D083-4E34-ADB1-18EF60AE225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497440" y="2322311"/>
                                <a:ext cx="504056" cy="3965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K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58" name="Rectangle: Rounded Corners 57">
                                <a:extLst>
                                  <a:ext uri="{FF2B5EF4-FFF2-40B4-BE49-F238E27FC236}">
                                    <a16:creationId xmlns:a16="http://schemas.microsoft.com/office/drawing/2014/main" id="{6A6DFE16-E1F6-4829-9C3C-C745DAC831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571950" y="3235137"/>
                                <a:ext cx="504056" cy="3965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F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56" name="Rectangle: Rounded Corners 55">
                              <a:extLst>
                                <a:ext uri="{FF2B5EF4-FFF2-40B4-BE49-F238E27FC236}">
                                  <a16:creationId xmlns:a16="http://schemas.microsoft.com/office/drawing/2014/main" id="{D6B20FC0-2ECA-4033-AAF5-C54CA84274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498337" y="3964639"/>
                              <a:ext cx="504056" cy="397861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Q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54" name="Rectangle: Rounded Corners 53">
                            <a:extLst>
                              <a:ext uri="{FF2B5EF4-FFF2-40B4-BE49-F238E27FC236}">
                                <a16:creationId xmlns:a16="http://schemas.microsoft.com/office/drawing/2014/main" id="{3F90F676-B1FC-4F97-9EBF-33C1F4C744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86183" y="3715488"/>
                            <a:ext cx="504056" cy="395157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S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51" name="Straight Arrow Connector 50">
                          <a:extLst>
                            <a:ext uri="{FF2B5EF4-FFF2-40B4-BE49-F238E27FC236}">
                              <a16:creationId xmlns:a16="http://schemas.microsoft.com/office/drawing/2014/main" id="{1AA14308-A763-46A4-B955-43A9CC829C8D}"/>
                            </a:ext>
                          </a:extLst>
                        </p:cNvPr>
                        <p:cNvCxnSpPr>
                          <a:cxnSpLocks/>
                          <a:stCxn id="57" idx="1"/>
                        </p:cNvCxnSpPr>
                        <p:nvPr/>
                      </p:nvCxnSpPr>
                      <p:spPr>
                        <a:xfrm flipH="1">
                          <a:off x="3707904" y="3339223"/>
                          <a:ext cx="563294" cy="73119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Arrow Connector 51">
                          <a:extLst>
                            <a:ext uri="{FF2B5EF4-FFF2-40B4-BE49-F238E27FC236}">
                              <a16:creationId xmlns:a16="http://schemas.microsoft.com/office/drawing/2014/main" id="{F7070454-AA21-421C-A5BF-F048181CD7D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812010" y="3536068"/>
                          <a:ext cx="364482" cy="541929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9" name="Rectangle: Rounded Corners 48">
                        <a:extLst>
                          <a:ext uri="{FF2B5EF4-FFF2-40B4-BE49-F238E27FC236}">
                            <a16:creationId xmlns:a16="http://schemas.microsoft.com/office/drawing/2014/main" id="{E1391A00-3252-492E-B13C-E8B45490A7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30794" y="5236227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C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7" name="Rectangle: Rounded Corners 46">
                      <a:extLst>
                        <a:ext uri="{FF2B5EF4-FFF2-40B4-BE49-F238E27FC236}">
                          <a16:creationId xmlns:a16="http://schemas.microsoft.com/office/drawing/2014/main" id="{1BE8BC0B-F2CE-4E05-B1E6-0188E80A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398" y="3558726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L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99D716E9-5A44-4C63-8923-46F31D3F710F}"/>
                      </a:ext>
                    </a:extLst>
                  </p:cNvPr>
                  <p:cNvSpPr/>
                  <p:nvPr/>
                </p:nvSpPr>
                <p:spPr>
                  <a:xfrm>
                    <a:off x="3960684" y="5426446"/>
                    <a:ext cx="504056" cy="426866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H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5B7E4242-7518-4237-A481-668EC6EA6052}"/>
                    </a:ext>
                  </a:extLst>
                </p:cNvPr>
                <p:cNvSpPr/>
                <p:nvPr/>
              </p:nvSpPr>
              <p:spPr>
                <a:xfrm>
                  <a:off x="6457805" y="3736616"/>
                  <a:ext cx="504056" cy="33536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A197AD3-ED4E-44B4-92CD-778140897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1033" y="4722725"/>
                <a:ext cx="1435596" cy="762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93DF6D1-626B-4F31-9C84-16310890F958}"/>
                </a:ext>
              </a:extLst>
            </p:cNvPr>
            <p:cNvSpPr/>
            <p:nvPr/>
          </p:nvSpPr>
          <p:spPr>
            <a:xfrm>
              <a:off x="6483757" y="3777395"/>
              <a:ext cx="504056" cy="33536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V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810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V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W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DA5A5F-A77B-4317-897B-23706B8D523E}"/>
              </a:ext>
            </a:extLst>
          </p:cNvPr>
          <p:cNvGrpSpPr/>
          <p:nvPr/>
        </p:nvGrpSpPr>
        <p:grpSpPr>
          <a:xfrm>
            <a:off x="2708176" y="2789312"/>
            <a:ext cx="4416062" cy="1324550"/>
            <a:chOff x="2571751" y="2794440"/>
            <a:chExt cx="4416062" cy="132455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38FF306-F3C6-4242-A7B3-2A34F3F9028C}"/>
                </a:ext>
              </a:extLst>
            </p:cNvPr>
            <p:cNvGrpSpPr/>
            <p:nvPr/>
          </p:nvGrpSpPr>
          <p:grpSpPr>
            <a:xfrm>
              <a:off x="2571751" y="2794440"/>
              <a:ext cx="3912006" cy="1324550"/>
              <a:chOff x="1894623" y="4515350"/>
              <a:chExt cx="3912006" cy="132455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3BECCB-5402-4637-BB87-7C1F0493CC53}"/>
                  </a:ext>
                </a:extLst>
              </p:cNvPr>
              <p:cNvGrpSpPr/>
              <p:nvPr/>
            </p:nvGrpSpPr>
            <p:grpSpPr>
              <a:xfrm>
                <a:off x="1894623" y="4515350"/>
                <a:ext cx="3902029" cy="1324550"/>
                <a:chOff x="3059832" y="2766696"/>
                <a:chExt cx="3902029" cy="1324550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26E88B8B-713C-462F-83D7-657CAA464672}"/>
                    </a:ext>
                  </a:extLst>
                </p:cNvPr>
                <p:cNvGrpSpPr/>
                <p:nvPr/>
              </p:nvGrpSpPr>
              <p:grpSpPr>
                <a:xfrm>
                  <a:off x="3059832" y="2766696"/>
                  <a:ext cx="2868971" cy="1324550"/>
                  <a:chOff x="2915816" y="4528762"/>
                  <a:chExt cx="2868971" cy="1324550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9D3635FC-2931-432B-A704-67A4A2A8DF44}"/>
                      </a:ext>
                    </a:extLst>
                  </p:cNvPr>
                  <p:cNvGrpSpPr/>
                  <p:nvPr/>
                </p:nvGrpSpPr>
                <p:grpSpPr>
                  <a:xfrm>
                    <a:off x="2915816" y="4528762"/>
                    <a:ext cx="2868971" cy="1318323"/>
                    <a:chOff x="2697636" y="2636912"/>
                    <a:chExt cx="2868971" cy="1318323"/>
                  </a:xfrm>
                </p:grpSpPr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F5D4E787-02D4-48C3-81A7-F74DC11F73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97636" y="2636912"/>
                      <a:ext cx="2868971" cy="1310687"/>
                      <a:chOff x="2530794" y="4323401"/>
                      <a:chExt cx="2868971" cy="1310687"/>
                    </a:xfrm>
                  </p:grpSpPr>
                  <p:grpSp>
                    <p:nvGrpSpPr>
                      <p:cNvPr id="37" name="Group 36">
                        <a:extLst>
                          <a:ext uri="{FF2B5EF4-FFF2-40B4-BE49-F238E27FC236}">
                            <a16:creationId xmlns:a16="http://schemas.microsoft.com/office/drawing/2014/main" id="{544D2E7C-A0DD-4BED-9262-9046E977D1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54805" y="4323401"/>
                        <a:ext cx="2344960" cy="1310687"/>
                        <a:chOff x="3345708" y="3140968"/>
                        <a:chExt cx="2344960" cy="1310687"/>
                      </a:xfrm>
                    </p:grpSpPr>
                    <p:grpSp>
                      <p:nvGrpSpPr>
                        <p:cNvPr id="40" name="Group 39">
                          <a:extLst>
                            <a:ext uri="{FF2B5EF4-FFF2-40B4-BE49-F238E27FC236}">
                              <a16:creationId xmlns:a16="http://schemas.microsoft.com/office/drawing/2014/main" id="{59B370D2-9447-4EE6-A9C4-AD0AB77BE3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45708" y="3140968"/>
                          <a:ext cx="2344960" cy="1310687"/>
                          <a:chOff x="3646660" y="3715488"/>
                          <a:chExt cx="2344960" cy="1310687"/>
                        </a:xfrm>
                      </p:grpSpPr>
                      <p:grpSp>
                        <p:nvGrpSpPr>
                          <p:cNvPr id="61" name="Group 60">
                            <a:extLst>
                              <a:ext uri="{FF2B5EF4-FFF2-40B4-BE49-F238E27FC236}">
                                <a16:creationId xmlns:a16="http://schemas.microsoft.com/office/drawing/2014/main" id="{926956E4-A538-4494-BD05-1149CC7F81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46660" y="3715488"/>
                            <a:ext cx="2344960" cy="1310687"/>
                            <a:chOff x="3657433" y="3051813"/>
                            <a:chExt cx="2344960" cy="1310687"/>
                          </a:xfrm>
                        </p:grpSpPr>
                        <p:grpSp>
                          <p:nvGrpSpPr>
                            <p:cNvPr id="63" name="Group 62">
                              <a:extLst>
                                <a:ext uri="{FF2B5EF4-FFF2-40B4-BE49-F238E27FC236}">
                                  <a16:creationId xmlns:a16="http://schemas.microsoft.com/office/drawing/2014/main" id="{852C03A9-2D77-439D-820F-DAF6CFC800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57433" y="3051813"/>
                              <a:ext cx="1429546" cy="1309335"/>
                              <a:chOff x="3571950" y="2322311"/>
                              <a:chExt cx="1429546" cy="1309335"/>
                            </a:xfrm>
                          </p:grpSpPr>
                          <p:sp>
                            <p:nvSpPr>
                              <p:cNvPr id="65" name="Rectangle: Rounded Corners 64">
                                <a:extLst>
                                  <a:ext uri="{FF2B5EF4-FFF2-40B4-BE49-F238E27FC236}">
                                    <a16:creationId xmlns:a16="http://schemas.microsoft.com/office/drawing/2014/main" id="{7721BA48-0195-4ACC-A3BB-3F0643D39E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497440" y="2322311"/>
                                <a:ext cx="504056" cy="3965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K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66" name="Rectangle: Rounded Corners 65">
                                <a:extLst>
                                  <a:ext uri="{FF2B5EF4-FFF2-40B4-BE49-F238E27FC236}">
                                    <a16:creationId xmlns:a16="http://schemas.microsoft.com/office/drawing/2014/main" id="{CF9283E7-FA40-4AF9-B4A8-E66F9FA593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571950" y="3235137"/>
                                <a:ext cx="504056" cy="3965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F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4" name="Rectangle: Rounded Corners 63">
                              <a:extLst>
                                <a:ext uri="{FF2B5EF4-FFF2-40B4-BE49-F238E27FC236}">
                                  <a16:creationId xmlns:a16="http://schemas.microsoft.com/office/drawing/2014/main" id="{E769DDB1-D439-48CC-844D-456A93FA296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498337" y="3964639"/>
                              <a:ext cx="504056" cy="397861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Q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2" name="Rectangle: Rounded Corners 61">
                            <a:extLst>
                              <a:ext uri="{FF2B5EF4-FFF2-40B4-BE49-F238E27FC236}">
                                <a16:creationId xmlns:a16="http://schemas.microsoft.com/office/drawing/2014/main" id="{8D304B92-1603-4DA6-9E68-407F9DCE70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86183" y="3715488"/>
                            <a:ext cx="504056" cy="395157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S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805E3558-69DA-45BC-960D-071FDEE82636}"/>
                            </a:ext>
                          </a:extLst>
                        </p:cNvPr>
                        <p:cNvCxnSpPr>
                          <a:cxnSpLocks/>
                          <a:stCxn id="65" idx="1"/>
                        </p:cNvCxnSpPr>
                        <p:nvPr/>
                      </p:nvCxnSpPr>
                      <p:spPr>
                        <a:xfrm flipH="1">
                          <a:off x="3707904" y="3339223"/>
                          <a:ext cx="563294" cy="73119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Arrow Connector 58">
                          <a:extLst>
                            <a:ext uri="{FF2B5EF4-FFF2-40B4-BE49-F238E27FC236}">
                              <a16:creationId xmlns:a16="http://schemas.microsoft.com/office/drawing/2014/main" id="{287A7D04-BA17-4BC6-8CC4-04C3F2F3F7B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812010" y="3536068"/>
                          <a:ext cx="364482" cy="541929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8" name="Rectangle: Rounded Corners 37">
                        <a:extLst>
                          <a:ext uri="{FF2B5EF4-FFF2-40B4-BE49-F238E27FC236}">
                            <a16:creationId xmlns:a16="http://schemas.microsoft.com/office/drawing/2014/main" id="{7391A8F6-CFE6-4213-9296-046963BCDD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30794" y="5236227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C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6" name="Rectangle: Rounded Corners 35">
                      <a:extLst>
                        <a:ext uri="{FF2B5EF4-FFF2-40B4-BE49-F238E27FC236}">
                          <a16:creationId xmlns:a16="http://schemas.microsoft.com/office/drawing/2014/main" id="{ABA44E74-944F-40DB-ACB6-B15606E080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398" y="3558726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L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38B3765E-AB64-4191-BFD5-C561CADFF876}"/>
                      </a:ext>
                    </a:extLst>
                  </p:cNvPr>
                  <p:cNvSpPr/>
                  <p:nvPr/>
                </p:nvSpPr>
                <p:spPr>
                  <a:xfrm>
                    <a:off x="3960684" y="5426446"/>
                    <a:ext cx="504056" cy="426866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H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E91D2A80-77B9-41BE-A09F-E8667A931E92}"/>
                    </a:ext>
                  </a:extLst>
                </p:cNvPr>
                <p:cNvSpPr/>
                <p:nvPr/>
              </p:nvSpPr>
              <p:spPr>
                <a:xfrm>
                  <a:off x="6457805" y="3736616"/>
                  <a:ext cx="504056" cy="33536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7D3B6DF-727A-4DD2-8B4A-73C7A00A0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1033" y="4722725"/>
                <a:ext cx="1435596" cy="762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A10A2ED-6B61-4FB6-8486-35012EAC57D1}"/>
                </a:ext>
              </a:extLst>
            </p:cNvPr>
            <p:cNvSpPr/>
            <p:nvPr/>
          </p:nvSpPr>
          <p:spPr>
            <a:xfrm>
              <a:off x="6483757" y="3777395"/>
              <a:ext cx="504056" cy="33536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V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431863-DC1A-42AD-90BC-76BC50649218}"/>
              </a:ext>
            </a:extLst>
          </p:cNvPr>
          <p:cNvGrpSpPr/>
          <p:nvPr/>
        </p:nvGrpSpPr>
        <p:grpSpPr>
          <a:xfrm>
            <a:off x="2363969" y="4383911"/>
            <a:ext cx="4930095" cy="1324550"/>
            <a:chOff x="2363969" y="4383911"/>
            <a:chExt cx="4930095" cy="132455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73E5D8-FFC3-41ED-A907-AC710BD21594}"/>
                </a:ext>
              </a:extLst>
            </p:cNvPr>
            <p:cNvGrpSpPr/>
            <p:nvPr/>
          </p:nvGrpSpPr>
          <p:grpSpPr>
            <a:xfrm>
              <a:off x="2363969" y="4383911"/>
              <a:ext cx="4416062" cy="1324550"/>
              <a:chOff x="2571751" y="2794440"/>
              <a:chExt cx="4416062" cy="132455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E66EF7B-9318-482F-8761-C1CC984B41A8}"/>
                  </a:ext>
                </a:extLst>
              </p:cNvPr>
              <p:cNvGrpSpPr/>
              <p:nvPr/>
            </p:nvGrpSpPr>
            <p:grpSpPr>
              <a:xfrm>
                <a:off x="2571751" y="2794440"/>
                <a:ext cx="3912006" cy="1324550"/>
                <a:chOff x="1894623" y="4515350"/>
                <a:chExt cx="3912006" cy="1324550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E9A9001B-420B-4CC3-82CE-AB70E8FB3EE8}"/>
                    </a:ext>
                  </a:extLst>
                </p:cNvPr>
                <p:cNvGrpSpPr/>
                <p:nvPr/>
              </p:nvGrpSpPr>
              <p:grpSpPr>
                <a:xfrm>
                  <a:off x="1894623" y="4515350"/>
                  <a:ext cx="3902029" cy="1324550"/>
                  <a:chOff x="3059832" y="2766696"/>
                  <a:chExt cx="3902029" cy="1324550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E15EA50D-954F-4C77-B46B-B50CD6551B6E}"/>
                      </a:ext>
                    </a:extLst>
                  </p:cNvPr>
                  <p:cNvGrpSpPr/>
                  <p:nvPr/>
                </p:nvGrpSpPr>
                <p:grpSpPr>
                  <a:xfrm>
                    <a:off x="3059832" y="2766696"/>
                    <a:ext cx="2868971" cy="1324550"/>
                    <a:chOff x="2915816" y="4528762"/>
                    <a:chExt cx="2868971" cy="1324550"/>
                  </a:xfrm>
                </p:grpSpPr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CD59D2A0-24AF-48E4-A181-73582AD7F2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5816" y="4528762"/>
                      <a:ext cx="2868971" cy="1318323"/>
                      <a:chOff x="2697636" y="2636912"/>
                      <a:chExt cx="2868971" cy="1318323"/>
                    </a:xfrm>
                  </p:grpSpPr>
                  <p:grpSp>
                    <p:nvGrpSpPr>
                      <p:cNvPr id="46" name="Group 45">
                        <a:extLst>
                          <a:ext uri="{FF2B5EF4-FFF2-40B4-BE49-F238E27FC236}">
                            <a16:creationId xmlns:a16="http://schemas.microsoft.com/office/drawing/2014/main" id="{C990F0A1-D818-4A28-9E50-4FD84EF233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97636" y="2636912"/>
                        <a:ext cx="2868971" cy="1310687"/>
                        <a:chOff x="2530794" y="4323401"/>
                        <a:chExt cx="2868971" cy="1310687"/>
                      </a:xfrm>
                    </p:grpSpPr>
                    <p:grpSp>
                      <p:nvGrpSpPr>
                        <p:cNvPr id="48" name="Group 47">
                          <a:extLst>
                            <a:ext uri="{FF2B5EF4-FFF2-40B4-BE49-F238E27FC236}">
                              <a16:creationId xmlns:a16="http://schemas.microsoft.com/office/drawing/2014/main" id="{B26D19EC-4CB8-495A-9A84-858F4AB88B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054805" y="4323401"/>
                          <a:ext cx="2344960" cy="1310687"/>
                          <a:chOff x="3345708" y="3140968"/>
                          <a:chExt cx="2344960" cy="1310687"/>
                        </a:xfrm>
                      </p:grpSpPr>
                      <p:grpSp>
                        <p:nvGrpSpPr>
                          <p:cNvPr id="50" name="Group 49">
                            <a:extLst>
                              <a:ext uri="{FF2B5EF4-FFF2-40B4-BE49-F238E27FC236}">
                                <a16:creationId xmlns:a16="http://schemas.microsoft.com/office/drawing/2014/main" id="{13745858-4E64-4375-862D-6060DDD3A16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345708" y="3140968"/>
                            <a:ext cx="2344960" cy="1310687"/>
                            <a:chOff x="3646660" y="3715488"/>
                            <a:chExt cx="2344960" cy="1310687"/>
                          </a:xfrm>
                        </p:grpSpPr>
                        <p:grpSp>
                          <p:nvGrpSpPr>
                            <p:cNvPr id="53" name="Group 52">
                              <a:extLst>
                                <a:ext uri="{FF2B5EF4-FFF2-40B4-BE49-F238E27FC236}">
                                  <a16:creationId xmlns:a16="http://schemas.microsoft.com/office/drawing/2014/main" id="{88578A96-D441-468B-9162-341E08CDAC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46660" y="3715488"/>
                              <a:ext cx="2344960" cy="1310687"/>
                              <a:chOff x="3657433" y="3051813"/>
                              <a:chExt cx="2344960" cy="1310687"/>
                            </a:xfrm>
                          </p:grpSpPr>
                          <p:grpSp>
                            <p:nvGrpSpPr>
                              <p:cNvPr id="55" name="Group 54">
                                <a:extLst>
                                  <a:ext uri="{FF2B5EF4-FFF2-40B4-BE49-F238E27FC236}">
                                    <a16:creationId xmlns:a16="http://schemas.microsoft.com/office/drawing/2014/main" id="{E0AAAB3C-25EF-4C3D-AE07-B80586BFD2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57433" y="3051813"/>
                                <a:ext cx="1429546" cy="1309335"/>
                                <a:chOff x="3571950" y="2322311"/>
                                <a:chExt cx="1429546" cy="1309335"/>
                              </a:xfrm>
                            </p:grpSpPr>
                            <p:sp>
                              <p:nvSpPr>
                                <p:cNvPr id="57" name="Rectangle: Rounded Corners 56">
                                  <a:extLst>
                                    <a:ext uri="{FF2B5EF4-FFF2-40B4-BE49-F238E27FC236}">
                                      <a16:creationId xmlns:a16="http://schemas.microsoft.com/office/drawing/2014/main" id="{79235663-D083-4E34-ADB1-18EF60AE225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497440" y="2322311"/>
                                  <a:ext cx="504056" cy="39650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K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8" name="Rectangle: Rounded Corners 57">
                                  <a:extLst>
                                    <a:ext uri="{FF2B5EF4-FFF2-40B4-BE49-F238E27FC236}">
                                      <a16:creationId xmlns:a16="http://schemas.microsoft.com/office/drawing/2014/main" id="{6A6DFE16-E1F6-4829-9C3C-C745DAC8311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571950" y="3235137"/>
                                  <a:ext cx="504056" cy="39650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F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56" name="Rectangle: Rounded Corners 55">
                                <a:extLst>
                                  <a:ext uri="{FF2B5EF4-FFF2-40B4-BE49-F238E27FC236}">
                                    <a16:creationId xmlns:a16="http://schemas.microsoft.com/office/drawing/2014/main" id="{D6B20FC0-2ECA-4033-AAF5-C54CA84274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498337" y="3964639"/>
                                <a:ext cx="504056" cy="39786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Q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54" name="Rectangle: Rounded Corners 53">
                              <a:extLst>
                                <a:ext uri="{FF2B5EF4-FFF2-40B4-BE49-F238E27FC236}">
                                  <a16:creationId xmlns:a16="http://schemas.microsoft.com/office/drawing/2014/main" id="{3F90F676-B1FC-4F97-9EBF-33C1F4C744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86183" y="3715488"/>
                              <a:ext cx="504056" cy="395157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S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51" name="Straight Arrow Connector 50">
                            <a:extLst>
                              <a:ext uri="{FF2B5EF4-FFF2-40B4-BE49-F238E27FC236}">
                                <a16:creationId xmlns:a16="http://schemas.microsoft.com/office/drawing/2014/main" id="{1AA14308-A763-46A4-B955-43A9CC829C8D}"/>
                              </a:ext>
                            </a:extLst>
                          </p:cNvPr>
                          <p:cNvCxnSpPr>
                            <a:cxnSpLocks/>
                            <a:stCxn id="57" idx="1"/>
                          </p:cNvCxnSpPr>
                          <p:nvPr/>
                        </p:nvCxnSpPr>
                        <p:spPr>
                          <a:xfrm flipH="1">
                            <a:off x="3707904" y="3339223"/>
                            <a:ext cx="563294" cy="731195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Arrow Connector 51">
                            <a:extLst>
                              <a:ext uri="{FF2B5EF4-FFF2-40B4-BE49-F238E27FC236}">
                                <a16:creationId xmlns:a16="http://schemas.microsoft.com/office/drawing/2014/main" id="{F7070454-AA21-421C-A5BF-F048181CD7D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812010" y="3536068"/>
                            <a:ext cx="364482" cy="541929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9" name="Rectangle: Rounded Corners 48">
                          <a:extLst>
                            <a:ext uri="{FF2B5EF4-FFF2-40B4-BE49-F238E27FC236}">
                              <a16:creationId xmlns:a16="http://schemas.microsoft.com/office/drawing/2014/main" id="{E1391A00-3252-492E-B13C-E8B45490A7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30794" y="5236227"/>
                          <a:ext cx="504056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C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7" name="Rectangle: Rounded Corners 46">
                        <a:extLst>
                          <a:ext uri="{FF2B5EF4-FFF2-40B4-BE49-F238E27FC236}">
                            <a16:creationId xmlns:a16="http://schemas.microsoft.com/office/drawing/2014/main" id="{1BE8BC0B-F2CE-4E05-B1E6-0188E80AD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38398" y="3558726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L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5" name="Rectangle: Rounded Corners 44">
                      <a:extLst>
                        <a:ext uri="{FF2B5EF4-FFF2-40B4-BE49-F238E27FC236}">
                          <a16:creationId xmlns:a16="http://schemas.microsoft.com/office/drawing/2014/main" id="{99D716E9-5A44-4C63-8923-46F31D3F7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0684" y="5426446"/>
                      <a:ext cx="504056" cy="426866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H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5B7E4242-7518-4237-A481-668EC6EA6052}"/>
                      </a:ext>
                    </a:extLst>
                  </p:cNvPr>
                  <p:cNvSpPr/>
                  <p:nvPr/>
                </p:nvSpPr>
                <p:spPr>
                  <a:xfrm>
                    <a:off x="6457805" y="3736616"/>
                    <a:ext cx="504056" cy="33536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A197AD3-ED4E-44B4-92CD-778140897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1033" y="4722725"/>
                  <a:ext cx="1435596" cy="7625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93DF6D1-626B-4F31-9C84-16310890F958}"/>
                  </a:ext>
                </a:extLst>
              </p:cNvPr>
              <p:cNvSpPr/>
              <p:nvPr/>
            </p:nvSpPr>
            <p:spPr>
              <a:xfrm>
                <a:off x="6483757" y="3777395"/>
                <a:ext cx="504056" cy="33536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V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D84668F-AC92-4892-89EB-78A2250ACBDB}"/>
                </a:ext>
              </a:extLst>
            </p:cNvPr>
            <p:cNvSpPr/>
            <p:nvPr/>
          </p:nvSpPr>
          <p:spPr>
            <a:xfrm>
              <a:off x="6790008" y="5366866"/>
              <a:ext cx="504056" cy="33536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W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5643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M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A7DBD-9779-4042-9311-49872EA6624F}"/>
              </a:ext>
            </a:extLst>
          </p:cNvPr>
          <p:cNvGrpSpPr/>
          <p:nvPr/>
        </p:nvGrpSpPr>
        <p:grpSpPr>
          <a:xfrm>
            <a:off x="2483768" y="2708920"/>
            <a:ext cx="5400600" cy="1324550"/>
            <a:chOff x="2483768" y="2708920"/>
            <a:chExt cx="5400600" cy="13245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3431863-DC1A-42AD-90BC-76BC50649218}"/>
                </a:ext>
              </a:extLst>
            </p:cNvPr>
            <p:cNvGrpSpPr/>
            <p:nvPr/>
          </p:nvGrpSpPr>
          <p:grpSpPr>
            <a:xfrm>
              <a:off x="2483768" y="2708920"/>
              <a:ext cx="5400600" cy="1324550"/>
              <a:chOff x="2363969" y="4383911"/>
              <a:chExt cx="5400600" cy="132455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373E5D8-FFC3-41ED-A907-AC710BD21594}"/>
                  </a:ext>
                </a:extLst>
              </p:cNvPr>
              <p:cNvGrpSpPr/>
              <p:nvPr/>
            </p:nvGrpSpPr>
            <p:grpSpPr>
              <a:xfrm>
                <a:off x="2363969" y="4383911"/>
                <a:ext cx="4886567" cy="1324550"/>
                <a:chOff x="2571751" y="2794440"/>
                <a:chExt cx="4886567" cy="132455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3E66EF7B-9318-482F-8761-C1CC984B41A8}"/>
                    </a:ext>
                  </a:extLst>
                </p:cNvPr>
                <p:cNvGrpSpPr/>
                <p:nvPr/>
              </p:nvGrpSpPr>
              <p:grpSpPr>
                <a:xfrm>
                  <a:off x="2571751" y="2794440"/>
                  <a:ext cx="4634539" cy="1324550"/>
                  <a:chOff x="1894623" y="4515350"/>
                  <a:chExt cx="4634539" cy="1324550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E9A9001B-420B-4CC3-82CE-AB70E8FB3EE8}"/>
                      </a:ext>
                    </a:extLst>
                  </p:cNvPr>
                  <p:cNvGrpSpPr/>
                  <p:nvPr/>
                </p:nvGrpSpPr>
                <p:grpSpPr>
                  <a:xfrm>
                    <a:off x="1894623" y="4515350"/>
                    <a:ext cx="4372534" cy="1324550"/>
                    <a:chOff x="3059832" y="2766696"/>
                    <a:chExt cx="4372534" cy="1324550"/>
                  </a:xfrm>
                </p:grpSpPr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E15EA50D-954F-4C77-B46B-B50CD6551B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9832" y="2766696"/>
                      <a:ext cx="2868971" cy="1324550"/>
                      <a:chOff x="2915816" y="4528762"/>
                      <a:chExt cx="2868971" cy="1324550"/>
                    </a:xfrm>
                  </p:grpSpPr>
                  <p:grpSp>
                    <p:nvGrpSpPr>
                      <p:cNvPr id="44" name="Group 43">
                        <a:extLst>
                          <a:ext uri="{FF2B5EF4-FFF2-40B4-BE49-F238E27FC236}">
                            <a16:creationId xmlns:a16="http://schemas.microsoft.com/office/drawing/2014/main" id="{CD59D2A0-24AF-48E4-A181-73582AD7F2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5816" y="4528762"/>
                        <a:ext cx="2868971" cy="1318323"/>
                        <a:chOff x="2697636" y="2636912"/>
                        <a:chExt cx="2868971" cy="1318323"/>
                      </a:xfrm>
                    </p:grpSpPr>
                    <p:grpSp>
                      <p:nvGrpSpPr>
                        <p:cNvPr id="46" name="Group 45">
                          <a:extLst>
                            <a:ext uri="{FF2B5EF4-FFF2-40B4-BE49-F238E27FC236}">
                              <a16:creationId xmlns:a16="http://schemas.microsoft.com/office/drawing/2014/main" id="{C990F0A1-D818-4A28-9E50-4FD84EF233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97636" y="2636912"/>
                          <a:ext cx="2868971" cy="1310687"/>
                          <a:chOff x="2530794" y="4323401"/>
                          <a:chExt cx="2868971" cy="1310687"/>
                        </a:xfrm>
                      </p:grpSpPr>
                      <p:grpSp>
                        <p:nvGrpSpPr>
                          <p:cNvPr id="48" name="Group 47">
                            <a:extLst>
                              <a:ext uri="{FF2B5EF4-FFF2-40B4-BE49-F238E27FC236}">
                                <a16:creationId xmlns:a16="http://schemas.microsoft.com/office/drawing/2014/main" id="{B26D19EC-4CB8-495A-9A84-858F4AB88B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054805" y="4323401"/>
                            <a:ext cx="2344960" cy="1310687"/>
                            <a:chOff x="3345708" y="3140968"/>
                            <a:chExt cx="2344960" cy="1310687"/>
                          </a:xfrm>
                        </p:grpSpPr>
                        <p:grpSp>
                          <p:nvGrpSpPr>
                            <p:cNvPr id="50" name="Group 49">
                              <a:extLst>
                                <a:ext uri="{FF2B5EF4-FFF2-40B4-BE49-F238E27FC236}">
                                  <a16:creationId xmlns:a16="http://schemas.microsoft.com/office/drawing/2014/main" id="{13745858-4E64-4375-862D-6060DDD3A1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45708" y="3140968"/>
                              <a:ext cx="2344960" cy="1310687"/>
                              <a:chOff x="3646660" y="3715488"/>
                              <a:chExt cx="2344960" cy="1310687"/>
                            </a:xfrm>
                          </p:grpSpPr>
                          <p:grpSp>
                            <p:nvGrpSpPr>
                              <p:cNvPr id="53" name="Group 52">
                                <a:extLst>
                                  <a:ext uri="{FF2B5EF4-FFF2-40B4-BE49-F238E27FC236}">
                                    <a16:creationId xmlns:a16="http://schemas.microsoft.com/office/drawing/2014/main" id="{88578A96-D441-468B-9162-341E08CDAC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46660" y="3715488"/>
                                <a:ext cx="2344960" cy="1310687"/>
                                <a:chOff x="3657433" y="3051813"/>
                                <a:chExt cx="2344960" cy="1310687"/>
                              </a:xfrm>
                            </p:grpSpPr>
                            <p:grpSp>
                              <p:nvGrpSpPr>
                                <p:cNvPr id="55" name="Group 54">
                                  <a:extLst>
                                    <a:ext uri="{FF2B5EF4-FFF2-40B4-BE49-F238E27FC236}">
                                      <a16:creationId xmlns:a16="http://schemas.microsoft.com/office/drawing/2014/main" id="{E0AAAB3C-25EF-4C3D-AE07-B80586BFD2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657433" y="3051813"/>
                                  <a:ext cx="1429546" cy="1309335"/>
                                  <a:chOff x="3571950" y="2322311"/>
                                  <a:chExt cx="1429546" cy="1309335"/>
                                </a:xfrm>
                              </p:grpSpPr>
                              <p:sp>
                                <p:nvSpPr>
                                  <p:cNvPr id="57" name="Rectangle: Rounded Corners 56">
                                    <a:extLst>
                                      <a:ext uri="{FF2B5EF4-FFF2-40B4-BE49-F238E27FC236}">
                                        <a16:creationId xmlns:a16="http://schemas.microsoft.com/office/drawing/2014/main" id="{79235663-D083-4E34-ADB1-18EF60AE22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497440" y="2322311"/>
                                    <a:ext cx="504056" cy="396509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K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8" name="Rectangle: Rounded Corners 57">
                                    <a:extLst>
                                      <a:ext uri="{FF2B5EF4-FFF2-40B4-BE49-F238E27FC236}">
                                        <a16:creationId xmlns:a16="http://schemas.microsoft.com/office/drawing/2014/main" id="{6A6DFE16-E1F6-4829-9C3C-C745DAC831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571950" y="3235137"/>
                                    <a:ext cx="504056" cy="396509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F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56" name="Rectangle: Rounded Corners 55">
                                  <a:extLst>
                                    <a:ext uri="{FF2B5EF4-FFF2-40B4-BE49-F238E27FC236}">
                                      <a16:creationId xmlns:a16="http://schemas.microsoft.com/office/drawing/2014/main" id="{D6B20FC0-2ECA-4033-AAF5-C54CA842743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498337" y="3964639"/>
                                  <a:ext cx="504056" cy="397861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M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54" name="Rectangle: Rounded Corners 53">
                                <a:extLst>
                                  <a:ext uri="{FF2B5EF4-FFF2-40B4-BE49-F238E27FC236}">
                                    <a16:creationId xmlns:a16="http://schemas.microsoft.com/office/drawing/2014/main" id="{3F90F676-B1FC-4F97-9EBF-33C1F4C744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086183" y="3715488"/>
                                <a:ext cx="504056" cy="395157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S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51" name="Straight Arrow Connector 50">
                              <a:extLst>
                                <a:ext uri="{FF2B5EF4-FFF2-40B4-BE49-F238E27FC236}">
                                  <a16:creationId xmlns:a16="http://schemas.microsoft.com/office/drawing/2014/main" id="{1AA14308-A763-46A4-B955-43A9CC829C8D}"/>
                                </a:ext>
                              </a:extLst>
                            </p:cNvPr>
                            <p:cNvCxnSpPr>
                              <a:cxnSpLocks/>
                              <a:stCxn id="57" idx="1"/>
                            </p:cNvCxnSpPr>
                            <p:nvPr/>
                          </p:nvCxnSpPr>
                          <p:spPr>
                            <a:xfrm flipH="1">
                              <a:off x="3707904" y="3339223"/>
                              <a:ext cx="563294" cy="731195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2" name="Straight Arrow Connector 51">
                              <a:extLst>
                                <a:ext uri="{FF2B5EF4-FFF2-40B4-BE49-F238E27FC236}">
                                  <a16:creationId xmlns:a16="http://schemas.microsoft.com/office/drawing/2014/main" id="{F7070454-AA21-421C-A5BF-F048181CD7D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812010" y="3536068"/>
                              <a:ext cx="364482" cy="541929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9" name="Rectangle: Rounded Corners 48">
                            <a:extLst>
                              <a:ext uri="{FF2B5EF4-FFF2-40B4-BE49-F238E27FC236}">
                                <a16:creationId xmlns:a16="http://schemas.microsoft.com/office/drawing/2014/main" id="{E1391A00-3252-492E-B13C-E8B45490A7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30794" y="5236227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C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47" name="Rectangle: Rounded Corners 46">
                          <a:extLst>
                            <a:ext uri="{FF2B5EF4-FFF2-40B4-BE49-F238E27FC236}">
                              <a16:creationId xmlns:a16="http://schemas.microsoft.com/office/drawing/2014/main" id="{1BE8BC0B-F2CE-4E05-B1E6-0188E80AD2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38398" y="3558726"/>
                          <a:ext cx="504056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L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5" name="Rectangle: Rounded Corners 44">
                        <a:extLst>
                          <a:ext uri="{FF2B5EF4-FFF2-40B4-BE49-F238E27FC236}">
                            <a16:creationId xmlns:a16="http://schemas.microsoft.com/office/drawing/2014/main" id="{99D716E9-5A44-4C63-8923-46F31D3F7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60684" y="5426446"/>
                        <a:ext cx="504056" cy="426866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H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3" name="Rectangle: Rounded Corners 42">
                      <a:extLst>
                        <a:ext uri="{FF2B5EF4-FFF2-40B4-BE49-F238E27FC236}">
                          <a16:creationId xmlns:a16="http://schemas.microsoft.com/office/drawing/2014/main" id="{5B7E4242-7518-4237-A481-668EC6EA60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8310" y="3736616"/>
                      <a:ext cx="504056" cy="33536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T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AA197AD3-ED4E-44B4-92CD-77814089719F}"/>
                      </a:ext>
                    </a:extLst>
                  </p:cNvPr>
                  <p:cNvCxnSpPr>
                    <a:cxnSpLocks/>
                    <a:endCxn id="13" idx="0"/>
                  </p:cNvCxnSpPr>
                  <p:nvPr/>
                </p:nvCxnSpPr>
                <p:spPr>
                  <a:xfrm>
                    <a:off x="4371033" y="4722725"/>
                    <a:ext cx="2158129" cy="7755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93DF6D1-626B-4F31-9C84-16310890F958}"/>
                    </a:ext>
                  </a:extLst>
                </p:cNvPr>
                <p:cNvSpPr/>
                <p:nvPr/>
              </p:nvSpPr>
              <p:spPr>
                <a:xfrm>
                  <a:off x="6954262" y="3777395"/>
                  <a:ext cx="504056" cy="33536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V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D84668F-AC92-4892-89EB-78A2250ACBDB}"/>
                  </a:ext>
                </a:extLst>
              </p:cNvPr>
              <p:cNvSpPr/>
              <p:nvPr/>
            </p:nvSpPr>
            <p:spPr>
              <a:xfrm>
                <a:off x="7260513" y="5366866"/>
                <a:ext cx="504056" cy="33536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W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735D91B-6892-484C-B6D7-E9988B6125E3}"/>
                </a:ext>
              </a:extLst>
            </p:cNvPr>
            <p:cNvSpPr/>
            <p:nvPr/>
          </p:nvSpPr>
          <p:spPr>
            <a:xfrm>
              <a:off x="5370924" y="3630734"/>
              <a:ext cx="504056" cy="3978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Q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609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M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R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A7DBD-9779-4042-9311-49872EA6624F}"/>
              </a:ext>
            </a:extLst>
          </p:cNvPr>
          <p:cNvGrpSpPr/>
          <p:nvPr/>
        </p:nvGrpSpPr>
        <p:grpSpPr>
          <a:xfrm>
            <a:off x="2483768" y="2564904"/>
            <a:ext cx="5400600" cy="1324550"/>
            <a:chOff x="2483768" y="2708920"/>
            <a:chExt cx="5400600" cy="13245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3431863-DC1A-42AD-90BC-76BC50649218}"/>
                </a:ext>
              </a:extLst>
            </p:cNvPr>
            <p:cNvGrpSpPr/>
            <p:nvPr/>
          </p:nvGrpSpPr>
          <p:grpSpPr>
            <a:xfrm>
              <a:off x="2483768" y="2708920"/>
              <a:ext cx="5400600" cy="1324550"/>
              <a:chOff x="2363969" y="4383911"/>
              <a:chExt cx="5400600" cy="132455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373E5D8-FFC3-41ED-A907-AC710BD21594}"/>
                  </a:ext>
                </a:extLst>
              </p:cNvPr>
              <p:cNvGrpSpPr/>
              <p:nvPr/>
            </p:nvGrpSpPr>
            <p:grpSpPr>
              <a:xfrm>
                <a:off x="2363969" y="4383911"/>
                <a:ext cx="4886567" cy="1324550"/>
                <a:chOff x="2571751" y="2794440"/>
                <a:chExt cx="4886567" cy="132455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3E66EF7B-9318-482F-8761-C1CC984B41A8}"/>
                    </a:ext>
                  </a:extLst>
                </p:cNvPr>
                <p:cNvGrpSpPr/>
                <p:nvPr/>
              </p:nvGrpSpPr>
              <p:grpSpPr>
                <a:xfrm>
                  <a:off x="2571751" y="2794440"/>
                  <a:ext cx="4634539" cy="1324550"/>
                  <a:chOff x="1894623" y="4515350"/>
                  <a:chExt cx="4634539" cy="1324550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E9A9001B-420B-4CC3-82CE-AB70E8FB3EE8}"/>
                      </a:ext>
                    </a:extLst>
                  </p:cNvPr>
                  <p:cNvGrpSpPr/>
                  <p:nvPr/>
                </p:nvGrpSpPr>
                <p:grpSpPr>
                  <a:xfrm>
                    <a:off x="1894623" y="4515350"/>
                    <a:ext cx="4372534" cy="1324550"/>
                    <a:chOff x="3059832" y="2766696"/>
                    <a:chExt cx="4372534" cy="1324550"/>
                  </a:xfrm>
                </p:grpSpPr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E15EA50D-954F-4C77-B46B-B50CD6551B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9832" y="2766696"/>
                      <a:ext cx="2868971" cy="1324550"/>
                      <a:chOff x="2915816" y="4528762"/>
                      <a:chExt cx="2868971" cy="1324550"/>
                    </a:xfrm>
                  </p:grpSpPr>
                  <p:grpSp>
                    <p:nvGrpSpPr>
                      <p:cNvPr id="44" name="Group 43">
                        <a:extLst>
                          <a:ext uri="{FF2B5EF4-FFF2-40B4-BE49-F238E27FC236}">
                            <a16:creationId xmlns:a16="http://schemas.microsoft.com/office/drawing/2014/main" id="{CD59D2A0-24AF-48E4-A181-73582AD7F2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5816" y="4528762"/>
                        <a:ext cx="2868971" cy="1318323"/>
                        <a:chOff x="2697636" y="2636912"/>
                        <a:chExt cx="2868971" cy="1318323"/>
                      </a:xfrm>
                    </p:grpSpPr>
                    <p:grpSp>
                      <p:nvGrpSpPr>
                        <p:cNvPr id="46" name="Group 45">
                          <a:extLst>
                            <a:ext uri="{FF2B5EF4-FFF2-40B4-BE49-F238E27FC236}">
                              <a16:creationId xmlns:a16="http://schemas.microsoft.com/office/drawing/2014/main" id="{C990F0A1-D818-4A28-9E50-4FD84EF233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97636" y="2636912"/>
                          <a:ext cx="2868971" cy="1310687"/>
                          <a:chOff x="2530794" y="4323401"/>
                          <a:chExt cx="2868971" cy="1310687"/>
                        </a:xfrm>
                      </p:grpSpPr>
                      <p:grpSp>
                        <p:nvGrpSpPr>
                          <p:cNvPr id="48" name="Group 47">
                            <a:extLst>
                              <a:ext uri="{FF2B5EF4-FFF2-40B4-BE49-F238E27FC236}">
                                <a16:creationId xmlns:a16="http://schemas.microsoft.com/office/drawing/2014/main" id="{B26D19EC-4CB8-495A-9A84-858F4AB88B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054805" y="4323401"/>
                            <a:ext cx="2344960" cy="1310687"/>
                            <a:chOff x="3345708" y="3140968"/>
                            <a:chExt cx="2344960" cy="1310687"/>
                          </a:xfrm>
                        </p:grpSpPr>
                        <p:grpSp>
                          <p:nvGrpSpPr>
                            <p:cNvPr id="50" name="Group 49">
                              <a:extLst>
                                <a:ext uri="{FF2B5EF4-FFF2-40B4-BE49-F238E27FC236}">
                                  <a16:creationId xmlns:a16="http://schemas.microsoft.com/office/drawing/2014/main" id="{13745858-4E64-4375-862D-6060DDD3A1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45708" y="3140968"/>
                              <a:ext cx="2344960" cy="1310687"/>
                              <a:chOff x="3646660" y="3715488"/>
                              <a:chExt cx="2344960" cy="1310687"/>
                            </a:xfrm>
                          </p:grpSpPr>
                          <p:grpSp>
                            <p:nvGrpSpPr>
                              <p:cNvPr id="53" name="Group 52">
                                <a:extLst>
                                  <a:ext uri="{FF2B5EF4-FFF2-40B4-BE49-F238E27FC236}">
                                    <a16:creationId xmlns:a16="http://schemas.microsoft.com/office/drawing/2014/main" id="{88578A96-D441-468B-9162-341E08CDAC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46660" y="3715488"/>
                                <a:ext cx="2344960" cy="1310687"/>
                                <a:chOff x="3657433" y="3051813"/>
                                <a:chExt cx="2344960" cy="1310687"/>
                              </a:xfrm>
                            </p:grpSpPr>
                            <p:grpSp>
                              <p:nvGrpSpPr>
                                <p:cNvPr id="55" name="Group 54">
                                  <a:extLst>
                                    <a:ext uri="{FF2B5EF4-FFF2-40B4-BE49-F238E27FC236}">
                                      <a16:creationId xmlns:a16="http://schemas.microsoft.com/office/drawing/2014/main" id="{E0AAAB3C-25EF-4C3D-AE07-B80586BFD2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657433" y="3051813"/>
                                  <a:ext cx="1429546" cy="1309335"/>
                                  <a:chOff x="3571950" y="2322311"/>
                                  <a:chExt cx="1429546" cy="1309335"/>
                                </a:xfrm>
                              </p:grpSpPr>
                              <p:sp>
                                <p:nvSpPr>
                                  <p:cNvPr id="57" name="Rectangle: Rounded Corners 56">
                                    <a:extLst>
                                      <a:ext uri="{FF2B5EF4-FFF2-40B4-BE49-F238E27FC236}">
                                        <a16:creationId xmlns:a16="http://schemas.microsoft.com/office/drawing/2014/main" id="{79235663-D083-4E34-ADB1-18EF60AE22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497440" y="2322311"/>
                                    <a:ext cx="504056" cy="396509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K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8" name="Rectangle: Rounded Corners 57">
                                    <a:extLst>
                                      <a:ext uri="{FF2B5EF4-FFF2-40B4-BE49-F238E27FC236}">
                                        <a16:creationId xmlns:a16="http://schemas.microsoft.com/office/drawing/2014/main" id="{6A6DFE16-E1F6-4829-9C3C-C745DAC831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571950" y="3235137"/>
                                    <a:ext cx="504056" cy="396509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F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56" name="Rectangle: Rounded Corners 55">
                                  <a:extLst>
                                    <a:ext uri="{FF2B5EF4-FFF2-40B4-BE49-F238E27FC236}">
                                      <a16:creationId xmlns:a16="http://schemas.microsoft.com/office/drawing/2014/main" id="{D6B20FC0-2ECA-4033-AAF5-C54CA842743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498337" y="3964639"/>
                                  <a:ext cx="504056" cy="397861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M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54" name="Rectangle: Rounded Corners 53">
                                <a:extLst>
                                  <a:ext uri="{FF2B5EF4-FFF2-40B4-BE49-F238E27FC236}">
                                    <a16:creationId xmlns:a16="http://schemas.microsoft.com/office/drawing/2014/main" id="{3F90F676-B1FC-4F97-9EBF-33C1F4C744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086183" y="3715488"/>
                                <a:ext cx="504056" cy="395157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S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51" name="Straight Arrow Connector 50">
                              <a:extLst>
                                <a:ext uri="{FF2B5EF4-FFF2-40B4-BE49-F238E27FC236}">
                                  <a16:creationId xmlns:a16="http://schemas.microsoft.com/office/drawing/2014/main" id="{1AA14308-A763-46A4-B955-43A9CC829C8D}"/>
                                </a:ext>
                              </a:extLst>
                            </p:cNvPr>
                            <p:cNvCxnSpPr>
                              <a:cxnSpLocks/>
                              <a:stCxn id="57" idx="1"/>
                            </p:cNvCxnSpPr>
                            <p:nvPr/>
                          </p:nvCxnSpPr>
                          <p:spPr>
                            <a:xfrm flipH="1">
                              <a:off x="3707904" y="3339223"/>
                              <a:ext cx="563294" cy="731195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2" name="Straight Arrow Connector 51">
                              <a:extLst>
                                <a:ext uri="{FF2B5EF4-FFF2-40B4-BE49-F238E27FC236}">
                                  <a16:creationId xmlns:a16="http://schemas.microsoft.com/office/drawing/2014/main" id="{F7070454-AA21-421C-A5BF-F048181CD7D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812010" y="3536068"/>
                              <a:ext cx="364482" cy="541929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9" name="Rectangle: Rounded Corners 48">
                            <a:extLst>
                              <a:ext uri="{FF2B5EF4-FFF2-40B4-BE49-F238E27FC236}">
                                <a16:creationId xmlns:a16="http://schemas.microsoft.com/office/drawing/2014/main" id="{E1391A00-3252-492E-B13C-E8B45490A7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30794" y="5236227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C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47" name="Rectangle: Rounded Corners 46">
                          <a:extLst>
                            <a:ext uri="{FF2B5EF4-FFF2-40B4-BE49-F238E27FC236}">
                              <a16:creationId xmlns:a16="http://schemas.microsoft.com/office/drawing/2014/main" id="{1BE8BC0B-F2CE-4E05-B1E6-0188E80AD2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38398" y="3558726"/>
                          <a:ext cx="504056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L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5" name="Rectangle: Rounded Corners 44">
                        <a:extLst>
                          <a:ext uri="{FF2B5EF4-FFF2-40B4-BE49-F238E27FC236}">
                            <a16:creationId xmlns:a16="http://schemas.microsoft.com/office/drawing/2014/main" id="{99D716E9-5A44-4C63-8923-46F31D3F7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60684" y="5426446"/>
                        <a:ext cx="504056" cy="426866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H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3" name="Rectangle: Rounded Corners 42">
                      <a:extLst>
                        <a:ext uri="{FF2B5EF4-FFF2-40B4-BE49-F238E27FC236}">
                          <a16:creationId xmlns:a16="http://schemas.microsoft.com/office/drawing/2014/main" id="{5B7E4242-7518-4237-A481-668EC6EA60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8310" y="3736616"/>
                      <a:ext cx="504056" cy="33536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T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AA197AD3-ED4E-44B4-92CD-77814089719F}"/>
                      </a:ext>
                    </a:extLst>
                  </p:cNvPr>
                  <p:cNvCxnSpPr>
                    <a:cxnSpLocks/>
                    <a:endCxn id="13" idx="0"/>
                  </p:cNvCxnSpPr>
                  <p:nvPr/>
                </p:nvCxnSpPr>
                <p:spPr>
                  <a:xfrm>
                    <a:off x="4371033" y="4722725"/>
                    <a:ext cx="2158129" cy="7755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93DF6D1-626B-4F31-9C84-16310890F958}"/>
                    </a:ext>
                  </a:extLst>
                </p:cNvPr>
                <p:cNvSpPr/>
                <p:nvPr/>
              </p:nvSpPr>
              <p:spPr>
                <a:xfrm>
                  <a:off x="6954262" y="3777395"/>
                  <a:ext cx="504056" cy="33536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V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D84668F-AC92-4892-89EB-78A2250ACBDB}"/>
                  </a:ext>
                </a:extLst>
              </p:cNvPr>
              <p:cNvSpPr/>
              <p:nvPr/>
            </p:nvSpPr>
            <p:spPr>
              <a:xfrm>
                <a:off x="7260513" y="5366866"/>
                <a:ext cx="504056" cy="33536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W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735D91B-6892-484C-B6D7-E9988B6125E3}"/>
                </a:ext>
              </a:extLst>
            </p:cNvPr>
            <p:cNvSpPr/>
            <p:nvPr/>
          </p:nvSpPr>
          <p:spPr>
            <a:xfrm>
              <a:off x="5370924" y="3630734"/>
              <a:ext cx="504056" cy="3978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Q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A93BB84-CEF0-4353-9F0D-FAE173DC9052}"/>
              </a:ext>
            </a:extLst>
          </p:cNvPr>
          <p:cNvGrpSpPr/>
          <p:nvPr/>
        </p:nvGrpSpPr>
        <p:grpSpPr>
          <a:xfrm>
            <a:off x="1763688" y="4163663"/>
            <a:ext cx="5896790" cy="1324550"/>
            <a:chOff x="1763688" y="4163663"/>
            <a:chExt cx="5896790" cy="132455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ACA64E0-7A7A-48E1-8522-70E4CB170177}"/>
                </a:ext>
              </a:extLst>
            </p:cNvPr>
            <p:cNvGrpSpPr/>
            <p:nvPr/>
          </p:nvGrpSpPr>
          <p:grpSpPr>
            <a:xfrm>
              <a:off x="1763688" y="4163663"/>
              <a:ext cx="5896790" cy="1324550"/>
              <a:chOff x="1987578" y="2708920"/>
              <a:chExt cx="5896790" cy="132455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DBA2CE8-9E73-489D-878E-6385A68AC222}"/>
                  </a:ext>
                </a:extLst>
              </p:cNvPr>
              <p:cNvGrpSpPr/>
              <p:nvPr/>
            </p:nvGrpSpPr>
            <p:grpSpPr>
              <a:xfrm>
                <a:off x="1987578" y="2708920"/>
                <a:ext cx="5896790" cy="1324550"/>
                <a:chOff x="1867779" y="4383911"/>
                <a:chExt cx="5896790" cy="132455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302E253B-79BD-4799-9931-A71B0F7AD798}"/>
                    </a:ext>
                  </a:extLst>
                </p:cNvPr>
                <p:cNvGrpSpPr/>
                <p:nvPr/>
              </p:nvGrpSpPr>
              <p:grpSpPr>
                <a:xfrm>
                  <a:off x="1867779" y="4383911"/>
                  <a:ext cx="5382757" cy="1324550"/>
                  <a:chOff x="2075561" y="2794440"/>
                  <a:chExt cx="5382757" cy="1324550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23FDD127-3BA8-4A14-A2A3-5465918FA150}"/>
                      </a:ext>
                    </a:extLst>
                  </p:cNvPr>
                  <p:cNvGrpSpPr/>
                  <p:nvPr/>
                </p:nvGrpSpPr>
                <p:grpSpPr>
                  <a:xfrm>
                    <a:off x="2075561" y="2794440"/>
                    <a:ext cx="5130729" cy="1324550"/>
                    <a:chOff x="1398433" y="4515350"/>
                    <a:chExt cx="5130729" cy="1324550"/>
                  </a:xfrm>
                </p:grpSpPr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49B7D5F0-832D-4073-890F-22C702E430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8433" y="4515350"/>
                      <a:ext cx="4868724" cy="1324550"/>
                      <a:chOff x="2563642" y="2766696"/>
                      <a:chExt cx="4868724" cy="1324550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0522A7A6-C95B-486D-8B9B-017F4FE546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63642" y="2766696"/>
                        <a:ext cx="2972425" cy="1324550"/>
                        <a:chOff x="2419626" y="4528762"/>
                        <a:chExt cx="2972425" cy="1324550"/>
                      </a:xfrm>
                    </p:grpSpPr>
                    <p:grpSp>
                      <p:nvGrpSpPr>
                        <p:cNvPr id="59" name="Group 58">
                          <a:extLst>
                            <a:ext uri="{FF2B5EF4-FFF2-40B4-BE49-F238E27FC236}">
                              <a16:creationId xmlns:a16="http://schemas.microsoft.com/office/drawing/2014/main" id="{BD78CF88-AA6F-4CDF-8A84-40CBEA779FC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419626" y="4528762"/>
                          <a:ext cx="2972425" cy="1318323"/>
                          <a:chOff x="2201446" y="2636912"/>
                          <a:chExt cx="2972425" cy="1318323"/>
                        </a:xfrm>
                      </p:grpSpPr>
                      <p:grpSp>
                        <p:nvGrpSpPr>
                          <p:cNvPr id="62" name="Group 61">
                            <a:extLst>
                              <a:ext uri="{FF2B5EF4-FFF2-40B4-BE49-F238E27FC236}">
                                <a16:creationId xmlns:a16="http://schemas.microsoft.com/office/drawing/2014/main" id="{24D4A26D-28FB-4587-8585-C1266323A7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01446" y="2636912"/>
                            <a:ext cx="2972425" cy="1310687"/>
                            <a:chOff x="2034604" y="4323401"/>
                            <a:chExt cx="2972425" cy="1310687"/>
                          </a:xfrm>
                        </p:grpSpPr>
                        <p:grpSp>
                          <p:nvGrpSpPr>
                            <p:cNvPr id="64" name="Group 63">
                              <a:extLst>
                                <a:ext uri="{FF2B5EF4-FFF2-40B4-BE49-F238E27FC236}">
                                  <a16:creationId xmlns:a16="http://schemas.microsoft.com/office/drawing/2014/main" id="{30A68E87-BEB8-45BD-8345-68CEB9108D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58615" y="4323401"/>
                              <a:ext cx="2448414" cy="1310687"/>
                              <a:chOff x="2849518" y="3140968"/>
                              <a:chExt cx="2448414" cy="1310687"/>
                            </a:xfrm>
                          </p:grpSpPr>
                          <p:grpSp>
                            <p:nvGrpSpPr>
                              <p:cNvPr id="66" name="Group 65">
                                <a:extLst>
                                  <a:ext uri="{FF2B5EF4-FFF2-40B4-BE49-F238E27FC236}">
                                    <a16:creationId xmlns:a16="http://schemas.microsoft.com/office/drawing/2014/main" id="{A0FADA3D-55F9-45FD-B0D1-C6946E5DF4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49518" y="3140968"/>
                                <a:ext cx="2448414" cy="1310687"/>
                                <a:chOff x="3150470" y="3715488"/>
                                <a:chExt cx="2448414" cy="1310687"/>
                              </a:xfrm>
                            </p:grpSpPr>
                            <p:grpSp>
                              <p:nvGrpSpPr>
                                <p:cNvPr id="69" name="Group 68">
                                  <a:extLst>
                                    <a:ext uri="{FF2B5EF4-FFF2-40B4-BE49-F238E27FC236}">
                                      <a16:creationId xmlns:a16="http://schemas.microsoft.com/office/drawing/2014/main" id="{8571F082-BAE1-478B-9C3D-D39A86CE6E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150470" y="3715488"/>
                                  <a:ext cx="2448414" cy="1310687"/>
                                  <a:chOff x="3161243" y="3051813"/>
                                  <a:chExt cx="2448414" cy="1310687"/>
                                </a:xfrm>
                              </p:grpSpPr>
                              <p:grpSp>
                                <p:nvGrpSpPr>
                                  <p:cNvPr id="71" name="Group 70">
                                    <a:extLst>
                                      <a:ext uri="{FF2B5EF4-FFF2-40B4-BE49-F238E27FC236}">
                                        <a16:creationId xmlns:a16="http://schemas.microsoft.com/office/drawing/2014/main" id="{68B65F19-B75A-4A22-BCF3-32D4B6D0AB1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161243" y="3051813"/>
                                    <a:ext cx="1925736" cy="1309335"/>
                                    <a:chOff x="3075760" y="2322311"/>
                                    <a:chExt cx="1925736" cy="1309335"/>
                                  </a:xfrm>
                                </p:grpSpPr>
                                <p:sp>
                                  <p:nvSpPr>
                                    <p:cNvPr id="73" name="Rectangle: Rounded Corners 72">
                                      <a:extLst>
                                        <a:ext uri="{FF2B5EF4-FFF2-40B4-BE49-F238E27FC236}">
                                          <a16:creationId xmlns:a16="http://schemas.microsoft.com/office/drawing/2014/main" id="{C6AF94B4-D285-4130-A5D0-8A21E9AF3EB6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497440" y="2322311"/>
                                      <a:ext cx="504056" cy="39650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K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4" name="Rectangle: Rounded Corners 73">
                                      <a:extLst>
                                        <a:ext uri="{FF2B5EF4-FFF2-40B4-BE49-F238E27FC236}">
                                          <a16:creationId xmlns:a16="http://schemas.microsoft.com/office/drawing/2014/main" id="{50669DEB-9311-473E-8887-35551557C4AF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075760" y="3235137"/>
                                      <a:ext cx="504056" cy="39650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F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2" name="Rectangle: Rounded Corners 71">
                                    <a:extLst>
                                      <a:ext uri="{FF2B5EF4-FFF2-40B4-BE49-F238E27FC236}">
                                        <a16:creationId xmlns:a16="http://schemas.microsoft.com/office/drawing/2014/main" id="{6CE936A8-288E-4A51-8118-337F210F31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105601" y="3964639"/>
                                    <a:ext cx="504056" cy="397861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M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70" name="Rectangle: Rounded Corners 69">
                                  <a:extLst>
                                    <a:ext uri="{FF2B5EF4-FFF2-40B4-BE49-F238E27FC236}">
                                      <a16:creationId xmlns:a16="http://schemas.microsoft.com/office/drawing/2014/main" id="{80AF2700-599C-427B-97BF-38269512980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086183" y="3715488"/>
                                  <a:ext cx="504056" cy="395157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S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67" name="Straight Arrow Connector 66">
                                <a:extLst>
                                  <a:ext uri="{FF2B5EF4-FFF2-40B4-BE49-F238E27FC236}">
                                    <a16:creationId xmlns:a16="http://schemas.microsoft.com/office/drawing/2014/main" id="{4EA7C66B-BFBC-4D48-8EC8-DE073A995E67}"/>
                                  </a:ext>
                                </a:extLst>
                              </p:cNvPr>
                              <p:cNvCxnSpPr>
                                <a:cxnSpLocks/>
                                <a:stCxn id="73" idx="1"/>
                                <a:endCxn id="74" idx="0"/>
                              </p:cNvCxnSpPr>
                              <p:nvPr/>
                            </p:nvCxnSpPr>
                            <p:spPr>
                              <a:xfrm flipH="1">
                                <a:off x="3101546" y="3339223"/>
                                <a:ext cx="1169652" cy="714571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68" name="Straight Arrow Connector 67">
                                <a:extLst>
                                  <a:ext uri="{FF2B5EF4-FFF2-40B4-BE49-F238E27FC236}">
                                    <a16:creationId xmlns:a16="http://schemas.microsoft.com/office/drawing/2014/main" id="{DC61D65A-460A-45BD-9EB2-2C928A2BE1F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4812010" y="3536068"/>
                                <a:ext cx="364482" cy="541929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65" name="Rectangle: Rounded Corners 64">
                              <a:extLst>
                                <a:ext uri="{FF2B5EF4-FFF2-40B4-BE49-F238E27FC236}">
                                  <a16:creationId xmlns:a16="http://schemas.microsoft.com/office/drawing/2014/main" id="{79D6CBD0-D8D3-4EEB-A54E-A8F75A7D06E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034604" y="5236227"/>
                              <a:ext cx="504056" cy="396509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C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3" name="Rectangle: Rounded Corners 62">
                            <a:extLst>
                              <a:ext uri="{FF2B5EF4-FFF2-40B4-BE49-F238E27FC236}">
                                <a16:creationId xmlns:a16="http://schemas.microsoft.com/office/drawing/2014/main" id="{A2FE33B8-20BC-4075-A2F4-8BCE4724E1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45662" y="3558726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L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1" name="Rectangle: Rounded Corners 60">
                          <a:extLst>
                            <a:ext uri="{FF2B5EF4-FFF2-40B4-BE49-F238E27FC236}">
                              <a16:creationId xmlns:a16="http://schemas.microsoft.com/office/drawing/2014/main" id="{A1469E6E-4FB6-48EC-A973-975B3B47FD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64494" y="5426446"/>
                          <a:ext cx="504056" cy="426866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H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1" name="Rectangle: Rounded Corners 40">
                        <a:extLst>
                          <a:ext uri="{FF2B5EF4-FFF2-40B4-BE49-F238E27FC236}">
                            <a16:creationId xmlns:a16="http://schemas.microsoft.com/office/drawing/2014/main" id="{64FB7166-3D0D-4E74-86AE-46192072F6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28310" y="3736616"/>
                        <a:ext cx="504056" cy="33536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T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D046B333-3460-4C6D-98BC-595021FCB2CF}"/>
                        </a:ext>
                      </a:extLst>
                    </p:cNvPr>
                    <p:cNvCxnSpPr>
                      <a:cxnSpLocks/>
                      <a:endCxn id="36" idx="0"/>
                    </p:cNvCxnSpPr>
                    <p:nvPr/>
                  </p:nvCxnSpPr>
                  <p:spPr>
                    <a:xfrm>
                      <a:off x="4371033" y="4722725"/>
                      <a:ext cx="2158129" cy="77558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6D6EABAB-B26B-4020-A725-D65877994435}"/>
                      </a:ext>
                    </a:extLst>
                  </p:cNvPr>
                  <p:cNvSpPr/>
                  <p:nvPr/>
                </p:nvSpPr>
                <p:spPr>
                  <a:xfrm>
                    <a:off x="6954262" y="3777395"/>
                    <a:ext cx="504056" cy="33536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V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96DE19DD-D1B2-4948-8FD6-79876EE0EDF2}"/>
                    </a:ext>
                  </a:extLst>
                </p:cNvPr>
                <p:cNvSpPr/>
                <p:nvPr/>
              </p:nvSpPr>
              <p:spPr>
                <a:xfrm>
                  <a:off x="7260513" y="5366866"/>
                  <a:ext cx="504056" cy="33536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W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1B1D06-2ECB-491D-8211-31870739860B}"/>
                  </a:ext>
                </a:extLst>
              </p:cNvPr>
              <p:cNvSpPr/>
              <p:nvPr/>
            </p:nvSpPr>
            <p:spPr>
              <a:xfrm>
                <a:off x="4978188" y="3630734"/>
                <a:ext cx="504056" cy="39786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727036D-EDC6-4B05-9A64-9997856CDEC9}"/>
                </a:ext>
              </a:extLst>
            </p:cNvPr>
            <p:cNvSpPr/>
            <p:nvPr/>
          </p:nvSpPr>
          <p:spPr>
            <a:xfrm>
              <a:off x="5269368" y="5086422"/>
              <a:ext cx="504056" cy="3978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R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3197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P, 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N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54DD89-ADBD-4909-BA26-5EAB2732C583}"/>
              </a:ext>
            </a:extLst>
          </p:cNvPr>
          <p:cNvGrpSpPr/>
          <p:nvPr/>
        </p:nvGrpSpPr>
        <p:grpSpPr>
          <a:xfrm>
            <a:off x="1138956" y="2392755"/>
            <a:ext cx="7366476" cy="3410666"/>
            <a:chOff x="1138956" y="2392755"/>
            <a:chExt cx="7366476" cy="3410666"/>
          </a:xfrm>
        </p:grpSpPr>
        <p:sp>
          <p:nvSpPr>
            <p:cNvPr id="96" name="Arrow: Bent 95">
              <a:extLst>
                <a:ext uri="{FF2B5EF4-FFF2-40B4-BE49-F238E27FC236}">
                  <a16:creationId xmlns:a16="http://schemas.microsoft.com/office/drawing/2014/main" id="{9143EB94-72E2-4D5E-ABEF-B314D7F170BD}"/>
                </a:ext>
              </a:extLst>
            </p:cNvPr>
            <p:cNvSpPr/>
            <p:nvPr/>
          </p:nvSpPr>
          <p:spPr>
            <a:xfrm rot="8852502">
              <a:off x="6705824" y="4357840"/>
              <a:ext cx="665217" cy="613864"/>
            </a:xfrm>
            <a:prstGeom prst="bentArrow">
              <a:avLst>
                <a:gd name="adj1" fmla="val 18819"/>
                <a:gd name="adj2" fmla="val 28695"/>
                <a:gd name="adj3" fmla="val 25000"/>
                <a:gd name="adj4" fmla="val 74672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A13E61-5BED-4459-99BB-C1F28C5CB357}"/>
                </a:ext>
              </a:extLst>
            </p:cNvPr>
            <p:cNvGrpSpPr/>
            <p:nvPr/>
          </p:nvGrpSpPr>
          <p:grpSpPr>
            <a:xfrm>
              <a:off x="1907704" y="2392755"/>
              <a:ext cx="6597728" cy="1727130"/>
              <a:chOff x="1907704" y="2392755"/>
              <a:chExt cx="6597728" cy="172713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A93BB84-CEF0-4353-9F0D-FAE173DC9052}"/>
                  </a:ext>
                </a:extLst>
              </p:cNvPr>
              <p:cNvGrpSpPr/>
              <p:nvPr/>
            </p:nvGrpSpPr>
            <p:grpSpPr>
              <a:xfrm>
                <a:off x="1907704" y="2564904"/>
                <a:ext cx="5896790" cy="1324550"/>
                <a:chOff x="1763688" y="4163663"/>
                <a:chExt cx="5896790" cy="1324550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6ACA64E0-7A7A-48E1-8522-70E4CB170177}"/>
                    </a:ext>
                  </a:extLst>
                </p:cNvPr>
                <p:cNvGrpSpPr/>
                <p:nvPr/>
              </p:nvGrpSpPr>
              <p:grpSpPr>
                <a:xfrm>
                  <a:off x="1763688" y="4163663"/>
                  <a:ext cx="5896790" cy="1324550"/>
                  <a:chOff x="1987578" y="2708920"/>
                  <a:chExt cx="5896790" cy="1324550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6DBA2CE8-9E73-489D-878E-6385A68AC222}"/>
                      </a:ext>
                    </a:extLst>
                  </p:cNvPr>
                  <p:cNvGrpSpPr/>
                  <p:nvPr/>
                </p:nvGrpSpPr>
                <p:grpSpPr>
                  <a:xfrm>
                    <a:off x="1987578" y="2708920"/>
                    <a:ext cx="5896790" cy="1324550"/>
                    <a:chOff x="1867779" y="4383911"/>
                    <a:chExt cx="5896790" cy="1324550"/>
                  </a:xfrm>
                </p:grpSpPr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302E253B-79BD-4799-9931-A71B0F7AD7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67779" y="4383911"/>
                      <a:ext cx="5382757" cy="1324550"/>
                      <a:chOff x="2075561" y="2794440"/>
                      <a:chExt cx="5382757" cy="1324550"/>
                    </a:xfrm>
                  </p:grpSpPr>
                  <p:grpSp>
                    <p:nvGrpSpPr>
                      <p:cNvPr id="35" name="Group 34">
                        <a:extLst>
                          <a:ext uri="{FF2B5EF4-FFF2-40B4-BE49-F238E27FC236}">
                            <a16:creationId xmlns:a16="http://schemas.microsoft.com/office/drawing/2014/main" id="{23FDD127-3BA8-4A14-A2A3-5465918FA1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75561" y="2794440"/>
                        <a:ext cx="5130729" cy="1324550"/>
                        <a:chOff x="1398433" y="4515350"/>
                        <a:chExt cx="5130729" cy="1324550"/>
                      </a:xfrm>
                    </p:grpSpPr>
                    <p:grpSp>
                      <p:nvGrpSpPr>
                        <p:cNvPr id="37" name="Group 36">
                          <a:extLst>
                            <a:ext uri="{FF2B5EF4-FFF2-40B4-BE49-F238E27FC236}">
                              <a16:creationId xmlns:a16="http://schemas.microsoft.com/office/drawing/2014/main" id="{49B7D5F0-832D-4073-890F-22C702E4302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98433" y="4515350"/>
                          <a:ext cx="4868724" cy="1324550"/>
                          <a:chOff x="2563642" y="2766696"/>
                          <a:chExt cx="4868724" cy="1324550"/>
                        </a:xfrm>
                      </p:grpSpPr>
                      <p:grpSp>
                        <p:nvGrpSpPr>
                          <p:cNvPr id="40" name="Group 39">
                            <a:extLst>
                              <a:ext uri="{FF2B5EF4-FFF2-40B4-BE49-F238E27FC236}">
                                <a16:creationId xmlns:a16="http://schemas.microsoft.com/office/drawing/2014/main" id="{0522A7A6-C95B-486D-8B9B-017F4FE546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63642" y="2766696"/>
                            <a:ext cx="2972425" cy="1324550"/>
                            <a:chOff x="2419626" y="4528762"/>
                            <a:chExt cx="2972425" cy="1324550"/>
                          </a:xfrm>
                        </p:grpSpPr>
                        <p:grpSp>
                          <p:nvGrpSpPr>
                            <p:cNvPr id="59" name="Group 58">
                              <a:extLst>
                                <a:ext uri="{FF2B5EF4-FFF2-40B4-BE49-F238E27FC236}">
                                  <a16:creationId xmlns:a16="http://schemas.microsoft.com/office/drawing/2014/main" id="{BD78CF88-AA6F-4CDF-8A84-40CBEA779FC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419626" y="4528762"/>
                              <a:ext cx="2972425" cy="1318323"/>
                              <a:chOff x="2201446" y="2636912"/>
                              <a:chExt cx="2972425" cy="1318323"/>
                            </a:xfrm>
                          </p:grpSpPr>
                          <p:grpSp>
                            <p:nvGrpSpPr>
                              <p:cNvPr id="62" name="Group 61">
                                <a:extLst>
                                  <a:ext uri="{FF2B5EF4-FFF2-40B4-BE49-F238E27FC236}">
                                    <a16:creationId xmlns:a16="http://schemas.microsoft.com/office/drawing/2014/main" id="{24D4A26D-28FB-4587-8585-C1266323A7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201446" y="2636912"/>
                                <a:ext cx="2972425" cy="1310687"/>
                                <a:chOff x="2034604" y="4323401"/>
                                <a:chExt cx="2972425" cy="1310687"/>
                              </a:xfrm>
                            </p:grpSpPr>
                            <p:grpSp>
                              <p:nvGrpSpPr>
                                <p:cNvPr id="64" name="Group 63">
                                  <a:extLst>
                                    <a:ext uri="{FF2B5EF4-FFF2-40B4-BE49-F238E27FC236}">
                                      <a16:creationId xmlns:a16="http://schemas.microsoft.com/office/drawing/2014/main" id="{30A68E87-BEB8-45BD-8345-68CEB9108D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58615" y="4323401"/>
                                  <a:ext cx="2448414" cy="1310687"/>
                                  <a:chOff x="2849518" y="3140968"/>
                                  <a:chExt cx="2448414" cy="1310687"/>
                                </a:xfrm>
                              </p:grpSpPr>
                              <p:grpSp>
                                <p:nvGrpSpPr>
                                  <p:cNvPr id="66" name="Group 65">
                                    <a:extLst>
                                      <a:ext uri="{FF2B5EF4-FFF2-40B4-BE49-F238E27FC236}">
                                        <a16:creationId xmlns:a16="http://schemas.microsoft.com/office/drawing/2014/main" id="{A0FADA3D-55F9-45FD-B0D1-C6946E5DF4D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849518" y="3140968"/>
                                    <a:ext cx="2448414" cy="1310687"/>
                                    <a:chOff x="3150470" y="3715488"/>
                                    <a:chExt cx="2448414" cy="1310687"/>
                                  </a:xfrm>
                                </p:grpSpPr>
                                <p:grpSp>
                                  <p:nvGrpSpPr>
                                    <p:cNvPr id="69" name="Group 68">
                                      <a:extLst>
                                        <a:ext uri="{FF2B5EF4-FFF2-40B4-BE49-F238E27FC236}">
                                          <a16:creationId xmlns:a16="http://schemas.microsoft.com/office/drawing/2014/main" id="{8571F082-BAE1-478B-9C3D-D39A86CE6E3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150470" y="3715488"/>
                                      <a:ext cx="2448414" cy="1310687"/>
                                      <a:chOff x="3161243" y="3051813"/>
                                      <a:chExt cx="2448414" cy="1310687"/>
                                    </a:xfrm>
                                  </p:grpSpPr>
                                  <p:grpSp>
                                    <p:nvGrpSpPr>
                                      <p:cNvPr id="71" name="Group 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8B65F19-B75A-4A22-BCF3-32D4B6D0AB1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161243" y="3051813"/>
                                        <a:ext cx="1925736" cy="1309335"/>
                                        <a:chOff x="3075760" y="2322311"/>
                                        <a:chExt cx="1925736" cy="1309335"/>
                                      </a:xfrm>
                                    </p:grpSpPr>
                                    <p:sp>
                                      <p:nvSpPr>
                                        <p:cNvPr id="73" name="Rectangle: Rounded Corners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6AF94B4-D285-4130-A5D0-8A21E9AF3EB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4497440" y="2322311"/>
                                          <a:ext cx="504056" cy="396509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K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4" name="Rectangle: Rounded Corners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0669DEB-9311-473E-8887-35551557C4A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75760" y="3235137"/>
                                          <a:ext cx="504056" cy="396509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F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2" name="Rectangle: Rounded Corners 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CE936A8-288E-4A51-8118-337F210F315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105601" y="3964639"/>
                                        <a:ext cx="504056" cy="397861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M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0" name="Rectangle: Rounded Corners 69">
                                      <a:extLst>
                                        <a:ext uri="{FF2B5EF4-FFF2-40B4-BE49-F238E27FC236}">
                                          <a16:creationId xmlns:a16="http://schemas.microsoft.com/office/drawing/2014/main" id="{80AF2700-599C-427B-97BF-38269512980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86183" y="3715488"/>
                                      <a:ext cx="504056" cy="395157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S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67" name="Straight Arrow Connector 66">
                                    <a:extLst>
                                      <a:ext uri="{FF2B5EF4-FFF2-40B4-BE49-F238E27FC236}">
                                        <a16:creationId xmlns:a16="http://schemas.microsoft.com/office/drawing/2014/main" id="{4EA7C66B-BFBC-4D48-8EC8-DE073A995E67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73" idx="1"/>
                                    <a:endCxn id="74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01546" y="3339223"/>
                                    <a:ext cx="1169652" cy="714571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68" name="Straight Arrow Connector 67">
                                    <a:extLst>
                                      <a:ext uri="{FF2B5EF4-FFF2-40B4-BE49-F238E27FC236}">
                                        <a16:creationId xmlns:a16="http://schemas.microsoft.com/office/drawing/2014/main" id="{DC61D65A-460A-45BD-9EB2-2C928A2BE1F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4812010" y="3536068"/>
                                    <a:ext cx="364482" cy="541929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65" name="Rectangle: Rounded Corners 64">
                                  <a:extLst>
                                    <a:ext uri="{FF2B5EF4-FFF2-40B4-BE49-F238E27FC236}">
                                      <a16:creationId xmlns:a16="http://schemas.microsoft.com/office/drawing/2014/main" id="{79D6CBD0-D8D3-4EEB-A54E-A8F75A7D06E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034604" y="5236227"/>
                                  <a:ext cx="504056" cy="39650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C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63" name="Rectangle: Rounded Corners 62">
                                <a:extLst>
                                  <a:ext uri="{FF2B5EF4-FFF2-40B4-BE49-F238E27FC236}">
                                    <a16:creationId xmlns:a16="http://schemas.microsoft.com/office/drawing/2014/main" id="{A2FE33B8-20BC-4075-A2F4-8BCE4724E18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145662" y="3558726"/>
                                <a:ext cx="504056" cy="3965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L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1" name="Rectangle: Rounded Corners 60">
                              <a:extLst>
                                <a:ext uri="{FF2B5EF4-FFF2-40B4-BE49-F238E27FC236}">
                                  <a16:creationId xmlns:a16="http://schemas.microsoft.com/office/drawing/2014/main" id="{A1469E6E-4FB6-48EC-A973-975B3B47FD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64494" y="5426446"/>
                              <a:ext cx="504056" cy="426866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H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41" name="Rectangle: Rounded Corners 40">
                            <a:extLst>
                              <a:ext uri="{FF2B5EF4-FFF2-40B4-BE49-F238E27FC236}">
                                <a16:creationId xmlns:a16="http://schemas.microsoft.com/office/drawing/2014/main" id="{64FB7166-3D0D-4E74-86AE-46192072F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28310" y="3736616"/>
                            <a:ext cx="504056" cy="33536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T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38" name="Straight Arrow Connector 37">
                          <a:extLst>
                            <a:ext uri="{FF2B5EF4-FFF2-40B4-BE49-F238E27FC236}">
                              <a16:creationId xmlns:a16="http://schemas.microsoft.com/office/drawing/2014/main" id="{D046B333-3460-4C6D-98BC-595021FCB2CF}"/>
                            </a:ext>
                          </a:extLst>
                        </p:cNvPr>
                        <p:cNvCxnSpPr>
                          <a:cxnSpLocks/>
                          <a:endCxn id="36" idx="0"/>
                        </p:cNvCxnSpPr>
                        <p:nvPr/>
                      </p:nvCxnSpPr>
                      <p:spPr>
                        <a:xfrm>
                          <a:off x="4371033" y="4722725"/>
                          <a:ext cx="2158129" cy="77558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6" name="Rectangle: Rounded Corners 35">
                        <a:extLst>
                          <a:ext uri="{FF2B5EF4-FFF2-40B4-BE49-F238E27FC236}">
                            <a16:creationId xmlns:a16="http://schemas.microsoft.com/office/drawing/2014/main" id="{6D6EABAB-B26B-4020-A725-D658779944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54262" y="3777395"/>
                        <a:ext cx="504056" cy="33536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V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4" name="Rectangle: Rounded Corners 33">
                      <a:extLst>
                        <a:ext uri="{FF2B5EF4-FFF2-40B4-BE49-F238E27FC236}">
                          <a16:creationId xmlns:a16="http://schemas.microsoft.com/office/drawing/2014/main" id="{96DE19DD-D1B2-4948-8FD6-79876EE0E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0513" y="5366866"/>
                      <a:ext cx="504056" cy="33536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W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id="{C11B1D06-2ECB-491D-8211-31870739860B}"/>
                      </a:ext>
                    </a:extLst>
                  </p:cNvPr>
                  <p:cNvSpPr/>
                  <p:nvPr/>
                </p:nvSpPr>
                <p:spPr>
                  <a:xfrm>
                    <a:off x="4978188" y="3630734"/>
                    <a:ext cx="504056" cy="39786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727036D-EDC6-4B05-9A64-9997856CDEC9}"/>
                    </a:ext>
                  </a:extLst>
                </p:cNvPr>
                <p:cNvSpPr/>
                <p:nvPr/>
              </p:nvSpPr>
              <p:spPr>
                <a:xfrm>
                  <a:off x="5269368" y="5086422"/>
                  <a:ext cx="504056" cy="39786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5" name="Speech Bubble: Oval 4">
                <a:extLst>
                  <a:ext uri="{FF2B5EF4-FFF2-40B4-BE49-F238E27FC236}">
                    <a16:creationId xmlns:a16="http://schemas.microsoft.com/office/drawing/2014/main" id="{3A1D3B69-DD85-487B-949E-CA0AD6834CB3}"/>
                  </a:ext>
                </a:extLst>
              </p:cNvPr>
              <p:cNvSpPr/>
              <p:nvPr/>
            </p:nvSpPr>
            <p:spPr>
              <a:xfrm>
                <a:off x="6398944" y="2392755"/>
                <a:ext cx="2106488" cy="719138"/>
              </a:xfrm>
              <a:prstGeom prst="wedgeEllipseCallout">
                <a:avLst>
                  <a:gd name="adj1" fmla="val -88560"/>
                  <a:gd name="adj2" fmla="val 8778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Insert and then Split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46C026-E670-40AA-A1A8-46176B6C3A34}"/>
                  </a:ext>
                </a:extLst>
              </p:cNvPr>
              <p:cNvSpPr/>
              <p:nvPr/>
            </p:nvSpPr>
            <p:spPr>
              <a:xfrm>
                <a:off x="3530405" y="3250059"/>
                <a:ext cx="2626136" cy="869826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E214E8-7B29-40A2-AE3E-390E96B6A101}"/>
                </a:ext>
              </a:extLst>
            </p:cNvPr>
            <p:cNvGrpSpPr/>
            <p:nvPr/>
          </p:nvGrpSpPr>
          <p:grpSpPr>
            <a:xfrm>
              <a:off x="1138956" y="4478871"/>
              <a:ext cx="6338449" cy="1324550"/>
              <a:chOff x="539552" y="4435690"/>
              <a:chExt cx="6338449" cy="132455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612AC4-9762-48F0-B68C-4BD24C982BF2}"/>
                  </a:ext>
                </a:extLst>
              </p:cNvPr>
              <p:cNvGrpSpPr/>
              <p:nvPr/>
            </p:nvGrpSpPr>
            <p:grpSpPr>
              <a:xfrm>
                <a:off x="539552" y="4435690"/>
                <a:ext cx="6338449" cy="1324550"/>
                <a:chOff x="1322029" y="4163663"/>
                <a:chExt cx="6338449" cy="1324550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9BA4E265-3FF9-442D-A8CB-900CC90C43FD}"/>
                    </a:ext>
                  </a:extLst>
                </p:cNvPr>
                <p:cNvGrpSpPr/>
                <p:nvPr/>
              </p:nvGrpSpPr>
              <p:grpSpPr>
                <a:xfrm>
                  <a:off x="1322029" y="4163663"/>
                  <a:ext cx="6338449" cy="1324550"/>
                  <a:chOff x="1545919" y="2708920"/>
                  <a:chExt cx="6338449" cy="1324550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2796C481-D1C9-4F44-B418-BDE27462B2F9}"/>
                      </a:ext>
                    </a:extLst>
                  </p:cNvPr>
                  <p:cNvGrpSpPr/>
                  <p:nvPr/>
                </p:nvGrpSpPr>
                <p:grpSpPr>
                  <a:xfrm>
                    <a:off x="1545919" y="2708920"/>
                    <a:ext cx="6338449" cy="1324550"/>
                    <a:chOff x="1426120" y="4383911"/>
                    <a:chExt cx="6338449" cy="1324550"/>
                  </a:xfrm>
                </p:grpSpPr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FBF81EDE-8A9B-44FC-9170-B26EE8298F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120" y="4383911"/>
                      <a:ext cx="5824416" cy="1324550"/>
                      <a:chOff x="1633902" y="2794440"/>
                      <a:chExt cx="5824416" cy="1324550"/>
                    </a:xfrm>
                  </p:grpSpPr>
                  <p:grpSp>
                    <p:nvGrpSpPr>
                      <p:cNvPr id="106" name="Group 105">
                        <a:extLst>
                          <a:ext uri="{FF2B5EF4-FFF2-40B4-BE49-F238E27FC236}">
                            <a16:creationId xmlns:a16="http://schemas.microsoft.com/office/drawing/2014/main" id="{CEB77D0B-EF9B-4818-B956-EB251E8141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33902" y="2794440"/>
                        <a:ext cx="5572388" cy="1324550"/>
                        <a:chOff x="956774" y="4515350"/>
                        <a:chExt cx="5572388" cy="1324550"/>
                      </a:xfrm>
                    </p:grpSpPr>
                    <p:grpSp>
                      <p:nvGrpSpPr>
                        <p:cNvPr id="108" name="Group 107">
                          <a:extLst>
                            <a:ext uri="{FF2B5EF4-FFF2-40B4-BE49-F238E27FC236}">
                              <a16:creationId xmlns:a16="http://schemas.microsoft.com/office/drawing/2014/main" id="{46D06B47-D571-4B0A-97E5-0F4F7CE66C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56774" y="4515350"/>
                          <a:ext cx="5310383" cy="1324550"/>
                          <a:chOff x="2121983" y="2766696"/>
                          <a:chExt cx="5310383" cy="1324550"/>
                        </a:xfrm>
                      </p:grpSpPr>
                      <p:grpSp>
                        <p:nvGrpSpPr>
                          <p:cNvPr id="110" name="Group 109">
                            <a:extLst>
                              <a:ext uri="{FF2B5EF4-FFF2-40B4-BE49-F238E27FC236}">
                                <a16:creationId xmlns:a16="http://schemas.microsoft.com/office/drawing/2014/main" id="{EBF60322-9D61-495C-A001-666FB5CC37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21983" y="2766696"/>
                            <a:ext cx="3405439" cy="1324550"/>
                            <a:chOff x="1977967" y="4528762"/>
                            <a:chExt cx="3405439" cy="1324550"/>
                          </a:xfrm>
                        </p:grpSpPr>
                        <p:grpSp>
                          <p:nvGrpSpPr>
                            <p:cNvPr id="112" name="Group 111">
                              <a:extLst>
                                <a:ext uri="{FF2B5EF4-FFF2-40B4-BE49-F238E27FC236}">
                                  <a16:creationId xmlns:a16="http://schemas.microsoft.com/office/drawing/2014/main" id="{7BC68CAF-7614-4681-8054-74A5BB24CC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77967" y="4528762"/>
                              <a:ext cx="3405439" cy="1318323"/>
                              <a:chOff x="1759787" y="2636912"/>
                              <a:chExt cx="3405439" cy="1318323"/>
                            </a:xfrm>
                          </p:grpSpPr>
                          <p:grpSp>
                            <p:nvGrpSpPr>
                              <p:cNvPr id="114" name="Group 113">
                                <a:extLst>
                                  <a:ext uri="{FF2B5EF4-FFF2-40B4-BE49-F238E27FC236}">
                                    <a16:creationId xmlns:a16="http://schemas.microsoft.com/office/drawing/2014/main" id="{3451197B-4BCF-4C39-87E2-DBFC88A19F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759787" y="2636912"/>
                                <a:ext cx="3405439" cy="1310687"/>
                                <a:chOff x="1592945" y="4323401"/>
                                <a:chExt cx="3405439" cy="1310687"/>
                              </a:xfrm>
                            </p:grpSpPr>
                            <p:grpSp>
                              <p:nvGrpSpPr>
                                <p:cNvPr id="116" name="Group 115">
                                  <a:extLst>
                                    <a:ext uri="{FF2B5EF4-FFF2-40B4-BE49-F238E27FC236}">
                                      <a16:creationId xmlns:a16="http://schemas.microsoft.com/office/drawing/2014/main" id="{5FE83BC6-FD69-4E62-8C0A-697E9B467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116956" y="4323401"/>
                                  <a:ext cx="2881428" cy="1310687"/>
                                  <a:chOff x="2407859" y="3140968"/>
                                  <a:chExt cx="2881428" cy="1310687"/>
                                </a:xfrm>
                              </p:grpSpPr>
                              <p:grpSp>
                                <p:nvGrpSpPr>
                                  <p:cNvPr id="118" name="Group 117">
                                    <a:extLst>
                                      <a:ext uri="{FF2B5EF4-FFF2-40B4-BE49-F238E27FC236}">
                                        <a16:creationId xmlns:a16="http://schemas.microsoft.com/office/drawing/2014/main" id="{2266D331-69AB-4282-8096-0997DEC5999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407859" y="3140968"/>
                                    <a:ext cx="2881428" cy="1310687"/>
                                    <a:chOff x="2708811" y="3715488"/>
                                    <a:chExt cx="2881428" cy="1310687"/>
                                  </a:xfrm>
                                </p:grpSpPr>
                                <p:grpSp>
                                  <p:nvGrpSpPr>
                                    <p:cNvPr id="121" name="Group 120">
                                      <a:extLst>
                                        <a:ext uri="{FF2B5EF4-FFF2-40B4-BE49-F238E27FC236}">
                                          <a16:creationId xmlns:a16="http://schemas.microsoft.com/office/drawing/2014/main" id="{2DB46EB2-76C8-4EEE-9405-61B157D1BDB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708811" y="3715488"/>
                                      <a:ext cx="2448414" cy="1310687"/>
                                      <a:chOff x="2719584" y="3051813"/>
                                      <a:chExt cx="2448414" cy="1310687"/>
                                    </a:xfrm>
                                  </p:grpSpPr>
                                  <p:grpSp>
                                    <p:nvGrpSpPr>
                                      <p:cNvPr id="123" name="Group 1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E8B0337-1FC2-497D-944C-8BC40E35BDC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719584" y="3051813"/>
                                        <a:ext cx="2367395" cy="1309335"/>
                                        <a:chOff x="2634101" y="2322311"/>
                                        <a:chExt cx="2367395" cy="1309335"/>
                                      </a:xfrm>
                                    </p:grpSpPr>
                                    <p:sp>
                                      <p:nvSpPr>
                                        <p:cNvPr id="125" name="Rectangle: Rounded Corners 12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114CD90-73ED-40CF-9AEE-ED2CD91BBC3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4497440" y="2322311"/>
                                          <a:ext cx="504056" cy="396509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K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26" name="Rectangle: Rounded Corners 1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E5C2D9-7A2F-4D75-82FC-5AED59BA128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634101" y="3235137"/>
                                          <a:ext cx="504056" cy="396509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F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124" name="Rectangle: Rounded Corners 1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29C784D-608F-40DB-91C1-F2B5BA77762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663942" y="3964639"/>
                                        <a:ext cx="504056" cy="397861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M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22" name="Rectangle: Rounded Corners 121">
                                      <a:extLst>
                                        <a:ext uri="{FF2B5EF4-FFF2-40B4-BE49-F238E27FC236}">
                                          <a16:creationId xmlns:a16="http://schemas.microsoft.com/office/drawing/2014/main" id="{CA909B03-E711-4F9E-94A2-721FC8331E7A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86183" y="3715488"/>
                                      <a:ext cx="504056" cy="395157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N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19" name="Straight Arrow Connector 118">
                                    <a:extLst>
                                      <a:ext uri="{FF2B5EF4-FFF2-40B4-BE49-F238E27FC236}">
                                        <a16:creationId xmlns:a16="http://schemas.microsoft.com/office/drawing/2014/main" id="{F76B0A7A-03F5-40AC-91EE-6A710139B9CA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25" idx="1"/>
                                    <a:endCxn id="126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2659887" y="3339223"/>
                                    <a:ext cx="1611311" cy="714571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120" name="Straight Arrow Connector 119">
                                    <a:extLst>
                                      <a:ext uri="{FF2B5EF4-FFF2-40B4-BE49-F238E27FC236}">
                                        <a16:creationId xmlns:a16="http://schemas.microsoft.com/office/drawing/2014/main" id="{0272A882-A647-49B1-A68D-4C1E75BCD4C2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4315595" y="3536068"/>
                                    <a:ext cx="496415" cy="546293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117" name="Rectangle: Rounded Corners 116">
                                  <a:extLst>
                                    <a:ext uri="{FF2B5EF4-FFF2-40B4-BE49-F238E27FC236}">
                                      <a16:creationId xmlns:a16="http://schemas.microsoft.com/office/drawing/2014/main" id="{EAA526BB-A100-4D0B-90A6-6CB073E5758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592945" y="5236227"/>
                                  <a:ext cx="504056" cy="39650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C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115" name="Rectangle: Rounded Corners 114">
                                <a:extLst>
                                  <a:ext uri="{FF2B5EF4-FFF2-40B4-BE49-F238E27FC236}">
                                    <a16:creationId xmlns:a16="http://schemas.microsoft.com/office/drawing/2014/main" id="{6FABF070-0839-403B-A120-BDC30924D3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04003" y="3558726"/>
                                <a:ext cx="504056" cy="3965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L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13" name="Rectangle: Rounded Corners 112">
                              <a:extLst>
                                <a:ext uri="{FF2B5EF4-FFF2-40B4-BE49-F238E27FC236}">
                                  <a16:creationId xmlns:a16="http://schemas.microsoft.com/office/drawing/2014/main" id="{5A24C8D7-D7FF-41C2-B12F-2C61ED54F0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22835" y="5426446"/>
                              <a:ext cx="504056" cy="426866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H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11" name="Rectangle: Rounded Corners 110">
                            <a:extLst>
                              <a:ext uri="{FF2B5EF4-FFF2-40B4-BE49-F238E27FC236}">
                                <a16:creationId xmlns:a16="http://schemas.microsoft.com/office/drawing/2014/main" id="{08C77DB1-331C-469A-A1FB-85FAFEC63C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28310" y="3736616"/>
                            <a:ext cx="504056" cy="33536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T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09" name="Straight Arrow Connector 108">
                          <a:extLst>
                            <a:ext uri="{FF2B5EF4-FFF2-40B4-BE49-F238E27FC236}">
                              <a16:creationId xmlns:a16="http://schemas.microsoft.com/office/drawing/2014/main" id="{34CC1BF5-2235-45AA-AA85-7D480BC1156B}"/>
                            </a:ext>
                          </a:extLst>
                        </p:cNvPr>
                        <p:cNvCxnSpPr>
                          <a:cxnSpLocks/>
                          <a:endCxn id="107" idx="0"/>
                        </p:cNvCxnSpPr>
                        <p:nvPr/>
                      </p:nvCxnSpPr>
                      <p:spPr>
                        <a:xfrm>
                          <a:off x="4903025" y="4677325"/>
                          <a:ext cx="1626137" cy="82098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07" name="Rectangle: Rounded Corners 106">
                        <a:extLst>
                          <a:ext uri="{FF2B5EF4-FFF2-40B4-BE49-F238E27FC236}">
                            <a16:creationId xmlns:a16="http://schemas.microsoft.com/office/drawing/2014/main" id="{2055069D-2008-4D7A-9D7F-5F6DE5148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54262" y="3777395"/>
                        <a:ext cx="504056" cy="33536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V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05" name="Rectangle: Rounded Corners 104">
                      <a:extLst>
                        <a:ext uri="{FF2B5EF4-FFF2-40B4-BE49-F238E27FC236}">
                          <a16:creationId xmlns:a16="http://schemas.microsoft.com/office/drawing/2014/main" id="{0CC9BA33-A796-4940-869D-B03C79578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0513" y="5366866"/>
                      <a:ext cx="504056" cy="33536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W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03" name="Rectangle: Rounded Corners 102">
                    <a:extLst>
                      <a:ext uri="{FF2B5EF4-FFF2-40B4-BE49-F238E27FC236}">
                        <a16:creationId xmlns:a16="http://schemas.microsoft.com/office/drawing/2014/main" id="{5E408919-FC43-43C6-8424-90A8F08B8F2C}"/>
                      </a:ext>
                    </a:extLst>
                  </p:cNvPr>
                  <p:cNvSpPr/>
                  <p:nvPr/>
                </p:nvSpPr>
                <p:spPr>
                  <a:xfrm>
                    <a:off x="4978188" y="3630734"/>
                    <a:ext cx="504056" cy="39786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7E6FB900-8157-41A6-AB38-58B05BB31813}"/>
                    </a:ext>
                  </a:extLst>
                </p:cNvPr>
                <p:cNvSpPr/>
                <p:nvPr/>
              </p:nvSpPr>
              <p:spPr>
                <a:xfrm>
                  <a:off x="5269368" y="5086422"/>
                  <a:ext cx="504056" cy="39786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DB11B4D-A15D-478A-9A82-23D8FC4EA4B6}"/>
                  </a:ext>
                </a:extLst>
              </p:cNvPr>
              <p:cNvSpPr/>
              <p:nvPr/>
            </p:nvSpPr>
            <p:spPr>
              <a:xfrm>
                <a:off x="3956236" y="4435690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328957C4-A566-4B1C-8D0A-7857DAA8E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686" y="4830143"/>
                <a:ext cx="491288" cy="5244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0673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P,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N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P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E214E8-7B29-40A2-AE3E-390E96B6A101}"/>
              </a:ext>
            </a:extLst>
          </p:cNvPr>
          <p:cNvGrpSpPr/>
          <p:nvPr/>
        </p:nvGrpSpPr>
        <p:grpSpPr>
          <a:xfrm>
            <a:off x="1547664" y="2564904"/>
            <a:ext cx="6338449" cy="1324550"/>
            <a:chOff x="539552" y="4435690"/>
            <a:chExt cx="6338449" cy="132455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612AC4-9762-48F0-B68C-4BD24C982BF2}"/>
                </a:ext>
              </a:extLst>
            </p:cNvPr>
            <p:cNvGrpSpPr/>
            <p:nvPr/>
          </p:nvGrpSpPr>
          <p:grpSpPr>
            <a:xfrm>
              <a:off x="539552" y="4435690"/>
              <a:ext cx="6338449" cy="1324550"/>
              <a:chOff x="1322029" y="4163663"/>
              <a:chExt cx="6338449" cy="1324550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BA4E265-3FF9-442D-A8CB-900CC90C43FD}"/>
                  </a:ext>
                </a:extLst>
              </p:cNvPr>
              <p:cNvGrpSpPr/>
              <p:nvPr/>
            </p:nvGrpSpPr>
            <p:grpSpPr>
              <a:xfrm>
                <a:off x="1322029" y="4163663"/>
                <a:ext cx="6338449" cy="1324550"/>
                <a:chOff x="1545919" y="2708920"/>
                <a:chExt cx="6338449" cy="132455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796C481-D1C9-4F44-B418-BDE27462B2F9}"/>
                    </a:ext>
                  </a:extLst>
                </p:cNvPr>
                <p:cNvGrpSpPr/>
                <p:nvPr/>
              </p:nvGrpSpPr>
              <p:grpSpPr>
                <a:xfrm>
                  <a:off x="1545919" y="2708920"/>
                  <a:ext cx="6338449" cy="1324550"/>
                  <a:chOff x="1426120" y="4383911"/>
                  <a:chExt cx="6338449" cy="1324550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FBF81EDE-8A9B-44FC-9170-B26EE8298FF3}"/>
                      </a:ext>
                    </a:extLst>
                  </p:cNvPr>
                  <p:cNvGrpSpPr/>
                  <p:nvPr/>
                </p:nvGrpSpPr>
                <p:grpSpPr>
                  <a:xfrm>
                    <a:off x="1426120" y="4383911"/>
                    <a:ext cx="5824416" cy="1324550"/>
                    <a:chOff x="1633902" y="2794440"/>
                    <a:chExt cx="5824416" cy="1324550"/>
                  </a:xfrm>
                </p:grpSpPr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CEB77D0B-EF9B-4818-B956-EB251E8141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33902" y="2794440"/>
                      <a:ext cx="5572388" cy="1324550"/>
                      <a:chOff x="956774" y="4515350"/>
                      <a:chExt cx="5572388" cy="1324550"/>
                    </a:xfrm>
                  </p:grpSpPr>
                  <p:grpSp>
                    <p:nvGrpSpPr>
                      <p:cNvPr id="108" name="Group 107">
                        <a:extLst>
                          <a:ext uri="{FF2B5EF4-FFF2-40B4-BE49-F238E27FC236}">
                            <a16:creationId xmlns:a16="http://schemas.microsoft.com/office/drawing/2014/main" id="{46D06B47-D571-4B0A-97E5-0F4F7CE66C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56774" y="4515350"/>
                        <a:ext cx="5310383" cy="1324550"/>
                        <a:chOff x="2121983" y="2766696"/>
                        <a:chExt cx="5310383" cy="1324550"/>
                      </a:xfrm>
                    </p:grpSpPr>
                    <p:grpSp>
                      <p:nvGrpSpPr>
                        <p:cNvPr id="110" name="Group 109">
                          <a:extLst>
                            <a:ext uri="{FF2B5EF4-FFF2-40B4-BE49-F238E27FC236}">
                              <a16:creationId xmlns:a16="http://schemas.microsoft.com/office/drawing/2014/main" id="{EBF60322-9D61-495C-A001-666FB5CC37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21983" y="2766696"/>
                          <a:ext cx="3405439" cy="1324550"/>
                          <a:chOff x="1977967" y="4528762"/>
                          <a:chExt cx="3405439" cy="1324550"/>
                        </a:xfrm>
                      </p:grpSpPr>
                      <p:grpSp>
                        <p:nvGrpSpPr>
                          <p:cNvPr id="112" name="Group 111">
                            <a:extLst>
                              <a:ext uri="{FF2B5EF4-FFF2-40B4-BE49-F238E27FC236}">
                                <a16:creationId xmlns:a16="http://schemas.microsoft.com/office/drawing/2014/main" id="{7BC68CAF-7614-4681-8054-74A5BB24CC9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977967" y="4528762"/>
                            <a:ext cx="3405439" cy="1318323"/>
                            <a:chOff x="1759787" y="2636912"/>
                            <a:chExt cx="3405439" cy="1318323"/>
                          </a:xfrm>
                        </p:grpSpPr>
                        <p:grpSp>
                          <p:nvGrpSpPr>
                            <p:cNvPr id="114" name="Group 113">
                              <a:extLst>
                                <a:ext uri="{FF2B5EF4-FFF2-40B4-BE49-F238E27FC236}">
                                  <a16:creationId xmlns:a16="http://schemas.microsoft.com/office/drawing/2014/main" id="{3451197B-4BCF-4C39-87E2-DBFC88A19F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759787" y="2636912"/>
                              <a:ext cx="3405439" cy="1310687"/>
                              <a:chOff x="1592945" y="4323401"/>
                              <a:chExt cx="3405439" cy="1310687"/>
                            </a:xfrm>
                          </p:grpSpPr>
                          <p:grpSp>
                            <p:nvGrpSpPr>
                              <p:cNvPr id="116" name="Group 115">
                                <a:extLst>
                                  <a:ext uri="{FF2B5EF4-FFF2-40B4-BE49-F238E27FC236}">
                                    <a16:creationId xmlns:a16="http://schemas.microsoft.com/office/drawing/2014/main" id="{5FE83BC6-FD69-4E62-8C0A-697E9B4671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116956" y="4323401"/>
                                <a:ext cx="2881428" cy="1310687"/>
                                <a:chOff x="2407859" y="3140968"/>
                                <a:chExt cx="2881428" cy="1310687"/>
                              </a:xfrm>
                            </p:grpSpPr>
                            <p:grpSp>
                              <p:nvGrpSpPr>
                                <p:cNvPr id="118" name="Group 117">
                                  <a:extLst>
                                    <a:ext uri="{FF2B5EF4-FFF2-40B4-BE49-F238E27FC236}">
                                      <a16:creationId xmlns:a16="http://schemas.microsoft.com/office/drawing/2014/main" id="{2266D331-69AB-4282-8096-0997DEC599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407859" y="3140968"/>
                                  <a:ext cx="2881428" cy="1310687"/>
                                  <a:chOff x="2708811" y="3715488"/>
                                  <a:chExt cx="2881428" cy="1310687"/>
                                </a:xfrm>
                              </p:grpSpPr>
                              <p:grpSp>
                                <p:nvGrpSpPr>
                                  <p:cNvPr id="121" name="Group 120">
                                    <a:extLst>
                                      <a:ext uri="{FF2B5EF4-FFF2-40B4-BE49-F238E27FC236}">
                                        <a16:creationId xmlns:a16="http://schemas.microsoft.com/office/drawing/2014/main" id="{2DB46EB2-76C8-4EEE-9405-61B157D1BDB2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8811" y="3715488"/>
                                    <a:ext cx="2448414" cy="1310687"/>
                                    <a:chOff x="2719584" y="3051813"/>
                                    <a:chExt cx="2448414" cy="1310687"/>
                                  </a:xfrm>
                                </p:grpSpPr>
                                <p:grpSp>
                                  <p:nvGrpSpPr>
                                    <p:cNvPr id="123" name="Group 122">
                                      <a:extLst>
                                        <a:ext uri="{FF2B5EF4-FFF2-40B4-BE49-F238E27FC236}">
                                          <a16:creationId xmlns:a16="http://schemas.microsoft.com/office/drawing/2014/main" id="{9E8B0337-1FC2-497D-944C-8BC40E35BDC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719584" y="3051813"/>
                                      <a:ext cx="2367395" cy="1309335"/>
                                      <a:chOff x="2634101" y="2322311"/>
                                      <a:chExt cx="2367395" cy="1309335"/>
                                    </a:xfrm>
                                  </p:grpSpPr>
                                  <p:sp>
                                    <p:nvSpPr>
                                      <p:cNvPr id="125" name="Rectangle: Rounded Corners 1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14CD90-73ED-40CF-9AEE-ED2CD91BBC3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497440" y="2322311"/>
                                        <a:ext cx="504056" cy="396509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K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6" name="Rectangle: Rounded Corners 1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E5C2D9-7A2F-4D75-82FC-5AED59BA128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634101" y="3235137"/>
                                        <a:ext cx="504056" cy="396509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F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24" name="Rectangle: Rounded Corners 123">
                                      <a:extLst>
                                        <a:ext uri="{FF2B5EF4-FFF2-40B4-BE49-F238E27FC236}">
                                          <a16:creationId xmlns:a16="http://schemas.microsoft.com/office/drawing/2014/main" id="{629C784D-608F-40DB-91C1-F2B5BA77762A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63942" y="3964639"/>
                                      <a:ext cx="504056" cy="397861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M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22" name="Rectangle: Rounded Corners 121">
                                    <a:extLst>
                                      <a:ext uri="{FF2B5EF4-FFF2-40B4-BE49-F238E27FC236}">
                                        <a16:creationId xmlns:a16="http://schemas.microsoft.com/office/drawing/2014/main" id="{CA909B03-E711-4F9E-94A2-721FC8331E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086183" y="3715488"/>
                                    <a:ext cx="504056" cy="395157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N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119" name="Straight Arrow Connector 118">
                                  <a:extLst>
                                    <a:ext uri="{FF2B5EF4-FFF2-40B4-BE49-F238E27FC236}">
                                      <a16:creationId xmlns:a16="http://schemas.microsoft.com/office/drawing/2014/main" id="{F76B0A7A-03F5-40AC-91EE-6A710139B9CA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25" idx="1"/>
                                  <a:endCxn id="126" idx="0"/>
                                </p:cNvCxnSpPr>
                                <p:nvPr/>
                              </p:nvCxnSpPr>
                              <p:spPr>
                                <a:xfrm flipH="1">
                                  <a:off x="2659887" y="3339223"/>
                                  <a:ext cx="1611311" cy="714571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20" name="Straight Arrow Connector 119">
                                  <a:extLst>
                                    <a:ext uri="{FF2B5EF4-FFF2-40B4-BE49-F238E27FC236}">
                                      <a16:creationId xmlns:a16="http://schemas.microsoft.com/office/drawing/2014/main" id="{0272A882-A647-49B1-A68D-4C1E75BCD4C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4315595" y="3536068"/>
                                  <a:ext cx="496415" cy="546293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117" name="Rectangle: Rounded Corners 116">
                                <a:extLst>
                                  <a:ext uri="{FF2B5EF4-FFF2-40B4-BE49-F238E27FC236}">
                                    <a16:creationId xmlns:a16="http://schemas.microsoft.com/office/drawing/2014/main" id="{EAA526BB-A100-4D0B-90A6-6CB073E575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92945" y="5236227"/>
                                <a:ext cx="504056" cy="3965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C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15" name="Rectangle: Rounded Corners 114">
                              <a:extLst>
                                <a:ext uri="{FF2B5EF4-FFF2-40B4-BE49-F238E27FC236}">
                                  <a16:creationId xmlns:a16="http://schemas.microsoft.com/office/drawing/2014/main" id="{6FABF070-0839-403B-A120-BDC30924D3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04003" y="3558726"/>
                              <a:ext cx="504056" cy="396509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L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13" name="Rectangle: Rounded Corners 112">
                            <a:extLst>
                              <a:ext uri="{FF2B5EF4-FFF2-40B4-BE49-F238E27FC236}">
                                <a16:creationId xmlns:a16="http://schemas.microsoft.com/office/drawing/2014/main" id="{5A24C8D7-D7FF-41C2-B12F-2C61ED54F0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022835" y="5426446"/>
                            <a:ext cx="504056" cy="426866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H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11" name="Rectangle: Rounded Corners 110">
                          <a:extLst>
                            <a:ext uri="{FF2B5EF4-FFF2-40B4-BE49-F238E27FC236}">
                              <a16:creationId xmlns:a16="http://schemas.microsoft.com/office/drawing/2014/main" id="{08C77DB1-331C-469A-A1FB-85FAFEC63C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8310" y="3736616"/>
                          <a:ext cx="504056" cy="33536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T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109" name="Straight Arrow Connector 108">
                        <a:extLst>
                          <a:ext uri="{FF2B5EF4-FFF2-40B4-BE49-F238E27FC236}">
                            <a16:creationId xmlns:a16="http://schemas.microsoft.com/office/drawing/2014/main" id="{34CC1BF5-2235-45AA-AA85-7D480BC1156B}"/>
                          </a:ext>
                        </a:extLst>
                      </p:cNvPr>
                      <p:cNvCxnSpPr>
                        <a:cxnSpLocks/>
                        <a:endCxn id="107" idx="0"/>
                      </p:cNvCxnSpPr>
                      <p:nvPr/>
                    </p:nvCxnSpPr>
                    <p:spPr>
                      <a:xfrm>
                        <a:off x="4903025" y="4677325"/>
                        <a:ext cx="1626137" cy="82098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7" name="Rectangle: Rounded Corners 106">
                      <a:extLst>
                        <a:ext uri="{FF2B5EF4-FFF2-40B4-BE49-F238E27FC236}">
                          <a16:creationId xmlns:a16="http://schemas.microsoft.com/office/drawing/2014/main" id="{2055069D-2008-4D7A-9D7F-5F6DE5148F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4262" y="3777395"/>
                      <a:ext cx="504056" cy="33536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V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05" name="Rectangle: Rounded Corners 104">
                    <a:extLst>
                      <a:ext uri="{FF2B5EF4-FFF2-40B4-BE49-F238E27FC236}">
                        <a16:creationId xmlns:a16="http://schemas.microsoft.com/office/drawing/2014/main" id="{0CC9BA33-A796-4940-869D-B03C79578E13}"/>
                      </a:ext>
                    </a:extLst>
                  </p:cNvPr>
                  <p:cNvSpPr/>
                  <p:nvPr/>
                </p:nvSpPr>
                <p:spPr>
                  <a:xfrm>
                    <a:off x="7260513" y="5366866"/>
                    <a:ext cx="504056" cy="33536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W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5E408919-FC43-43C6-8424-90A8F08B8F2C}"/>
                    </a:ext>
                  </a:extLst>
                </p:cNvPr>
                <p:cNvSpPr/>
                <p:nvPr/>
              </p:nvSpPr>
              <p:spPr>
                <a:xfrm>
                  <a:off x="4978188" y="3630734"/>
                  <a:ext cx="504056" cy="39786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Q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7E6FB900-8157-41A6-AB38-58B05BB31813}"/>
                  </a:ext>
                </a:extLst>
              </p:cNvPr>
              <p:cNvSpPr/>
              <p:nvPr/>
            </p:nvSpPr>
            <p:spPr>
              <a:xfrm>
                <a:off x="5269368" y="5086422"/>
                <a:ext cx="504056" cy="39786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DB11B4D-A15D-478A-9A82-23D8FC4EA4B6}"/>
                </a:ext>
              </a:extLst>
            </p:cNvPr>
            <p:cNvSpPr/>
            <p:nvPr/>
          </p:nvSpPr>
          <p:spPr>
            <a:xfrm>
              <a:off x="3956236" y="4435690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28957C4-A566-4B1C-8D0A-7857DAA8ED34}"/>
                </a:ext>
              </a:extLst>
            </p:cNvPr>
            <p:cNvCxnSpPr>
              <a:cxnSpLocks/>
            </p:cNvCxnSpPr>
            <p:nvPr/>
          </p:nvCxnSpPr>
          <p:spPr>
            <a:xfrm>
              <a:off x="4004686" y="4830143"/>
              <a:ext cx="491288" cy="5244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BF7F65F-BA3D-4D6C-8025-DBA2B3CD305E}"/>
              </a:ext>
            </a:extLst>
          </p:cNvPr>
          <p:cNvGrpSpPr/>
          <p:nvPr/>
        </p:nvGrpSpPr>
        <p:grpSpPr>
          <a:xfrm>
            <a:off x="1402775" y="4272636"/>
            <a:ext cx="6985649" cy="1342997"/>
            <a:chOff x="1402775" y="4272636"/>
            <a:chExt cx="6985649" cy="134299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F8348A3-26B8-4138-953F-5FF3DDC4B706}"/>
                </a:ext>
              </a:extLst>
            </p:cNvPr>
            <p:cNvGrpSpPr/>
            <p:nvPr/>
          </p:nvGrpSpPr>
          <p:grpSpPr>
            <a:xfrm>
              <a:off x="1402775" y="4272636"/>
              <a:ext cx="6985649" cy="1342997"/>
              <a:chOff x="539552" y="4435690"/>
              <a:chExt cx="7319260" cy="132455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AFF1BAA-B046-4218-8774-50D5B08ED968}"/>
                  </a:ext>
                </a:extLst>
              </p:cNvPr>
              <p:cNvGrpSpPr/>
              <p:nvPr/>
            </p:nvGrpSpPr>
            <p:grpSpPr>
              <a:xfrm>
                <a:off x="539552" y="4435690"/>
                <a:ext cx="7319260" cy="1324550"/>
                <a:chOff x="1322029" y="4163663"/>
                <a:chExt cx="7319260" cy="1324550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60B67CF-41F4-457D-B508-C73C0C8560B7}"/>
                    </a:ext>
                  </a:extLst>
                </p:cNvPr>
                <p:cNvGrpSpPr/>
                <p:nvPr/>
              </p:nvGrpSpPr>
              <p:grpSpPr>
                <a:xfrm>
                  <a:off x="1322029" y="4163663"/>
                  <a:ext cx="7319260" cy="1324550"/>
                  <a:chOff x="1545919" y="2708920"/>
                  <a:chExt cx="7319260" cy="1324550"/>
                </a:xfrm>
              </p:grpSpPr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B7FA65CC-74FE-49D2-B1AB-DE35AC5ECDBE}"/>
                      </a:ext>
                    </a:extLst>
                  </p:cNvPr>
                  <p:cNvGrpSpPr/>
                  <p:nvPr/>
                </p:nvGrpSpPr>
                <p:grpSpPr>
                  <a:xfrm>
                    <a:off x="1545919" y="2708920"/>
                    <a:ext cx="7319260" cy="1324550"/>
                    <a:chOff x="1426120" y="4383911"/>
                    <a:chExt cx="7319260" cy="1324550"/>
                  </a:xfrm>
                </p:grpSpPr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0A44B768-9938-4524-9502-CDCD416695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120" y="4383911"/>
                      <a:ext cx="6805229" cy="1324550"/>
                      <a:chOff x="1633902" y="2794440"/>
                      <a:chExt cx="6805229" cy="1324550"/>
                    </a:xfrm>
                  </p:grpSpPr>
                  <p:grpSp>
                    <p:nvGrpSpPr>
                      <p:cNvPr id="85" name="Group 84">
                        <a:extLst>
                          <a:ext uri="{FF2B5EF4-FFF2-40B4-BE49-F238E27FC236}">
                            <a16:creationId xmlns:a16="http://schemas.microsoft.com/office/drawing/2014/main" id="{E846A0DB-3C4B-4269-B9A3-589AF24D23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33902" y="2794440"/>
                        <a:ext cx="6553202" cy="1324550"/>
                        <a:chOff x="956774" y="4515350"/>
                        <a:chExt cx="6553202" cy="1324550"/>
                      </a:xfrm>
                    </p:grpSpPr>
                    <p:grpSp>
                      <p:nvGrpSpPr>
                        <p:cNvPr id="87" name="Group 86">
                          <a:extLst>
                            <a:ext uri="{FF2B5EF4-FFF2-40B4-BE49-F238E27FC236}">
                              <a16:creationId xmlns:a16="http://schemas.microsoft.com/office/drawing/2014/main" id="{888F3B38-9C2F-4C61-92A1-D0ED004DF6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56774" y="4515350"/>
                          <a:ext cx="6291193" cy="1324550"/>
                          <a:chOff x="2121983" y="2766696"/>
                          <a:chExt cx="6291193" cy="1324550"/>
                        </a:xfrm>
                      </p:grpSpPr>
                      <p:grpSp>
                        <p:nvGrpSpPr>
                          <p:cNvPr id="89" name="Group 88">
                            <a:extLst>
                              <a:ext uri="{FF2B5EF4-FFF2-40B4-BE49-F238E27FC236}">
                                <a16:creationId xmlns:a16="http://schemas.microsoft.com/office/drawing/2014/main" id="{444B13DE-04A2-4943-A68D-16D3710860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21983" y="2766696"/>
                            <a:ext cx="3405439" cy="1324550"/>
                            <a:chOff x="1977967" y="4528762"/>
                            <a:chExt cx="3405439" cy="1324550"/>
                          </a:xfrm>
                        </p:grpSpPr>
                        <p:grpSp>
                          <p:nvGrpSpPr>
                            <p:cNvPr id="91" name="Group 90">
                              <a:extLst>
                                <a:ext uri="{FF2B5EF4-FFF2-40B4-BE49-F238E27FC236}">
                                  <a16:creationId xmlns:a16="http://schemas.microsoft.com/office/drawing/2014/main" id="{95BC176C-3BE3-4B13-85DF-F80BFF00985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77967" y="4528762"/>
                              <a:ext cx="3405439" cy="1318323"/>
                              <a:chOff x="1759787" y="2636912"/>
                              <a:chExt cx="3405439" cy="1318323"/>
                            </a:xfrm>
                          </p:grpSpPr>
                          <p:grpSp>
                            <p:nvGrpSpPr>
                              <p:cNvPr id="93" name="Group 92">
                                <a:extLst>
                                  <a:ext uri="{FF2B5EF4-FFF2-40B4-BE49-F238E27FC236}">
                                    <a16:creationId xmlns:a16="http://schemas.microsoft.com/office/drawing/2014/main" id="{980FBF14-A772-4007-AC91-918DE0D9C7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759787" y="2636912"/>
                                <a:ext cx="3405439" cy="1310687"/>
                                <a:chOff x="1592945" y="4323401"/>
                                <a:chExt cx="3405439" cy="1310687"/>
                              </a:xfrm>
                            </p:grpSpPr>
                            <p:grpSp>
                              <p:nvGrpSpPr>
                                <p:cNvPr id="95" name="Group 94">
                                  <a:extLst>
                                    <a:ext uri="{FF2B5EF4-FFF2-40B4-BE49-F238E27FC236}">
                                      <a16:creationId xmlns:a16="http://schemas.microsoft.com/office/drawing/2014/main" id="{054201EF-032D-44CB-B98A-8EA8B46BA2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116956" y="4323401"/>
                                  <a:ext cx="2881428" cy="1310687"/>
                                  <a:chOff x="2407859" y="3140968"/>
                                  <a:chExt cx="2881428" cy="1310687"/>
                                </a:xfrm>
                              </p:grpSpPr>
                              <p:grpSp>
                                <p:nvGrpSpPr>
                                  <p:cNvPr id="98" name="Group 97">
                                    <a:extLst>
                                      <a:ext uri="{FF2B5EF4-FFF2-40B4-BE49-F238E27FC236}">
                                        <a16:creationId xmlns:a16="http://schemas.microsoft.com/office/drawing/2014/main" id="{4242D85E-3491-4A54-9019-715700E0D47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407859" y="3140968"/>
                                    <a:ext cx="2881428" cy="1310687"/>
                                    <a:chOff x="2708811" y="3715488"/>
                                    <a:chExt cx="2881428" cy="1310687"/>
                                  </a:xfrm>
                                </p:grpSpPr>
                                <p:grpSp>
                                  <p:nvGrpSpPr>
                                    <p:cNvPr id="130" name="Group 129">
                                      <a:extLst>
                                        <a:ext uri="{FF2B5EF4-FFF2-40B4-BE49-F238E27FC236}">
                                          <a16:creationId xmlns:a16="http://schemas.microsoft.com/office/drawing/2014/main" id="{9B4032A5-65AF-4577-BC94-F594510DF8B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708811" y="3715488"/>
                                      <a:ext cx="2448414" cy="1310687"/>
                                      <a:chOff x="2719584" y="3051813"/>
                                      <a:chExt cx="2448414" cy="1310687"/>
                                    </a:xfrm>
                                  </p:grpSpPr>
                                  <p:grpSp>
                                    <p:nvGrpSpPr>
                                      <p:cNvPr id="132" name="Group 1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F39A9E-E51C-4E67-8D6A-D07E1AD7C67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719584" y="3051813"/>
                                        <a:ext cx="2367395" cy="1309335"/>
                                        <a:chOff x="2634101" y="2322311"/>
                                        <a:chExt cx="2367395" cy="1309335"/>
                                      </a:xfrm>
                                    </p:grpSpPr>
                                    <p:sp>
                                      <p:nvSpPr>
                                        <p:cNvPr id="134" name="Rectangle: Rounded Corners 1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FC47ECF-CA12-4FC1-BF91-5F1DC75699E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4497440" y="2322311"/>
                                          <a:ext cx="504056" cy="396509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K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5" name="Rectangle: Rounded Corners 1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9CA8D71-2EA3-4834-82D9-611D4EC8E93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634101" y="3235137"/>
                                          <a:ext cx="504056" cy="396509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F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133" name="Rectangle: Rounded Corners 1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09FE36B-99D6-4C9F-BA69-39C06DDA1A2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663942" y="3964639"/>
                                        <a:ext cx="504056" cy="397861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M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31" name="Rectangle: Rounded Corners 130">
                                      <a:extLst>
                                        <a:ext uri="{FF2B5EF4-FFF2-40B4-BE49-F238E27FC236}">
                                          <a16:creationId xmlns:a16="http://schemas.microsoft.com/office/drawing/2014/main" id="{BED2BAB8-5C8D-4CEB-87ED-7DEC4A97A25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86183" y="3715488"/>
                                      <a:ext cx="504056" cy="395157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N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27" name="Straight Arrow Connector 126">
                                    <a:extLst>
                                      <a:ext uri="{FF2B5EF4-FFF2-40B4-BE49-F238E27FC236}">
                                        <a16:creationId xmlns:a16="http://schemas.microsoft.com/office/drawing/2014/main" id="{BF87A3ED-B8B7-46CA-A526-D97D98C29684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34" idx="1"/>
                                    <a:endCxn id="135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2659887" y="3339223"/>
                                    <a:ext cx="1611311" cy="714571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129" name="Straight Arrow Connector 128">
                                    <a:extLst>
                                      <a:ext uri="{FF2B5EF4-FFF2-40B4-BE49-F238E27FC236}">
                                        <a16:creationId xmlns:a16="http://schemas.microsoft.com/office/drawing/2014/main" id="{56FB0C72-71A3-4C6E-AD16-EE2565D64BE3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4315595" y="3536068"/>
                                    <a:ext cx="496415" cy="546293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97" name="Rectangle: Rounded Corners 96">
                                  <a:extLst>
                                    <a:ext uri="{FF2B5EF4-FFF2-40B4-BE49-F238E27FC236}">
                                      <a16:creationId xmlns:a16="http://schemas.microsoft.com/office/drawing/2014/main" id="{2A4554E5-AF2D-490A-9838-9224995C20B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592945" y="5236227"/>
                                  <a:ext cx="504056" cy="39650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C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94" name="Rectangle: Rounded Corners 93">
                                <a:extLst>
                                  <a:ext uri="{FF2B5EF4-FFF2-40B4-BE49-F238E27FC236}">
                                    <a16:creationId xmlns:a16="http://schemas.microsoft.com/office/drawing/2014/main" id="{DD74149A-4B58-41C3-AE73-EB6ECF757B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04003" y="3558726"/>
                                <a:ext cx="504056" cy="3965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L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92" name="Rectangle: Rounded Corners 91">
                              <a:extLst>
                                <a:ext uri="{FF2B5EF4-FFF2-40B4-BE49-F238E27FC236}">
                                  <a16:creationId xmlns:a16="http://schemas.microsoft.com/office/drawing/2014/main" id="{49655013-B567-45F6-AB1E-73DC683E18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22835" y="5426446"/>
                              <a:ext cx="504056" cy="426866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H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0" name="Rectangle: Rounded Corners 89">
                            <a:extLst>
                              <a:ext uri="{FF2B5EF4-FFF2-40B4-BE49-F238E27FC236}">
                                <a16:creationId xmlns:a16="http://schemas.microsoft.com/office/drawing/2014/main" id="{B9B9A877-A6B5-4567-B3A2-9B971DB513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09120" y="3736616"/>
                            <a:ext cx="504056" cy="33536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T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88" name="Straight Arrow Connector 87">
                          <a:extLst>
                            <a:ext uri="{FF2B5EF4-FFF2-40B4-BE49-F238E27FC236}">
                              <a16:creationId xmlns:a16="http://schemas.microsoft.com/office/drawing/2014/main" id="{D91E2A2A-C9E3-4A38-837C-D195A0B5F9A7}"/>
                            </a:ext>
                          </a:extLst>
                        </p:cNvPr>
                        <p:cNvCxnSpPr>
                          <a:cxnSpLocks/>
                          <a:stCxn id="77" idx="3"/>
                          <a:endCxn id="86" idx="0"/>
                        </p:cNvCxnSpPr>
                        <p:nvPr/>
                      </p:nvCxnSpPr>
                      <p:spPr>
                        <a:xfrm>
                          <a:off x="4877514" y="4712928"/>
                          <a:ext cx="2632462" cy="78537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6" name="Rectangle: Rounded Corners 85">
                        <a:extLst>
                          <a:ext uri="{FF2B5EF4-FFF2-40B4-BE49-F238E27FC236}">
                            <a16:creationId xmlns:a16="http://schemas.microsoft.com/office/drawing/2014/main" id="{30CD30FA-3329-49ED-8F45-0B5EED4E53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5075" y="3777395"/>
                        <a:ext cx="504056" cy="33536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V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84" name="Rectangle: Rounded Corners 83">
                      <a:extLst>
                        <a:ext uri="{FF2B5EF4-FFF2-40B4-BE49-F238E27FC236}">
                          <a16:creationId xmlns:a16="http://schemas.microsoft.com/office/drawing/2014/main" id="{C46FA778-DF8B-4EC7-98D6-DAD4731F8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1324" y="5366866"/>
                      <a:ext cx="504056" cy="33536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W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82" name="Rectangle: Rounded Corners 81">
                    <a:extLst>
                      <a:ext uri="{FF2B5EF4-FFF2-40B4-BE49-F238E27FC236}">
                        <a16:creationId xmlns:a16="http://schemas.microsoft.com/office/drawing/2014/main" id="{9FD4ECB4-E549-4219-B124-D85DF02F69D9}"/>
                      </a:ext>
                    </a:extLst>
                  </p:cNvPr>
                  <p:cNvSpPr/>
                  <p:nvPr/>
                </p:nvSpPr>
                <p:spPr>
                  <a:xfrm>
                    <a:off x="5431754" y="3630734"/>
                    <a:ext cx="504056" cy="39786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9C8ECF7C-EF80-43FF-A588-26D87AB2E8E0}"/>
                    </a:ext>
                  </a:extLst>
                </p:cNvPr>
                <p:cNvSpPr/>
                <p:nvPr/>
              </p:nvSpPr>
              <p:spPr>
                <a:xfrm>
                  <a:off x="5722934" y="5086422"/>
                  <a:ext cx="504056" cy="39786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ED1A882A-1277-4F54-911F-B7C91AD97403}"/>
                  </a:ext>
                </a:extLst>
              </p:cNvPr>
              <p:cNvSpPr/>
              <p:nvPr/>
            </p:nvSpPr>
            <p:spPr>
              <a:xfrm>
                <a:off x="3956236" y="4435690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272281A8-714E-4F07-AC02-EE8288AD0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686" y="4830143"/>
                <a:ext cx="491288" cy="5244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D051C63-B449-445D-98FD-D88D3AF1B581}"/>
                </a:ext>
              </a:extLst>
            </p:cNvPr>
            <p:cNvSpPr/>
            <p:nvPr/>
          </p:nvSpPr>
          <p:spPr>
            <a:xfrm>
              <a:off x="4611843" y="5207288"/>
              <a:ext cx="481081" cy="40340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P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6952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P, A, B,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A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B  (First Insert B then Split)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6DFEE3-03BC-420A-8243-F6571F4291A4}"/>
              </a:ext>
            </a:extLst>
          </p:cNvPr>
          <p:cNvGrpSpPr/>
          <p:nvPr/>
        </p:nvGrpSpPr>
        <p:grpSpPr>
          <a:xfrm>
            <a:off x="948473" y="2564904"/>
            <a:ext cx="7476321" cy="1342997"/>
            <a:chOff x="948473" y="2564904"/>
            <a:chExt cx="7476321" cy="1342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F7F65F-BA3D-4D6C-8025-DBA2B3CD305E}"/>
                </a:ext>
              </a:extLst>
            </p:cNvPr>
            <p:cNvGrpSpPr/>
            <p:nvPr/>
          </p:nvGrpSpPr>
          <p:grpSpPr>
            <a:xfrm>
              <a:off x="1439145" y="2564904"/>
              <a:ext cx="6985649" cy="1342997"/>
              <a:chOff x="1402775" y="4272636"/>
              <a:chExt cx="6985649" cy="1342997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F8348A3-26B8-4138-953F-5FF3DDC4B706}"/>
                  </a:ext>
                </a:extLst>
              </p:cNvPr>
              <p:cNvGrpSpPr/>
              <p:nvPr/>
            </p:nvGrpSpPr>
            <p:grpSpPr>
              <a:xfrm>
                <a:off x="1402775" y="4272636"/>
                <a:ext cx="6985649" cy="1342997"/>
                <a:chOff x="539552" y="4435690"/>
                <a:chExt cx="7319260" cy="132455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8AFF1BAA-B046-4218-8774-50D5B08ED968}"/>
                    </a:ext>
                  </a:extLst>
                </p:cNvPr>
                <p:cNvGrpSpPr/>
                <p:nvPr/>
              </p:nvGrpSpPr>
              <p:grpSpPr>
                <a:xfrm>
                  <a:off x="539552" y="4435690"/>
                  <a:ext cx="7319260" cy="1324550"/>
                  <a:chOff x="1322029" y="4163663"/>
                  <a:chExt cx="7319260" cy="1324550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E60B67CF-41F4-457D-B508-C73C0C8560B7}"/>
                      </a:ext>
                    </a:extLst>
                  </p:cNvPr>
                  <p:cNvGrpSpPr/>
                  <p:nvPr/>
                </p:nvGrpSpPr>
                <p:grpSpPr>
                  <a:xfrm>
                    <a:off x="1322029" y="4163663"/>
                    <a:ext cx="7319260" cy="1324550"/>
                    <a:chOff x="1545919" y="2708920"/>
                    <a:chExt cx="7319260" cy="1324550"/>
                  </a:xfrm>
                </p:grpSpPr>
                <p:grpSp>
                  <p:nvGrpSpPr>
                    <p:cNvPr id="81" name="Group 80">
                      <a:extLst>
                        <a:ext uri="{FF2B5EF4-FFF2-40B4-BE49-F238E27FC236}">
                          <a16:creationId xmlns:a16="http://schemas.microsoft.com/office/drawing/2014/main" id="{B7FA65CC-74FE-49D2-B1AB-DE35AC5ECD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45919" y="2708920"/>
                      <a:ext cx="7319260" cy="1324550"/>
                      <a:chOff x="1426120" y="4383911"/>
                      <a:chExt cx="7319260" cy="1324550"/>
                    </a:xfrm>
                  </p:grpSpPr>
                  <p:grpSp>
                    <p:nvGrpSpPr>
                      <p:cNvPr id="83" name="Group 82">
                        <a:extLst>
                          <a:ext uri="{FF2B5EF4-FFF2-40B4-BE49-F238E27FC236}">
                            <a16:creationId xmlns:a16="http://schemas.microsoft.com/office/drawing/2014/main" id="{0A44B768-9938-4524-9502-CDCD416695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120" y="4383911"/>
                        <a:ext cx="6805229" cy="1324550"/>
                        <a:chOff x="1633902" y="2794440"/>
                        <a:chExt cx="6805229" cy="1324550"/>
                      </a:xfrm>
                    </p:grpSpPr>
                    <p:grpSp>
                      <p:nvGrpSpPr>
                        <p:cNvPr id="85" name="Group 84">
                          <a:extLst>
                            <a:ext uri="{FF2B5EF4-FFF2-40B4-BE49-F238E27FC236}">
                              <a16:creationId xmlns:a16="http://schemas.microsoft.com/office/drawing/2014/main" id="{E846A0DB-3C4B-4269-B9A3-589AF24D23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633902" y="2794440"/>
                          <a:ext cx="6553202" cy="1324550"/>
                          <a:chOff x="956774" y="4515350"/>
                          <a:chExt cx="6553202" cy="1324550"/>
                        </a:xfrm>
                      </p:grpSpPr>
                      <p:grpSp>
                        <p:nvGrpSpPr>
                          <p:cNvPr id="87" name="Group 86">
                            <a:extLst>
                              <a:ext uri="{FF2B5EF4-FFF2-40B4-BE49-F238E27FC236}">
                                <a16:creationId xmlns:a16="http://schemas.microsoft.com/office/drawing/2014/main" id="{888F3B38-9C2F-4C61-92A1-D0ED004DF6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56774" y="4515350"/>
                            <a:ext cx="6291193" cy="1324550"/>
                            <a:chOff x="2121983" y="2766696"/>
                            <a:chExt cx="6291193" cy="1324550"/>
                          </a:xfrm>
                        </p:grpSpPr>
                        <p:grpSp>
                          <p:nvGrpSpPr>
                            <p:cNvPr id="89" name="Group 88">
                              <a:extLst>
                                <a:ext uri="{FF2B5EF4-FFF2-40B4-BE49-F238E27FC236}">
                                  <a16:creationId xmlns:a16="http://schemas.microsoft.com/office/drawing/2014/main" id="{444B13DE-04A2-4943-A68D-16D3710860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21983" y="2766696"/>
                              <a:ext cx="3405439" cy="1324550"/>
                              <a:chOff x="1977967" y="4528762"/>
                              <a:chExt cx="3405439" cy="1324550"/>
                            </a:xfrm>
                          </p:grpSpPr>
                          <p:grpSp>
                            <p:nvGrpSpPr>
                              <p:cNvPr id="91" name="Group 90">
                                <a:extLst>
                                  <a:ext uri="{FF2B5EF4-FFF2-40B4-BE49-F238E27FC236}">
                                    <a16:creationId xmlns:a16="http://schemas.microsoft.com/office/drawing/2014/main" id="{95BC176C-3BE3-4B13-85DF-F80BFF0098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977967" y="4528762"/>
                                <a:ext cx="3405439" cy="1318323"/>
                                <a:chOff x="1759787" y="2636912"/>
                                <a:chExt cx="3405439" cy="1318323"/>
                              </a:xfrm>
                            </p:grpSpPr>
                            <p:grpSp>
                              <p:nvGrpSpPr>
                                <p:cNvPr id="93" name="Group 92">
                                  <a:extLst>
                                    <a:ext uri="{FF2B5EF4-FFF2-40B4-BE49-F238E27FC236}">
                                      <a16:creationId xmlns:a16="http://schemas.microsoft.com/office/drawing/2014/main" id="{980FBF14-A772-4007-AC91-918DE0D9C7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759787" y="2636912"/>
                                  <a:ext cx="3405439" cy="1310687"/>
                                  <a:chOff x="1592945" y="4323401"/>
                                  <a:chExt cx="3405439" cy="1310687"/>
                                </a:xfrm>
                              </p:grpSpPr>
                              <p:grpSp>
                                <p:nvGrpSpPr>
                                  <p:cNvPr id="95" name="Group 94">
                                    <a:extLst>
                                      <a:ext uri="{FF2B5EF4-FFF2-40B4-BE49-F238E27FC236}">
                                        <a16:creationId xmlns:a16="http://schemas.microsoft.com/office/drawing/2014/main" id="{054201EF-032D-44CB-B98A-8EA8B46BA291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116956" y="4323401"/>
                                    <a:ext cx="2881428" cy="1310687"/>
                                    <a:chOff x="2407859" y="3140968"/>
                                    <a:chExt cx="2881428" cy="1310687"/>
                                  </a:xfrm>
                                </p:grpSpPr>
                                <p:grpSp>
                                  <p:nvGrpSpPr>
                                    <p:cNvPr id="98" name="Group 97">
                                      <a:extLst>
                                        <a:ext uri="{FF2B5EF4-FFF2-40B4-BE49-F238E27FC236}">
                                          <a16:creationId xmlns:a16="http://schemas.microsoft.com/office/drawing/2014/main" id="{4242D85E-3491-4A54-9019-715700E0D47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407859" y="3140968"/>
                                      <a:ext cx="2881428" cy="1310687"/>
                                      <a:chOff x="2708811" y="3715488"/>
                                      <a:chExt cx="2881428" cy="1310687"/>
                                    </a:xfrm>
                                  </p:grpSpPr>
                                  <p:grpSp>
                                    <p:nvGrpSpPr>
                                      <p:cNvPr id="130" name="Group 1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4032A5-65AF-4577-BC94-F594510DF8B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708811" y="3715488"/>
                                        <a:ext cx="2448414" cy="1310687"/>
                                        <a:chOff x="2719584" y="3051813"/>
                                        <a:chExt cx="2448414" cy="1310687"/>
                                      </a:xfrm>
                                    </p:grpSpPr>
                                    <p:grpSp>
                                      <p:nvGrpSpPr>
                                        <p:cNvPr id="132" name="Group 1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F39A9E-E51C-4E67-8D6A-D07E1AD7C67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719584" y="3051813"/>
                                          <a:ext cx="2367395" cy="1309335"/>
                                          <a:chOff x="2634101" y="2322311"/>
                                          <a:chExt cx="2367395" cy="1309335"/>
                                        </a:xfrm>
                                      </p:grpSpPr>
                                      <p:sp>
                                        <p:nvSpPr>
                                          <p:cNvPr id="134" name="Rectangle: Rounded Corners 1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FC47ECF-CA12-4FC1-BF91-5F1DC75699E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497440" y="2322311"/>
                                            <a:ext cx="504056" cy="396509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K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5" name="Rectangle: Rounded Corners 1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CA8D71-2EA3-4834-82D9-611D4EC8E93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2634101" y="3235137"/>
                                            <a:ext cx="504056" cy="396509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F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33" name="Rectangle: Rounded Corners 1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09FE36B-99D6-4C9F-BA69-39C06DDA1A2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4663942" y="3964639"/>
                                          <a:ext cx="504056" cy="397861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M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131" name="Rectangle: Rounded Corners 1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ED2BAB8-5C8D-4CEB-87ED-7DEC4A97A25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086183" y="3715488"/>
                                        <a:ext cx="504056" cy="395157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N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127" name="Straight Arrow Connector 126">
                                      <a:extLst>
                                        <a:ext uri="{FF2B5EF4-FFF2-40B4-BE49-F238E27FC236}">
                                          <a16:creationId xmlns:a16="http://schemas.microsoft.com/office/drawing/2014/main" id="{BF87A3ED-B8B7-46CA-A526-D97D98C29684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134" idx="1"/>
                                      <a:endCxn id="135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2659887" y="3339223"/>
                                      <a:ext cx="1611311" cy="714571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29" name="Straight Arrow Connector 128">
                                      <a:extLst>
                                        <a:ext uri="{FF2B5EF4-FFF2-40B4-BE49-F238E27FC236}">
                                          <a16:creationId xmlns:a16="http://schemas.microsoft.com/office/drawing/2014/main" id="{56FB0C72-71A3-4C6E-AD16-EE2565D64BE3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4315595" y="3536068"/>
                                      <a:ext cx="496415" cy="546293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97" name="Rectangle: Rounded Corners 96">
                                    <a:extLst>
                                      <a:ext uri="{FF2B5EF4-FFF2-40B4-BE49-F238E27FC236}">
                                        <a16:creationId xmlns:a16="http://schemas.microsoft.com/office/drawing/2014/main" id="{2A4554E5-AF2D-490A-9838-9224995C20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592945" y="5236227"/>
                                    <a:ext cx="504056" cy="396509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C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94" name="Rectangle: Rounded Corners 93">
                                  <a:extLst>
                                    <a:ext uri="{FF2B5EF4-FFF2-40B4-BE49-F238E27FC236}">
                                      <a16:creationId xmlns:a16="http://schemas.microsoft.com/office/drawing/2014/main" id="{DD74149A-4B58-41C3-AE73-EB6ECF757B5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704003" y="3558726"/>
                                  <a:ext cx="504056" cy="39650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L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92" name="Rectangle: Rounded Corners 91">
                                <a:extLst>
                                  <a:ext uri="{FF2B5EF4-FFF2-40B4-BE49-F238E27FC236}">
                                    <a16:creationId xmlns:a16="http://schemas.microsoft.com/office/drawing/2014/main" id="{49655013-B567-45F6-AB1E-73DC683E18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022835" y="5426446"/>
                                <a:ext cx="504056" cy="426866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H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90" name="Rectangle: Rounded Corners 89">
                              <a:extLst>
                                <a:ext uri="{FF2B5EF4-FFF2-40B4-BE49-F238E27FC236}">
                                  <a16:creationId xmlns:a16="http://schemas.microsoft.com/office/drawing/2014/main" id="{B9B9A877-A6B5-4567-B3A2-9B971DB513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09120" y="3736616"/>
                              <a:ext cx="504056" cy="33536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T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88" name="Straight Arrow Connector 87">
                            <a:extLst>
                              <a:ext uri="{FF2B5EF4-FFF2-40B4-BE49-F238E27FC236}">
                                <a16:creationId xmlns:a16="http://schemas.microsoft.com/office/drawing/2014/main" id="{D91E2A2A-C9E3-4A38-837C-D195A0B5F9A7}"/>
                              </a:ext>
                            </a:extLst>
                          </p:cNvPr>
                          <p:cNvCxnSpPr>
                            <a:cxnSpLocks/>
                            <a:stCxn id="77" idx="3"/>
                            <a:endCxn id="86" idx="0"/>
                          </p:cNvCxnSpPr>
                          <p:nvPr/>
                        </p:nvCxnSpPr>
                        <p:spPr>
                          <a:xfrm>
                            <a:off x="4877514" y="4712928"/>
                            <a:ext cx="2632462" cy="785377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86" name="Rectangle: Rounded Corners 85">
                          <a:extLst>
                            <a:ext uri="{FF2B5EF4-FFF2-40B4-BE49-F238E27FC236}">
                              <a16:creationId xmlns:a16="http://schemas.microsoft.com/office/drawing/2014/main" id="{30CD30FA-3329-49ED-8F45-0B5EED4E53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35075" y="3777395"/>
                          <a:ext cx="504056" cy="33536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V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84" name="Rectangle: Rounded Corners 83">
                        <a:extLst>
                          <a:ext uri="{FF2B5EF4-FFF2-40B4-BE49-F238E27FC236}">
                            <a16:creationId xmlns:a16="http://schemas.microsoft.com/office/drawing/2014/main" id="{C46FA778-DF8B-4EC7-98D6-DAD4731F82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41324" y="5366866"/>
                        <a:ext cx="504056" cy="33536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W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82" name="Rectangle: Rounded Corners 81">
                      <a:extLst>
                        <a:ext uri="{FF2B5EF4-FFF2-40B4-BE49-F238E27FC236}">
                          <a16:creationId xmlns:a16="http://schemas.microsoft.com/office/drawing/2014/main" id="{9FD4ECB4-E549-4219-B124-D85DF02F69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1754" y="3630734"/>
                      <a:ext cx="504056" cy="39786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9C8ECF7C-EF80-43FF-A588-26D87AB2E8E0}"/>
                      </a:ext>
                    </a:extLst>
                  </p:cNvPr>
                  <p:cNvSpPr/>
                  <p:nvPr/>
                </p:nvSpPr>
                <p:spPr>
                  <a:xfrm>
                    <a:off x="5722934" y="5086422"/>
                    <a:ext cx="504056" cy="39786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ED1A882A-1277-4F54-911F-B7C91AD97403}"/>
                    </a:ext>
                  </a:extLst>
                </p:cNvPr>
                <p:cNvSpPr/>
                <p:nvPr/>
              </p:nvSpPr>
              <p:spPr>
                <a:xfrm>
                  <a:off x="3956236" y="4435690"/>
                  <a:ext cx="504056" cy="39515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272281A8-714E-4F07-AC02-EE8288AD0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4686" y="4830143"/>
                  <a:ext cx="491288" cy="5244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D051C63-B449-445D-98FD-D88D3AF1B581}"/>
                  </a:ext>
                </a:extLst>
              </p:cNvPr>
              <p:cNvSpPr/>
              <p:nvPr/>
            </p:nvSpPr>
            <p:spPr>
              <a:xfrm>
                <a:off x="4611843" y="5207288"/>
                <a:ext cx="481081" cy="40340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P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31D9DA-F624-4758-A5D7-699A64818880}"/>
                </a:ext>
              </a:extLst>
            </p:cNvPr>
            <p:cNvSpPr/>
            <p:nvPr/>
          </p:nvSpPr>
          <p:spPr>
            <a:xfrm>
              <a:off x="948473" y="3486340"/>
              <a:ext cx="481081" cy="40203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A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B081D6-212A-4B8D-937A-69C0FC397AA6}"/>
              </a:ext>
            </a:extLst>
          </p:cNvPr>
          <p:cNvGrpSpPr/>
          <p:nvPr/>
        </p:nvGrpSpPr>
        <p:grpSpPr>
          <a:xfrm>
            <a:off x="1008254" y="4501569"/>
            <a:ext cx="7476169" cy="1166105"/>
            <a:chOff x="467544" y="4575026"/>
            <a:chExt cx="8016955" cy="134299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E52187C-1ACC-47F6-8A42-AD531659F2E0}"/>
                </a:ext>
              </a:extLst>
            </p:cNvPr>
            <p:cNvGrpSpPr/>
            <p:nvPr/>
          </p:nvGrpSpPr>
          <p:grpSpPr>
            <a:xfrm>
              <a:off x="467544" y="4575026"/>
              <a:ext cx="8016955" cy="1342997"/>
              <a:chOff x="407839" y="2564904"/>
              <a:chExt cx="8016955" cy="134299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9F6C3FA2-1D8C-4C6D-A9F7-2ED38A421CBE}"/>
                  </a:ext>
                </a:extLst>
              </p:cNvPr>
              <p:cNvGrpSpPr/>
              <p:nvPr/>
            </p:nvGrpSpPr>
            <p:grpSpPr>
              <a:xfrm>
                <a:off x="863444" y="2564904"/>
                <a:ext cx="7561350" cy="1342997"/>
                <a:chOff x="827074" y="4272636"/>
                <a:chExt cx="7561350" cy="134299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09F792E5-2868-4D39-9915-00E7AFF06889}"/>
                    </a:ext>
                  </a:extLst>
                </p:cNvPr>
                <p:cNvGrpSpPr/>
                <p:nvPr/>
              </p:nvGrpSpPr>
              <p:grpSpPr>
                <a:xfrm>
                  <a:off x="827074" y="4272636"/>
                  <a:ext cx="7561350" cy="1342997"/>
                  <a:chOff x="-63644" y="4435690"/>
                  <a:chExt cx="7922456" cy="1324550"/>
                </a:xfrm>
              </p:grpSpPr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91398179-A26A-4F6A-811E-03CEF0136ED2}"/>
                      </a:ext>
                    </a:extLst>
                  </p:cNvPr>
                  <p:cNvGrpSpPr/>
                  <p:nvPr/>
                </p:nvGrpSpPr>
                <p:grpSpPr>
                  <a:xfrm>
                    <a:off x="-63644" y="4435690"/>
                    <a:ext cx="7922456" cy="1324550"/>
                    <a:chOff x="718833" y="4163663"/>
                    <a:chExt cx="7922456" cy="1324550"/>
                  </a:xfrm>
                </p:grpSpPr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6C5A75B7-17B6-47B1-936E-55DA20247F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833" y="4163663"/>
                      <a:ext cx="7922456" cy="1324550"/>
                      <a:chOff x="942723" y="2708920"/>
                      <a:chExt cx="7922456" cy="1324550"/>
                    </a:xfrm>
                  </p:grpSpPr>
                  <p:grpSp>
                    <p:nvGrpSpPr>
                      <p:cNvPr id="143" name="Group 142">
                        <a:extLst>
                          <a:ext uri="{FF2B5EF4-FFF2-40B4-BE49-F238E27FC236}">
                            <a16:creationId xmlns:a16="http://schemas.microsoft.com/office/drawing/2014/main" id="{AF2A86E9-00E9-4EEE-A7BB-92B15F4146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42723" y="2708920"/>
                        <a:ext cx="7922456" cy="1324550"/>
                        <a:chOff x="822924" y="4383911"/>
                        <a:chExt cx="7922456" cy="1324550"/>
                      </a:xfrm>
                    </p:grpSpPr>
                    <p:grpSp>
                      <p:nvGrpSpPr>
                        <p:cNvPr id="145" name="Group 144">
                          <a:extLst>
                            <a:ext uri="{FF2B5EF4-FFF2-40B4-BE49-F238E27FC236}">
                              <a16:creationId xmlns:a16="http://schemas.microsoft.com/office/drawing/2014/main" id="{149076B1-CE4B-4ED5-89A0-DE1B4EA6366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22924" y="4383911"/>
                          <a:ext cx="7408425" cy="1324550"/>
                          <a:chOff x="1030706" y="2794440"/>
                          <a:chExt cx="7408425" cy="1324550"/>
                        </a:xfrm>
                      </p:grpSpPr>
                      <p:grpSp>
                        <p:nvGrpSpPr>
                          <p:cNvPr id="147" name="Group 146">
                            <a:extLst>
                              <a:ext uri="{FF2B5EF4-FFF2-40B4-BE49-F238E27FC236}">
                                <a16:creationId xmlns:a16="http://schemas.microsoft.com/office/drawing/2014/main" id="{549605DE-545D-4872-8631-ECA47D0071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0706" y="2794440"/>
                            <a:ext cx="7156398" cy="1324550"/>
                            <a:chOff x="353578" y="4515350"/>
                            <a:chExt cx="7156398" cy="1324550"/>
                          </a:xfrm>
                        </p:grpSpPr>
                        <p:grpSp>
                          <p:nvGrpSpPr>
                            <p:cNvPr id="149" name="Group 148">
                              <a:extLst>
                                <a:ext uri="{FF2B5EF4-FFF2-40B4-BE49-F238E27FC236}">
                                  <a16:creationId xmlns:a16="http://schemas.microsoft.com/office/drawing/2014/main" id="{B1116696-8F42-4744-A855-44E35B604E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53578" y="4515350"/>
                              <a:ext cx="6894389" cy="1324550"/>
                              <a:chOff x="1518787" y="2766696"/>
                              <a:chExt cx="6894389" cy="1324550"/>
                            </a:xfrm>
                          </p:grpSpPr>
                          <p:grpSp>
                            <p:nvGrpSpPr>
                              <p:cNvPr id="151" name="Group 150">
                                <a:extLst>
                                  <a:ext uri="{FF2B5EF4-FFF2-40B4-BE49-F238E27FC236}">
                                    <a16:creationId xmlns:a16="http://schemas.microsoft.com/office/drawing/2014/main" id="{7922338C-2969-41A4-A684-23E58A8CF1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518787" y="2766696"/>
                                <a:ext cx="4008635" cy="1324550"/>
                                <a:chOff x="1374771" y="4528762"/>
                                <a:chExt cx="4008635" cy="1324550"/>
                              </a:xfrm>
                            </p:grpSpPr>
                            <p:grpSp>
                              <p:nvGrpSpPr>
                                <p:cNvPr id="153" name="Group 152">
                                  <a:extLst>
                                    <a:ext uri="{FF2B5EF4-FFF2-40B4-BE49-F238E27FC236}">
                                      <a16:creationId xmlns:a16="http://schemas.microsoft.com/office/drawing/2014/main" id="{90C4785E-C49C-4F42-9490-D3A4A08C14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374771" y="4528762"/>
                                  <a:ext cx="4008635" cy="1318323"/>
                                  <a:chOff x="1156591" y="2636912"/>
                                  <a:chExt cx="4008635" cy="1318323"/>
                                </a:xfrm>
                              </p:grpSpPr>
                              <p:grpSp>
                                <p:nvGrpSpPr>
                                  <p:cNvPr id="155" name="Group 154">
                                    <a:extLst>
                                      <a:ext uri="{FF2B5EF4-FFF2-40B4-BE49-F238E27FC236}">
                                        <a16:creationId xmlns:a16="http://schemas.microsoft.com/office/drawing/2014/main" id="{891260C9-F7EA-4D12-B9C9-4DD2C3ABAA8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56591" y="2636912"/>
                                    <a:ext cx="4008635" cy="1310687"/>
                                    <a:chOff x="989749" y="4323401"/>
                                    <a:chExt cx="4008635" cy="1310687"/>
                                  </a:xfrm>
                                </p:grpSpPr>
                                <p:grpSp>
                                  <p:nvGrpSpPr>
                                    <p:cNvPr id="157" name="Group 156">
                                      <a:extLst>
                                        <a:ext uri="{FF2B5EF4-FFF2-40B4-BE49-F238E27FC236}">
                                          <a16:creationId xmlns:a16="http://schemas.microsoft.com/office/drawing/2014/main" id="{BA79027A-7862-4C11-89D3-FFAF2A64658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989749" y="4323401"/>
                                      <a:ext cx="4008635" cy="1310687"/>
                                      <a:chOff x="1280652" y="3140968"/>
                                      <a:chExt cx="4008635" cy="1310687"/>
                                    </a:xfrm>
                                  </p:grpSpPr>
                                  <p:grpSp>
                                    <p:nvGrpSpPr>
                                      <p:cNvPr id="159" name="Group 1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25E51F0-A94D-4D34-9DAA-BB6FCE69095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407859" y="3140968"/>
                                        <a:ext cx="2881428" cy="1310687"/>
                                        <a:chOff x="2708811" y="3715488"/>
                                        <a:chExt cx="2881428" cy="1310687"/>
                                      </a:xfrm>
                                    </p:grpSpPr>
                                    <p:grpSp>
                                      <p:nvGrpSpPr>
                                        <p:cNvPr id="162" name="Group 16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5E095B-62F6-4276-A3CE-E507DF5F3F4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708811" y="3715488"/>
                                          <a:ext cx="2448414" cy="1310687"/>
                                          <a:chOff x="2719584" y="3051813"/>
                                          <a:chExt cx="2448414" cy="1310687"/>
                                        </a:xfrm>
                                      </p:grpSpPr>
                                      <p:grpSp>
                                        <p:nvGrpSpPr>
                                          <p:cNvPr id="164" name="Group 16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2957822-E3B2-4739-9839-4A54AC29138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719584" y="3051813"/>
                                            <a:ext cx="2367395" cy="1309335"/>
                                            <a:chOff x="2634101" y="2322311"/>
                                            <a:chExt cx="2367395" cy="1309335"/>
                                          </a:xfrm>
                                        </p:grpSpPr>
                                        <p:sp>
                                          <p:nvSpPr>
                                            <p:cNvPr id="166" name="Rectangle: Rounded Corners 16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7F88B34-9E93-48C8-9F5B-817E2D04552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497440" y="2322311"/>
                                              <a:ext cx="504056" cy="396509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solidFill>
                                              <a:srgbClr val="FFC00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dirty="0">
                                                  <a:solidFill>
                                                    <a:srgbClr val="080808"/>
                                                  </a:solidFill>
                                                </a:rPr>
                                                <a:t>K</a:t>
                                              </a:r>
                                              <a:endParaRPr lang="en-IN" dirty="0">
                                                <a:solidFill>
                                                  <a:srgbClr val="080808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67" name="Rectangle: Rounded Corners 16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22A719A-D131-4B1E-A7B2-3564AF6C1C0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2634101" y="3235137"/>
                                              <a:ext cx="504056" cy="396509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solidFill>
                                              <a:srgbClr val="FFC00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dirty="0">
                                                  <a:solidFill>
                                                    <a:srgbClr val="080808"/>
                                                  </a:solidFill>
                                                </a:rPr>
                                                <a:t>F</a:t>
                                              </a:r>
                                              <a:endParaRPr lang="en-IN" dirty="0">
                                                <a:solidFill>
                                                  <a:srgbClr val="080808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65" name="Rectangle: Rounded Corners 16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EEA4E7D-7643-46FB-B4BE-6649866D194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663942" y="3964639"/>
                                            <a:ext cx="504056" cy="397861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M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63" name="Rectangle: Rounded Corners 16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98BF8A1-E4AF-46A9-8D8B-83CC6429CCF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5086183" y="3715488"/>
                                          <a:ext cx="504056" cy="395157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N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60" name="Straight Arrow Connector 1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0B32B4E-5B5F-4994-B547-471D0092E41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  <a:stCxn id="8" idx="1"/>
                                      </p:cNvCxnSpPr>
                                      <p:nvPr/>
                                    </p:nvCxnSpPr>
                                    <p:spPr>
                                      <a:xfrm flipH="1">
                                        <a:off x="1280652" y="3339223"/>
                                        <a:ext cx="2489137" cy="730702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61" name="Straight Arrow Connector 1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A43DD27-13FC-4E0D-A5E4-B53A49677F5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H="1">
                                        <a:off x="4315595" y="3536068"/>
                                        <a:ext cx="496415" cy="546293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58" name="Rectangle: Rounded Corners 157">
                                      <a:extLst>
                                        <a:ext uri="{FF2B5EF4-FFF2-40B4-BE49-F238E27FC236}">
                                          <a16:creationId xmlns:a16="http://schemas.microsoft.com/office/drawing/2014/main" id="{ACFCB9D4-457F-4D70-A36B-ABD5F7B5BD6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026491" y="5236227"/>
                                      <a:ext cx="504056" cy="39650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B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56" name="Rectangle: Rounded Corners 155">
                                    <a:extLst>
                                      <a:ext uri="{FF2B5EF4-FFF2-40B4-BE49-F238E27FC236}">
                                        <a16:creationId xmlns:a16="http://schemas.microsoft.com/office/drawing/2014/main" id="{E9BCE75A-BEE1-4F94-837E-D19BF830FC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04003" y="3558726"/>
                                    <a:ext cx="504056" cy="396509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L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54" name="Rectangle: Rounded Corners 153">
                                  <a:extLst>
                                    <a:ext uri="{FF2B5EF4-FFF2-40B4-BE49-F238E27FC236}">
                                      <a16:creationId xmlns:a16="http://schemas.microsoft.com/office/drawing/2014/main" id="{EC33A318-9422-423F-B5EE-BA77A18B09F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022835" y="5426446"/>
                                  <a:ext cx="504056" cy="426866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H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152" name="Rectangle: Rounded Corners 151">
                                <a:extLst>
                                  <a:ext uri="{FF2B5EF4-FFF2-40B4-BE49-F238E27FC236}">
                                    <a16:creationId xmlns:a16="http://schemas.microsoft.com/office/drawing/2014/main" id="{D99205DF-08F8-4819-882A-EF17C7E58E5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909120" y="3736616"/>
                                <a:ext cx="504056" cy="33536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T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150" name="Straight Arrow Connector 149">
                              <a:extLst>
                                <a:ext uri="{FF2B5EF4-FFF2-40B4-BE49-F238E27FC236}">
                                  <a16:creationId xmlns:a16="http://schemas.microsoft.com/office/drawing/2014/main" id="{26B2DE30-7E0B-4051-9988-0F5066932118}"/>
                                </a:ext>
                              </a:extLst>
                            </p:cNvPr>
                            <p:cNvCxnSpPr>
                              <a:cxnSpLocks/>
                              <a:stCxn id="139" idx="3"/>
                              <a:endCxn id="148" idx="0"/>
                            </p:cNvCxnSpPr>
                            <p:nvPr/>
                          </p:nvCxnSpPr>
                          <p:spPr>
                            <a:xfrm>
                              <a:off x="4877514" y="4712928"/>
                              <a:ext cx="2632462" cy="785377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48" name="Rectangle: Rounded Corners 147">
                            <a:extLst>
                              <a:ext uri="{FF2B5EF4-FFF2-40B4-BE49-F238E27FC236}">
                                <a16:creationId xmlns:a16="http://schemas.microsoft.com/office/drawing/2014/main" id="{0B1A47CA-60BB-4051-9395-81A3519357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35075" y="3777395"/>
                            <a:ext cx="504056" cy="33536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V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46" name="Rectangle: Rounded Corners 145">
                          <a:extLst>
                            <a:ext uri="{FF2B5EF4-FFF2-40B4-BE49-F238E27FC236}">
                              <a16:creationId xmlns:a16="http://schemas.microsoft.com/office/drawing/2014/main" id="{42DD0CED-ABE3-42E0-86EA-7BB1B5F091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241324" y="5366866"/>
                          <a:ext cx="504056" cy="33536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W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44" name="Rectangle: Rounded Corners 143">
                        <a:extLst>
                          <a:ext uri="{FF2B5EF4-FFF2-40B4-BE49-F238E27FC236}">
                            <a16:creationId xmlns:a16="http://schemas.microsoft.com/office/drawing/2014/main" id="{52A704AA-81DE-465B-95F8-720E53B76E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31754" y="3630734"/>
                        <a:ext cx="504056" cy="39786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Q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2" name="Rectangle: Rounded Corners 141">
                      <a:extLst>
                        <a:ext uri="{FF2B5EF4-FFF2-40B4-BE49-F238E27FC236}">
                          <a16:creationId xmlns:a16="http://schemas.microsoft.com/office/drawing/2014/main" id="{AE3A6C38-53DD-4CE5-8BC3-60920A92F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2934" y="5086422"/>
                      <a:ext cx="504056" cy="39786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R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39" name="Rectangle: Rounded Corners 138">
                    <a:extLst>
                      <a:ext uri="{FF2B5EF4-FFF2-40B4-BE49-F238E27FC236}">
                        <a16:creationId xmlns:a16="http://schemas.microsoft.com/office/drawing/2014/main" id="{4128EE5E-53CD-48EA-B1E5-905E3EFD6D9F}"/>
                      </a:ext>
                    </a:extLst>
                  </p:cNvPr>
                  <p:cNvSpPr/>
                  <p:nvPr/>
                </p:nvSpPr>
                <p:spPr>
                  <a:xfrm>
                    <a:off x="3956236" y="4435690"/>
                    <a:ext cx="504056" cy="395157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cxnSp>
                <p:nvCxnSpPr>
                  <p:cNvPr id="140" name="Straight Arrow Connector 139">
                    <a:extLst>
                      <a:ext uri="{FF2B5EF4-FFF2-40B4-BE49-F238E27FC236}">
                        <a16:creationId xmlns:a16="http://schemas.microsoft.com/office/drawing/2014/main" id="{F3775987-87FA-4B75-989D-D0DFA813A2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04686" y="4830143"/>
                    <a:ext cx="649782" cy="51432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056DC4D2-B98A-47A9-9B88-5D523F0EFBF2}"/>
                    </a:ext>
                  </a:extLst>
                </p:cNvPr>
                <p:cNvSpPr/>
                <p:nvPr/>
              </p:nvSpPr>
              <p:spPr>
                <a:xfrm>
                  <a:off x="4611843" y="5207288"/>
                  <a:ext cx="481081" cy="40340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P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0554670-E2A4-4EB6-8F9E-B34743C22AFE}"/>
                  </a:ext>
                </a:extLst>
              </p:cNvPr>
              <p:cNvSpPr/>
              <p:nvPr/>
            </p:nvSpPr>
            <p:spPr>
              <a:xfrm>
                <a:off x="407839" y="3486340"/>
                <a:ext cx="481081" cy="40203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B3F9EAD-7375-449A-9B59-A7817C4E2B02}"/>
                </a:ext>
              </a:extLst>
            </p:cNvPr>
            <p:cNvSpPr/>
            <p:nvPr/>
          </p:nvSpPr>
          <p:spPr>
            <a:xfrm>
              <a:off x="3298831" y="4575026"/>
              <a:ext cx="481081" cy="40203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C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C4B16D6A-5EE3-4C4F-A6E0-D2FF92B27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3848" y="4966417"/>
              <a:ext cx="1347997" cy="54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6841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P, A, B, X,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X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62D0A-3C9E-41EF-9103-14E7A014A7CF}"/>
              </a:ext>
            </a:extLst>
          </p:cNvPr>
          <p:cNvGrpSpPr/>
          <p:nvPr/>
        </p:nvGrpSpPr>
        <p:grpSpPr>
          <a:xfrm>
            <a:off x="867965" y="2637125"/>
            <a:ext cx="7658374" cy="1166105"/>
            <a:chOff x="824304" y="2879316"/>
            <a:chExt cx="7658374" cy="11661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1B081D6-212A-4B8D-937A-69C0FC397AA6}"/>
                </a:ext>
              </a:extLst>
            </p:cNvPr>
            <p:cNvGrpSpPr/>
            <p:nvPr/>
          </p:nvGrpSpPr>
          <p:grpSpPr>
            <a:xfrm>
              <a:off x="824304" y="2879316"/>
              <a:ext cx="7199581" cy="1166105"/>
              <a:chOff x="467544" y="4575026"/>
              <a:chExt cx="7720359" cy="134299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E52187C-1ACC-47F6-8A42-AD531659F2E0}"/>
                  </a:ext>
                </a:extLst>
              </p:cNvPr>
              <p:cNvGrpSpPr/>
              <p:nvPr/>
            </p:nvGrpSpPr>
            <p:grpSpPr>
              <a:xfrm>
                <a:off x="467544" y="4575026"/>
                <a:ext cx="7720359" cy="1342997"/>
                <a:chOff x="407839" y="2564904"/>
                <a:chExt cx="7720359" cy="1342997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9F6C3FA2-1D8C-4C6D-A9F7-2ED38A421CBE}"/>
                    </a:ext>
                  </a:extLst>
                </p:cNvPr>
                <p:cNvGrpSpPr/>
                <p:nvPr/>
              </p:nvGrpSpPr>
              <p:grpSpPr>
                <a:xfrm>
                  <a:off x="863444" y="2564904"/>
                  <a:ext cx="7264754" cy="1342997"/>
                  <a:chOff x="827074" y="4272636"/>
                  <a:chExt cx="7264754" cy="1342997"/>
                </a:xfrm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09F792E5-2868-4D39-9915-00E7AFF06889}"/>
                      </a:ext>
                    </a:extLst>
                  </p:cNvPr>
                  <p:cNvGrpSpPr/>
                  <p:nvPr/>
                </p:nvGrpSpPr>
                <p:grpSpPr>
                  <a:xfrm>
                    <a:off x="827074" y="4272636"/>
                    <a:ext cx="7264754" cy="1342997"/>
                    <a:chOff x="-63644" y="4435690"/>
                    <a:chExt cx="7611694" cy="1324550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91398179-A26A-4F6A-811E-03CEF0136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63644" y="4435690"/>
                      <a:ext cx="7611694" cy="1324550"/>
                      <a:chOff x="718833" y="4163663"/>
                      <a:chExt cx="7611694" cy="1324550"/>
                    </a:xfrm>
                  </p:grpSpPr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6C5A75B7-17B6-47B1-936E-55DA20247F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833" y="4163663"/>
                        <a:ext cx="7611694" cy="1324550"/>
                        <a:chOff x="942723" y="2708920"/>
                        <a:chExt cx="7611694" cy="1324550"/>
                      </a:xfrm>
                    </p:grpSpPr>
                    <p:grpSp>
                      <p:nvGrpSpPr>
                        <p:cNvPr id="143" name="Group 142">
                          <a:extLst>
                            <a:ext uri="{FF2B5EF4-FFF2-40B4-BE49-F238E27FC236}">
                              <a16:creationId xmlns:a16="http://schemas.microsoft.com/office/drawing/2014/main" id="{AF2A86E9-00E9-4EEE-A7BB-92B15F41466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42723" y="2708920"/>
                          <a:ext cx="7611694" cy="1324550"/>
                          <a:chOff x="822924" y="4383911"/>
                          <a:chExt cx="7611694" cy="1324550"/>
                        </a:xfrm>
                      </p:grpSpPr>
                      <p:grpSp>
                        <p:nvGrpSpPr>
                          <p:cNvPr id="145" name="Group 144">
                            <a:extLst>
                              <a:ext uri="{FF2B5EF4-FFF2-40B4-BE49-F238E27FC236}">
                                <a16:creationId xmlns:a16="http://schemas.microsoft.com/office/drawing/2014/main" id="{149076B1-CE4B-4ED5-89A0-DE1B4EA6366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22924" y="4383911"/>
                            <a:ext cx="7097659" cy="1324550"/>
                            <a:chOff x="1030706" y="2794440"/>
                            <a:chExt cx="7097659" cy="1324550"/>
                          </a:xfrm>
                        </p:grpSpPr>
                        <p:grpSp>
                          <p:nvGrpSpPr>
                            <p:cNvPr id="147" name="Group 146">
                              <a:extLst>
                                <a:ext uri="{FF2B5EF4-FFF2-40B4-BE49-F238E27FC236}">
                                  <a16:creationId xmlns:a16="http://schemas.microsoft.com/office/drawing/2014/main" id="{549605DE-545D-4872-8631-ECA47D0071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0706" y="2794440"/>
                              <a:ext cx="6845631" cy="1324550"/>
                              <a:chOff x="353578" y="4515350"/>
                              <a:chExt cx="6845631" cy="1324550"/>
                            </a:xfrm>
                          </p:grpSpPr>
                          <p:grpSp>
                            <p:nvGrpSpPr>
                              <p:cNvPr id="149" name="Group 148">
                                <a:extLst>
                                  <a:ext uri="{FF2B5EF4-FFF2-40B4-BE49-F238E27FC236}">
                                    <a16:creationId xmlns:a16="http://schemas.microsoft.com/office/drawing/2014/main" id="{B1116696-8F42-4744-A855-44E35B604E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53578" y="4515350"/>
                                <a:ext cx="6583624" cy="1324550"/>
                                <a:chOff x="1518787" y="2766696"/>
                                <a:chExt cx="6583624" cy="1324550"/>
                              </a:xfrm>
                            </p:grpSpPr>
                            <p:grpSp>
                              <p:nvGrpSpPr>
                                <p:cNvPr id="151" name="Group 150">
                                  <a:extLst>
                                    <a:ext uri="{FF2B5EF4-FFF2-40B4-BE49-F238E27FC236}">
                                      <a16:creationId xmlns:a16="http://schemas.microsoft.com/office/drawing/2014/main" id="{7922338C-2969-41A4-A684-23E58A8CF1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518787" y="2766696"/>
                                  <a:ext cx="4008635" cy="1324550"/>
                                  <a:chOff x="1374771" y="4528762"/>
                                  <a:chExt cx="4008635" cy="1324550"/>
                                </a:xfrm>
                              </p:grpSpPr>
                              <p:grpSp>
                                <p:nvGrpSpPr>
                                  <p:cNvPr id="153" name="Group 152">
                                    <a:extLst>
                                      <a:ext uri="{FF2B5EF4-FFF2-40B4-BE49-F238E27FC236}">
                                        <a16:creationId xmlns:a16="http://schemas.microsoft.com/office/drawing/2014/main" id="{90C4785E-C49C-4F42-9490-D3A4A08C147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374771" y="4528762"/>
                                    <a:ext cx="4008635" cy="1318323"/>
                                    <a:chOff x="1156591" y="2636912"/>
                                    <a:chExt cx="4008635" cy="1318323"/>
                                  </a:xfrm>
                                </p:grpSpPr>
                                <p:grpSp>
                                  <p:nvGrpSpPr>
                                    <p:cNvPr id="155" name="Group 154">
                                      <a:extLst>
                                        <a:ext uri="{FF2B5EF4-FFF2-40B4-BE49-F238E27FC236}">
                                          <a16:creationId xmlns:a16="http://schemas.microsoft.com/office/drawing/2014/main" id="{891260C9-F7EA-4D12-B9C9-4DD2C3ABAA8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156591" y="2636912"/>
                                      <a:ext cx="4008635" cy="1310687"/>
                                      <a:chOff x="989749" y="4323401"/>
                                      <a:chExt cx="4008635" cy="1310687"/>
                                    </a:xfrm>
                                  </p:grpSpPr>
                                  <p:grpSp>
                                    <p:nvGrpSpPr>
                                      <p:cNvPr id="157" name="Group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A79027A-7862-4C11-89D3-FFAF2A64658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989749" y="4323401"/>
                                        <a:ext cx="4008635" cy="1310687"/>
                                        <a:chOff x="1280652" y="3140968"/>
                                        <a:chExt cx="4008635" cy="1310687"/>
                                      </a:xfrm>
                                    </p:grpSpPr>
                                    <p:grpSp>
                                      <p:nvGrpSpPr>
                                        <p:cNvPr id="159" name="Group 15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25E51F0-A94D-4D34-9DAA-BB6FCE690952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407859" y="3140968"/>
                                          <a:ext cx="2881428" cy="1310687"/>
                                          <a:chOff x="2708811" y="3715488"/>
                                          <a:chExt cx="2881428" cy="1310687"/>
                                        </a:xfrm>
                                      </p:grpSpPr>
                                      <p:grpSp>
                                        <p:nvGrpSpPr>
                                          <p:cNvPr id="162" name="Group 16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C5E095B-62F6-4276-A3CE-E507DF5F3F4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708811" y="3715488"/>
                                            <a:ext cx="2448414" cy="1310687"/>
                                            <a:chOff x="2719584" y="3051813"/>
                                            <a:chExt cx="2448414" cy="1310687"/>
                                          </a:xfrm>
                                        </p:grpSpPr>
                                        <p:grpSp>
                                          <p:nvGrpSpPr>
                                            <p:cNvPr id="164" name="Group 16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2957822-E3B2-4739-9839-4A54AC29138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719584" y="3051813"/>
                                              <a:ext cx="2367395" cy="1309335"/>
                                              <a:chOff x="2634101" y="2322311"/>
                                              <a:chExt cx="2367395" cy="1309335"/>
                                            </a:xfrm>
                                          </p:grpSpPr>
                                          <p:sp>
                                            <p:nvSpPr>
                                              <p:cNvPr id="166" name="Rectangle: Rounded Corners 1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7F88B34-9E93-48C8-9F5B-817E2D04552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4497440" y="2322311"/>
                                                <a:ext cx="504056" cy="396509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K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67" name="Rectangle: Rounded Corners 1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22A719A-D131-4B1E-A7B2-3564AF6C1C0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634101" y="3235137"/>
                                                <a:ext cx="504056" cy="396509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F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165" name="Rectangle: Rounded Corners 16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EA4E7D-7643-46FB-B4BE-6649866D194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663942" y="3964639"/>
                                              <a:ext cx="504056" cy="397861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solidFill>
                                              <a:srgbClr val="FFC00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dirty="0">
                                                  <a:solidFill>
                                                    <a:srgbClr val="080808"/>
                                                  </a:solidFill>
                                                </a:rPr>
                                                <a:t>M</a:t>
                                              </a:r>
                                              <a:endParaRPr lang="en-IN" dirty="0">
                                                <a:solidFill>
                                                  <a:srgbClr val="080808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63" name="Rectangle: Rounded Corners 16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8BF8A1-E4AF-46A9-8D8B-83CC6429CCF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5086183" y="3715488"/>
                                            <a:ext cx="504056" cy="395157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N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160" name="Straight Arrow Connector 15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0B32B4E-5B5F-4994-B547-471D0092E41B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stCxn id="8" idx="1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1280652" y="3339223"/>
                                          <a:ext cx="2489137" cy="730702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tailEnd type="triangle"/>
                                        </a:ln>
                                      </p:spPr>
                                      <p:style>
                                        <a:lnRef idx="3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2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61" name="Straight Arrow Connector 16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A43DD27-13FC-4E0D-A5E4-B53A49677F5E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4315595" y="3536068"/>
                                          <a:ext cx="496415" cy="546293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tailEnd type="triangle"/>
                                        </a:ln>
                                      </p:spPr>
                                      <p:style>
                                        <a:lnRef idx="3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2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58" name="Rectangle: Rounded Corners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CFCB9D4-457F-4D70-A36B-ABD5F7B5BD6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026491" y="5236227"/>
                                        <a:ext cx="504056" cy="396509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B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56" name="Rectangle: Rounded Corners 155">
                                      <a:extLst>
                                        <a:ext uri="{FF2B5EF4-FFF2-40B4-BE49-F238E27FC236}">
                                          <a16:creationId xmlns:a16="http://schemas.microsoft.com/office/drawing/2014/main" id="{E9BCE75A-BEE1-4F94-837E-D19BF830FC8D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704003" y="3558726"/>
                                      <a:ext cx="504056" cy="39650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L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54" name="Rectangle: Rounded Corners 153">
                                    <a:extLst>
                                      <a:ext uri="{FF2B5EF4-FFF2-40B4-BE49-F238E27FC236}">
                                        <a16:creationId xmlns:a16="http://schemas.microsoft.com/office/drawing/2014/main" id="{EC33A318-9422-423F-B5EE-BA77A18B09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22835" y="5426446"/>
                                    <a:ext cx="504056" cy="426866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H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52" name="Rectangle: Rounded Corners 151">
                                  <a:extLst>
                                    <a:ext uri="{FF2B5EF4-FFF2-40B4-BE49-F238E27FC236}">
                                      <a16:creationId xmlns:a16="http://schemas.microsoft.com/office/drawing/2014/main" id="{D99205DF-08F8-4819-882A-EF17C7E58E5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598355" y="3736615"/>
                                  <a:ext cx="504056" cy="33536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T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150" name="Straight Arrow Connector 149">
                                <a:extLst>
                                  <a:ext uri="{FF2B5EF4-FFF2-40B4-BE49-F238E27FC236}">
                                    <a16:creationId xmlns:a16="http://schemas.microsoft.com/office/drawing/2014/main" id="{26B2DE30-7E0B-4051-9988-0F5066932118}"/>
                                  </a:ext>
                                </a:extLst>
                              </p:cNvPr>
                              <p:cNvCxnSpPr>
                                <a:cxnSpLocks/>
                                <a:stCxn id="139" idx="3"/>
                                <a:endCxn id="148" idx="0"/>
                              </p:cNvCxnSpPr>
                              <p:nvPr/>
                            </p:nvCxnSpPr>
                            <p:spPr>
                              <a:xfrm>
                                <a:off x="4877514" y="4712929"/>
                                <a:ext cx="2321695" cy="785376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48" name="Rectangle: Rounded Corners 147">
                              <a:extLst>
                                <a:ext uri="{FF2B5EF4-FFF2-40B4-BE49-F238E27FC236}">
                                  <a16:creationId xmlns:a16="http://schemas.microsoft.com/office/drawing/2014/main" id="{0B1A47CA-60BB-4051-9395-81A3519357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24309" y="3777395"/>
                              <a:ext cx="504056" cy="33536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V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6" name="Rectangle: Rounded Corners 145">
                            <a:extLst>
                              <a:ext uri="{FF2B5EF4-FFF2-40B4-BE49-F238E27FC236}">
                                <a16:creationId xmlns:a16="http://schemas.microsoft.com/office/drawing/2014/main" id="{42DD0CED-ABE3-42E0-86EA-7BB1B5F091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30562" y="5366866"/>
                            <a:ext cx="504056" cy="33536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W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44" name="Rectangle: Rounded Corners 143">
                          <a:extLst>
                            <a:ext uri="{FF2B5EF4-FFF2-40B4-BE49-F238E27FC236}">
                              <a16:creationId xmlns:a16="http://schemas.microsoft.com/office/drawing/2014/main" id="{52A704AA-81DE-465B-95F8-720E53B76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31754" y="3630734"/>
                          <a:ext cx="504056" cy="397861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Q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42" name="Rectangle: Rounded Corners 141">
                        <a:extLst>
                          <a:ext uri="{FF2B5EF4-FFF2-40B4-BE49-F238E27FC236}">
                            <a16:creationId xmlns:a16="http://schemas.microsoft.com/office/drawing/2014/main" id="{AE3A6C38-53DD-4CE5-8BC3-60920A92F9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2934" y="5086422"/>
                        <a:ext cx="504056" cy="39786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R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39" name="Rectangle: Rounded Corners 138">
                      <a:extLst>
                        <a:ext uri="{FF2B5EF4-FFF2-40B4-BE49-F238E27FC236}">
                          <a16:creationId xmlns:a16="http://schemas.microsoft.com/office/drawing/2014/main" id="{4128EE5E-53CD-48EA-B1E5-905E3EFD6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6236" y="4435690"/>
                      <a:ext cx="504056" cy="39515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140" name="Straight Arrow Connector 139">
                      <a:extLst>
                        <a:ext uri="{FF2B5EF4-FFF2-40B4-BE49-F238E27FC236}">
                          <a16:creationId xmlns:a16="http://schemas.microsoft.com/office/drawing/2014/main" id="{F3775987-87FA-4B75-989D-D0DFA813A2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04686" y="4830143"/>
                      <a:ext cx="649782" cy="51432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7" name="Rectangle: Rounded Corners 136">
                    <a:extLst>
                      <a:ext uri="{FF2B5EF4-FFF2-40B4-BE49-F238E27FC236}">
                        <a16:creationId xmlns:a16="http://schemas.microsoft.com/office/drawing/2014/main" id="{056DC4D2-B98A-47A9-9B88-5D523F0EFBF2}"/>
                      </a:ext>
                    </a:extLst>
                  </p:cNvPr>
                  <p:cNvSpPr/>
                  <p:nvPr/>
                </p:nvSpPr>
                <p:spPr>
                  <a:xfrm>
                    <a:off x="4611843" y="5207288"/>
                    <a:ext cx="481081" cy="40340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P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00554670-E2A4-4EB6-8F9E-B34743C22AFE}"/>
                    </a:ext>
                  </a:extLst>
                </p:cNvPr>
                <p:cNvSpPr/>
                <p:nvPr/>
              </p:nvSpPr>
              <p:spPr>
                <a:xfrm>
                  <a:off x="407839" y="3486340"/>
                  <a:ext cx="481081" cy="40203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B3F9EAD-7375-449A-9B59-A7817C4E2B02}"/>
                  </a:ext>
                </a:extLst>
              </p:cNvPr>
              <p:cNvSpPr/>
              <p:nvPr/>
            </p:nvSpPr>
            <p:spPr>
              <a:xfrm>
                <a:off x="3298831" y="4575026"/>
                <a:ext cx="481081" cy="40203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C4B16D6A-5EE3-4C4F-A6E0-D2FF92B27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3848" y="4966417"/>
                <a:ext cx="1347997" cy="5428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38A8C53-606C-47E6-B9E9-379BDD7223A2}"/>
                </a:ext>
              </a:extLst>
            </p:cNvPr>
            <p:cNvSpPr/>
            <p:nvPr/>
          </p:nvSpPr>
          <p:spPr>
            <a:xfrm>
              <a:off x="8034048" y="3747364"/>
              <a:ext cx="448630" cy="29525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X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58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56, 52, 95, 88, 105, 15,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So, The required minimum key =t-1=3-1=2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required maximum key = 2t-1=6-1=5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78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28A73B-3384-482D-919E-A41888388227}"/>
              </a:ext>
            </a:extLst>
          </p:cNvPr>
          <p:cNvSpPr/>
          <p:nvPr/>
        </p:nvSpPr>
        <p:spPr>
          <a:xfrm>
            <a:off x="4067944" y="3573016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78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833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P, A, B, X,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X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Y (Insert Y and then split)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62D0A-3C9E-41EF-9103-14E7A014A7CF}"/>
              </a:ext>
            </a:extLst>
          </p:cNvPr>
          <p:cNvGrpSpPr/>
          <p:nvPr/>
        </p:nvGrpSpPr>
        <p:grpSpPr>
          <a:xfrm>
            <a:off x="867965" y="2637125"/>
            <a:ext cx="7658374" cy="1166105"/>
            <a:chOff x="824304" y="2879316"/>
            <a:chExt cx="7658374" cy="11661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1B081D6-212A-4B8D-937A-69C0FC397AA6}"/>
                </a:ext>
              </a:extLst>
            </p:cNvPr>
            <p:cNvGrpSpPr/>
            <p:nvPr/>
          </p:nvGrpSpPr>
          <p:grpSpPr>
            <a:xfrm>
              <a:off x="824304" y="2879316"/>
              <a:ext cx="7199581" cy="1166105"/>
              <a:chOff x="467544" y="4575026"/>
              <a:chExt cx="7720359" cy="134299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E52187C-1ACC-47F6-8A42-AD531659F2E0}"/>
                  </a:ext>
                </a:extLst>
              </p:cNvPr>
              <p:cNvGrpSpPr/>
              <p:nvPr/>
            </p:nvGrpSpPr>
            <p:grpSpPr>
              <a:xfrm>
                <a:off x="467544" y="4575026"/>
                <a:ext cx="7720359" cy="1342997"/>
                <a:chOff x="407839" y="2564904"/>
                <a:chExt cx="7720359" cy="1342997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9F6C3FA2-1D8C-4C6D-A9F7-2ED38A421CBE}"/>
                    </a:ext>
                  </a:extLst>
                </p:cNvPr>
                <p:cNvGrpSpPr/>
                <p:nvPr/>
              </p:nvGrpSpPr>
              <p:grpSpPr>
                <a:xfrm>
                  <a:off x="863444" y="2564904"/>
                  <a:ext cx="7264754" cy="1342997"/>
                  <a:chOff x="827074" y="4272636"/>
                  <a:chExt cx="7264754" cy="1342997"/>
                </a:xfrm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09F792E5-2868-4D39-9915-00E7AFF06889}"/>
                      </a:ext>
                    </a:extLst>
                  </p:cNvPr>
                  <p:cNvGrpSpPr/>
                  <p:nvPr/>
                </p:nvGrpSpPr>
                <p:grpSpPr>
                  <a:xfrm>
                    <a:off x="827074" y="4272636"/>
                    <a:ext cx="7264754" cy="1342997"/>
                    <a:chOff x="-63644" y="4435690"/>
                    <a:chExt cx="7611694" cy="1324550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91398179-A26A-4F6A-811E-03CEF0136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63644" y="4435690"/>
                      <a:ext cx="7611694" cy="1324550"/>
                      <a:chOff x="718833" y="4163663"/>
                      <a:chExt cx="7611694" cy="1324550"/>
                    </a:xfrm>
                  </p:grpSpPr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6C5A75B7-17B6-47B1-936E-55DA20247F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833" y="4163663"/>
                        <a:ext cx="7611694" cy="1324550"/>
                        <a:chOff x="942723" y="2708920"/>
                        <a:chExt cx="7611694" cy="1324550"/>
                      </a:xfrm>
                    </p:grpSpPr>
                    <p:grpSp>
                      <p:nvGrpSpPr>
                        <p:cNvPr id="143" name="Group 142">
                          <a:extLst>
                            <a:ext uri="{FF2B5EF4-FFF2-40B4-BE49-F238E27FC236}">
                              <a16:creationId xmlns:a16="http://schemas.microsoft.com/office/drawing/2014/main" id="{AF2A86E9-00E9-4EEE-A7BB-92B15F41466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42723" y="2708920"/>
                          <a:ext cx="7611694" cy="1324550"/>
                          <a:chOff x="822924" y="4383911"/>
                          <a:chExt cx="7611694" cy="1324550"/>
                        </a:xfrm>
                      </p:grpSpPr>
                      <p:grpSp>
                        <p:nvGrpSpPr>
                          <p:cNvPr id="145" name="Group 144">
                            <a:extLst>
                              <a:ext uri="{FF2B5EF4-FFF2-40B4-BE49-F238E27FC236}">
                                <a16:creationId xmlns:a16="http://schemas.microsoft.com/office/drawing/2014/main" id="{149076B1-CE4B-4ED5-89A0-DE1B4EA6366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22924" y="4383911"/>
                            <a:ext cx="7097659" cy="1324550"/>
                            <a:chOff x="1030706" y="2794440"/>
                            <a:chExt cx="7097659" cy="1324550"/>
                          </a:xfrm>
                        </p:grpSpPr>
                        <p:grpSp>
                          <p:nvGrpSpPr>
                            <p:cNvPr id="147" name="Group 146">
                              <a:extLst>
                                <a:ext uri="{FF2B5EF4-FFF2-40B4-BE49-F238E27FC236}">
                                  <a16:creationId xmlns:a16="http://schemas.microsoft.com/office/drawing/2014/main" id="{549605DE-545D-4872-8631-ECA47D0071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0706" y="2794440"/>
                              <a:ext cx="6845631" cy="1324550"/>
                              <a:chOff x="353578" y="4515350"/>
                              <a:chExt cx="6845631" cy="1324550"/>
                            </a:xfrm>
                          </p:grpSpPr>
                          <p:grpSp>
                            <p:nvGrpSpPr>
                              <p:cNvPr id="149" name="Group 148">
                                <a:extLst>
                                  <a:ext uri="{FF2B5EF4-FFF2-40B4-BE49-F238E27FC236}">
                                    <a16:creationId xmlns:a16="http://schemas.microsoft.com/office/drawing/2014/main" id="{B1116696-8F42-4744-A855-44E35B604E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53578" y="4515350"/>
                                <a:ext cx="6583624" cy="1324550"/>
                                <a:chOff x="1518787" y="2766696"/>
                                <a:chExt cx="6583624" cy="1324550"/>
                              </a:xfrm>
                            </p:grpSpPr>
                            <p:grpSp>
                              <p:nvGrpSpPr>
                                <p:cNvPr id="151" name="Group 150">
                                  <a:extLst>
                                    <a:ext uri="{FF2B5EF4-FFF2-40B4-BE49-F238E27FC236}">
                                      <a16:creationId xmlns:a16="http://schemas.microsoft.com/office/drawing/2014/main" id="{7922338C-2969-41A4-A684-23E58A8CF1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518787" y="2766696"/>
                                  <a:ext cx="4008635" cy="1324550"/>
                                  <a:chOff x="1374771" y="4528762"/>
                                  <a:chExt cx="4008635" cy="1324550"/>
                                </a:xfrm>
                              </p:grpSpPr>
                              <p:grpSp>
                                <p:nvGrpSpPr>
                                  <p:cNvPr id="153" name="Group 152">
                                    <a:extLst>
                                      <a:ext uri="{FF2B5EF4-FFF2-40B4-BE49-F238E27FC236}">
                                        <a16:creationId xmlns:a16="http://schemas.microsoft.com/office/drawing/2014/main" id="{90C4785E-C49C-4F42-9490-D3A4A08C147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374771" y="4528762"/>
                                    <a:ext cx="4008635" cy="1318323"/>
                                    <a:chOff x="1156591" y="2636912"/>
                                    <a:chExt cx="4008635" cy="1318323"/>
                                  </a:xfrm>
                                </p:grpSpPr>
                                <p:grpSp>
                                  <p:nvGrpSpPr>
                                    <p:cNvPr id="155" name="Group 154">
                                      <a:extLst>
                                        <a:ext uri="{FF2B5EF4-FFF2-40B4-BE49-F238E27FC236}">
                                          <a16:creationId xmlns:a16="http://schemas.microsoft.com/office/drawing/2014/main" id="{891260C9-F7EA-4D12-B9C9-4DD2C3ABAA8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156591" y="2636912"/>
                                      <a:ext cx="4008635" cy="1310687"/>
                                      <a:chOff x="989749" y="4323401"/>
                                      <a:chExt cx="4008635" cy="1310687"/>
                                    </a:xfrm>
                                  </p:grpSpPr>
                                  <p:grpSp>
                                    <p:nvGrpSpPr>
                                      <p:cNvPr id="157" name="Group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A79027A-7862-4C11-89D3-FFAF2A64658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989749" y="4323401"/>
                                        <a:ext cx="4008635" cy="1310687"/>
                                        <a:chOff x="1280652" y="3140968"/>
                                        <a:chExt cx="4008635" cy="1310687"/>
                                      </a:xfrm>
                                    </p:grpSpPr>
                                    <p:grpSp>
                                      <p:nvGrpSpPr>
                                        <p:cNvPr id="159" name="Group 15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25E51F0-A94D-4D34-9DAA-BB6FCE690952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407859" y="3140968"/>
                                          <a:ext cx="2881428" cy="1310687"/>
                                          <a:chOff x="2708811" y="3715488"/>
                                          <a:chExt cx="2881428" cy="1310687"/>
                                        </a:xfrm>
                                      </p:grpSpPr>
                                      <p:grpSp>
                                        <p:nvGrpSpPr>
                                          <p:cNvPr id="162" name="Group 16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C5E095B-62F6-4276-A3CE-E507DF5F3F4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708811" y="3715488"/>
                                            <a:ext cx="2448414" cy="1310687"/>
                                            <a:chOff x="2719584" y="3051813"/>
                                            <a:chExt cx="2448414" cy="1310687"/>
                                          </a:xfrm>
                                        </p:grpSpPr>
                                        <p:grpSp>
                                          <p:nvGrpSpPr>
                                            <p:cNvPr id="164" name="Group 16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2957822-E3B2-4739-9839-4A54AC29138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719584" y="3051813"/>
                                              <a:ext cx="2367395" cy="1309335"/>
                                              <a:chOff x="2634101" y="2322311"/>
                                              <a:chExt cx="2367395" cy="1309335"/>
                                            </a:xfrm>
                                          </p:grpSpPr>
                                          <p:sp>
                                            <p:nvSpPr>
                                              <p:cNvPr id="166" name="Rectangle: Rounded Corners 1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7F88B34-9E93-48C8-9F5B-817E2D04552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4497440" y="2322311"/>
                                                <a:ext cx="504056" cy="396509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K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67" name="Rectangle: Rounded Corners 1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22A719A-D131-4B1E-A7B2-3564AF6C1C0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634101" y="3235137"/>
                                                <a:ext cx="504056" cy="396509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F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165" name="Rectangle: Rounded Corners 16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EA4E7D-7643-46FB-B4BE-6649866D194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663942" y="3964639"/>
                                              <a:ext cx="504056" cy="397861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solidFill>
                                              <a:srgbClr val="FFC00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dirty="0">
                                                  <a:solidFill>
                                                    <a:srgbClr val="080808"/>
                                                  </a:solidFill>
                                                </a:rPr>
                                                <a:t>M</a:t>
                                              </a:r>
                                              <a:endParaRPr lang="en-IN" dirty="0">
                                                <a:solidFill>
                                                  <a:srgbClr val="080808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63" name="Rectangle: Rounded Corners 16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8BF8A1-E4AF-46A9-8D8B-83CC6429CCF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5086183" y="3715488"/>
                                            <a:ext cx="504056" cy="395157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N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160" name="Straight Arrow Connector 15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0B32B4E-5B5F-4994-B547-471D0092E41B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stCxn id="8" idx="1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1280652" y="3339223"/>
                                          <a:ext cx="2489137" cy="730702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tailEnd type="triangle"/>
                                        </a:ln>
                                      </p:spPr>
                                      <p:style>
                                        <a:lnRef idx="3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2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61" name="Straight Arrow Connector 16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A43DD27-13FC-4E0D-A5E4-B53A49677F5E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4315595" y="3536068"/>
                                          <a:ext cx="496415" cy="546293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tailEnd type="triangle"/>
                                        </a:ln>
                                      </p:spPr>
                                      <p:style>
                                        <a:lnRef idx="3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2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58" name="Rectangle: Rounded Corners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CFCB9D4-457F-4D70-A36B-ABD5F7B5BD6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026491" y="5236227"/>
                                        <a:ext cx="504056" cy="396509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B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56" name="Rectangle: Rounded Corners 155">
                                      <a:extLst>
                                        <a:ext uri="{FF2B5EF4-FFF2-40B4-BE49-F238E27FC236}">
                                          <a16:creationId xmlns:a16="http://schemas.microsoft.com/office/drawing/2014/main" id="{E9BCE75A-BEE1-4F94-837E-D19BF830FC8D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704003" y="3558726"/>
                                      <a:ext cx="504056" cy="39650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L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54" name="Rectangle: Rounded Corners 153">
                                    <a:extLst>
                                      <a:ext uri="{FF2B5EF4-FFF2-40B4-BE49-F238E27FC236}">
                                        <a16:creationId xmlns:a16="http://schemas.microsoft.com/office/drawing/2014/main" id="{EC33A318-9422-423F-B5EE-BA77A18B09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22835" y="5426446"/>
                                    <a:ext cx="504056" cy="426866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H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52" name="Rectangle: Rounded Corners 151">
                                  <a:extLst>
                                    <a:ext uri="{FF2B5EF4-FFF2-40B4-BE49-F238E27FC236}">
                                      <a16:creationId xmlns:a16="http://schemas.microsoft.com/office/drawing/2014/main" id="{D99205DF-08F8-4819-882A-EF17C7E58E5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598355" y="3736615"/>
                                  <a:ext cx="504056" cy="33536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T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150" name="Straight Arrow Connector 149">
                                <a:extLst>
                                  <a:ext uri="{FF2B5EF4-FFF2-40B4-BE49-F238E27FC236}">
                                    <a16:creationId xmlns:a16="http://schemas.microsoft.com/office/drawing/2014/main" id="{26B2DE30-7E0B-4051-9988-0F5066932118}"/>
                                  </a:ext>
                                </a:extLst>
                              </p:cNvPr>
                              <p:cNvCxnSpPr>
                                <a:cxnSpLocks/>
                                <a:stCxn id="139" idx="3"/>
                                <a:endCxn id="148" idx="0"/>
                              </p:cNvCxnSpPr>
                              <p:nvPr/>
                            </p:nvCxnSpPr>
                            <p:spPr>
                              <a:xfrm>
                                <a:off x="4877514" y="4712929"/>
                                <a:ext cx="2321695" cy="785376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48" name="Rectangle: Rounded Corners 147">
                              <a:extLst>
                                <a:ext uri="{FF2B5EF4-FFF2-40B4-BE49-F238E27FC236}">
                                  <a16:creationId xmlns:a16="http://schemas.microsoft.com/office/drawing/2014/main" id="{0B1A47CA-60BB-4051-9395-81A3519357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24309" y="3777395"/>
                              <a:ext cx="504056" cy="33536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V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6" name="Rectangle: Rounded Corners 145">
                            <a:extLst>
                              <a:ext uri="{FF2B5EF4-FFF2-40B4-BE49-F238E27FC236}">
                                <a16:creationId xmlns:a16="http://schemas.microsoft.com/office/drawing/2014/main" id="{42DD0CED-ABE3-42E0-86EA-7BB1B5F091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30562" y="5366866"/>
                            <a:ext cx="504056" cy="33536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W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44" name="Rectangle: Rounded Corners 143">
                          <a:extLst>
                            <a:ext uri="{FF2B5EF4-FFF2-40B4-BE49-F238E27FC236}">
                              <a16:creationId xmlns:a16="http://schemas.microsoft.com/office/drawing/2014/main" id="{52A704AA-81DE-465B-95F8-720E53B76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31754" y="3630734"/>
                          <a:ext cx="504056" cy="397861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Q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42" name="Rectangle: Rounded Corners 141">
                        <a:extLst>
                          <a:ext uri="{FF2B5EF4-FFF2-40B4-BE49-F238E27FC236}">
                            <a16:creationId xmlns:a16="http://schemas.microsoft.com/office/drawing/2014/main" id="{AE3A6C38-53DD-4CE5-8BC3-60920A92F9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2934" y="5086422"/>
                        <a:ext cx="504056" cy="39786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R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39" name="Rectangle: Rounded Corners 138">
                      <a:extLst>
                        <a:ext uri="{FF2B5EF4-FFF2-40B4-BE49-F238E27FC236}">
                          <a16:creationId xmlns:a16="http://schemas.microsoft.com/office/drawing/2014/main" id="{4128EE5E-53CD-48EA-B1E5-905E3EFD6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6236" y="4435690"/>
                      <a:ext cx="504056" cy="39515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140" name="Straight Arrow Connector 139">
                      <a:extLst>
                        <a:ext uri="{FF2B5EF4-FFF2-40B4-BE49-F238E27FC236}">
                          <a16:creationId xmlns:a16="http://schemas.microsoft.com/office/drawing/2014/main" id="{F3775987-87FA-4B75-989D-D0DFA813A2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04686" y="4830143"/>
                      <a:ext cx="649782" cy="51432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7" name="Rectangle: Rounded Corners 136">
                    <a:extLst>
                      <a:ext uri="{FF2B5EF4-FFF2-40B4-BE49-F238E27FC236}">
                        <a16:creationId xmlns:a16="http://schemas.microsoft.com/office/drawing/2014/main" id="{056DC4D2-B98A-47A9-9B88-5D523F0EFBF2}"/>
                      </a:ext>
                    </a:extLst>
                  </p:cNvPr>
                  <p:cNvSpPr/>
                  <p:nvPr/>
                </p:nvSpPr>
                <p:spPr>
                  <a:xfrm>
                    <a:off x="4611843" y="5207288"/>
                    <a:ext cx="481081" cy="40340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P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00554670-E2A4-4EB6-8F9E-B34743C22AFE}"/>
                    </a:ext>
                  </a:extLst>
                </p:cNvPr>
                <p:cNvSpPr/>
                <p:nvPr/>
              </p:nvSpPr>
              <p:spPr>
                <a:xfrm>
                  <a:off x="407839" y="3486340"/>
                  <a:ext cx="481081" cy="40203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B3F9EAD-7375-449A-9B59-A7817C4E2B02}"/>
                  </a:ext>
                </a:extLst>
              </p:cNvPr>
              <p:cNvSpPr/>
              <p:nvPr/>
            </p:nvSpPr>
            <p:spPr>
              <a:xfrm>
                <a:off x="3298831" y="4575026"/>
                <a:ext cx="481081" cy="40203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C4B16D6A-5EE3-4C4F-A6E0-D2FF92B27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3848" y="4966417"/>
                <a:ext cx="1347997" cy="5428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38A8C53-606C-47E6-B9E9-379BDD7223A2}"/>
                </a:ext>
              </a:extLst>
            </p:cNvPr>
            <p:cNvSpPr/>
            <p:nvPr/>
          </p:nvSpPr>
          <p:spPr>
            <a:xfrm>
              <a:off x="8034048" y="3747364"/>
              <a:ext cx="448630" cy="29525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X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0883DF-51DA-45FB-80DE-D5DE54525EC8}"/>
              </a:ext>
            </a:extLst>
          </p:cNvPr>
          <p:cNvGrpSpPr/>
          <p:nvPr/>
        </p:nvGrpSpPr>
        <p:grpSpPr>
          <a:xfrm>
            <a:off x="935483" y="4401289"/>
            <a:ext cx="7658374" cy="1166105"/>
            <a:chOff x="824304" y="2879316"/>
            <a:chExt cx="7658374" cy="11661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F38862C-4FA4-4354-AC33-B5DCF99C341F}"/>
                </a:ext>
              </a:extLst>
            </p:cNvPr>
            <p:cNvGrpSpPr/>
            <p:nvPr/>
          </p:nvGrpSpPr>
          <p:grpSpPr>
            <a:xfrm>
              <a:off x="824304" y="2879316"/>
              <a:ext cx="7199581" cy="1166105"/>
              <a:chOff x="467544" y="4575026"/>
              <a:chExt cx="7720359" cy="134299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A6A7131-98B0-429A-855C-99DC577EB801}"/>
                  </a:ext>
                </a:extLst>
              </p:cNvPr>
              <p:cNvGrpSpPr/>
              <p:nvPr/>
            </p:nvGrpSpPr>
            <p:grpSpPr>
              <a:xfrm>
                <a:off x="467544" y="4575026"/>
                <a:ext cx="7720359" cy="1342997"/>
                <a:chOff x="407839" y="2564904"/>
                <a:chExt cx="7720359" cy="1342997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1D8470BF-D44F-4855-A696-94A3751540DD}"/>
                    </a:ext>
                  </a:extLst>
                </p:cNvPr>
                <p:cNvGrpSpPr/>
                <p:nvPr/>
              </p:nvGrpSpPr>
              <p:grpSpPr>
                <a:xfrm>
                  <a:off x="863444" y="2564904"/>
                  <a:ext cx="7264754" cy="1342997"/>
                  <a:chOff x="827074" y="4272636"/>
                  <a:chExt cx="7264754" cy="1342997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00EAF61A-73FF-4F35-9D68-8FE8422439F9}"/>
                      </a:ext>
                    </a:extLst>
                  </p:cNvPr>
                  <p:cNvGrpSpPr/>
                  <p:nvPr/>
                </p:nvGrpSpPr>
                <p:grpSpPr>
                  <a:xfrm>
                    <a:off x="827074" y="4272636"/>
                    <a:ext cx="7264754" cy="1342997"/>
                    <a:chOff x="-63644" y="4435690"/>
                    <a:chExt cx="7611694" cy="1324550"/>
                  </a:xfrm>
                </p:grpSpPr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BC9C6D9B-A292-4CC7-99B5-CDD9258E09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63644" y="4435690"/>
                      <a:ext cx="7611694" cy="1324550"/>
                      <a:chOff x="718833" y="4163663"/>
                      <a:chExt cx="7611694" cy="1324550"/>
                    </a:xfrm>
                  </p:grpSpPr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id="{4B19F198-8E06-4C5C-815A-2064E98888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833" y="4163663"/>
                        <a:ext cx="7611694" cy="1324550"/>
                        <a:chOff x="942723" y="2708920"/>
                        <a:chExt cx="7611694" cy="1324550"/>
                      </a:xfrm>
                    </p:grpSpPr>
                    <p:grpSp>
                      <p:nvGrpSpPr>
                        <p:cNvPr id="59" name="Group 58">
                          <a:extLst>
                            <a:ext uri="{FF2B5EF4-FFF2-40B4-BE49-F238E27FC236}">
                              <a16:creationId xmlns:a16="http://schemas.microsoft.com/office/drawing/2014/main" id="{67D1B2DF-69E3-43B8-83BF-17747360DAF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42723" y="2708920"/>
                          <a:ext cx="7611694" cy="1324550"/>
                          <a:chOff x="822924" y="4383911"/>
                          <a:chExt cx="7611694" cy="1324550"/>
                        </a:xfrm>
                      </p:grpSpPr>
                      <p:grpSp>
                        <p:nvGrpSpPr>
                          <p:cNvPr id="61" name="Group 60">
                            <a:extLst>
                              <a:ext uri="{FF2B5EF4-FFF2-40B4-BE49-F238E27FC236}">
                                <a16:creationId xmlns:a16="http://schemas.microsoft.com/office/drawing/2014/main" id="{0948F4F3-D307-4A78-AA55-7985339B13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22924" y="4383911"/>
                            <a:ext cx="7097659" cy="1324550"/>
                            <a:chOff x="1030706" y="2794440"/>
                            <a:chExt cx="7097659" cy="1324550"/>
                          </a:xfrm>
                        </p:grpSpPr>
                        <p:grpSp>
                          <p:nvGrpSpPr>
                            <p:cNvPr id="63" name="Group 62">
                              <a:extLst>
                                <a:ext uri="{FF2B5EF4-FFF2-40B4-BE49-F238E27FC236}">
                                  <a16:creationId xmlns:a16="http://schemas.microsoft.com/office/drawing/2014/main" id="{3530ADA7-991A-4867-B5E8-938C8915229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0706" y="2794440"/>
                              <a:ext cx="6845631" cy="1324550"/>
                              <a:chOff x="353578" y="4515350"/>
                              <a:chExt cx="6845631" cy="1324550"/>
                            </a:xfrm>
                          </p:grpSpPr>
                          <p:grpSp>
                            <p:nvGrpSpPr>
                              <p:cNvPr id="65" name="Group 64">
                                <a:extLst>
                                  <a:ext uri="{FF2B5EF4-FFF2-40B4-BE49-F238E27FC236}">
                                    <a16:creationId xmlns:a16="http://schemas.microsoft.com/office/drawing/2014/main" id="{7D58F069-8C39-4D51-9865-842B912B93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53578" y="4515350"/>
                                <a:ext cx="6583624" cy="1324550"/>
                                <a:chOff x="1518787" y="2766696"/>
                                <a:chExt cx="6583624" cy="1324550"/>
                              </a:xfrm>
                            </p:grpSpPr>
                            <p:grpSp>
                              <p:nvGrpSpPr>
                                <p:cNvPr id="67" name="Group 66">
                                  <a:extLst>
                                    <a:ext uri="{FF2B5EF4-FFF2-40B4-BE49-F238E27FC236}">
                                      <a16:creationId xmlns:a16="http://schemas.microsoft.com/office/drawing/2014/main" id="{0DBE7A5E-F491-4950-92BD-27ED91C9CD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518787" y="2766696"/>
                                  <a:ext cx="4008635" cy="1324550"/>
                                  <a:chOff x="1374771" y="4528762"/>
                                  <a:chExt cx="4008635" cy="1324550"/>
                                </a:xfrm>
                              </p:grpSpPr>
                              <p:grpSp>
                                <p:nvGrpSpPr>
                                  <p:cNvPr id="69" name="Group 68">
                                    <a:extLst>
                                      <a:ext uri="{FF2B5EF4-FFF2-40B4-BE49-F238E27FC236}">
                                        <a16:creationId xmlns:a16="http://schemas.microsoft.com/office/drawing/2014/main" id="{A32D81EF-DA84-4D55-A136-E68E537A6C9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374771" y="4528762"/>
                                    <a:ext cx="4008635" cy="1318323"/>
                                    <a:chOff x="1156591" y="2636912"/>
                                    <a:chExt cx="4008635" cy="1318323"/>
                                  </a:xfrm>
                                </p:grpSpPr>
                                <p:grpSp>
                                  <p:nvGrpSpPr>
                                    <p:cNvPr id="71" name="Group 70">
                                      <a:extLst>
                                        <a:ext uri="{FF2B5EF4-FFF2-40B4-BE49-F238E27FC236}">
                                          <a16:creationId xmlns:a16="http://schemas.microsoft.com/office/drawing/2014/main" id="{3CCF1872-9D1D-4A8E-9267-1073C0A58DD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156591" y="2636912"/>
                                      <a:ext cx="4008635" cy="1310687"/>
                                      <a:chOff x="989749" y="4323401"/>
                                      <a:chExt cx="4008635" cy="1310687"/>
                                    </a:xfrm>
                                  </p:grpSpPr>
                                  <p:grpSp>
                                    <p:nvGrpSpPr>
                                      <p:cNvPr id="75" name="Group 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7CE3B5-AF6C-4D77-A0A3-7EA666A7229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989749" y="4323401"/>
                                        <a:ext cx="4008635" cy="1310687"/>
                                        <a:chOff x="1280652" y="3140968"/>
                                        <a:chExt cx="4008635" cy="1310687"/>
                                      </a:xfrm>
                                    </p:grpSpPr>
                                    <p:grpSp>
                                      <p:nvGrpSpPr>
                                        <p:cNvPr id="77" name="Group 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91BCCE-549A-420A-8ADB-A35C705902A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407859" y="3140968"/>
                                          <a:ext cx="2881428" cy="1310687"/>
                                          <a:chOff x="2708811" y="3715488"/>
                                          <a:chExt cx="2881428" cy="1310687"/>
                                        </a:xfrm>
                                      </p:grpSpPr>
                                      <p:grpSp>
                                        <p:nvGrpSpPr>
                                          <p:cNvPr id="80" name="Group 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06B7415-5869-44DF-8C12-842DAA10D2E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708811" y="3715488"/>
                                            <a:ext cx="2448414" cy="1310687"/>
                                            <a:chOff x="2719584" y="3051813"/>
                                            <a:chExt cx="2448414" cy="1310687"/>
                                          </a:xfrm>
                                        </p:grpSpPr>
                                        <p:grpSp>
                                          <p:nvGrpSpPr>
                                            <p:cNvPr id="82" name="Group 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5B0A08-3894-44B6-9CEA-5EB6CA528F8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719584" y="3051813"/>
                                              <a:ext cx="2367395" cy="1309335"/>
                                              <a:chOff x="2634101" y="2322311"/>
                                              <a:chExt cx="2367395" cy="1309335"/>
                                            </a:xfrm>
                                          </p:grpSpPr>
                                          <p:sp>
                                            <p:nvSpPr>
                                              <p:cNvPr id="84" name="Rectangle: Rounded Corners 8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F6438C6-E1F1-4958-B1C2-A5CE05C64FD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4497440" y="2322311"/>
                                                <a:ext cx="504056" cy="396509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K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5" name="Rectangle: Rounded Corners 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6E1736-1DD2-4A29-B509-7CD046BEAD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634101" y="3235137"/>
                                                <a:ext cx="504056" cy="396509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F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83" name="Rectangle: Rounded Corners 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8A66B67-4E8E-4920-B3C1-390186CC02F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663942" y="3964639"/>
                                              <a:ext cx="504056" cy="397861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solidFill>
                                              <a:srgbClr val="FFC00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dirty="0">
                                                  <a:solidFill>
                                                    <a:srgbClr val="080808"/>
                                                  </a:solidFill>
                                                </a:rPr>
                                                <a:t>M</a:t>
                                              </a:r>
                                              <a:endParaRPr lang="en-IN" dirty="0">
                                                <a:solidFill>
                                                  <a:srgbClr val="080808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81" name="Rectangle: Rounded Corners 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0888407-1A95-4BF5-84D6-366BF8B67B2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5086183" y="3715488"/>
                                            <a:ext cx="504056" cy="395157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N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78" name="Straight Arrow Connector 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9D5270-C1E9-4C04-AF40-71ABF875992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stCxn id="48" idx="1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1280652" y="3339223"/>
                                          <a:ext cx="2489137" cy="730702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tailEnd type="triangle"/>
                                        </a:ln>
                                      </p:spPr>
                                      <p:style>
                                        <a:lnRef idx="3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2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9" name="Straight Arrow Connector 7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C24FFAE-9A5F-4306-9F73-A04EB48DFA4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4315595" y="3536068"/>
                                          <a:ext cx="496415" cy="546293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tailEnd type="triangle"/>
                                        </a:ln>
                                      </p:spPr>
                                      <p:style>
                                        <a:lnRef idx="3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2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76" name="Rectangle: Rounded Corners 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DBA91C-F097-4479-9B39-B4657CCF2AE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026491" y="5236227"/>
                                        <a:ext cx="504056" cy="396509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B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2" name="Rectangle: Rounded Corners 71">
                                      <a:extLst>
                                        <a:ext uri="{FF2B5EF4-FFF2-40B4-BE49-F238E27FC236}">
                                          <a16:creationId xmlns:a16="http://schemas.microsoft.com/office/drawing/2014/main" id="{B5510014-73B6-46A0-BFC9-8D942992A05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704003" y="3558726"/>
                                      <a:ext cx="504056" cy="39650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L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0" name="Rectangle: Rounded Corners 69">
                                    <a:extLst>
                                      <a:ext uri="{FF2B5EF4-FFF2-40B4-BE49-F238E27FC236}">
                                        <a16:creationId xmlns:a16="http://schemas.microsoft.com/office/drawing/2014/main" id="{D5874651-700C-48C6-813E-7D425BA241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22835" y="5426446"/>
                                    <a:ext cx="504056" cy="426866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H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8" name="Rectangle: Rounded Corners 67">
                                  <a:extLst>
                                    <a:ext uri="{FF2B5EF4-FFF2-40B4-BE49-F238E27FC236}">
                                      <a16:creationId xmlns:a16="http://schemas.microsoft.com/office/drawing/2014/main" id="{0BDB6C58-5701-4A95-84C2-41E7A2F1B60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598355" y="3736615"/>
                                  <a:ext cx="504056" cy="33536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T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66" name="Straight Arrow Connector 65">
                                <a:extLst>
                                  <a:ext uri="{FF2B5EF4-FFF2-40B4-BE49-F238E27FC236}">
                                    <a16:creationId xmlns:a16="http://schemas.microsoft.com/office/drawing/2014/main" id="{CD175CB7-EECC-4D39-A831-8B042C4BF84D}"/>
                                  </a:ext>
                                </a:extLst>
                              </p:cNvPr>
                              <p:cNvCxnSpPr>
                                <a:cxnSpLocks/>
                                <a:stCxn id="55" idx="3"/>
                                <a:endCxn id="64" idx="0"/>
                              </p:cNvCxnSpPr>
                              <p:nvPr/>
                            </p:nvCxnSpPr>
                            <p:spPr>
                              <a:xfrm>
                                <a:off x="4877514" y="4712929"/>
                                <a:ext cx="2321695" cy="785376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64" name="Rectangle: Rounded Corners 63">
                              <a:extLst>
                                <a:ext uri="{FF2B5EF4-FFF2-40B4-BE49-F238E27FC236}">
                                  <a16:creationId xmlns:a16="http://schemas.microsoft.com/office/drawing/2014/main" id="{6FC09D9C-F827-4D9B-93C7-2C22979B3C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24309" y="3777395"/>
                              <a:ext cx="504056" cy="33536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V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2" name="Rectangle: Rounded Corners 61">
                            <a:extLst>
                              <a:ext uri="{FF2B5EF4-FFF2-40B4-BE49-F238E27FC236}">
                                <a16:creationId xmlns:a16="http://schemas.microsoft.com/office/drawing/2014/main" id="{EC810F54-FA0E-4244-9225-A0D7A256D6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30562" y="5366866"/>
                            <a:ext cx="504056" cy="33536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W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0" name="Rectangle: Rounded Corners 59">
                          <a:extLst>
                            <a:ext uri="{FF2B5EF4-FFF2-40B4-BE49-F238E27FC236}">
                              <a16:creationId xmlns:a16="http://schemas.microsoft.com/office/drawing/2014/main" id="{D2B67E27-4636-49E5-B7EB-102E7C7E7C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31754" y="3630734"/>
                          <a:ext cx="504056" cy="397861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Q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8" name="Rectangle: Rounded Corners 57">
                        <a:extLst>
                          <a:ext uri="{FF2B5EF4-FFF2-40B4-BE49-F238E27FC236}">
                            <a16:creationId xmlns:a16="http://schemas.microsoft.com/office/drawing/2014/main" id="{4E020B93-52F3-4E51-A569-7C5F6156E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2934" y="5086422"/>
                        <a:ext cx="504056" cy="39786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R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5" name="Rectangle: Rounded Corners 54">
                      <a:extLst>
                        <a:ext uri="{FF2B5EF4-FFF2-40B4-BE49-F238E27FC236}">
                          <a16:creationId xmlns:a16="http://schemas.microsoft.com/office/drawing/2014/main" id="{394F00B4-32A8-4766-809C-84475FA14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6236" y="4435690"/>
                      <a:ext cx="504056" cy="39515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56" name="Straight Arrow Connector 55">
                      <a:extLst>
                        <a:ext uri="{FF2B5EF4-FFF2-40B4-BE49-F238E27FC236}">
                          <a16:creationId xmlns:a16="http://schemas.microsoft.com/office/drawing/2014/main" id="{7516DA66-189A-4AAD-8071-61FBC44AC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04686" y="4830143"/>
                      <a:ext cx="649782" cy="51432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C1063F27-E6F7-48BE-8C84-4F5DEC0EF8FB}"/>
                      </a:ext>
                    </a:extLst>
                  </p:cNvPr>
                  <p:cNvSpPr/>
                  <p:nvPr/>
                </p:nvSpPr>
                <p:spPr>
                  <a:xfrm>
                    <a:off x="4611843" y="5207288"/>
                    <a:ext cx="481081" cy="40340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P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9D8BE5AC-825D-47AF-BD83-F7BD5B24B0DF}"/>
                    </a:ext>
                  </a:extLst>
                </p:cNvPr>
                <p:cNvSpPr/>
                <p:nvPr/>
              </p:nvSpPr>
              <p:spPr>
                <a:xfrm>
                  <a:off x="407839" y="3486340"/>
                  <a:ext cx="481081" cy="40203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E9034CFD-D1D5-45BC-99BF-8DAD8B0EB810}"/>
                  </a:ext>
                </a:extLst>
              </p:cNvPr>
              <p:cNvSpPr/>
              <p:nvPr/>
            </p:nvSpPr>
            <p:spPr>
              <a:xfrm>
                <a:off x="3298831" y="4575026"/>
                <a:ext cx="481081" cy="40203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00509DF-654F-4290-B9AA-CB2988410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3848" y="4966417"/>
                <a:ext cx="1347997" cy="5428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771AFBE-D61E-497A-B70C-528EA106C2C4}"/>
                </a:ext>
              </a:extLst>
            </p:cNvPr>
            <p:cNvSpPr/>
            <p:nvPr/>
          </p:nvSpPr>
          <p:spPr>
            <a:xfrm>
              <a:off x="8034048" y="3747364"/>
              <a:ext cx="448630" cy="29525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X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8596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P, A, B, X, Y,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Y (Insert Y and then split and again insert W on Root and then again split)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4CE4EC-CEC2-4A6B-B992-25D9408A6E64}"/>
              </a:ext>
            </a:extLst>
          </p:cNvPr>
          <p:cNvGrpSpPr/>
          <p:nvPr/>
        </p:nvGrpSpPr>
        <p:grpSpPr>
          <a:xfrm>
            <a:off x="935483" y="3255056"/>
            <a:ext cx="7246528" cy="2190168"/>
            <a:chOff x="935483" y="3255056"/>
            <a:chExt cx="7658374" cy="231233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50883DF-51DA-45FB-80DE-D5DE54525EC8}"/>
                </a:ext>
              </a:extLst>
            </p:cNvPr>
            <p:cNvGrpSpPr/>
            <p:nvPr/>
          </p:nvGrpSpPr>
          <p:grpSpPr>
            <a:xfrm>
              <a:off x="935483" y="3255056"/>
              <a:ext cx="7658374" cy="2312338"/>
              <a:chOff x="824304" y="1733083"/>
              <a:chExt cx="7658374" cy="231233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F38862C-4FA4-4354-AC33-B5DCF99C341F}"/>
                  </a:ext>
                </a:extLst>
              </p:cNvPr>
              <p:cNvGrpSpPr/>
              <p:nvPr/>
            </p:nvGrpSpPr>
            <p:grpSpPr>
              <a:xfrm>
                <a:off x="824304" y="1733083"/>
                <a:ext cx="7253812" cy="2312338"/>
                <a:chOff x="467544" y="3254916"/>
                <a:chExt cx="7778513" cy="2663108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2A6A7131-98B0-429A-855C-99DC577EB801}"/>
                    </a:ext>
                  </a:extLst>
                </p:cNvPr>
                <p:cNvGrpSpPr/>
                <p:nvPr/>
              </p:nvGrpSpPr>
              <p:grpSpPr>
                <a:xfrm>
                  <a:off x="467544" y="3254916"/>
                  <a:ext cx="7778513" cy="2663108"/>
                  <a:chOff x="407839" y="1244794"/>
                  <a:chExt cx="7778513" cy="2663108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1D8470BF-D44F-4855-A696-94A3751540DD}"/>
                      </a:ext>
                    </a:extLst>
                  </p:cNvPr>
                  <p:cNvGrpSpPr/>
                  <p:nvPr/>
                </p:nvGrpSpPr>
                <p:grpSpPr>
                  <a:xfrm>
                    <a:off x="863444" y="1244794"/>
                    <a:ext cx="7322908" cy="2663108"/>
                    <a:chOff x="827074" y="2952526"/>
                    <a:chExt cx="7322908" cy="2663108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00EAF61A-73FF-4F35-9D68-8FE8422439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7074" y="2952526"/>
                      <a:ext cx="7322908" cy="2663108"/>
                      <a:chOff x="-63644" y="3133712"/>
                      <a:chExt cx="7672625" cy="2626528"/>
                    </a:xfrm>
                  </p:grpSpPr>
                  <p:grpSp>
                    <p:nvGrpSpPr>
                      <p:cNvPr id="54" name="Group 53">
                        <a:extLst>
                          <a:ext uri="{FF2B5EF4-FFF2-40B4-BE49-F238E27FC236}">
                            <a16:creationId xmlns:a16="http://schemas.microsoft.com/office/drawing/2014/main" id="{BC9C6D9B-A292-4CC7-99B5-CDD9258E09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63644" y="3133712"/>
                        <a:ext cx="7672625" cy="2626528"/>
                        <a:chOff x="718833" y="2861685"/>
                        <a:chExt cx="7672625" cy="2626528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4B19F198-8E06-4C5C-815A-2064E98888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18833" y="2861685"/>
                          <a:ext cx="7672625" cy="2626528"/>
                          <a:chOff x="942723" y="1406942"/>
                          <a:chExt cx="7672625" cy="2626528"/>
                        </a:xfrm>
                      </p:grpSpPr>
                      <p:grpSp>
                        <p:nvGrpSpPr>
                          <p:cNvPr id="59" name="Group 58">
                            <a:extLst>
                              <a:ext uri="{FF2B5EF4-FFF2-40B4-BE49-F238E27FC236}">
                                <a16:creationId xmlns:a16="http://schemas.microsoft.com/office/drawing/2014/main" id="{67D1B2DF-69E3-43B8-83BF-17747360DA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42723" y="1406942"/>
                            <a:ext cx="7672625" cy="2626528"/>
                            <a:chOff x="822924" y="3081933"/>
                            <a:chExt cx="7672625" cy="2626528"/>
                          </a:xfrm>
                        </p:grpSpPr>
                        <p:grpSp>
                          <p:nvGrpSpPr>
                            <p:cNvPr id="61" name="Group 60">
                              <a:extLst>
                                <a:ext uri="{FF2B5EF4-FFF2-40B4-BE49-F238E27FC236}">
                                  <a16:creationId xmlns:a16="http://schemas.microsoft.com/office/drawing/2014/main" id="{0948F4F3-D307-4A78-AA55-7985339B13D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22924" y="3081933"/>
                              <a:ext cx="7672625" cy="2626528"/>
                              <a:chOff x="1030706" y="1492462"/>
                              <a:chExt cx="7672625" cy="2626528"/>
                            </a:xfrm>
                          </p:grpSpPr>
                          <p:grpSp>
                            <p:nvGrpSpPr>
                              <p:cNvPr id="63" name="Group 62">
                                <a:extLst>
                                  <a:ext uri="{FF2B5EF4-FFF2-40B4-BE49-F238E27FC236}">
                                    <a16:creationId xmlns:a16="http://schemas.microsoft.com/office/drawing/2014/main" id="{3530ADA7-991A-4867-B5E8-938C891522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030706" y="1492462"/>
                                <a:ext cx="7672625" cy="2626528"/>
                                <a:chOff x="353578" y="3213372"/>
                                <a:chExt cx="7672625" cy="2626528"/>
                              </a:xfrm>
                            </p:grpSpPr>
                            <p:grpSp>
                              <p:nvGrpSpPr>
                                <p:cNvPr id="65" name="Group 64">
                                  <a:extLst>
                                    <a:ext uri="{FF2B5EF4-FFF2-40B4-BE49-F238E27FC236}">
                                      <a16:creationId xmlns:a16="http://schemas.microsoft.com/office/drawing/2014/main" id="{7D58F069-8C39-4D51-9865-842B912B93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3578" y="3213372"/>
                                  <a:ext cx="6296901" cy="2626528"/>
                                  <a:chOff x="1518787" y="1464718"/>
                                  <a:chExt cx="6296901" cy="2626528"/>
                                </a:xfrm>
                              </p:grpSpPr>
                              <p:grpSp>
                                <p:nvGrpSpPr>
                                  <p:cNvPr id="67" name="Group 66">
                                    <a:extLst>
                                      <a:ext uri="{FF2B5EF4-FFF2-40B4-BE49-F238E27FC236}">
                                        <a16:creationId xmlns:a16="http://schemas.microsoft.com/office/drawing/2014/main" id="{0DBE7A5E-F491-4950-92BD-27ED91C9CDB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518787" y="1464718"/>
                                    <a:ext cx="3849660" cy="2626528"/>
                                    <a:chOff x="1374771" y="3226784"/>
                                    <a:chExt cx="3849660" cy="2626528"/>
                                  </a:xfrm>
                                </p:grpSpPr>
                                <p:grpSp>
                                  <p:nvGrpSpPr>
                                    <p:cNvPr id="69" name="Group 68">
                                      <a:extLst>
                                        <a:ext uri="{FF2B5EF4-FFF2-40B4-BE49-F238E27FC236}">
                                          <a16:creationId xmlns:a16="http://schemas.microsoft.com/office/drawing/2014/main" id="{A32D81EF-DA84-4D55-A136-E68E537A6C9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374771" y="3226784"/>
                                      <a:ext cx="3849660" cy="2620301"/>
                                      <a:chOff x="1156591" y="1334934"/>
                                      <a:chExt cx="3849660" cy="2620301"/>
                                    </a:xfrm>
                                  </p:grpSpPr>
                                  <p:grpSp>
                                    <p:nvGrpSpPr>
                                      <p:cNvPr id="71" name="Group 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CCF1872-9D1D-4A8E-9267-1073C0A58DD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156591" y="1334934"/>
                                        <a:ext cx="3849660" cy="2612665"/>
                                        <a:chOff x="989749" y="3021423"/>
                                        <a:chExt cx="3849660" cy="2612665"/>
                                      </a:xfrm>
                                    </p:grpSpPr>
                                    <p:grpSp>
                                      <p:nvGrpSpPr>
                                        <p:cNvPr id="75" name="Group 7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7CE3B5-AF6C-4D77-A0A3-7EA666A7229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989749" y="3021423"/>
                                          <a:ext cx="3849660" cy="2612665"/>
                                          <a:chOff x="1280652" y="1838990"/>
                                          <a:chExt cx="3849660" cy="2612665"/>
                                        </a:xfrm>
                                      </p:grpSpPr>
                                      <p:grpSp>
                                        <p:nvGrpSpPr>
                                          <p:cNvPr id="77" name="Group 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491BCCE-549A-420A-8ADB-A35C705902A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407859" y="1838990"/>
                                            <a:ext cx="2722453" cy="2612665"/>
                                            <a:chOff x="2708811" y="2413510"/>
                                            <a:chExt cx="2722453" cy="2612665"/>
                                          </a:xfrm>
                                        </p:grpSpPr>
                                        <p:grpSp>
                                          <p:nvGrpSpPr>
                                            <p:cNvPr id="80" name="Group 7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6B7415-5869-44DF-8C12-842DAA10D2E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708811" y="3715488"/>
                                              <a:ext cx="2448414" cy="1310687"/>
                                              <a:chOff x="2719584" y="3051813"/>
                                              <a:chExt cx="2448414" cy="131068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82" name="Group 8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05B0A08-3894-44B6-9CEA-5EB6CA528F8A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2719584" y="3051813"/>
                                                <a:ext cx="2367395" cy="1309335"/>
                                                <a:chOff x="2634101" y="2322311"/>
                                                <a:chExt cx="2367395" cy="1309335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84" name="Rectangle: Rounded Corners 8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F6438C6-E1F1-4958-B1C2-A5CE05C64FD6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4497440" y="2322311"/>
                                                  <a:ext cx="504056" cy="396509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  <a:solidFill>
                                                  <a:srgbClr val="FFC000"/>
                                                </a:solidFill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US" dirty="0">
                                                      <a:solidFill>
                                                        <a:srgbClr val="080808"/>
                                                      </a:solidFill>
                                                    </a:rPr>
                                                    <a:t>K</a:t>
                                                  </a:r>
                                                  <a:endParaRPr lang="en-IN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85" name="Rectangle: Rounded Corners 8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D16E1736-1DD2-4A29-B509-7CD046BEADC5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2634101" y="3235137"/>
                                                  <a:ext cx="504056" cy="396509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  <a:solidFill>
                                                  <a:srgbClr val="FFC000"/>
                                                </a:solidFill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US" dirty="0">
                                                      <a:solidFill>
                                                        <a:srgbClr val="080808"/>
                                                      </a:solidFill>
                                                    </a:rPr>
                                                    <a:t>F</a:t>
                                                  </a:r>
                                                  <a:endParaRPr lang="en-IN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83" name="Rectangle: Rounded Corners 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A66B67-4E8E-4920-B3C1-390186CC02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4663942" y="3964639"/>
                                                <a:ext cx="504056" cy="397861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M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81" name="Rectangle: Rounded Corners 8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888407-1A95-4BF5-84D6-366BF8B67B2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927208" y="2413510"/>
                                              <a:ext cx="504056" cy="395158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solidFill>
                                              <a:srgbClr val="FFC00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dirty="0">
                                                  <a:solidFill>
                                                    <a:srgbClr val="080808"/>
                                                  </a:solidFill>
                                                </a:rPr>
                                                <a:t>N</a:t>
                                              </a:r>
                                              <a:endParaRPr lang="en-IN" dirty="0">
                                                <a:solidFill>
                                                  <a:srgbClr val="080808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cxnSp>
                                        <p:nvCxnSpPr>
                                          <p:cNvPr id="78" name="Straight Arrow Connector 7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C9D5270-C1E9-4C04-AF40-71ABF8759921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  <a:stCxn id="48" idx="1"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1280652" y="3339223"/>
                                            <a:ext cx="2489137" cy="730702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>
                                            <a:tailEnd type="triangle"/>
                                          </a:ln>
                                        </p:spPr>
                                        <p:style>
                                          <a:lnRef idx="3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2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79" name="Straight Arrow Connector 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24FFAE-9A5F-4306-9F73-A04EB48DFA4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4315595" y="3536068"/>
                                            <a:ext cx="496415" cy="546293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>
                                            <a:tailEnd type="triangle"/>
                                          </a:ln>
                                        </p:spPr>
                                        <p:style>
                                          <a:lnRef idx="3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2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sp>
                                      <p:nvSpPr>
                                        <p:cNvPr id="76" name="Rectangle: Rounded Corners 7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FDBA91C-F097-4479-9B39-B4657CCF2AE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026491" y="5236227"/>
                                          <a:ext cx="504056" cy="396509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B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2" name="Rectangle: Rounded Corners 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5510014-73B6-46A0-BFC9-8D942992A0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704003" y="3558726"/>
                                        <a:ext cx="504056" cy="396509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L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0" name="Rectangle: Rounded Corners 69">
                                      <a:extLst>
                                        <a:ext uri="{FF2B5EF4-FFF2-40B4-BE49-F238E27FC236}">
                                          <a16:creationId xmlns:a16="http://schemas.microsoft.com/office/drawing/2014/main" id="{D5874651-700C-48C6-813E-7D425BA24168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022835" y="5426446"/>
                                      <a:ext cx="504056" cy="426866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H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" name="Rectangle: Rounded Corners 67">
                                    <a:extLst>
                                      <a:ext uri="{FF2B5EF4-FFF2-40B4-BE49-F238E27FC236}">
                                        <a16:creationId xmlns:a16="http://schemas.microsoft.com/office/drawing/2014/main" id="{0BDB6C58-5701-4A95-84C2-41E7A2F1B6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7311632" y="3736615"/>
                                    <a:ext cx="504056" cy="33536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T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66" name="Straight Arrow Connector 65">
                                  <a:extLst>
                                    <a:ext uri="{FF2B5EF4-FFF2-40B4-BE49-F238E27FC236}">
                                      <a16:creationId xmlns:a16="http://schemas.microsoft.com/office/drawing/2014/main" id="{CD175CB7-EECC-4D39-A831-8B042C4BF84D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2" idx="3"/>
                                </p:cNvCxnSpPr>
                                <p:nvPr/>
                              </p:nvCxnSpPr>
                              <p:spPr>
                                <a:xfrm>
                                  <a:off x="5381570" y="4727478"/>
                                  <a:ext cx="2644633" cy="757791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64" name="Rectangle: Rounded Corners 63">
                                <a:extLst>
                                  <a:ext uri="{FF2B5EF4-FFF2-40B4-BE49-F238E27FC236}">
                                    <a16:creationId xmlns:a16="http://schemas.microsoft.com/office/drawing/2014/main" id="{6FC09D9C-F827-4D9B-93C7-2C22979B3C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337586" y="3777395"/>
                                <a:ext cx="504056" cy="33536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V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2" name="Rectangle: Rounded Corners 61">
                              <a:extLst>
                                <a:ext uri="{FF2B5EF4-FFF2-40B4-BE49-F238E27FC236}">
                                  <a16:creationId xmlns:a16="http://schemas.microsoft.com/office/drawing/2014/main" id="{EC810F54-FA0E-4244-9225-A0D7A256D6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30562" y="5366866"/>
                              <a:ext cx="504056" cy="33536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X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0" name="Rectangle: Rounded Corners 59">
                            <a:extLst>
                              <a:ext uri="{FF2B5EF4-FFF2-40B4-BE49-F238E27FC236}">
                                <a16:creationId xmlns:a16="http://schemas.microsoft.com/office/drawing/2014/main" id="{D2B67E27-4636-49E5-B7EB-102E7C7E7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31754" y="3630734"/>
                            <a:ext cx="504056" cy="397861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Q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8" name="Rectangle: Rounded Corners 57">
                          <a:extLst>
                            <a:ext uri="{FF2B5EF4-FFF2-40B4-BE49-F238E27FC236}">
                              <a16:creationId xmlns:a16="http://schemas.microsoft.com/office/drawing/2014/main" id="{4E020B93-52F3-4E51-A569-7C5F6156EF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22934" y="5086422"/>
                          <a:ext cx="504056" cy="397861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R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5" name="Rectangle: Rounded Corners 54">
                        <a:extLst>
                          <a:ext uri="{FF2B5EF4-FFF2-40B4-BE49-F238E27FC236}">
                            <a16:creationId xmlns:a16="http://schemas.microsoft.com/office/drawing/2014/main" id="{394F00B4-32A8-4766-809C-84475FA144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6236" y="4435690"/>
                        <a:ext cx="504056" cy="395157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S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cxnSp>
                    <p:nvCxnSpPr>
                      <p:cNvPr id="56" name="Straight Arrow Connector 55">
                        <a:extLst>
                          <a:ext uri="{FF2B5EF4-FFF2-40B4-BE49-F238E27FC236}">
                            <a16:creationId xmlns:a16="http://schemas.microsoft.com/office/drawing/2014/main" id="{7516DA66-189A-4AAD-8071-61FBC44AC1F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004686" y="4830143"/>
                        <a:ext cx="649782" cy="514326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Rectangle: Rounded Corners 52">
                      <a:extLst>
                        <a:ext uri="{FF2B5EF4-FFF2-40B4-BE49-F238E27FC236}">
                          <a16:creationId xmlns:a16="http://schemas.microsoft.com/office/drawing/2014/main" id="{C1063F27-E6F7-48BE-8C84-4F5DEC0EF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1843" y="5207288"/>
                      <a:ext cx="481081" cy="40340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P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9D8BE5AC-825D-47AF-BD83-F7BD5B24B0DF}"/>
                      </a:ext>
                    </a:extLst>
                  </p:cNvPr>
                  <p:cNvSpPr/>
                  <p:nvPr/>
                </p:nvSpPr>
                <p:spPr>
                  <a:xfrm>
                    <a:off x="407839" y="3486340"/>
                    <a:ext cx="481081" cy="40203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A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E9034CFD-D1D5-45BC-99BF-8DAD8B0EB810}"/>
                    </a:ext>
                  </a:extLst>
                </p:cNvPr>
                <p:cNvSpPr/>
                <p:nvPr/>
              </p:nvSpPr>
              <p:spPr>
                <a:xfrm>
                  <a:off x="3298831" y="4575026"/>
                  <a:ext cx="481081" cy="40203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800509DF-654F-4290-B9AA-CB2988410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53848" y="4966417"/>
                  <a:ext cx="1347997" cy="5428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771AFBE-D61E-497A-B70C-528EA106C2C4}"/>
                  </a:ext>
                </a:extLst>
              </p:cNvPr>
              <p:cNvSpPr/>
              <p:nvPr/>
            </p:nvSpPr>
            <p:spPr>
              <a:xfrm>
                <a:off x="8034048" y="3747364"/>
                <a:ext cx="448630" cy="29525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Y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66AC65B-7DC9-46CF-BA25-5D27ECC5F382}"/>
                </a:ext>
              </a:extLst>
            </p:cNvPr>
            <p:cNvSpPr/>
            <p:nvPr/>
          </p:nvSpPr>
          <p:spPr>
            <a:xfrm>
              <a:off x="5386837" y="4401288"/>
              <a:ext cx="448630" cy="37350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W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3CF29B4-AF3C-4782-8538-ECFDCDE2F4E5}"/>
                </a:ext>
              </a:extLst>
            </p:cNvPr>
            <p:cNvCxnSpPr>
              <a:cxnSpLocks/>
            </p:cNvCxnSpPr>
            <p:nvPr/>
          </p:nvCxnSpPr>
          <p:spPr>
            <a:xfrm>
              <a:off x="5376932" y="4737081"/>
              <a:ext cx="1608770" cy="5600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1BE29D8-DE14-4B45-8114-12AFE096902F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4022059" y="3429000"/>
              <a:ext cx="316016" cy="9950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2D3DFBF-C16F-4748-8AED-C0A291C8938B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>
              <a:off x="4786705" y="3429000"/>
              <a:ext cx="626638" cy="9950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524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P, A, B, X, Y, Z,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Z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556CA3-D0B1-4780-BD1E-1CE5AEF63303}"/>
              </a:ext>
            </a:extLst>
          </p:cNvPr>
          <p:cNvGrpSpPr/>
          <p:nvPr/>
        </p:nvGrpSpPr>
        <p:grpSpPr>
          <a:xfrm>
            <a:off x="935483" y="3255056"/>
            <a:ext cx="7679315" cy="2190168"/>
            <a:chOff x="935483" y="3255056"/>
            <a:chExt cx="7679315" cy="21901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14CE4EC-CEC2-4A6B-B992-25D9408A6E64}"/>
                </a:ext>
              </a:extLst>
            </p:cNvPr>
            <p:cNvGrpSpPr/>
            <p:nvPr/>
          </p:nvGrpSpPr>
          <p:grpSpPr>
            <a:xfrm>
              <a:off x="935483" y="3255056"/>
              <a:ext cx="7246528" cy="2190168"/>
              <a:chOff x="935483" y="3255056"/>
              <a:chExt cx="7658374" cy="231233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50883DF-51DA-45FB-80DE-D5DE54525EC8}"/>
                  </a:ext>
                </a:extLst>
              </p:cNvPr>
              <p:cNvGrpSpPr/>
              <p:nvPr/>
            </p:nvGrpSpPr>
            <p:grpSpPr>
              <a:xfrm>
                <a:off x="935483" y="3255056"/>
                <a:ext cx="7658374" cy="2312338"/>
                <a:chOff x="824304" y="1733083"/>
                <a:chExt cx="7658374" cy="2312338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AF38862C-4FA4-4354-AC33-B5DCF99C341F}"/>
                    </a:ext>
                  </a:extLst>
                </p:cNvPr>
                <p:cNvGrpSpPr/>
                <p:nvPr/>
              </p:nvGrpSpPr>
              <p:grpSpPr>
                <a:xfrm>
                  <a:off x="824304" y="1733083"/>
                  <a:ext cx="7253812" cy="2312338"/>
                  <a:chOff x="467544" y="3254916"/>
                  <a:chExt cx="7778513" cy="2663108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2A6A7131-98B0-429A-855C-99DC577EB801}"/>
                      </a:ext>
                    </a:extLst>
                  </p:cNvPr>
                  <p:cNvGrpSpPr/>
                  <p:nvPr/>
                </p:nvGrpSpPr>
                <p:grpSpPr>
                  <a:xfrm>
                    <a:off x="467544" y="3254916"/>
                    <a:ext cx="7778513" cy="2663108"/>
                    <a:chOff x="407839" y="1244794"/>
                    <a:chExt cx="7778513" cy="2663108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1D8470BF-D44F-4855-A696-94A3751540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3444" y="1244794"/>
                      <a:ext cx="7322908" cy="2663108"/>
                      <a:chOff x="827074" y="2952526"/>
                      <a:chExt cx="7322908" cy="2663108"/>
                    </a:xfrm>
                  </p:grpSpPr>
                  <p:grpSp>
                    <p:nvGrpSpPr>
                      <p:cNvPr id="52" name="Group 51">
                        <a:extLst>
                          <a:ext uri="{FF2B5EF4-FFF2-40B4-BE49-F238E27FC236}">
                            <a16:creationId xmlns:a16="http://schemas.microsoft.com/office/drawing/2014/main" id="{00EAF61A-73FF-4F35-9D68-8FE8422439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7074" y="2952526"/>
                        <a:ext cx="7322908" cy="2663108"/>
                        <a:chOff x="-63644" y="3133712"/>
                        <a:chExt cx="7672625" cy="2626528"/>
                      </a:xfrm>
                    </p:grpSpPr>
                    <p:grpSp>
                      <p:nvGrpSpPr>
                        <p:cNvPr id="54" name="Group 53">
                          <a:extLst>
                            <a:ext uri="{FF2B5EF4-FFF2-40B4-BE49-F238E27FC236}">
                              <a16:creationId xmlns:a16="http://schemas.microsoft.com/office/drawing/2014/main" id="{BC9C6D9B-A292-4CC7-99B5-CDD9258E09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63644" y="3133712"/>
                          <a:ext cx="7672625" cy="2626528"/>
                          <a:chOff x="718833" y="2861685"/>
                          <a:chExt cx="7672625" cy="2626528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4B19F198-8E06-4C5C-815A-2064E988885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8833" y="2861685"/>
                            <a:ext cx="7672625" cy="2626528"/>
                            <a:chOff x="942723" y="1406942"/>
                            <a:chExt cx="7672625" cy="2626528"/>
                          </a:xfrm>
                        </p:grpSpPr>
                        <p:grpSp>
                          <p:nvGrpSpPr>
                            <p:cNvPr id="59" name="Group 58">
                              <a:extLst>
                                <a:ext uri="{FF2B5EF4-FFF2-40B4-BE49-F238E27FC236}">
                                  <a16:creationId xmlns:a16="http://schemas.microsoft.com/office/drawing/2014/main" id="{67D1B2DF-69E3-43B8-83BF-17747360DA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42723" y="1406942"/>
                              <a:ext cx="7672625" cy="2626528"/>
                              <a:chOff x="822924" y="3081933"/>
                              <a:chExt cx="7672625" cy="2626528"/>
                            </a:xfrm>
                          </p:grpSpPr>
                          <p:grpSp>
                            <p:nvGrpSpPr>
                              <p:cNvPr id="61" name="Group 60">
                                <a:extLst>
                                  <a:ext uri="{FF2B5EF4-FFF2-40B4-BE49-F238E27FC236}">
                                    <a16:creationId xmlns:a16="http://schemas.microsoft.com/office/drawing/2014/main" id="{0948F4F3-D307-4A78-AA55-7985339B13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22924" y="3081933"/>
                                <a:ext cx="7672625" cy="2626528"/>
                                <a:chOff x="1030706" y="1492462"/>
                                <a:chExt cx="7672625" cy="2626528"/>
                              </a:xfrm>
                            </p:grpSpPr>
                            <p:grpSp>
                              <p:nvGrpSpPr>
                                <p:cNvPr id="63" name="Group 62">
                                  <a:extLst>
                                    <a:ext uri="{FF2B5EF4-FFF2-40B4-BE49-F238E27FC236}">
                                      <a16:creationId xmlns:a16="http://schemas.microsoft.com/office/drawing/2014/main" id="{3530ADA7-991A-4867-B5E8-938C891522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030706" y="1492462"/>
                                  <a:ext cx="7672625" cy="2626528"/>
                                  <a:chOff x="353578" y="3213372"/>
                                  <a:chExt cx="7672625" cy="2626528"/>
                                </a:xfrm>
                              </p:grpSpPr>
                              <p:grpSp>
                                <p:nvGrpSpPr>
                                  <p:cNvPr id="65" name="Group 64">
                                    <a:extLst>
                                      <a:ext uri="{FF2B5EF4-FFF2-40B4-BE49-F238E27FC236}">
                                        <a16:creationId xmlns:a16="http://schemas.microsoft.com/office/drawing/2014/main" id="{7D58F069-8C39-4D51-9865-842B912B932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53578" y="3213372"/>
                                    <a:ext cx="6296901" cy="2626528"/>
                                    <a:chOff x="1518787" y="1464718"/>
                                    <a:chExt cx="6296901" cy="2626528"/>
                                  </a:xfrm>
                                </p:grpSpPr>
                                <p:grpSp>
                                  <p:nvGrpSpPr>
                                    <p:cNvPr id="67" name="Group 66">
                                      <a:extLst>
                                        <a:ext uri="{FF2B5EF4-FFF2-40B4-BE49-F238E27FC236}">
                                          <a16:creationId xmlns:a16="http://schemas.microsoft.com/office/drawing/2014/main" id="{0DBE7A5E-F491-4950-92BD-27ED91C9CDB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518787" y="1464718"/>
                                      <a:ext cx="3849660" cy="2626528"/>
                                      <a:chOff x="1374771" y="3226784"/>
                                      <a:chExt cx="3849660" cy="2626528"/>
                                    </a:xfrm>
                                  </p:grpSpPr>
                                  <p:grpSp>
                                    <p:nvGrpSpPr>
                                      <p:cNvPr id="69" name="Group 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2D81EF-DA84-4D55-A136-E68E537A6C9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74771" y="3226784"/>
                                        <a:ext cx="3849660" cy="2620301"/>
                                        <a:chOff x="1156591" y="1334934"/>
                                        <a:chExt cx="3849660" cy="2620301"/>
                                      </a:xfrm>
                                    </p:grpSpPr>
                                    <p:grpSp>
                                      <p:nvGrpSpPr>
                                        <p:cNvPr id="71" name="Group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CCF1872-9D1D-4A8E-9267-1073C0A58DD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156591" y="1334934"/>
                                          <a:ext cx="3849660" cy="2612665"/>
                                          <a:chOff x="989749" y="3021423"/>
                                          <a:chExt cx="3849660" cy="2612665"/>
                                        </a:xfrm>
                                      </p:grpSpPr>
                                      <p:grpSp>
                                        <p:nvGrpSpPr>
                                          <p:cNvPr id="75" name="Group 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A7CE3B5-AF6C-4D77-A0A3-7EA666A72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989749" y="3021423"/>
                                            <a:ext cx="3849660" cy="2612665"/>
                                            <a:chOff x="1280652" y="1838990"/>
                                            <a:chExt cx="3849660" cy="2612665"/>
                                          </a:xfrm>
                                        </p:grpSpPr>
                                        <p:grpSp>
                                          <p:nvGrpSpPr>
                                            <p:cNvPr id="77" name="Group 7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91BCCE-549A-420A-8ADB-A35C705902A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407859" y="1838990"/>
                                              <a:ext cx="2722453" cy="2612665"/>
                                              <a:chOff x="2708811" y="2413510"/>
                                              <a:chExt cx="2722453" cy="2612665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80" name="Group 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6B7415-5869-44DF-8C12-842DAA10D2E9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2708811" y="3715488"/>
                                                <a:ext cx="2448414" cy="1310687"/>
                                                <a:chOff x="2719584" y="3051813"/>
                                                <a:chExt cx="2448414" cy="1310687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82" name="Group 8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05B0A08-3894-44B6-9CEA-5EB6CA528F8A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2719584" y="3051813"/>
                                                  <a:ext cx="2367395" cy="1309335"/>
                                                  <a:chOff x="2634101" y="2322311"/>
                                                  <a:chExt cx="2367395" cy="1309335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84" name="Rectangle: Rounded Corners 83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BF6438C6-E1F1-4958-B1C2-A5CE05C64FD6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4497440" y="2322311"/>
                                                    <a:ext cx="504056" cy="396509"/>
                                                  </a:xfrm>
                                                  <a:prstGeom prst="roundRect">
                                                    <a:avLst/>
                                                  </a:prstGeom>
                                                  <a:solidFill>
                                                    <a:srgbClr val="FFC000"/>
                                                  </a:solidFill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en-US" dirty="0">
                                                        <a:solidFill>
                                                          <a:srgbClr val="080808"/>
                                                        </a:solidFill>
                                                      </a:rPr>
                                                      <a:t>K</a:t>
                                                    </a:r>
                                                    <a:endParaRPr lang="en-IN" dirty="0">
                                                      <a:solidFill>
                                                        <a:srgbClr val="080808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85" name="Rectangle: Rounded Corners 8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D16E1736-1DD2-4A29-B509-7CD046BEADC5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634101" y="3235137"/>
                                                    <a:ext cx="504056" cy="396509"/>
                                                  </a:xfrm>
                                                  <a:prstGeom prst="roundRect">
                                                    <a:avLst/>
                                                  </a:prstGeom>
                                                  <a:solidFill>
                                                    <a:srgbClr val="FFC000"/>
                                                  </a:solidFill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en-US" dirty="0">
                                                        <a:solidFill>
                                                          <a:srgbClr val="080808"/>
                                                        </a:solidFill>
                                                      </a:rPr>
                                                      <a:t>F</a:t>
                                                    </a:r>
                                                    <a:endParaRPr lang="en-IN" dirty="0">
                                                      <a:solidFill>
                                                        <a:srgbClr val="080808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</p:grpSp>
                                            <p:sp>
                                              <p:nvSpPr>
                                                <p:cNvPr id="83" name="Rectangle: Rounded Corners 8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D8A66B67-4E8E-4920-B3C1-390186CC02F3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4663942" y="3964639"/>
                                                  <a:ext cx="504056" cy="397861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  <a:solidFill>
                                                  <a:srgbClr val="FFC000"/>
                                                </a:solidFill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US" dirty="0">
                                                      <a:solidFill>
                                                        <a:srgbClr val="080808"/>
                                                      </a:solidFill>
                                                    </a:rPr>
                                                    <a:t>M</a:t>
                                                  </a:r>
                                                  <a:endParaRPr lang="en-IN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81" name="Rectangle: Rounded Corners 8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888407-1A95-4BF5-84D6-366BF8B67B2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4927208" y="2413510"/>
                                                <a:ext cx="504056" cy="395158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N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78" name="Straight Arrow Connector 7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C9D5270-C1E9-4C04-AF40-71ABF8759921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  <a:stCxn id="48" idx="1"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1280652" y="3339223"/>
                                              <a:ext cx="2489137" cy="730702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3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2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79" name="Straight Arrow Connector 7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24FFAE-9A5F-4306-9F73-A04EB48DFA4F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4315595" y="3536068"/>
                                              <a:ext cx="496415" cy="546293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3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2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sp>
                                        <p:nvSpPr>
                                          <p:cNvPr id="76" name="Rectangle: Rounded Corners 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DBA91C-F097-4479-9B39-B4657CCF2AE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1026491" y="5236227"/>
                                            <a:ext cx="504056" cy="396509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B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72" name="Rectangle: Rounded Corners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5510014-73B6-46A0-BFC9-8D942992A05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704003" y="3558726"/>
                                          <a:ext cx="504056" cy="396509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L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0" name="Rectangle: Rounded Corners 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5874651-700C-48C6-813E-7D425BA2416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022835" y="5426446"/>
                                        <a:ext cx="504056" cy="426866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H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" name="Rectangle: Rounded Corners 67">
                                      <a:extLst>
                                        <a:ext uri="{FF2B5EF4-FFF2-40B4-BE49-F238E27FC236}">
                                          <a16:creationId xmlns:a16="http://schemas.microsoft.com/office/drawing/2014/main" id="{0BDB6C58-5701-4A95-84C2-41E7A2F1B60D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7311632" y="3736615"/>
                                      <a:ext cx="504056" cy="335368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T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66" name="Straight Arrow Connector 65">
                                    <a:extLst>
                                      <a:ext uri="{FF2B5EF4-FFF2-40B4-BE49-F238E27FC236}">
                                        <a16:creationId xmlns:a16="http://schemas.microsoft.com/office/drawing/2014/main" id="{CD175CB7-EECC-4D39-A831-8B042C4BF84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2" idx="3"/>
                                  </p:cNvCxnSpPr>
                                  <p:nvPr/>
                                </p:nvCxnSpPr>
                                <p:spPr>
                                  <a:xfrm>
                                    <a:off x="5381570" y="4727478"/>
                                    <a:ext cx="2644633" cy="757791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64" name="Rectangle: Rounded Corners 63">
                                  <a:extLst>
                                    <a:ext uri="{FF2B5EF4-FFF2-40B4-BE49-F238E27FC236}">
                                      <a16:creationId xmlns:a16="http://schemas.microsoft.com/office/drawing/2014/main" id="{6FC09D9C-F827-4D9B-93C7-2C22979B3CE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337586" y="3777395"/>
                                  <a:ext cx="504056" cy="33536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V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62" name="Rectangle: Rounded Corners 61">
                                <a:extLst>
                                  <a:ext uri="{FF2B5EF4-FFF2-40B4-BE49-F238E27FC236}">
                                    <a16:creationId xmlns:a16="http://schemas.microsoft.com/office/drawing/2014/main" id="{EC810F54-FA0E-4244-9225-A0D7A256D67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930562" y="5366866"/>
                                <a:ext cx="504056" cy="33536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X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0" name="Rectangle: Rounded Corners 59">
                              <a:extLst>
                                <a:ext uri="{FF2B5EF4-FFF2-40B4-BE49-F238E27FC236}">
                                  <a16:creationId xmlns:a16="http://schemas.microsoft.com/office/drawing/2014/main" id="{D2B67E27-4636-49E5-B7EB-102E7C7E7C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431754" y="3630734"/>
                              <a:ext cx="504056" cy="397861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Q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58" name="Rectangle: Rounded Corners 57">
                            <a:extLst>
                              <a:ext uri="{FF2B5EF4-FFF2-40B4-BE49-F238E27FC236}">
                                <a16:creationId xmlns:a16="http://schemas.microsoft.com/office/drawing/2014/main" id="{4E020B93-52F3-4E51-A569-7C5F6156EF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22934" y="5086422"/>
                            <a:ext cx="504056" cy="397861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R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5" name="Rectangle: Rounded Corners 54">
                          <a:extLst>
                            <a:ext uri="{FF2B5EF4-FFF2-40B4-BE49-F238E27FC236}">
                              <a16:creationId xmlns:a16="http://schemas.microsoft.com/office/drawing/2014/main" id="{394F00B4-32A8-4766-809C-84475FA144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56236" y="4435690"/>
                          <a:ext cx="504056" cy="395157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S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56" name="Straight Arrow Connector 55">
                          <a:extLst>
                            <a:ext uri="{FF2B5EF4-FFF2-40B4-BE49-F238E27FC236}">
                              <a16:creationId xmlns:a16="http://schemas.microsoft.com/office/drawing/2014/main" id="{7516DA66-189A-4AAD-8071-61FBC44AC1F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004686" y="4830143"/>
                          <a:ext cx="649782" cy="51432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C1063F27-E6F7-48BE-8C84-4F5DEC0EF8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1843" y="5207288"/>
                        <a:ext cx="481081" cy="40340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P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1" name="Rectangle: Rounded Corners 50">
                      <a:extLst>
                        <a:ext uri="{FF2B5EF4-FFF2-40B4-BE49-F238E27FC236}">
                          <a16:creationId xmlns:a16="http://schemas.microsoft.com/office/drawing/2014/main" id="{9D8BE5AC-825D-47AF-BD83-F7BD5B24B0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839" y="3486340"/>
                      <a:ext cx="481081" cy="40203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48" name="Rectangle: Rounded Corners 47">
                    <a:extLst>
                      <a:ext uri="{FF2B5EF4-FFF2-40B4-BE49-F238E27FC236}">
                        <a16:creationId xmlns:a16="http://schemas.microsoft.com/office/drawing/2014/main" id="{E9034CFD-D1D5-45BC-99BF-8DAD8B0EB810}"/>
                      </a:ext>
                    </a:extLst>
                  </p:cNvPr>
                  <p:cNvSpPr/>
                  <p:nvPr/>
                </p:nvSpPr>
                <p:spPr>
                  <a:xfrm>
                    <a:off x="3298831" y="4575026"/>
                    <a:ext cx="481081" cy="40203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C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800509DF-654F-4290-B9AA-CB2988410D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53848" y="4966417"/>
                    <a:ext cx="1347997" cy="54287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E771AFBE-D61E-497A-B70C-528EA106C2C4}"/>
                    </a:ext>
                  </a:extLst>
                </p:cNvPr>
                <p:cNvSpPr/>
                <p:nvPr/>
              </p:nvSpPr>
              <p:spPr>
                <a:xfrm>
                  <a:off x="8034048" y="3747364"/>
                  <a:ext cx="448630" cy="29525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Y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566AC65B-7DC9-46CF-BA25-5D27ECC5F382}"/>
                  </a:ext>
                </a:extLst>
              </p:cNvPr>
              <p:cNvSpPr/>
              <p:nvPr/>
            </p:nvSpPr>
            <p:spPr>
              <a:xfrm>
                <a:off x="5386837" y="4401288"/>
                <a:ext cx="448630" cy="37350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W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13CF29B4-AF3C-4782-8538-ECFDCDE2F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6932" y="4737081"/>
                <a:ext cx="1608770" cy="560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1BE29D8-DE14-4B45-8114-12AFE096902F}"/>
                  </a:ext>
                </a:extLst>
              </p:cNvPr>
              <p:cNvCxnSpPr>
                <a:cxnSpLocks/>
                <a:stCxn id="81" idx="1"/>
              </p:cNvCxnSpPr>
              <p:nvPr/>
            </p:nvCxnSpPr>
            <p:spPr>
              <a:xfrm flipH="1">
                <a:off x="4022059" y="3429000"/>
                <a:ext cx="316016" cy="9950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E2D3DFBF-C16F-4748-8AED-C0A291C8938B}"/>
                  </a:ext>
                </a:extLst>
              </p:cNvPr>
              <p:cNvCxnSpPr>
                <a:cxnSpLocks/>
                <a:stCxn id="81" idx="3"/>
              </p:cNvCxnSpPr>
              <p:nvPr/>
            </p:nvCxnSpPr>
            <p:spPr>
              <a:xfrm>
                <a:off x="4786705" y="3429000"/>
                <a:ext cx="626638" cy="9950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541A7AE-E25B-4D89-BF89-E2103747D981}"/>
                </a:ext>
              </a:extLst>
            </p:cNvPr>
            <p:cNvSpPr/>
            <p:nvPr/>
          </p:nvSpPr>
          <p:spPr>
            <a:xfrm>
              <a:off x="8190294" y="5163190"/>
              <a:ext cx="424504" cy="27965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Z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5358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P, A, B, X, Y, Z, D,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D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F21A24-2DE5-42BE-B655-E6112BA5CEEF}"/>
              </a:ext>
            </a:extLst>
          </p:cNvPr>
          <p:cNvGrpSpPr/>
          <p:nvPr/>
        </p:nvGrpSpPr>
        <p:grpSpPr>
          <a:xfrm>
            <a:off x="755576" y="3255056"/>
            <a:ext cx="7859222" cy="2190933"/>
            <a:chOff x="755576" y="3255056"/>
            <a:chExt cx="7859222" cy="219093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556CA3-D0B1-4780-BD1E-1CE5AEF63303}"/>
                </a:ext>
              </a:extLst>
            </p:cNvPr>
            <p:cNvGrpSpPr/>
            <p:nvPr/>
          </p:nvGrpSpPr>
          <p:grpSpPr>
            <a:xfrm>
              <a:off x="755576" y="3255056"/>
              <a:ext cx="7859222" cy="2190168"/>
              <a:chOff x="755576" y="3255056"/>
              <a:chExt cx="7859222" cy="219016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14CE4EC-CEC2-4A6B-B992-25D9408A6E64}"/>
                  </a:ext>
                </a:extLst>
              </p:cNvPr>
              <p:cNvGrpSpPr/>
              <p:nvPr/>
            </p:nvGrpSpPr>
            <p:grpSpPr>
              <a:xfrm>
                <a:off x="755576" y="3255056"/>
                <a:ext cx="7426435" cy="2190168"/>
                <a:chOff x="745352" y="3255056"/>
                <a:chExt cx="7848505" cy="2312338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950883DF-51DA-45FB-80DE-D5DE54525EC8}"/>
                    </a:ext>
                  </a:extLst>
                </p:cNvPr>
                <p:cNvGrpSpPr/>
                <p:nvPr/>
              </p:nvGrpSpPr>
              <p:grpSpPr>
                <a:xfrm>
                  <a:off x="745352" y="3255056"/>
                  <a:ext cx="7848505" cy="2312338"/>
                  <a:chOff x="634173" y="1733083"/>
                  <a:chExt cx="7848505" cy="2312338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AF38862C-4FA4-4354-AC33-B5DCF99C341F}"/>
                      </a:ext>
                    </a:extLst>
                  </p:cNvPr>
                  <p:cNvGrpSpPr/>
                  <p:nvPr/>
                </p:nvGrpSpPr>
                <p:grpSpPr>
                  <a:xfrm>
                    <a:off x="634173" y="1733083"/>
                    <a:ext cx="7443943" cy="2312338"/>
                    <a:chOff x="263659" y="3254916"/>
                    <a:chExt cx="7982398" cy="2663108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2A6A7131-98B0-429A-855C-99DC577EB8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659" y="3254916"/>
                      <a:ext cx="7982398" cy="2663108"/>
                      <a:chOff x="203954" y="1244794"/>
                      <a:chExt cx="7982398" cy="2663108"/>
                    </a:xfrm>
                  </p:grpSpPr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1D8470BF-D44F-4855-A696-94A3751540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4627" y="1244794"/>
                        <a:ext cx="7491725" cy="2663108"/>
                        <a:chOff x="658257" y="2952526"/>
                        <a:chExt cx="7491725" cy="2663108"/>
                      </a:xfrm>
                    </p:grpSpPr>
                    <p:grpSp>
                      <p:nvGrpSpPr>
                        <p:cNvPr id="52" name="Group 51">
                          <a:extLst>
                            <a:ext uri="{FF2B5EF4-FFF2-40B4-BE49-F238E27FC236}">
                              <a16:creationId xmlns:a16="http://schemas.microsoft.com/office/drawing/2014/main" id="{00EAF61A-73FF-4F35-9D68-8FE8422439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58257" y="2952526"/>
                          <a:ext cx="7491725" cy="2663108"/>
                          <a:chOff x="-240523" y="3133712"/>
                          <a:chExt cx="7849504" cy="2626528"/>
                        </a:xfrm>
                      </p:grpSpPr>
                      <p:grpSp>
                        <p:nvGrpSpPr>
                          <p:cNvPr id="54" name="Group 53">
                            <a:extLst>
                              <a:ext uri="{FF2B5EF4-FFF2-40B4-BE49-F238E27FC236}">
                                <a16:creationId xmlns:a16="http://schemas.microsoft.com/office/drawing/2014/main" id="{BC9C6D9B-A292-4CC7-99B5-CDD9258E09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40523" y="3133712"/>
                            <a:ext cx="7849504" cy="2626528"/>
                            <a:chOff x="541954" y="2861685"/>
                            <a:chExt cx="7849504" cy="2626528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4B19F198-8E06-4C5C-815A-2064E98888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41954" y="2861685"/>
                              <a:ext cx="7849504" cy="2626528"/>
                              <a:chOff x="765844" y="1406942"/>
                              <a:chExt cx="7849504" cy="2626528"/>
                            </a:xfrm>
                          </p:grpSpPr>
                          <p:grpSp>
                            <p:nvGrpSpPr>
                              <p:cNvPr id="59" name="Group 58">
                                <a:extLst>
                                  <a:ext uri="{FF2B5EF4-FFF2-40B4-BE49-F238E27FC236}">
                                    <a16:creationId xmlns:a16="http://schemas.microsoft.com/office/drawing/2014/main" id="{67D1B2DF-69E3-43B8-83BF-17747360DAF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65844" y="1406942"/>
                                <a:ext cx="7849504" cy="2626528"/>
                                <a:chOff x="646045" y="3081933"/>
                                <a:chExt cx="7849504" cy="2626528"/>
                              </a:xfrm>
                            </p:grpSpPr>
                            <p:grpSp>
                              <p:nvGrpSpPr>
                                <p:cNvPr id="61" name="Group 60">
                                  <a:extLst>
                                    <a:ext uri="{FF2B5EF4-FFF2-40B4-BE49-F238E27FC236}">
                                      <a16:creationId xmlns:a16="http://schemas.microsoft.com/office/drawing/2014/main" id="{0948F4F3-D307-4A78-AA55-7985339B13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46045" y="3081933"/>
                                  <a:ext cx="7849504" cy="2626528"/>
                                  <a:chOff x="853827" y="1492462"/>
                                  <a:chExt cx="7849504" cy="2626528"/>
                                </a:xfrm>
                              </p:grpSpPr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3530ADA7-991A-4867-B5E8-938C891522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853827" y="1492462"/>
                                    <a:ext cx="7849504" cy="2626528"/>
                                    <a:chOff x="176699" y="3213372"/>
                                    <a:chExt cx="7849504" cy="2626528"/>
                                  </a:xfrm>
                                </p:grpSpPr>
                                <p:grpSp>
                                  <p:nvGrpSpPr>
                                    <p:cNvPr id="65" name="Group 64">
                                      <a:extLst>
                                        <a:ext uri="{FF2B5EF4-FFF2-40B4-BE49-F238E27FC236}">
                                          <a16:creationId xmlns:a16="http://schemas.microsoft.com/office/drawing/2014/main" id="{7D58F069-8C39-4D51-9865-842B912B932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76699" y="3213372"/>
                                      <a:ext cx="6473780" cy="2626528"/>
                                      <a:chOff x="1341908" y="1464718"/>
                                      <a:chExt cx="6473780" cy="2626528"/>
                                    </a:xfrm>
                                  </p:grpSpPr>
                                  <p:grpSp>
                                    <p:nvGrpSpPr>
                                      <p:cNvPr id="67" name="Group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DBE7A5E-F491-4950-92BD-27ED91C9CDB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41908" y="1464718"/>
                                        <a:ext cx="4026539" cy="2626528"/>
                                        <a:chOff x="1197892" y="3226784"/>
                                        <a:chExt cx="4026539" cy="2626528"/>
                                      </a:xfrm>
                                    </p:grpSpPr>
                                    <p:grpSp>
                                      <p:nvGrpSpPr>
                                        <p:cNvPr id="69" name="Group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32D81EF-DA84-4D55-A136-E68E537A6C9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197892" y="3226784"/>
                                          <a:ext cx="4026539" cy="2620301"/>
                                          <a:chOff x="979712" y="1334934"/>
                                          <a:chExt cx="4026539" cy="2620301"/>
                                        </a:xfrm>
                                      </p:grpSpPr>
                                      <p:grpSp>
                                        <p:nvGrpSpPr>
                                          <p:cNvPr id="71" name="Group 7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CCF1872-9D1D-4A8E-9267-1073C0A58D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979712" y="1334934"/>
                                            <a:ext cx="4026539" cy="2612665"/>
                                            <a:chOff x="812870" y="3021423"/>
                                            <a:chExt cx="4026539" cy="2612665"/>
                                          </a:xfrm>
                                        </p:grpSpPr>
                                        <p:grpSp>
                                          <p:nvGrpSpPr>
                                            <p:cNvPr id="75" name="Group 7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7CE3B5-AF6C-4D77-A0A3-7EA666A7229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989749" y="3021423"/>
                                              <a:ext cx="3849660" cy="2612665"/>
                                              <a:chOff x="1280652" y="1838990"/>
                                              <a:chExt cx="3849660" cy="2612665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77" name="Group 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91BCCE-549A-420A-8ADB-A35C705902A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2407859" y="1838990"/>
                                                <a:ext cx="2722453" cy="2612665"/>
                                                <a:chOff x="2708811" y="2413510"/>
                                                <a:chExt cx="2722453" cy="2612665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80" name="Group 7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306B7415-5869-44DF-8C12-842DAA10D2E9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2708811" y="3715488"/>
                                                  <a:ext cx="2448414" cy="1310687"/>
                                                  <a:chOff x="2719584" y="3051813"/>
                                                  <a:chExt cx="2448414" cy="1310687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82" name="Group 81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505B0A08-3894-44B6-9CEA-5EB6CA528F8A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2719584" y="3051813"/>
                                                    <a:ext cx="2367395" cy="1309335"/>
                                                    <a:chOff x="2634101" y="2322311"/>
                                                    <a:chExt cx="2367395" cy="1309335"/>
                                                  </a:xfrm>
                                                </p:grpSpPr>
                                                <p:sp>
                                                  <p:nvSpPr>
                                                    <p:cNvPr id="84" name="Rectangle: Rounded Corners 83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BF6438C6-E1F1-4958-B1C2-A5CE05C64FD6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4497440" y="2322311"/>
                                                      <a:ext cx="504056" cy="396509"/>
                                                    </a:xfrm>
                                                    <a:prstGeom prst="roundRect">
                                                      <a:avLst/>
                                                    </a:prstGeom>
                                                    <a:solidFill>
                                                      <a:srgbClr val="FFC000"/>
                                                    </a:solidFill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tlCol="0" anchor="ctr"/>
                                                    <a:lstStyle/>
                                                    <a:p>
                                                      <a:pPr algn="ctr"/>
                                                      <a:r>
                                                        <a:rPr lang="en-US" dirty="0">
                                                          <a:solidFill>
                                                            <a:srgbClr val="080808"/>
                                                          </a:solidFill>
                                                        </a:rPr>
                                                        <a:t>K</a:t>
                                                      </a:r>
                                                      <a:endParaRPr lang="en-IN" dirty="0">
                                                        <a:solidFill>
                                                          <a:srgbClr val="080808"/>
                                                        </a:solidFill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85" name="Rectangle: Rounded Corners 84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16E1736-1DD2-4A29-B509-7CD046BEADC5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2634101" y="3235137"/>
                                                      <a:ext cx="504056" cy="396509"/>
                                                    </a:xfrm>
                                                    <a:prstGeom prst="roundRect">
                                                      <a:avLst/>
                                                    </a:prstGeom>
                                                    <a:solidFill>
                                                      <a:srgbClr val="FFC000"/>
                                                    </a:solidFill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tlCol="0" anchor="ctr"/>
                                                    <a:lstStyle/>
                                                    <a:p>
                                                      <a:pPr algn="ctr"/>
                                                      <a:r>
                                                        <a:rPr lang="en-US" dirty="0">
                                                          <a:solidFill>
                                                            <a:srgbClr val="080808"/>
                                                          </a:solidFill>
                                                        </a:rPr>
                                                        <a:t>F</a:t>
                                                      </a:r>
                                                      <a:endParaRPr lang="en-IN" dirty="0">
                                                        <a:solidFill>
                                                          <a:srgbClr val="080808"/>
                                                        </a:solidFill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  <p:sp>
                                                <p:nvSpPr>
                                                  <p:cNvPr id="83" name="Rectangle: Rounded Corners 82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D8A66B67-4E8E-4920-B3C1-390186CC02F3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4663942" y="3964639"/>
                                                    <a:ext cx="504056" cy="397861"/>
                                                  </a:xfrm>
                                                  <a:prstGeom prst="roundRect">
                                                    <a:avLst/>
                                                  </a:prstGeom>
                                                  <a:solidFill>
                                                    <a:srgbClr val="FFC000"/>
                                                  </a:solidFill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en-US" dirty="0">
                                                        <a:solidFill>
                                                          <a:srgbClr val="080808"/>
                                                        </a:solidFill>
                                                      </a:rPr>
                                                      <a:t>M</a:t>
                                                    </a:r>
                                                    <a:endParaRPr lang="en-IN" dirty="0">
                                                      <a:solidFill>
                                                        <a:srgbClr val="080808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</p:grpSp>
                                            <p:sp>
                                              <p:nvSpPr>
                                                <p:cNvPr id="81" name="Rectangle: Rounded Corners 8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30888407-1A95-4BF5-84D6-366BF8B67B21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4927208" y="2413510"/>
                                                  <a:ext cx="504056" cy="395158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  <a:solidFill>
                                                  <a:srgbClr val="FFC000"/>
                                                </a:solidFill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US" dirty="0">
                                                      <a:solidFill>
                                                        <a:srgbClr val="080808"/>
                                                      </a:solidFill>
                                                    </a:rPr>
                                                    <a:t>N</a:t>
                                                  </a:r>
                                                  <a:endParaRPr lang="en-IN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78" name="Straight Arrow Connector 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C9D5270-C1E9-4C04-AF40-71ABF87599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  <a:stCxn id="48" idx="1"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1280652" y="3339223"/>
                                                <a:ext cx="2489137" cy="730702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3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2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79" name="Straight Arrow Connector 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24FFAE-9A5F-4306-9F73-A04EB48DFA4F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4315595" y="3536068"/>
                                                <a:ext cx="496415" cy="546293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3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2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sp>
                                          <p:nvSpPr>
                                            <p:cNvPr id="76" name="Rectangle: Rounded Corners 7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BA91C-F097-4479-9B39-B4657CCF2AE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812870" y="5236227"/>
                                              <a:ext cx="504056" cy="396509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solidFill>
                                              <a:srgbClr val="FFC00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dirty="0">
                                                  <a:solidFill>
                                                    <a:srgbClr val="080808"/>
                                                  </a:solidFill>
                                                </a:rPr>
                                                <a:t>B</a:t>
                                              </a:r>
                                              <a:endParaRPr lang="en-IN" dirty="0">
                                                <a:solidFill>
                                                  <a:srgbClr val="080808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72" name="Rectangle: Rounded Corners 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5510014-73B6-46A0-BFC9-8D942992A05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704003" y="3558726"/>
                                            <a:ext cx="504056" cy="396509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L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70" name="Rectangle: Rounded Corners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5874651-700C-48C6-813E-7D425BA2416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22835" y="5426446"/>
                                          <a:ext cx="504056" cy="426866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H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" name="Rectangle: Rounded Corners 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BDB6C58-5701-4A95-84C2-41E7A2F1B60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311632" y="3736615"/>
                                        <a:ext cx="504056" cy="335368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T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66" name="Straight Arrow Connector 65">
                                      <a:extLst>
                                        <a:ext uri="{FF2B5EF4-FFF2-40B4-BE49-F238E27FC236}">
                                          <a16:creationId xmlns:a16="http://schemas.microsoft.com/office/drawing/2014/main" id="{CD175CB7-EECC-4D39-A831-8B042C4BF84D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2" idx="3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5381570" y="4727478"/>
                                      <a:ext cx="2644633" cy="757791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64" name="Rectangle: Rounded Corners 63">
                                    <a:extLst>
                                      <a:ext uri="{FF2B5EF4-FFF2-40B4-BE49-F238E27FC236}">
                                        <a16:creationId xmlns:a16="http://schemas.microsoft.com/office/drawing/2014/main" id="{6FC09D9C-F827-4D9B-93C7-2C22979B3C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7337586" y="3777395"/>
                                    <a:ext cx="504056" cy="33536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V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2" name="Rectangle: Rounded Corners 61">
                                  <a:extLst>
                                    <a:ext uri="{FF2B5EF4-FFF2-40B4-BE49-F238E27FC236}">
                                      <a16:creationId xmlns:a16="http://schemas.microsoft.com/office/drawing/2014/main" id="{EC810F54-FA0E-4244-9225-A0D7A256D67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930562" y="5366866"/>
                                  <a:ext cx="504056" cy="33536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X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60" name="Rectangle: Rounded Corners 59">
                                <a:extLst>
                                  <a:ext uri="{FF2B5EF4-FFF2-40B4-BE49-F238E27FC236}">
                                    <a16:creationId xmlns:a16="http://schemas.microsoft.com/office/drawing/2014/main" id="{D2B67E27-4636-49E5-B7EB-102E7C7E7C5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431754" y="3630734"/>
                                <a:ext cx="504056" cy="39786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Q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58" name="Rectangle: Rounded Corners 57">
                              <a:extLst>
                                <a:ext uri="{FF2B5EF4-FFF2-40B4-BE49-F238E27FC236}">
                                  <a16:creationId xmlns:a16="http://schemas.microsoft.com/office/drawing/2014/main" id="{4E020B93-52F3-4E51-A569-7C5F6156EF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722934" y="5086422"/>
                              <a:ext cx="504056" cy="397861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R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55" name="Rectangle: Rounded Corners 54">
                            <a:extLst>
                              <a:ext uri="{FF2B5EF4-FFF2-40B4-BE49-F238E27FC236}">
                                <a16:creationId xmlns:a16="http://schemas.microsoft.com/office/drawing/2014/main" id="{394F00B4-32A8-4766-809C-84475FA144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56236" y="4435690"/>
                            <a:ext cx="504056" cy="395157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S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56" name="Straight Arrow Connector 55">
                            <a:extLst>
                              <a:ext uri="{FF2B5EF4-FFF2-40B4-BE49-F238E27FC236}">
                                <a16:creationId xmlns:a16="http://schemas.microsoft.com/office/drawing/2014/main" id="{7516DA66-189A-4AAD-8071-61FBC44AC1F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004686" y="4830143"/>
                            <a:ext cx="649782" cy="51432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Rectangle: Rounded Corners 52">
                          <a:extLst>
                            <a:ext uri="{FF2B5EF4-FFF2-40B4-BE49-F238E27FC236}">
                              <a16:creationId xmlns:a16="http://schemas.microsoft.com/office/drawing/2014/main" id="{C1063F27-E6F7-48BE-8C84-4F5DEC0EF8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11843" y="5207288"/>
                          <a:ext cx="481081" cy="403402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P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9D8BE5AC-825D-47AF-BD83-F7BD5B24B0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3954" y="3486340"/>
                        <a:ext cx="481082" cy="40203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A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8" name="Rectangle: Rounded Corners 47">
                      <a:extLst>
                        <a:ext uri="{FF2B5EF4-FFF2-40B4-BE49-F238E27FC236}">
                          <a16:creationId xmlns:a16="http://schemas.microsoft.com/office/drawing/2014/main" id="{E9034CFD-D1D5-45BC-99BF-8DAD8B0EB8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831" y="4575026"/>
                      <a:ext cx="481081" cy="40203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800509DF-654F-4290-B9AA-CB2988410D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453848" y="4966417"/>
                      <a:ext cx="1347997" cy="54287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E771AFBE-D61E-497A-B70C-528EA106C2C4}"/>
                      </a:ext>
                    </a:extLst>
                  </p:cNvPr>
                  <p:cNvSpPr/>
                  <p:nvPr/>
                </p:nvSpPr>
                <p:spPr>
                  <a:xfrm>
                    <a:off x="8034048" y="3747364"/>
                    <a:ext cx="448630" cy="29525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Y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566AC65B-7DC9-46CF-BA25-5D27ECC5F382}"/>
                    </a:ext>
                  </a:extLst>
                </p:cNvPr>
                <p:cNvSpPr/>
                <p:nvPr/>
              </p:nvSpPr>
              <p:spPr>
                <a:xfrm>
                  <a:off x="5386837" y="4401288"/>
                  <a:ext cx="448630" cy="37350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W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13CF29B4-AF3C-4782-8538-ECFDCDE2F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76932" y="4737081"/>
                  <a:ext cx="1608770" cy="5600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1BE29D8-DE14-4B45-8114-12AFE096902F}"/>
                    </a:ext>
                  </a:extLst>
                </p:cNvPr>
                <p:cNvCxnSpPr>
                  <a:cxnSpLocks/>
                  <a:stCxn id="81" idx="1"/>
                </p:cNvCxnSpPr>
                <p:nvPr/>
              </p:nvCxnSpPr>
              <p:spPr>
                <a:xfrm flipH="1">
                  <a:off x="4022059" y="3429000"/>
                  <a:ext cx="316016" cy="9950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E2D3DFBF-C16F-4748-8AED-C0A291C8938B}"/>
                    </a:ext>
                  </a:extLst>
                </p:cNvPr>
                <p:cNvCxnSpPr>
                  <a:cxnSpLocks/>
                  <a:stCxn id="81" idx="3"/>
                </p:cNvCxnSpPr>
                <p:nvPr/>
              </p:nvCxnSpPr>
              <p:spPr>
                <a:xfrm>
                  <a:off x="4786705" y="3429000"/>
                  <a:ext cx="626638" cy="9950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541A7AE-E25B-4D89-BF89-E2103747D981}"/>
                  </a:ext>
                </a:extLst>
              </p:cNvPr>
              <p:cNvSpPr/>
              <p:nvPr/>
            </p:nvSpPr>
            <p:spPr>
              <a:xfrm>
                <a:off x="8190294" y="5163190"/>
                <a:ext cx="424504" cy="27965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Z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948ECA0-8999-47E6-8D46-52EA9113D27D}"/>
                </a:ext>
              </a:extLst>
            </p:cNvPr>
            <p:cNvSpPr/>
            <p:nvPr/>
          </p:nvSpPr>
          <p:spPr>
            <a:xfrm>
              <a:off x="1854954" y="5115354"/>
              <a:ext cx="424504" cy="33063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D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4544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P, A, B, X, Y, Z, D, E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E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7CE40E-1B77-4B02-8508-960881A7F0DD}"/>
              </a:ext>
            </a:extLst>
          </p:cNvPr>
          <p:cNvGrpSpPr/>
          <p:nvPr/>
        </p:nvGrpSpPr>
        <p:grpSpPr>
          <a:xfrm>
            <a:off x="755576" y="3255056"/>
            <a:ext cx="7859222" cy="2205763"/>
            <a:chOff x="755576" y="3255056"/>
            <a:chExt cx="7859222" cy="22057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F21A24-2DE5-42BE-B655-E6112BA5CEEF}"/>
                </a:ext>
              </a:extLst>
            </p:cNvPr>
            <p:cNvGrpSpPr/>
            <p:nvPr/>
          </p:nvGrpSpPr>
          <p:grpSpPr>
            <a:xfrm>
              <a:off x="755576" y="3255056"/>
              <a:ext cx="7859222" cy="2190933"/>
              <a:chOff x="755576" y="3255056"/>
              <a:chExt cx="7859222" cy="21909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2556CA3-D0B1-4780-BD1E-1CE5AEF63303}"/>
                  </a:ext>
                </a:extLst>
              </p:cNvPr>
              <p:cNvGrpSpPr/>
              <p:nvPr/>
            </p:nvGrpSpPr>
            <p:grpSpPr>
              <a:xfrm>
                <a:off x="755576" y="3255056"/>
                <a:ext cx="7859222" cy="2190168"/>
                <a:chOff x="755576" y="3255056"/>
                <a:chExt cx="7859222" cy="2190168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14CE4EC-CEC2-4A6B-B992-25D9408A6E64}"/>
                    </a:ext>
                  </a:extLst>
                </p:cNvPr>
                <p:cNvGrpSpPr/>
                <p:nvPr/>
              </p:nvGrpSpPr>
              <p:grpSpPr>
                <a:xfrm>
                  <a:off x="755576" y="3255056"/>
                  <a:ext cx="7426435" cy="2190168"/>
                  <a:chOff x="745352" y="3255056"/>
                  <a:chExt cx="7848505" cy="2312338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50883DF-51DA-45FB-80DE-D5DE54525EC8}"/>
                      </a:ext>
                    </a:extLst>
                  </p:cNvPr>
                  <p:cNvGrpSpPr/>
                  <p:nvPr/>
                </p:nvGrpSpPr>
                <p:grpSpPr>
                  <a:xfrm>
                    <a:off x="745352" y="3255056"/>
                    <a:ext cx="7848505" cy="2312338"/>
                    <a:chOff x="634173" y="1733083"/>
                    <a:chExt cx="7848505" cy="2312338"/>
                  </a:xfrm>
                </p:grpSpPr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AF38862C-4FA4-4354-AC33-B5DCF99C34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4173" y="1733083"/>
                      <a:ext cx="7443943" cy="2312338"/>
                      <a:chOff x="263659" y="3254916"/>
                      <a:chExt cx="7982398" cy="2663108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2A6A7131-98B0-429A-855C-99DC577EB8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3659" y="3254916"/>
                        <a:ext cx="7982398" cy="2663108"/>
                        <a:chOff x="203954" y="1244794"/>
                        <a:chExt cx="7982398" cy="2663108"/>
                      </a:xfrm>
                    </p:grpSpPr>
                    <p:grpSp>
                      <p:nvGrpSpPr>
                        <p:cNvPr id="50" name="Group 49">
                          <a:extLst>
                            <a:ext uri="{FF2B5EF4-FFF2-40B4-BE49-F238E27FC236}">
                              <a16:creationId xmlns:a16="http://schemas.microsoft.com/office/drawing/2014/main" id="{1D8470BF-D44F-4855-A696-94A3751540D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94627" y="1244794"/>
                          <a:ext cx="7491725" cy="2663108"/>
                          <a:chOff x="658257" y="2952526"/>
                          <a:chExt cx="7491725" cy="2663108"/>
                        </a:xfrm>
                      </p:grpSpPr>
                      <p:grpSp>
                        <p:nvGrpSpPr>
                          <p:cNvPr id="52" name="Group 51">
                            <a:extLst>
                              <a:ext uri="{FF2B5EF4-FFF2-40B4-BE49-F238E27FC236}">
                                <a16:creationId xmlns:a16="http://schemas.microsoft.com/office/drawing/2014/main" id="{00EAF61A-73FF-4F35-9D68-8FE8422439F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58257" y="2952526"/>
                            <a:ext cx="7491725" cy="2663108"/>
                            <a:chOff x="-240523" y="3133712"/>
                            <a:chExt cx="7849504" cy="2626528"/>
                          </a:xfrm>
                        </p:grpSpPr>
                        <p:grpSp>
                          <p:nvGrpSpPr>
                            <p:cNvPr id="54" name="Group 53">
                              <a:extLst>
                                <a:ext uri="{FF2B5EF4-FFF2-40B4-BE49-F238E27FC236}">
                                  <a16:creationId xmlns:a16="http://schemas.microsoft.com/office/drawing/2014/main" id="{BC9C6D9B-A292-4CC7-99B5-CDD9258E09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240523" y="3133712"/>
                              <a:ext cx="7849504" cy="2626528"/>
                              <a:chOff x="541954" y="2861685"/>
                              <a:chExt cx="7849504" cy="2626528"/>
                            </a:xfrm>
                          </p:grpSpPr>
                          <p:grpSp>
                            <p:nvGrpSpPr>
                              <p:cNvPr id="57" name="Group 56">
                                <a:extLst>
                                  <a:ext uri="{FF2B5EF4-FFF2-40B4-BE49-F238E27FC236}">
                                    <a16:creationId xmlns:a16="http://schemas.microsoft.com/office/drawing/2014/main" id="{4B19F198-8E06-4C5C-815A-2064E98888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41954" y="2861685"/>
                                <a:ext cx="7849504" cy="2626528"/>
                                <a:chOff x="765844" y="1406942"/>
                                <a:chExt cx="7849504" cy="2626528"/>
                              </a:xfrm>
                            </p:grpSpPr>
                            <p:grpSp>
                              <p:nvGrpSpPr>
                                <p:cNvPr id="59" name="Group 58">
                                  <a:extLst>
                                    <a:ext uri="{FF2B5EF4-FFF2-40B4-BE49-F238E27FC236}">
                                      <a16:creationId xmlns:a16="http://schemas.microsoft.com/office/drawing/2014/main" id="{67D1B2DF-69E3-43B8-83BF-17747360DA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65844" y="1406942"/>
                                  <a:ext cx="7849504" cy="2626528"/>
                                  <a:chOff x="646045" y="3081933"/>
                                  <a:chExt cx="7849504" cy="2626528"/>
                                </a:xfrm>
                              </p:grpSpPr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0948F4F3-D307-4A78-AA55-7985339B13D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46045" y="3081933"/>
                                    <a:ext cx="7849504" cy="2626528"/>
                                    <a:chOff x="853827" y="1492462"/>
                                    <a:chExt cx="7849504" cy="2626528"/>
                                  </a:xfrm>
                                </p:grpSpPr>
                                <p:grpSp>
                                  <p:nvGrpSpPr>
                                    <p:cNvPr id="63" name="Group 62">
                                      <a:extLst>
                                        <a:ext uri="{FF2B5EF4-FFF2-40B4-BE49-F238E27FC236}">
                                          <a16:creationId xmlns:a16="http://schemas.microsoft.com/office/drawing/2014/main" id="{3530ADA7-991A-4867-B5E8-938C8915229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53827" y="1492462"/>
                                      <a:ext cx="7849504" cy="2626528"/>
                                      <a:chOff x="176699" y="3213372"/>
                                      <a:chExt cx="7849504" cy="2626528"/>
                                    </a:xfrm>
                                  </p:grpSpPr>
                                  <p:grpSp>
                                    <p:nvGrpSpPr>
                                      <p:cNvPr id="65" name="Group 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D58F069-8C39-4D51-9865-842B912B932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76699" y="3213372"/>
                                        <a:ext cx="6473780" cy="2626528"/>
                                        <a:chOff x="1341908" y="1464718"/>
                                        <a:chExt cx="6473780" cy="2626528"/>
                                      </a:xfrm>
                                    </p:grpSpPr>
                                    <p:grpSp>
                                      <p:nvGrpSpPr>
                                        <p:cNvPr id="67" name="Group 6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DBE7A5E-F491-4950-92BD-27ED91C9CDB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341908" y="1464718"/>
                                          <a:ext cx="4026539" cy="2626528"/>
                                          <a:chOff x="1197892" y="3226784"/>
                                          <a:chExt cx="4026539" cy="2626528"/>
                                        </a:xfrm>
                                      </p:grpSpPr>
                                      <p:grpSp>
                                        <p:nvGrpSpPr>
                                          <p:cNvPr id="69" name="Group 6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32D81EF-DA84-4D55-A136-E68E537A6C9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97892" y="3226784"/>
                                            <a:ext cx="4026539" cy="2620301"/>
                                            <a:chOff x="979712" y="1334934"/>
                                            <a:chExt cx="4026539" cy="2620301"/>
                                          </a:xfrm>
                                        </p:grpSpPr>
                                        <p:grpSp>
                                          <p:nvGrpSpPr>
                                            <p:cNvPr id="71" name="Group 7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CF1872-9D1D-4A8E-9267-1073C0A58DD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979712" y="1334934"/>
                                              <a:ext cx="4026539" cy="2612665"/>
                                              <a:chOff x="812870" y="3021423"/>
                                              <a:chExt cx="4026539" cy="2612665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75" name="Group 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A7CE3B5-AF6C-4D77-A0A3-7EA666A72293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989749" y="3021423"/>
                                                <a:ext cx="3849660" cy="2612665"/>
                                                <a:chOff x="1280652" y="1838990"/>
                                                <a:chExt cx="3849660" cy="2612665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77" name="Group 7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491BCCE-549A-420A-8ADB-A35C705902A6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2728340" y="1838990"/>
                                                  <a:ext cx="2401972" cy="2612665"/>
                                                  <a:chOff x="3029292" y="2413510"/>
                                                  <a:chExt cx="2401972" cy="2612665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80" name="Group 79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306B7415-5869-44DF-8C12-842DAA10D2E9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3029292" y="3715488"/>
                                                    <a:ext cx="2307449" cy="1310687"/>
                                                    <a:chOff x="3040065" y="3051813"/>
                                                    <a:chExt cx="2307449" cy="1310687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82" name="Group 81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505B0A08-3894-44B6-9CEA-5EB6CA528F8A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3040065" y="3051813"/>
                                                      <a:ext cx="2046914" cy="1309335"/>
                                                      <a:chOff x="2954582" y="2322311"/>
                                                      <a:chExt cx="2046914" cy="1309335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84" name="Rectangle: Rounded Corners 83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BF6438C6-E1F1-4958-B1C2-A5CE05C64FD6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497440" y="2322311"/>
                                                        <a:ext cx="504056" cy="396509"/>
                                                      </a:xfrm>
                                                      <a:prstGeom prst="roundRect">
                                                        <a:avLst/>
                                                      </a:prstGeom>
                                                      <a:solidFill>
                                                        <a:srgbClr val="FFC000"/>
                                                      </a:solidFill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lang="en-US" dirty="0">
                                                            <a:solidFill>
                                                              <a:srgbClr val="080808"/>
                                                            </a:solidFill>
                                                          </a:rPr>
                                                          <a:t>K</a:t>
                                                        </a:r>
                                                        <a:endParaRPr lang="en-IN" dirty="0">
                                                          <a:solidFill>
                                                            <a:srgbClr val="080808"/>
                                                          </a:solidFill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85" name="Rectangle: Rounded Corners 84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D16E1736-1DD2-4A29-B509-7CD046BEADC5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2954582" y="3235137"/>
                                                        <a:ext cx="504056" cy="396509"/>
                                                      </a:xfrm>
                                                      <a:prstGeom prst="roundRect">
                                                        <a:avLst/>
                                                      </a:prstGeom>
                                                      <a:solidFill>
                                                        <a:srgbClr val="FFC000"/>
                                                      </a:solidFill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lang="en-US" dirty="0">
                                                            <a:solidFill>
                                                              <a:srgbClr val="080808"/>
                                                            </a:solidFill>
                                                          </a:rPr>
                                                          <a:t>F</a:t>
                                                        </a:r>
                                                        <a:endParaRPr lang="en-IN" dirty="0">
                                                          <a:solidFill>
                                                            <a:srgbClr val="080808"/>
                                                          </a:solidFill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sp>
                                                  <p:nvSpPr>
                                                    <p:cNvPr id="83" name="Rectangle: Rounded Corners 82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8A66B67-4E8E-4920-B3C1-390186CC02F3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4843458" y="3964639"/>
                                                      <a:ext cx="504056" cy="397861"/>
                                                    </a:xfrm>
                                                    <a:prstGeom prst="roundRect">
                                                      <a:avLst/>
                                                    </a:prstGeom>
                                                    <a:solidFill>
                                                      <a:srgbClr val="FFC000"/>
                                                    </a:solidFill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tlCol="0" anchor="ctr"/>
                                                    <a:lstStyle/>
                                                    <a:p>
                                                      <a:pPr algn="ctr"/>
                                                      <a:r>
                                                        <a:rPr lang="en-US" dirty="0">
                                                          <a:solidFill>
                                                            <a:srgbClr val="080808"/>
                                                          </a:solidFill>
                                                        </a:rPr>
                                                        <a:t>M</a:t>
                                                      </a:r>
                                                      <a:endParaRPr lang="en-IN" dirty="0">
                                                        <a:solidFill>
                                                          <a:srgbClr val="080808"/>
                                                        </a:solidFill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  <p:sp>
                                                <p:nvSpPr>
                                                  <p:cNvPr id="81" name="Rectangle: Rounded Corners 8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30888407-1A95-4BF5-84D6-366BF8B67B21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4927208" y="2413510"/>
                                                    <a:ext cx="504056" cy="395158"/>
                                                  </a:xfrm>
                                                  <a:prstGeom prst="roundRect">
                                                    <a:avLst/>
                                                  </a:prstGeom>
                                                  <a:solidFill>
                                                    <a:srgbClr val="FFC000"/>
                                                  </a:solidFill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en-US" dirty="0">
                                                        <a:solidFill>
                                                          <a:srgbClr val="080808"/>
                                                        </a:solidFill>
                                                      </a:rPr>
                                                      <a:t>N</a:t>
                                                    </a:r>
                                                    <a:endParaRPr lang="en-IN" dirty="0">
                                                      <a:solidFill>
                                                        <a:srgbClr val="080808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</p:grpSp>
                                            <p:cxnSp>
                                              <p:nvCxnSpPr>
                                                <p:cNvPr id="78" name="Straight Arrow Connector 7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FC9D5270-C1E9-4C04-AF40-71ABF8759921}"/>
                                                    </a:ext>
                                                  </a:extLst>
                                                </p:cNvPr>
                                                <p:cNvCxnSpPr>
                                                  <a:cxnSpLocks/>
                                                  <a:stCxn id="48" idx="1"/>
                                                </p:cNvCxnSpPr>
                                                <p:nvPr/>
                                              </p:nvCxnSpPr>
                                              <p:spPr>
                                                <a:xfrm flipH="1">
                                                  <a:off x="1280652" y="3339223"/>
                                                  <a:ext cx="2489137" cy="730702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79" name="Straight Arrow Connector 7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4C24FFAE-9A5F-4306-9F73-A04EB48DFA4F}"/>
                                                    </a:ext>
                                                  </a:extLst>
                                                </p:cNvPr>
                                                <p:cNvCxnSpPr>
                                                  <a:cxnSpLocks/>
                                                </p:cNvCxnSpPr>
                                                <p:nvPr/>
                                              </p:nvCxnSpPr>
                                              <p:spPr>
                                                <a:xfrm flipH="1">
                                                  <a:off x="4522766" y="3364351"/>
                                                  <a:ext cx="275469" cy="709241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</p:grpSp>
                                          <p:sp>
                                            <p:nvSpPr>
                                              <p:cNvPr id="76" name="Rectangle: Rounded Corners 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FDBA91C-F097-4479-9B39-B4657CCF2AE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812870" y="5236227"/>
                                                <a:ext cx="504056" cy="396509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B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72" name="Rectangle: Rounded Corners 7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5510014-73B6-46A0-BFC9-8D942992A05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3883520" y="3558726"/>
                                              <a:ext cx="504056" cy="396509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solidFill>
                                              <a:srgbClr val="FFC00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dirty="0">
                                                  <a:solidFill>
                                                    <a:srgbClr val="080808"/>
                                                  </a:solidFill>
                                                </a:rPr>
                                                <a:t>L</a:t>
                                              </a:r>
                                              <a:endParaRPr lang="en-IN" dirty="0">
                                                <a:solidFill>
                                                  <a:srgbClr val="080808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70" name="Rectangle: Rounded Corners 6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5874651-700C-48C6-813E-7D425BA2416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343317" y="5426446"/>
                                            <a:ext cx="504056" cy="426866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H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68" name="Rectangle: Rounded Corners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BDB6C58-5701-4A95-84C2-41E7A2F1B60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311632" y="3736615"/>
                                          <a:ext cx="504056" cy="335368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T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66" name="Straight Arrow Connector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175CB7-EECC-4D39-A831-8B042C4BF84D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  <a:stCxn id="2" idx="3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5381570" y="4727478"/>
                                        <a:ext cx="2644633" cy="757791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64" name="Rectangle: Rounded Corners 63">
                                      <a:extLst>
                                        <a:ext uri="{FF2B5EF4-FFF2-40B4-BE49-F238E27FC236}">
                                          <a16:creationId xmlns:a16="http://schemas.microsoft.com/office/drawing/2014/main" id="{6FC09D9C-F827-4D9B-93C7-2C22979B3CEB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7337586" y="3777395"/>
                                      <a:ext cx="504056" cy="335368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V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2" name="Rectangle: Rounded Corners 61">
                                    <a:extLst>
                                      <a:ext uri="{FF2B5EF4-FFF2-40B4-BE49-F238E27FC236}">
                                        <a16:creationId xmlns:a16="http://schemas.microsoft.com/office/drawing/2014/main" id="{EC810F54-FA0E-4244-9225-A0D7A256D6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7930562" y="5366866"/>
                                    <a:ext cx="504056" cy="33536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X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0" name="Rectangle: Rounded Corners 59">
                                  <a:extLst>
                                    <a:ext uri="{FF2B5EF4-FFF2-40B4-BE49-F238E27FC236}">
                                      <a16:creationId xmlns:a16="http://schemas.microsoft.com/office/drawing/2014/main" id="{D2B67E27-4636-49E5-B7EB-102E7C7E7C5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431754" y="3630734"/>
                                  <a:ext cx="504056" cy="397861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Q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58" name="Rectangle: Rounded Corners 57">
                                <a:extLst>
                                  <a:ext uri="{FF2B5EF4-FFF2-40B4-BE49-F238E27FC236}">
                                    <a16:creationId xmlns:a16="http://schemas.microsoft.com/office/drawing/2014/main" id="{4E020B93-52F3-4E51-A569-7C5F6156EF4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722934" y="5086422"/>
                                <a:ext cx="504056" cy="39786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R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55" name="Rectangle: Rounded Corners 54">
                              <a:extLst>
                                <a:ext uri="{FF2B5EF4-FFF2-40B4-BE49-F238E27FC236}">
                                  <a16:creationId xmlns:a16="http://schemas.microsoft.com/office/drawing/2014/main" id="{394F00B4-32A8-4766-809C-84475FA1443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56236" y="4435690"/>
                              <a:ext cx="504056" cy="395157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S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56" name="Straight Arrow Connector 55">
                              <a:extLst>
                                <a:ext uri="{FF2B5EF4-FFF2-40B4-BE49-F238E27FC236}">
                                  <a16:creationId xmlns:a16="http://schemas.microsoft.com/office/drawing/2014/main" id="{7516DA66-189A-4AAD-8071-61FBC44AC1F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004686" y="4830143"/>
                              <a:ext cx="649782" cy="514326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53" name="Rectangle: Rounded Corners 52">
                            <a:extLst>
                              <a:ext uri="{FF2B5EF4-FFF2-40B4-BE49-F238E27FC236}">
                                <a16:creationId xmlns:a16="http://schemas.microsoft.com/office/drawing/2014/main" id="{C1063F27-E6F7-48BE-8C84-4F5DEC0EF8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11843" y="5207288"/>
                            <a:ext cx="481081" cy="403402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P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1" name="Rectangle: Rounded Corners 50">
                          <a:extLst>
                            <a:ext uri="{FF2B5EF4-FFF2-40B4-BE49-F238E27FC236}">
                              <a16:creationId xmlns:a16="http://schemas.microsoft.com/office/drawing/2014/main" id="{9D8BE5AC-825D-47AF-BD83-F7BD5B24B0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3954" y="3486340"/>
                          <a:ext cx="481082" cy="402032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A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8" name="Rectangle: Rounded Corners 47">
                        <a:extLst>
                          <a:ext uri="{FF2B5EF4-FFF2-40B4-BE49-F238E27FC236}">
                            <a16:creationId xmlns:a16="http://schemas.microsoft.com/office/drawing/2014/main" id="{E9034CFD-D1D5-45BC-99BF-8DAD8B0EB8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831" y="4575026"/>
                        <a:ext cx="481081" cy="40203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C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cxnSp>
                    <p:nvCxnSpPr>
                      <p:cNvPr id="49" name="Straight Arrow Connector 48">
                        <a:extLst>
                          <a:ext uri="{FF2B5EF4-FFF2-40B4-BE49-F238E27FC236}">
                            <a16:creationId xmlns:a16="http://schemas.microsoft.com/office/drawing/2014/main" id="{800509DF-654F-4290-B9AA-CB2988410DA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53848" y="4966417"/>
                        <a:ext cx="1347997" cy="54287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6" name="Rectangle: Rounded Corners 45">
                      <a:extLst>
                        <a:ext uri="{FF2B5EF4-FFF2-40B4-BE49-F238E27FC236}">
                          <a16:creationId xmlns:a16="http://schemas.microsoft.com/office/drawing/2014/main" id="{E771AFBE-D61E-497A-B70C-528EA106C2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4048" y="3747364"/>
                      <a:ext cx="448630" cy="29525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Y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566AC65B-7DC9-46CF-BA25-5D27ECC5F382}"/>
                      </a:ext>
                    </a:extLst>
                  </p:cNvPr>
                  <p:cNvSpPr/>
                  <p:nvPr/>
                </p:nvSpPr>
                <p:spPr>
                  <a:xfrm>
                    <a:off x="5386837" y="4401288"/>
                    <a:ext cx="448630" cy="373507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W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13CF29B4-AF3C-4782-8538-ECFDCDE2F4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76932" y="4737081"/>
                    <a:ext cx="1608770" cy="56007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>
                    <a:extLst>
                      <a:ext uri="{FF2B5EF4-FFF2-40B4-BE49-F238E27FC236}">
                        <a16:creationId xmlns:a16="http://schemas.microsoft.com/office/drawing/2014/main" id="{F1BE29D8-DE14-4B45-8114-12AFE096902F}"/>
                      </a:ext>
                    </a:extLst>
                  </p:cNvPr>
                  <p:cNvCxnSpPr>
                    <a:cxnSpLocks/>
                    <a:stCxn id="81" idx="1"/>
                  </p:cNvCxnSpPr>
                  <p:nvPr/>
                </p:nvCxnSpPr>
                <p:spPr>
                  <a:xfrm flipH="1">
                    <a:off x="4022059" y="3429000"/>
                    <a:ext cx="316016" cy="99500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E2D3DFBF-C16F-4748-8AED-C0A291C8938B}"/>
                      </a:ext>
                    </a:extLst>
                  </p:cNvPr>
                  <p:cNvCxnSpPr>
                    <a:cxnSpLocks/>
                    <a:stCxn id="81" idx="3"/>
                  </p:cNvCxnSpPr>
                  <p:nvPr/>
                </p:nvCxnSpPr>
                <p:spPr>
                  <a:xfrm>
                    <a:off x="4786705" y="3429000"/>
                    <a:ext cx="626638" cy="99500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9541A7AE-E25B-4D89-BF89-E2103747D981}"/>
                    </a:ext>
                  </a:extLst>
                </p:cNvPr>
                <p:cNvSpPr/>
                <p:nvPr/>
              </p:nvSpPr>
              <p:spPr>
                <a:xfrm>
                  <a:off x="8190294" y="5163190"/>
                  <a:ext cx="424504" cy="27965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Z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948ECA0-8999-47E6-8D46-52EA9113D27D}"/>
                  </a:ext>
                </a:extLst>
              </p:cNvPr>
              <p:cNvSpPr/>
              <p:nvPr/>
            </p:nvSpPr>
            <p:spPr>
              <a:xfrm>
                <a:off x="2124856" y="5115354"/>
                <a:ext cx="424504" cy="33063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CDCEAB-7211-4CF9-9C7B-A98CB275DE25}"/>
                </a:ext>
              </a:extLst>
            </p:cNvPr>
            <p:cNvSpPr/>
            <p:nvPr/>
          </p:nvSpPr>
          <p:spPr>
            <a:xfrm>
              <a:off x="1694875" y="5130184"/>
              <a:ext cx="424504" cy="33063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D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5626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5902-671B-453C-A144-FDFC39C4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B Tree (Deletion)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1947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12776"/>
            <a:ext cx="7200800" cy="43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Deletion from a B-tree is analogous to insertion but a little more complicated.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us sketch illustrates the various cases of deleting keys from a B-tree.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1: If x (one of the key to be deleted from) is a leaf node and the leaf node have more than (t-1) keys then the key can just be removed without disturbing the tree.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the degree (t)=3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Example:</a:t>
            </a:r>
          </a:p>
          <a:p>
            <a:pPr marL="0" indent="0" algn="just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A0A06-BD24-48D2-B78D-B732C3E36F0B}"/>
              </a:ext>
            </a:extLst>
          </p:cNvPr>
          <p:cNvGrpSpPr/>
          <p:nvPr/>
        </p:nvGrpSpPr>
        <p:grpSpPr>
          <a:xfrm>
            <a:off x="3945878" y="3993301"/>
            <a:ext cx="1097728" cy="599670"/>
            <a:chOff x="4113780" y="3826406"/>
            <a:chExt cx="1097728" cy="59967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EA3328B-9B48-476B-A03D-8BBB595CA868}"/>
                </a:ext>
              </a:extLst>
            </p:cNvPr>
            <p:cNvGrpSpPr/>
            <p:nvPr/>
          </p:nvGrpSpPr>
          <p:grpSpPr>
            <a:xfrm>
              <a:off x="4113780" y="3826406"/>
              <a:ext cx="1097728" cy="392386"/>
              <a:chOff x="4056019" y="4207571"/>
              <a:chExt cx="1097728" cy="392386"/>
            </a:xfrm>
          </p:grpSpPr>
          <p:sp>
            <p:nvSpPr>
              <p:cNvPr id="134" name="Arrow: Right 133">
                <a:extLst>
                  <a:ext uri="{FF2B5EF4-FFF2-40B4-BE49-F238E27FC236}">
                    <a16:creationId xmlns:a16="http://schemas.microsoft.com/office/drawing/2014/main" id="{FEEF60BC-D5F9-4697-B606-F6B52CB6E7EF}"/>
                  </a:ext>
                </a:extLst>
              </p:cNvPr>
              <p:cNvSpPr/>
              <p:nvPr/>
            </p:nvSpPr>
            <p:spPr>
              <a:xfrm>
                <a:off x="4056019" y="4398111"/>
                <a:ext cx="1097728" cy="20184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6A235F3-D4F6-4C81-BF7E-27226290A822}"/>
                  </a:ext>
                </a:extLst>
              </p:cNvPr>
              <p:cNvSpPr/>
              <p:nvPr/>
            </p:nvSpPr>
            <p:spPr>
              <a:xfrm>
                <a:off x="4175956" y="4207571"/>
                <a:ext cx="792088" cy="24539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Delete</a:t>
                </a:r>
                <a:endParaRPr lang="en-IN" sz="11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298379-E6A2-4193-9BC3-872E5ED8D069}"/>
                </a:ext>
              </a:extLst>
            </p:cNvPr>
            <p:cNvSpPr/>
            <p:nvPr/>
          </p:nvSpPr>
          <p:spPr>
            <a:xfrm>
              <a:off x="4233717" y="4180677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</a:t>
              </a:r>
              <a:endParaRPr lang="en-IN" sz="11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B8CF0F-05F3-4240-9314-1621C5C2A793}"/>
              </a:ext>
            </a:extLst>
          </p:cNvPr>
          <p:cNvGrpSpPr/>
          <p:nvPr/>
        </p:nvGrpSpPr>
        <p:grpSpPr>
          <a:xfrm>
            <a:off x="5246947" y="4005318"/>
            <a:ext cx="3184708" cy="1295890"/>
            <a:chOff x="979748" y="3789039"/>
            <a:chExt cx="3520244" cy="13351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C169F-1585-432B-AC2F-14A712914D08}"/>
                </a:ext>
              </a:extLst>
            </p:cNvPr>
            <p:cNvGrpSpPr/>
            <p:nvPr/>
          </p:nvGrpSpPr>
          <p:grpSpPr>
            <a:xfrm>
              <a:off x="979748" y="3789039"/>
              <a:ext cx="3520244" cy="1335186"/>
              <a:chOff x="979748" y="3789039"/>
              <a:chExt cx="3520244" cy="133518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C3238FD-22E8-49A3-845C-04F925F74608}"/>
                  </a:ext>
                </a:extLst>
              </p:cNvPr>
              <p:cNvGrpSpPr/>
              <p:nvPr/>
            </p:nvGrpSpPr>
            <p:grpSpPr>
              <a:xfrm>
                <a:off x="2271586" y="3789039"/>
                <a:ext cx="1005022" cy="396510"/>
                <a:chOff x="2271586" y="3789039"/>
                <a:chExt cx="1005022" cy="396510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E4CC61F6-A269-4869-AA9D-16182E0874C5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C6D98C6C-C535-44EA-A961-B40B90E4287E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9BF3682-F8B1-4F2A-A414-689280EAC321}"/>
                  </a:ext>
                </a:extLst>
              </p:cNvPr>
              <p:cNvSpPr/>
              <p:nvPr/>
            </p:nvSpPr>
            <p:spPr>
              <a:xfrm>
                <a:off x="979748" y="4712923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E54ABC0-FEE3-4AB5-B1EC-03D8E2881409}"/>
                  </a:ext>
                </a:extLst>
              </p:cNvPr>
              <p:cNvGrpSpPr/>
              <p:nvPr/>
            </p:nvGrpSpPr>
            <p:grpSpPr>
              <a:xfrm>
                <a:off x="2342842" y="4713447"/>
                <a:ext cx="1005022" cy="396510"/>
                <a:chOff x="2271586" y="3789039"/>
                <a:chExt cx="1005022" cy="396510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B1A292C0-A9EA-41EB-A885-7821896F2976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E9F67D2E-7D9C-4B53-85E6-F07D8657EBF9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F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1D02363-F4E6-4772-83E0-6CA19D94D6EE}"/>
                  </a:ext>
                </a:extLst>
              </p:cNvPr>
              <p:cNvGrpSpPr/>
              <p:nvPr/>
            </p:nvGrpSpPr>
            <p:grpSpPr>
              <a:xfrm>
                <a:off x="3494970" y="4720451"/>
                <a:ext cx="1005022" cy="396510"/>
                <a:chOff x="2271586" y="3789039"/>
                <a:chExt cx="1005022" cy="39651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2661B08-DC77-492F-93BA-6F430C929889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H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36D69493-F242-439A-93E1-4A0B4FBF9F38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Z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BCA3B89-63E6-48F8-98B2-C66083F13AF5}"/>
                  </a:ext>
                </a:extLst>
              </p:cNvPr>
              <p:cNvSpPr/>
              <p:nvPr/>
            </p:nvSpPr>
            <p:spPr>
              <a:xfrm>
                <a:off x="1501342" y="4713184"/>
                <a:ext cx="504056" cy="41104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2600D3-CA39-4237-9962-96D1909511F7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1475656" y="3987295"/>
              <a:ext cx="795930" cy="7256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6AB1FE3-D852-428B-90E7-E7F4FAAC93BD}"/>
                </a:ext>
              </a:extLst>
            </p:cNvPr>
            <p:cNvCxnSpPr>
              <a:cxnSpLocks/>
            </p:cNvCxnSpPr>
            <p:nvPr/>
          </p:nvCxnSpPr>
          <p:spPr>
            <a:xfrm>
              <a:off x="2785920" y="4192553"/>
              <a:ext cx="46609" cy="5480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794ED3-15F7-4EC6-9F93-923E6AEBAB9E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3276608" y="3987294"/>
              <a:ext cx="733697" cy="753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1A4477E-55C7-4A31-909E-74B9B4ACF4EF}"/>
              </a:ext>
            </a:extLst>
          </p:cNvPr>
          <p:cNvGrpSpPr/>
          <p:nvPr/>
        </p:nvGrpSpPr>
        <p:grpSpPr>
          <a:xfrm>
            <a:off x="717719" y="4033609"/>
            <a:ext cx="3417290" cy="1448554"/>
            <a:chOff x="717719" y="4033609"/>
            <a:chExt cx="3417290" cy="144855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6BB1F16-54E1-4D4C-AC60-FA296D5FA769}"/>
                </a:ext>
              </a:extLst>
            </p:cNvPr>
            <p:cNvGrpSpPr/>
            <p:nvPr/>
          </p:nvGrpSpPr>
          <p:grpSpPr>
            <a:xfrm>
              <a:off x="717719" y="4033609"/>
              <a:ext cx="3417290" cy="1296145"/>
              <a:chOff x="722662" y="3789039"/>
              <a:chExt cx="3777330" cy="133544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8C33267-4B3F-43EF-8985-99DE43E09000}"/>
                  </a:ext>
                </a:extLst>
              </p:cNvPr>
              <p:cNvGrpSpPr/>
              <p:nvPr/>
            </p:nvGrpSpPr>
            <p:grpSpPr>
              <a:xfrm>
                <a:off x="722662" y="3789039"/>
                <a:ext cx="3777330" cy="1335449"/>
                <a:chOff x="722662" y="3789039"/>
                <a:chExt cx="3777330" cy="1335449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EEF57D7-035F-422B-9C0E-598D63D5C0E5}"/>
                    </a:ext>
                  </a:extLst>
                </p:cNvPr>
                <p:cNvGrpSpPr/>
                <p:nvPr/>
              </p:nvGrpSpPr>
              <p:grpSpPr>
                <a:xfrm>
                  <a:off x="2271586" y="3789039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6F6A6784-433E-484C-9D3D-78CCDE920EC9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D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B494D173-7A80-4D09-B2EE-EE3C5C873AE4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0E978135-D6BD-4459-AA62-1534659E8D0F}"/>
                    </a:ext>
                  </a:extLst>
                </p:cNvPr>
                <p:cNvGrpSpPr/>
                <p:nvPr/>
              </p:nvGrpSpPr>
              <p:grpSpPr>
                <a:xfrm>
                  <a:off x="722662" y="4720451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C321EC34-E324-4E75-BCB3-239C0F42199A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A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62183734-BA0B-4512-9B97-6EAE4F1A13B6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B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65F9E64D-21A2-4973-B559-5FD7FBBDEF39}"/>
                    </a:ext>
                  </a:extLst>
                </p:cNvPr>
                <p:cNvGrpSpPr/>
                <p:nvPr/>
              </p:nvGrpSpPr>
              <p:grpSpPr>
                <a:xfrm>
                  <a:off x="2342842" y="4713447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124" name="Rectangle: Rounded Corners 123">
                    <a:extLst>
                      <a:ext uri="{FF2B5EF4-FFF2-40B4-BE49-F238E27FC236}">
                        <a16:creationId xmlns:a16="http://schemas.microsoft.com/office/drawing/2014/main" id="{652F32D0-6575-4AAB-815B-0F46D5001CFF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5" name="Rectangle: Rounded Corners 124">
                    <a:extLst>
                      <a:ext uri="{FF2B5EF4-FFF2-40B4-BE49-F238E27FC236}">
                        <a16:creationId xmlns:a16="http://schemas.microsoft.com/office/drawing/2014/main" id="{E77E2E27-429D-4D9E-AEA1-1C3CBA2EE59E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F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149E5E68-1D37-4AC8-9735-9D666FB68714}"/>
                    </a:ext>
                  </a:extLst>
                </p:cNvPr>
                <p:cNvGrpSpPr/>
                <p:nvPr/>
              </p:nvGrpSpPr>
              <p:grpSpPr>
                <a:xfrm>
                  <a:off x="3494970" y="4720451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342E0D71-C4F4-4BD0-846F-FCD717868F42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H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8" name="Rectangle: Rounded Corners 127">
                    <a:extLst>
                      <a:ext uri="{FF2B5EF4-FFF2-40B4-BE49-F238E27FC236}">
                        <a16:creationId xmlns:a16="http://schemas.microsoft.com/office/drawing/2014/main" id="{C91CE84F-47F1-4FC1-B270-CF7785D6A979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Z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D9E0B656-A63F-4E1C-82E1-DE091F0BF804}"/>
                    </a:ext>
                  </a:extLst>
                </p:cNvPr>
                <p:cNvSpPr/>
                <p:nvPr/>
              </p:nvSpPr>
              <p:spPr>
                <a:xfrm>
                  <a:off x="1714317" y="4713447"/>
                  <a:ext cx="504056" cy="41104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AB0EFAFF-C549-4FFF-8796-0D00FE037161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1475656" y="3987295"/>
                <a:ext cx="795930" cy="7256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5062ADA3-D7C3-43F6-8A97-56F5B4453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5920" y="4192553"/>
                <a:ext cx="46609" cy="5480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26451F41-4326-40AA-A180-03D88DEE0785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3276608" y="3987294"/>
                <a:ext cx="733697" cy="753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6E4EC93-99DC-4FC0-9936-6B48ADBF2FC6}"/>
                </a:ext>
              </a:extLst>
            </p:cNvPr>
            <p:cNvSpPr/>
            <p:nvPr/>
          </p:nvSpPr>
          <p:spPr>
            <a:xfrm>
              <a:off x="1125364" y="4777891"/>
              <a:ext cx="509527" cy="704272"/>
            </a:xfrm>
            <a:prstGeom prst="ellipse">
              <a:avLst/>
            </a:prstGeom>
            <a:solidFill>
              <a:srgbClr val="FF00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849636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12776"/>
            <a:ext cx="7200800" cy="43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2(a): if x (one of the key to be deleted from) is an internal node and the key left children have at least t key, then the largest value can be moved up to replace the k.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the degree (t)=3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Example:</a:t>
            </a:r>
          </a:p>
          <a:p>
            <a:pPr marL="0" indent="0" algn="just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A0A06-BD24-48D2-B78D-B732C3E36F0B}"/>
              </a:ext>
            </a:extLst>
          </p:cNvPr>
          <p:cNvGrpSpPr/>
          <p:nvPr/>
        </p:nvGrpSpPr>
        <p:grpSpPr>
          <a:xfrm>
            <a:off x="3956196" y="3843069"/>
            <a:ext cx="1097728" cy="599670"/>
            <a:chOff x="4113780" y="3826406"/>
            <a:chExt cx="1097728" cy="59967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EA3328B-9B48-476B-A03D-8BBB595CA868}"/>
                </a:ext>
              </a:extLst>
            </p:cNvPr>
            <p:cNvGrpSpPr/>
            <p:nvPr/>
          </p:nvGrpSpPr>
          <p:grpSpPr>
            <a:xfrm>
              <a:off x="4113780" y="3826406"/>
              <a:ext cx="1097728" cy="392386"/>
              <a:chOff x="4056019" y="4207571"/>
              <a:chExt cx="1097728" cy="392386"/>
            </a:xfrm>
          </p:grpSpPr>
          <p:sp>
            <p:nvSpPr>
              <p:cNvPr id="134" name="Arrow: Right 133">
                <a:extLst>
                  <a:ext uri="{FF2B5EF4-FFF2-40B4-BE49-F238E27FC236}">
                    <a16:creationId xmlns:a16="http://schemas.microsoft.com/office/drawing/2014/main" id="{FEEF60BC-D5F9-4697-B606-F6B52CB6E7EF}"/>
                  </a:ext>
                </a:extLst>
              </p:cNvPr>
              <p:cNvSpPr/>
              <p:nvPr/>
            </p:nvSpPr>
            <p:spPr>
              <a:xfrm>
                <a:off x="4056019" y="4398111"/>
                <a:ext cx="1097728" cy="20184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6A235F3-D4F6-4C81-BF7E-27226290A822}"/>
                  </a:ext>
                </a:extLst>
              </p:cNvPr>
              <p:cNvSpPr/>
              <p:nvPr/>
            </p:nvSpPr>
            <p:spPr>
              <a:xfrm>
                <a:off x="4175956" y="4207571"/>
                <a:ext cx="792088" cy="24539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Delete</a:t>
                </a:r>
                <a:endParaRPr lang="en-IN" sz="11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298379-E6A2-4193-9BC3-872E5ED8D069}"/>
                </a:ext>
              </a:extLst>
            </p:cNvPr>
            <p:cNvSpPr/>
            <p:nvPr/>
          </p:nvSpPr>
          <p:spPr>
            <a:xfrm>
              <a:off x="4233717" y="4180677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</a:t>
              </a:r>
              <a:endParaRPr lang="en-IN" sz="11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B8CF0F-05F3-4240-9314-1621C5C2A793}"/>
              </a:ext>
            </a:extLst>
          </p:cNvPr>
          <p:cNvGrpSpPr/>
          <p:nvPr/>
        </p:nvGrpSpPr>
        <p:grpSpPr>
          <a:xfrm>
            <a:off x="5246947" y="3753918"/>
            <a:ext cx="3184708" cy="1295890"/>
            <a:chOff x="979748" y="3789039"/>
            <a:chExt cx="3520244" cy="13351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C169F-1585-432B-AC2F-14A712914D08}"/>
                </a:ext>
              </a:extLst>
            </p:cNvPr>
            <p:cNvGrpSpPr/>
            <p:nvPr/>
          </p:nvGrpSpPr>
          <p:grpSpPr>
            <a:xfrm>
              <a:off x="979748" y="3789039"/>
              <a:ext cx="3520244" cy="1335186"/>
              <a:chOff x="979748" y="3789039"/>
              <a:chExt cx="3520244" cy="133518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C3238FD-22E8-49A3-845C-04F925F74608}"/>
                  </a:ext>
                </a:extLst>
              </p:cNvPr>
              <p:cNvGrpSpPr/>
              <p:nvPr/>
            </p:nvGrpSpPr>
            <p:grpSpPr>
              <a:xfrm>
                <a:off x="2271586" y="3789039"/>
                <a:ext cx="1005022" cy="396510"/>
                <a:chOff x="2271586" y="3789039"/>
                <a:chExt cx="1005022" cy="396510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E4CC61F6-A269-4869-AA9D-16182E0874C5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Q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C6D98C6C-C535-44EA-A961-B40B90E4287E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9BF3682-F8B1-4F2A-A414-689280EAC321}"/>
                  </a:ext>
                </a:extLst>
              </p:cNvPr>
              <p:cNvSpPr/>
              <p:nvPr/>
            </p:nvSpPr>
            <p:spPr>
              <a:xfrm>
                <a:off x="979748" y="4712923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O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E54ABC0-FEE3-4AB5-B1EC-03D8E2881409}"/>
                  </a:ext>
                </a:extLst>
              </p:cNvPr>
              <p:cNvGrpSpPr/>
              <p:nvPr/>
            </p:nvGrpSpPr>
            <p:grpSpPr>
              <a:xfrm>
                <a:off x="2342842" y="4713447"/>
                <a:ext cx="1005022" cy="396510"/>
                <a:chOff x="2271586" y="3789039"/>
                <a:chExt cx="1005022" cy="396510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B1A292C0-A9EA-41EB-A885-7821896F2976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E9F67D2E-7D9C-4B53-85E6-F07D8657EBF9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1D02363-F4E6-4772-83E0-6CA19D94D6EE}"/>
                  </a:ext>
                </a:extLst>
              </p:cNvPr>
              <p:cNvGrpSpPr/>
              <p:nvPr/>
            </p:nvGrpSpPr>
            <p:grpSpPr>
              <a:xfrm>
                <a:off x="3494970" y="4720451"/>
                <a:ext cx="1005022" cy="396510"/>
                <a:chOff x="2271586" y="3789039"/>
                <a:chExt cx="1005022" cy="39651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2661B08-DC77-492F-93BA-6F430C929889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W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36D69493-F242-439A-93E1-4A0B4FBF9F38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X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BCA3B89-63E6-48F8-98B2-C66083F13AF5}"/>
                  </a:ext>
                </a:extLst>
              </p:cNvPr>
              <p:cNvSpPr/>
              <p:nvPr/>
            </p:nvSpPr>
            <p:spPr>
              <a:xfrm>
                <a:off x="1501342" y="4713184"/>
                <a:ext cx="504056" cy="41104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P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2600D3-CA39-4237-9962-96D1909511F7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1475656" y="3987295"/>
              <a:ext cx="795930" cy="7256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6AB1FE3-D852-428B-90E7-E7F4FAAC93BD}"/>
                </a:ext>
              </a:extLst>
            </p:cNvPr>
            <p:cNvCxnSpPr>
              <a:cxnSpLocks/>
            </p:cNvCxnSpPr>
            <p:nvPr/>
          </p:nvCxnSpPr>
          <p:spPr>
            <a:xfrm>
              <a:off x="2785920" y="4192553"/>
              <a:ext cx="46609" cy="5480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794ED3-15F7-4EC6-9F93-923E6AEBAB9E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3276608" y="3987294"/>
              <a:ext cx="733697" cy="753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67F15F5-2423-4955-A9AD-50AC414481F1}"/>
              </a:ext>
            </a:extLst>
          </p:cNvPr>
          <p:cNvGrpSpPr/>
          <p:nvPr/>
        </p:nvGrpSpPr>
        <p:grpSpPr>
          <a:xfrm>
            <a:off x="722662" y="3642762"/>
            <a:ext cx="3446165" cy="1442168"/>
            <a:chOff x="722662" y="3642762"/>
            <a:chExt cx="3446165" cy="14421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6BB1F16-54E1-4D4C-AC60-FA296D5FA769}"/>
                </a:ext>
              </a:extLst>
            </p:cNvPr>
            <p:cNvGrpSpPr/>
            <p:nvPr/>
          </p:nvGrpSpPr>
          <p:grpSpPr>
            <a:xfrm>
              <a:off x="722662" y="3789040"/>
              <a:ext cx="3446165" cy="1295890"/>
              <a:chOff x="722662" y="3789039"/>
              <a:chExt cx="3809247" cy="133518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8C33267-4B3F-43EF-8985-99DE43E09000}"/>
                  </a:ext>
                </a:extLst>
              </p:cNvPr>
              <p:cNvGrpSpPr/>
              <p:nvPr/>
            </p:nvGrpSpPr>
            <p:grpSpPr>
              <a:xfrm>
                <a:off x="722662" y="3789039"/>
                <a:ext cx="3809247" cy="1335186"/>
                <a:chOff x="722662" y="3789039"/>
                <a:chExt cx="3809247" cy="1335186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EEF57D7-035F-422B-9C0E-598D63D5C0E5}"/>
                    </a:ext>
                  </a:extLst>
                </p:cNvPr>
                <p:cNvGrpSpPr/>
                <p:nvPr/>
              </p:nvGrpSpPr>
              <p:grpSpPr>
                <a:xfrm>
                  <a:off x="2271586" y="3789039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6F6A6784-433E-484C-9D3D-78CCDE920EC9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B494D173-7A80-4D09-B2EE-EE3C5C873AE4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0E978135-D6BD-4459-AA62-1534659E8D0F}"/>
                    </a:ext>
                  </a:extLst>
                </p:cNvPr>
                <p:cNvGrpSpPr/>
                <p:nvPr/>
              </p:nvGrpSpPr>
              <p:grpSpPr>
                <a:xfrm>
                  <a:off x="722662" y="4720451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C321EC34-E324-4E75-BCB3-239C0F42199A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O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62183734-BA0B-4512-9B97-6EAE4F1A13B6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P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65F9E64D-21A2-4973-B559-5FD7FBBDEF39}"/>
                    </a:ext>
                  </a:extLst>
                </p:cNvPr>
                <p:cNvGrpSpPr/>
                <p:nvPr/>
              </p:nvGrpSpPr>
              <p:grpSpPr>
                <a:xfrm>
                  <a:off x="2342842" y="4713447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124" name="Rectangle: Rounded Corners 123">
                    <a:extLst>
                      <a:ext uri="{FF2B5EF4-FFF2-40B4-BE49-F238E27FC236}">
                        <a16:creationId xmlns:a16="http://schemas.microsoft.com/office/drawing/2014/main" id="{652F32D0-6575-4AAB-815B-0F46D5001CFF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5" name="Rectangle: Rounded Corners 124">
                    <a:extLst>
                      <a:ext uri="{FF2B5EF4-FFF2-40B4-BE49-F238E27FC236}">
                        <a16:creationId xmlns:a16="http://schemas.microsoft.com/office/drawing/2014/main" id="{E77E2E27-429D-4D9E-AEA1-1C3CBA2EE59E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149E5E68-1D37-4AC8-9735-9D666FB68714}"/>
                    </a:ext>
                  </a:extLst>
                </p:cNvPr>
                <p:cNvGrpSpPr/>
                <p:nvPr/>
              </p:nvGrpSpPr>
              <p:grpSpPr>
                <a:xfrm>
                  <a:off x="3494970" y="4720451"/>
                  <a:ext cx="1036939" cy="396510"/>
                  <a:chOff x="2271586" y="3789039"/>
                  <a:chExt cx="1036939" cy="396510"/>
                </a:xfrm>
              </p:grpSpPr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342E0D71-C4F4-4BD0-846F-FCD717868F42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W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8" name="Rectangle: Rounded Corners 127">
                    <a:extLst>
                      <a:ext uri="{FF2B5EF4-FFF2-40B4-BE49-F238E27FC236}">
                        <a16:creationId xmlns:a16="http://schemas.microsoft.com/office/drawing/2014/main" id="{C91CE84F-47F1-4FC1-B270-CF7785D6A979}"/>
                      </a:ext>
                    </a:extLst>
                  </p:cNvPr>
                  <p:cNvSpPr/>
                  <p:nvPr/>
                </p:nvSpPr>
                <p:spPr>
                  <a:xfrm>
                    <a:off x="2804469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X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D9E0B656-A63F-4E1C-82E1-DE091F0BF804}"/>
                    </a:ext>
                  </a:extLst>
                </p:cNvPr>
                <p:cNvSpPr/>
                <p:nvPr/>
              </p:nvSpPr>
              <p:spPr>
                <a:xfrm>
                  <a:off x="1825218" y="4713184"/>
                  <a:ext cx="504056" cy="41104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AB0EFAFF-C549-4FFF-8796-0D00FE037161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1475656" y="3987295"/>
                <a:ext cx="795930" cy="7256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5062ADA3-D7C3-43F6-8A97-56F5B44538C6}"/>
                  </a:ext>
                </a:extLst>
              </p:cNvPr>
              <p:cNvCxnSpPr>
                <a:cxnSpLocks/>
                <a:endCxn id="124" idx="0"/>
              </p:cNvCxnSpPr>
              <p:nvPr/>
            </p:nvCxnSpPr>
            <p:spPr>
              <a:xfrm flipH="1">
                <a:off x="2594870" y="4185548"/>
                <a:ext cx="177441" cy="527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26451F41-4326-40AA-A180-03D88DEE0785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3276608" y="3987294"/>
                <a:ext cx="733697" cy="753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6FE463C-C4E9-4213-ABDE-BD8431AA8F48}"/>
                </a:ext>
              </a:extLst>
            </p:cNvPr>
            <p:cNvSpPr/>
            <p:nvPr/>
          </p:nvSpPr>
          <p:spPr>
            <a:xfrm>
              <a:off x="2562464" y="3642762"/>
              <a:ext cx="509527" cy="704272"/>
            </a:xfrm>
            <a:prstGeom prst="ellipse">
              <a:avLst/>
            </a:prstGeom>
            <a:solidFill>
              <a:srgbClr val="FF00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840534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12776"/>
            <a:ext cx="7200800" cy="43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2(b): if x (one of the key to be deleted from) is an internal node and the key right children have at least t key, then the smallest value can be moved up to replace the k.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the degree (t)=3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Example:</a:t>
            </a:r>
          </a:p>
          <a:p>
            <a:pPr marL="0" indent="0" algn="just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A0A06-BD24-48D2-B78D-B732C3E36F0B}"/>
              </a:ext>
            </a:extLst>
          </p:cNvPr>
          <p:cNvGrpSpPr/>
          <p:nvPr/>
        </p:nvGrpSpPr>
        <p:grpSpPr>
          <a:xfrm>
            <a:off x="3956196" y="3843069"/>
            <a:ext cx="1097728" cy="599670"/>
            <a:chOff x="4113780" y="3826406"/>
            <a:chExt cx="1097728" cy="59967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EA3328B-9B48-476B-A03D-8BBB595CA868}"/>
                </a:ext>
              </a:extLst>
            </p:cNvPr>
            <p:cNvGrpSpPr/>
            <p:nvPr/>
          </p:nvGrpSpPr>
          <p:grpSpPr>
            <a:xfrm>
              <a:off x="4113780" y="3826406"/>
              <a:ext cx="1097728" cy="392386"/>
              <a:chOff x="4056019" y="4207571"/>
              <a:chExt cx="1097728" cy="392386"/>
            </a:xfrm>
          </p:grpSpPr>
          <p:sp>
            <p:nvSpPr>
              <p:cNvPr id="134" name="Arrow: Right 133">
                <a:extLst>
                  <a:ext uri="{FF2B5EF4-FFF2-40B4-BE49-F238E27FC236}">
                    <a16:creationId xmlns:a16="http://schemas.microsoft.com/office/drawing/2014/main" id="{FEEF60BC-D5F9-4697-B606-F6B52CB6E7EF}"/>
                  </a:ext>
                </a:extLst>
              </p:cNvPr>
              <p:cNvSpPr/>
              <p:nvPr/>
            </p:nvSpPr>
            <p:spPr>
              <a:xfrm>
                <a:off x="4056019" y="4398111"/>
                <a:ext cx="1097728" cy="20184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6A235F3-D4F6-4C81-BF7E-27226290A822}"/>
                  </a:ext>
                </a:extLst>
              </p:cNvPr>
              <p:cNvSpPr/>
              <p:nvPr/>
            </p:nvSpPr>
            <p:spPr>
              <a:xfrm>
                <a:off x="4175956" y="4207571"/>
                <a:ext cx="792088" cy="24539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Delete</a:t>
                </a:r>
                <a:endParaRPr lang="en-IN" sz="11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298379-E6A2-4193-9BC3-872E5ED8D069}"/>
                </a:ext>
              </a:extLst>
            </p:cNvPr>
            <p:cNvSpPr/>
            <p:nvPr/>
          </p:nvSpPr>
          <p:spPr>
            <a:xfrm>
              <a:off x="4233717" y="4180677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Q</a:t>
              </a:r>
              <a:endParaRPr lang="en-IN" sz="11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B8CF0F-05F3-4240-9314-1621C5C2A793}"/>
              </a:ext>
            </a:extLst>
          </p:cNvPr>
          <p:cNvGrpSpPr/>
          <p:nvPr/>
        </p:nvGrpSpPr>
        <p:grpSpPr>
          <a:xfrm>
            <a:off x="5246947" y="3753918"/>
            <a:ext cx="3184708" cy="1295890"/>
            <a:chOff x="979748" y="3789039"/>
            <a:chExt cx="3520244" cy="13351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C169F-1585-432B-AC2F-14A712914D08}"/>
                </a:ext>
              </a:extLst>
            </p:cNvPr>
            <p:cNvGrpSpPr/>
            <p:nvPr/>
          </p:nvGrpSpPr>
          <p:grpSpPr>
            <a:xfrm>
              <a:off x="979748" y="3789039"/>
              <a:ext cx="3520244" cy="1335186"/>
              <a:chOff x="979748" y="3789039"/>
              <a:chExt cx="3520244" cy="133518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C3238FD-22E8-49A3-845C-04F925F74608}"/>
                  </a:ext>
                </a:extLst>
              </p:cNvPr>
              <p:cNvGrpSpPr/>
              <p:nvPr/>
            </p:nvGrpSpPr>
            <p:grpSpPr>
              <a:xfrm>
                <a:off x="2271586" y="3789039"/>
                <a:ext cx="1005022" cy="396510"/>
                <a:chOff x="2271586" y="3789039"/>
                <a:chExt cx="1005022" cy="396510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E4CC61F6-A269-4869-AA9D-16182E0874C5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C6D98C6C-C535-44EA-A961-B40B90E4287E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9BF3682-F8B1-4F2A-A414-689280EAC321}"/>
                  </a:ext>
                </a:extLst>
              </p:cNvPr>
              <p:cNvSpPr/>
              <p:nvPr/>
            </p:nvSpPr>
            <p:spPr>
              <a:xfrm>
                <a:off x="979748" y="4712923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O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E54ABC0-FEE3-4AB5-B1EC-03D8E2881409}"/>
                  </a:ext>
                </a:extLst>
              </p:cNvPr>
              <p:cNvGrpSpPr/>
              <p:nvPr/>
            </p:nvGrpSpPr>
            <p:grpSpPr>
              <a:xfrm>
                <a:off x="2342842" y="4713447"/>
                <a:ext cx="1005022" cy="396510"/>
                <a:chOff x="2271586" y="3789039"/>
                <a:chExt cx="1005022" cy="396510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B1A292C0-A9EA-41EB-A885-7821896F2976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E9F67D2E-7D9C-4B53-85E6-F07D8657EBF9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1D02363-F4E6-4772-83E0-6CA19D94D6EE}"/>
                  </a:ext>
                </a:extLst>
              </p:cNvPr>
              <p:cNvGrpSpPr/>
              <p:nvPr/>
            </p:nvGrpSpPr>
            <p:grpSpPr>
              <a:xfrm>
                <a:off x="3494970" y="4720451"/>
                <a:ext cx="1005022" cy="396510"/>
                <a:chOff x="2271586" y="3789039"/>
                <a:chExt cx="1005022" cy="39651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2661B08-DC77-492F-93BA-6F430C929889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W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36D69493-F242-439A-93E1-4A0B4FBF9F38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X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BCA3B89-63E6-48F8-98B2-C66083F13AF5}"/>
                  </a:ext>
                </a:extLst>
              </p:cNvPr>
              <p:cNvSpPr/>
              <p:nvPr/>
            </p:nvSpPr>
            <p:spPr>
              <a:xfrm>
                <a:off x="1501342" y="4713184"/>
                <a:ext cx="504056" cy="41104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P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2600D3-CA39-4237-9962-96D1909511F7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1475656" y="3987295"/>
              <a:ext cx="795930" cy="7256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6AB1FE3-D852-428B-90E7-E7F4FAAC93BD}"/>
                </a:ext>
              </a:extLst>
            </p:cNvPr>
            <p:cNvCxnSpPr>
              <a:cxnSpLocks/>
            </p:cNvCxnSpPr>
            <p:nvPr/>
          </p:nvCxnSpPr>
          <p:spPr>
            <a:xfrm>
              <a:off x="2785920" y="4192553"/>
              <a:ext cx="46609" cy="5480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794ED3-15F7-4EC6-9F93-923E6AEBAB9E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3276608" y="3987294"/>
              <a:ext cx="733697" cy="753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DDEDD6-3FA8-49DD-8897-D126DF8D3638}"/>
              </a:ext>
            </a:extLst>
          </p:cNvPr>
          <p:cNvGrpSpPr/>
          <p:nvPr/>
        </p:nvGrpSpPr>
        <p:grpSpPr>
          <a:xfrm>
            <a:off x="722662" y="3642762"/>
            <a:ext cx="3446165" cy="1442168"/>
            <a:chOff x="722662" y="3642762"/>
            <a:chExt cx="3446165" cy="14421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6BB1F16-54E1-4D4C-AC60-FA296D5FA769}"/>
                </a:ext>
              </a:extLst>
            </p:cNvPr>
            <p:cNvGrpSpPr/>
            <p:nvPr/>
          </p:nvGrpSpPr>
          <p:grpSpPr>
            <a:xfrm>
              <a:off x="722662" y="3789040"/>
              <a:ext cx="3446165" cy="1295890"/>
              <a:chOff x="722662" y="3789039"/>
              <a:chExt cx="3809247" cy="133518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8C33267-4B3F-43EF-8985-99DE43E09000}"/>
                  </a:ext>
                </a:extLst>
              </p:cNvPr>
              <p:cNvGrpSpPr/>
              <p:nvPr/>
            </p:nvGrpSpPr>
            <p:grpSpPr>
              <a:xfrm>
                <a:off x="722662" y="3789039"/>
                <a:ext cx="3809247" cy="1335186"/>
                <a:chOff x="722662" y="3789039"/>
                <a:chExt cx="3809247" cy="1335186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EEF57D7-035F-422B-9C0E-598D63D5C0E5}"/>
                    </a:ext>
                  </a:extLst>
                </p:cNvPr>
                <p:cNvGrpSpPr/>
                <p:nvPr/>
              </p:nvGrpSpPr>
              <p:grpSpPr>
                <a:xfrm>
                  <a:off x="2271586" y="3789039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6F6A6784-433E-484C-9D3D-78CCDE920EC9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B494D173-7A80-4D09-B2EE-EE3C5C873AE4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0E978135-D6BD-4459-AA62-1534659E8D0F}"/>
                    </a:ext>
                  </a:extLst>
                </p:cNvPr>
                <p:cNvGrpSpPr/>
                <p:nvPr/>
              </p:nvGrpSpPr>
              <p:grpSpPr>
                <a:xfrm>
                  <a:off x="722662" y="4720451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C321EC34-E324-4E75-BCB3-239C0F42199A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O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62183734-BA0B-4512-9B97-6EAE4F1A13B6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P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65F9E64D-21A2-4973-B559-5FD7FBBDEF39}"/>
                    </a:ext>
                  </a:extLst>
                </p:cNvPr>
                <p:cNvGrpSpPr/>
                <p:nvPr/>
              </p:nvGrpSpPr>
              <p:grpSpPr>
                <a:xfrm>
                  <a:off x="2342842" y="4713447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124" name="Rectangle: Rounded Corners 123">
                    <a:extLst>
                      <a:ext uri="{FF2B5EF4-FFF2-40B4-BE49-F238E27FC236}">
                        <a16:creationId xmlns:a16="http://schemas.microsoft.com/office/drawing/2014/main" id="{652F32D0-6575-4AAB-815B-0F46D5001CFF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5" name="Rectangle: Rounded Corners 124">
                    <a:extLst>
                      <a:ext uri="{FF2B5EF4-FFF2-40B4-BE49-F238E27FC236}">
                        <a16:creationId xmlns:a16="http://schemas.microsoft.com/office/drawing/2014/main" id="{E77E2E27-429D-4D9E-AEA1-1C3CBA2EE59E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149E5E68-1D37-4AC8-9735-9D666FB68714}"/>
                    </a:ext>
                  </a:extLst>
                </p:cNvPr>
                <p:cNvGrpSpPr/>
                <p:nvPr/>
              </p:nvGrpSpPr>
              <p:grpSpPr>
                <a:xfrm>
                  <a:off x="3494970" y="4720451"/>
                  <a:ext cx="1036939" cy="396510"/>
                  <a:chOff x="2271586" y="3789039"/>
                  <a:chExt cx="1036939" cy="396510"/>
                </a:xfrm>
              </p:grpSpPr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342E0D71-C4F4-4BD0-846F-FCD717868F42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W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8" name="Rectangle: Rounded Corners 127">
                    <a:extLst>
                      <a:ext uri="{FF2B5EF4-FFF2-40B4-BE49-F238E27FC236}">
                        <a16:creationId xmlns:a16="http://schemas.microsoft.com/office/drawing/2014/main" id="{C91CE84F-47F1-4FC1-B270-CF7785D6A979}"/>
                      </a:ext>
                    </a:extLst>
                  </p:cNvPr>
                  <p:cNvSpPr/>
                  <p:nvPr/>
                </p:nvSpPr>
                <p:spPr>
                  <a:xfrm>
                    <a:off x="2804469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X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D9E0B656-A63F-4E1C-82E1-DE091F0BF804}"/>
                    </a:ext>
                  </a:extLst>
                </p:cNvPr>
                <p:cNvSpPr/>
                <p:nvPr/>
              </p:nvSpPr>
              <p:spPr>
                <a:xfrm>
                  <a:off x="1825218" y="4713184"/>
                  <a:ext cx="504056" cy="41104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AB0EFAFF-C549-4FFF-8796-0D00FE037161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1475656" y="3987295"/>
                <a:ext cx="795930" cy="7256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5062ADA3-D7C3-43F6-8A97-56F5B44538C6}"/>
                  </a:ext>
                </a:extLst>
              </p:cNvPr>
              <p:cNvCxnSpPr>
                <a:cxnSpLocks/>
                <a:endCxn id="124" idx="0"/>
              </p:cNvCxnSpPr>
              <p:nvPr/>
            </p:nvCxnSpPr>
            <p:spPr>
              <a:xfrm flipH="1">
                <a:off x="2594870" y="4185548"/>
                <a:ext cx="177441" cy="527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26451F41-4326-40AA-A180-03D88DEE0785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3276608" y="3987294"/>
                <a:ext cx="733697" cy="753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ED8D06E-73AC-45F4-BA89-77123F2D391F}"/>
                </a:ext>
              </a:extLst>
            </p:cNvPr>
            <p:cNvSpPr/>
            <p:nvPr/>
          </p:nvSpPr>
          <p:spPr>
            <a:xfrm>
              <a:off x="2089747" y="3642762"/>
              <a:ext cx="509527" cy="704272"/>
            </a:xfrm>
            <a:prstGeom prst="ellipse">
              <a:avLst/>
            </a:prstGeom>
            <a:solidFill>
              <a:srgbClr val="FF00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372424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944" y="1371315"/>
            <a:ext cx="7200800" cy="43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2(c): if x (one of the key to be deleted from) is an internal node neither its child has at least t keys then the two </a:t>
            </a:r>
            <a:r>
              <a:rPr lang="en-US" sz="1800" b="1" dirty="0" err="1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childs</a:t>
            </a: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keys must be merge into one and key must be removed.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the degree (t)=3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Example:</a:t>
            </a:r>
          </a:p>
          <a:p>
            <a:pPr marL="0" indent="0" algn="just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A0A06-BD24-48D2-B78D-B732C3E36F0B}"/>
              </a:ext>
            </a:extLst>
          </p:cNvPr>
          <p:cNvGrpSpPr/>
          <p:nvPr/>
        </p:nvGrpSpPr>
        <p:grpSpPr>
          <a:xfrm>
            <a:off x="4123363" y="3247622"/>
            <a:ext cx="1097728" cy="599670"/>
            <a:chOff x="4113780" y="3826406"/>
            <a:chExt cx="1097728" cy="59967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EA3328B-9B48-476B-A03D-8BBB595CA868}"/>
                </a:ext>
              </a:extLst>
            </p:cNvPr>
            <p:cNvGrpSpPr/>
            <p:nvPr/>
          </p:nvGrpSpPr>
          <p:grpSpPr>
            <a:xfrm>
              <a:off x="4113780" y="3826406"/>
              <a:ext cx="1097728" cy="392386"/>
              <a:chOff x="4056019" y="4207571"/>
              <a:chExt cx="1097728" cy="392386"/>
            </a:xfrm>
          </p:grpSpPr>
          <p:sp>
            <p:nvSpPr>
              <p:cNvPr id="134" name="Arrow: Right 133">
                <a:extLst>
                  <a:ext uri="{FF2B5EF4-FFF2-40B4-BE49-F238E27FC236}">
                    <a16:creationId xmlns:a16="http://schemas.microsoft.com/office/drawing/2014/main" id="{FEEF60BC-D5F9-4697-B606-F6B52CB6E7EF}"/>
                  </a:ext>
                </a:extLst>
              </p:cNvPr>
              <p:cNvSpPr/>
              <p:nvPr/>
            </p:nvSpPr>
            <p:spPr>
              <a:xfrm>
                <a:off x="4056019" y="4398111"/>
                <a:ext cx="1097728" cy="20184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6A235F3-D4F6-4C81-BF7E-27226290A822}"/>
                  </a:ext>
                </a:extLst>
              </p:cNvPr>
              <p:cNvSpPr/>
              <p:nvPr/>
            </p:nvSpPr>
            <p:spPr>
              <a:xfrm>
                <a:off x="4175956" y="4207571"/>
                <a:ext cx="792088" cy="24539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Delete</a:t>
                </a:r>
                <a:endParaRPr lang="en-IN" sz="11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298379-E6A2-4193-9BC3-872E5ED8D069}"/>
                </a:ext>
              </a:extLst>
            </p:cNvPr>
            <p:cNvSpPr/>
            <p:nvPr/>
          </p:nvSpPr>
          <p:spPr>
            <a:xfrm>
              <a:off x="4233717" y="4180677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</a:t>
              </a:r>
              <a:endParaRPr lang="en-IN" sz="11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F4FEE9-4C22-4260-8E03-20FD8DAB4DC4}"/>
              </a:ext>
            </a:extLst>
          </p:cNvPr>
          <p:cNvGrpSpPr/>
          <p:nvPr/>
        </p:nvGrpSpPr>
        <p:grpSpPr>
          <a:xfrm>
            <a:off x="4966644" y="3140968"/>
            <a:ext cx="3599664" cy="1266857"/>
            <a:chOff x="4779416" y="3438543"/>
            <a:chExt cx="4037941" cy="129589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DB8CF0F-05F3-4240-9314-1621C5C2A793}"/>
                </a:ext>
              </a:extLst>
            </p:cNvPr>
            <p:cNvGrpSpPr/>
            <p:nvPr/>
          </p:nvGrpSpPr>
          <p:grpSpPr>
            <a:xfrm>
              <a:off x="4779416" y="3438543"/>
              <a:ext cx="4037941" cy="1295890"/>
              <a:chOff x="217533" y="3789039"/>
              <a:chExt cx="4463376" cy="133518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48C169F-1585-432B-AC2F-14A712914D08}"/>
                  </a:ext>
                </a:extLst>
              </p:cNvPr>
              <p:cNvGrpSpPr/>
              <p:nvPr/>
            </p:nvGrpSpPr>
            <p:grpSpPr>
              <a:xfrm>
                <a:off x="217533" y="3789039"/>
                <a:ext cx="4463376" cy="1335186"/>
                <a:chOff x="217533" y="3789039"/>
                <a:chExt cx="4463376" cy="133518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EC3238FD-22E8-49A3-845C-04F925F74608}"/>
                    </a:ext>
                  </a:extLst>
                </p:cNvPr>
                <p:cNvGrpSpPr/>
                <p:nvPr/>
              </p:nvGrpSpPr>
              <p:grpSpPr>
                <a:xfrm>
                  <a:off x="2271586" y="3789039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E4CC61F6-A269-4869-AA9D-16182E0874C5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C6D98C6C-C535-44EA-A961-B40B90E4287E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X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29BF3682-F8B1-4F2A-A414-689280EAC321}"/>
                    </a:ext>
                  </a:extLst>
                </p:cNvPr>
                <p:cNvSpPr/>
                <p:nvPr/>
              </p:nvSpPr>
              <p:spPr>
                <a:xfrm>
                  <a:off x="217533" y="4712923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P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E54ABC0-FEE3-4AB5-B1EC-03D8E2881409}"/>
                    </a:ext>
                  </a:extLst>
                </p:cNvPr>
                <p:cNvGrpSpPr/>
                <p:nvPr/>
              </p:nvGrpSpPr>
              <p:grpSpPr>
                <a:xfrm>
                  <a:off x="1411454" y="4713447"/>
                  <a:ext cx="1005024" cy="396510"/>
                  <a:chOff x="1340198" y="3789039"/>
                  <a:chExt cx="1005024" cy="396510"/>
                </a:xfrm>
              </p:grpSpPr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B1A292C0-A9EA-41EB-A885-7821896F2976}"/>
                      </a:ext>
                    </a:extLst>
                  </p:cNvPr>
                  <p:cNvSpPr/>
                  <p:nvPr/>
                </p:nvSpPr>
                <p:spPr>
                  <a:xfrm>
                    <a:off x="1340198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E9F67D2E-7D9C-4B53-85E6-F07D8657EBF9}"/>
                      </a:ext>
                    </a:extLst>
                  </p:cNvPr>
                  <p:cNvSpPr/>
                  <p:nvPr/>
                </p:nvSpPr>
                <p:spPr>
                  <a:xfrm>
                    <a:off x="1841166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E1D02363-F4E6-4772-83E0-6CA19D94D6EE}"/>
                    </a:ext>
                  </a:extLst>
                </p:cNvPr>
                <p:cNvGrpSpPr/>
                <p:nvPr/>
              </p:nvGrpSpPr>
              <p:grpSpPr>
                <a:xfrm>
                  <a:off x="3675887" y="4720451"/>
                  <a:ext cx="1005022" cy="396510"/>
                  <a:chOff x="2452503" y="3789039"/>
                  <a:chExt cx="1005022" cy="396510"/>
                </a:xfrm>
              </p:grpSpPr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2661B08-DC77-492F-93BA-6F430C929889}"/>
                      </a:ext>
                    </a:extLst>
                  </p:cNvPr>
                  <p:cNvSpPr/>
                  <p:nvPr/>
                </p:nvSpPr>
                <p:spPr>
                  <a:xfrm>
                    <a:off x="2452503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Y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36D69493-F242-439A-93E1-4A0B4FBF9F38}"/>
                      </a:ext>
                    </a:extLst>
                  </p:cNvPr>
                  <p:cNvSpPr/>
                  <p:nvPr/>
                </p:nvSpPr>
                <p:spPr>
                  <a:xfrm>
                    <a:off x="2953469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Z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CBCA3B89-63E6-48F8-98B2-C66083F13AF5}"/>
                    </a:ext>
                  </a:extLst>
                </p:cNvPr>
                <p:cNvSpPr/>
                <p:nvPr/>
              </p:nvSpPr>
              <p:spPr>
                <a:xfrm>
                  <a:off x="739129" y="4713184"/>
                  <a:ext cx="504056" cy="41104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Q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A2600D3-CA39-4237-9962-96D1909511F7}"/>
                  </a:ext>
                </a:extLst>
              </p:cNvPr>
              <p:cNvCxnSpPr>
                <a:cxnSpLocks/>
                <a:stCxn id="43" idx="1"/>
              </p:cNvCxnSpPr>
              <p:nvPr/>
            </p:nvCxnSpPr>
            <p:spPr>
              <a:xfrm flipH="1">
                <a:off x="1062384" y="3987295"/>
                <a:ext cx="1209202" cy="7533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6AB1FE3-D852-428B-90E7-E7F4FAAC9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17937" y="4192553"/>
                <a:ext cx="367983" cy="527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8794ED3-15F7-4EC6-9F93-923E6AEBAB9E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>
                <a:off x="3276608" y="3987294"/>
                <a:ext cx="892844" cy="7331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FDEF341-4D03-4E24-8978-6AC4EEE00BBC}"/>
                </a:ext>
              </a:extLst>
            </p:cNvPr>
            <p:cNvSpPr/>
            <p:nvPr/>
          </p:nvSpPr>
          <p:spPr>
            <a:xfrm>
              <a:off x="6768504" y="4325568"/>
              <a:ext cx="456011" cy="38483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V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0538A5-46B8-4751-AC8D-F06E93A6544A}"/>
                </a:ext>
              </a:extLst>
            </p:cNvPr>
            <p:cNvSpPr/>
            <p:nvPr/>
          </p:nvSpPr>
          <p:spPr>
            <a:xfrm>
              <a:off x="7221721" y="4325562"/>
              <a:ext cx="456011" cy="3848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W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9D04F58-C731-4289-8733-EC978042159B}"/>
              </a:ext>
            </a:extLst>
          </p:cNvPr>
          <p:cNvGrpSpPr/>
          <p:nvPr/>
        </p:nvGrpSpPr>
        <p:grpSpPr>
          <a:xfrm>
            <a:off x="665586" y="3119317"/>
            <a:ext cx="3762398" cy="1312758"/>
            <a:chOff x="665586" y="3119317"/>
            <a:chExt cx="3762398" cy="131275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9CC0BB-2533-41B7-863F-42FCECF284E9}"/>
                </a:ext>
              </a:extLst>
            </p:cNvPr>
            <p:cNvGrpSpPr/>
            <p:nvPr/>
          </p:nvGrpSpPr>
          <p:grpSpPr>
            <a:xfrm>
              <a:off x="665586" y="3284984"/>
              <a:ext cx="3762398" cy="1147091"/>
              <a:chOff x="395536" y="3362029"/>
              <a:chExt cx="4176464" cy="129588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6BB1F16-54E1-4D4C-AC60-FA296D5FA769}"/>
                  </a:ext>
                </a:extLst>
              </p:cNvPr>
              <p:cNvGrpSpPr/>
              <p:nvPr/>
            </p:nvGrpSpPr>
            <p:grpSpPr>
              <a:xfrm>
                <a:off x="395536" y="3362029"/>
                <a:ext cx="4176464" cy="1295889"/>
                <a:chOff x="379112" y="3789040"/>
                <a:chExt cx="4616492" cy="1335185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8C33267-4B3F-43EF-8985-99DE43E09000}"/>
                    </a:ext>
                  </a:extLst>
                </p:cNvPr>
                <p:cNvGrpSpPr/>
                <p:nvPr/>
              </p:nvGrpSpPr>
              <p:grpSpPr>
                <a:xfrm>
                  <a:off x="379112" y="3789040"/>
                  <a:ext cx="4616492" cy="1335185"/>
                  <a:chOff x="379112" y="3789040"/>
                  <a:chExt cx="4616492" cy="1335185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EEEF57D7-035F-422B-9C0E-598D63D5C0E5}"/>
                      </a:ext>
                    </a:extLst>
                  </p:cNvPr>
                  <p:cNvGrpSpPr/>
                  <p:nvPr/>
                </p:nvGrpSpPr>
                <p:grpSpPr>
                  <a:xfrm>
                    <a:off x="2271586" y="3789040"/>
                    <a:ext cx="1005022" cy="396509"/>
                    <a:chOff x="2271586" y="3789040"/>
                    <a:chExt cx="1005022" cy="396509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6F6A6784-433E-484C-9D3D-78CCDE920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1586" y="3789040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R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7" name="Rectangle: Rounded Corners 6">
                      <a:extLst>
                        <a:ext uri="{FF2B5EF4-FFF2-40B4-BE49-F238E27FC236}">
                          <a16:creationId xmlns:a16="http://schemas.microsoft.com/office/drawing/2014/main" id="{B494D173-7A80-4D09-B2EE-EE3C5C873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72552" y="3789040"/>
                      <a:ext cx="504056" cy="39514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U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0E978135-D6BD-4459-AA62-1534659E8D0F}"/>
                      </a:ext>
                    </a:extLst>
                  </p:cNvPr>
                  <p:cNvGrpSpPr/>
                  <p:nvPr/>
                </p:nvGrpSpPr>
                <p:grpSpPr>
                  <a:xfrm>
                    <a:off x="379112" y="4720451"/>
                    <a:ext cx="1005026" cy="396510"/>
                    <a:chOff x="1928036" y="3789039"/>
                    <a:chExt cx="1005026" cy="396510"/>
                  </a:xfrm>
                </p:grpSpPr>
                <p:sp>
                  <p:nvSpPr>
                    <p:cNvPr id="121" name="Rectangle: Rounded Corners 120">
                      <a:extLst>
                        <a:ext uri="{FF2B5EF4-FFF2-40B4-BE49-F238E27FC236}">
                          <a16:creationId xmlns:a16="http://schemas.microsoft.com/office/drawing/2014/main" id="{C321EC34-E324-4E75-BCB3-239C0F421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8036" y="3789040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P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22" name="Rectangle: Rounded Corners 121">
                      <a:extLst>
                        <a:ext uri="{FF2B5EF4-FFF2-40B4-BE49-F238E27FC236}">
                          <a16:creationId xmlns:a16="http://schemas.microsoft.com/office/drawing/2014/main" id="{62183734-BA0B-4512-9B97-6EAE4F1A1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9006" y="3789039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65F9E64D-21A2-4973-B559-5FD7FBBDEF39}"/>
                      </a:ext>
                    </a:extLst>
                  </p:cNvPr>
                  <p:cNvGrpSpPr/>
                  <p:nvPr/>
                </p:nvGrpSpPr>
                <p:grpSpPr>
                  <a:xfrm>
                    <a:off x="2796662" y="4713447"/>
                    <a:ext cx="1005022" cy="396510"/>
                    <a:chOff x="2725406" y="3789039"/>
                    <a:chExt cx="1005022" cy="396510"/>
                  </a:xfrm>
                </p:grpSpPr>
                <p:sp>
                  <p:nvSpPr>
                    <p:cNvPr id="124" name="Rectangle: Rounded Corners 123">
                      <a:extLst>
                        <a:ext uri="{FF2B5EF4-FFF2-40B4-BE49-F238E27FC236}">
                          <a16:creationId xmlns:a16="http://schemas.microsoft.com/office/drawing/2014/main" id="{652F32D0-6575-4AAB-815B-0F46D5001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5406" y="3789040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V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25" name="Rectangle: Rounded Corners 124">
                      <a:extLst>
                        <a:ext uri="{FF2B5EF4-FFF2-40B4-BE49-F238E27FC236}">
                          <a16:creationId xmlns:a16="http://schemas.microsoft.com/office/drawing/2014/main" id="{E77E2E27-429D-4D9E-AEA1-1C3CBA2EE5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372" y="3789039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W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149E5E68-1D37-4AC8-9735-9D666FB68714}"/>
                      </a:ext>
                    </a:extLst>
                  </p:cNvPr>
                  <p:cNvGrpSpPr/>
                  <p:nvPr/>
                </p:nvGrpSpPr>
                <p:grpSpPr>
                  <a:xfrm>
                    <a:off x="3958664" y="4720451"/>
                    <a:ext cx="1036940" cy="396510"/>
                    <a:chOff x="2735280" y="3789039"/>
                    <a:chExt cx="1036940" cy="396510"/>
                  </a:xfrm>
                </p:grpSpPr>
                <p:sp>
                  <p:nvSpPr>
                    <p:cNvPr id="127" name="Rectangle: Rounded Corners 126">
                      <a:extLst>
                        <a:ext uri="{FF2B5EF4-FFF2-40B4-BE49-F238E27FC236}">
                          <a16:creationId xmlns:a16="http://schemas.microsoft.com/office/drawing/2014/main" id="{342E0D71-C4F4-4BD0-846F-FCD717868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5280" y="3789040"/>
                      <a:ext cx="504055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Y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28" name="Rectangle: Rounded Corners 127">
                      <a:extLst>
                        <a:ext uri="{FF2B5EF4-FFF2-40B4-BE49-F238E27FC236}">
                          <a16:creationId xmlns:a16="http://schemas.microsoft.com/office/drawing/2014/main" id="{C91CE84F-47F1-4FC1-B270-CF7785D6A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8164" y="3789039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Z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D9E0B656-A63F-4E1C-82E1-DE091F0BF804}"/>
                      </a:ext>
                    </a:extLst>
                  </p:cNvPr>
                  <p:cNvSpPr/>
                  <p:nvPr/>
                </p:nvSpPr>
                <p:spPr>
                  <a:xfrm>
                    <a:off x="1573032" y="4713184"/>
                    <a:ext cx="504056" cy="41104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AB0EFAFF-C549-4FFF-8796-0D00FE037161}"/>
                    </a:ext>
                  </a:extLst>
                </p:cNvPr>
                <p:cNvCxnSpPr>
                  <a:cxnSpLocks/>
                  <a:stCxn id="6" idx="1"/>
                </p:cNvCxnSpPr>
                <p:nvPr/>
              </p:nvCxnSpPr>
              <p:spPr>
                <a:xfrm flipH="1">
                  <a:off x="876661" y="3987295"/>
                  <a:ext cx="1394925" cy="7331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5062ADA3-D7C3-43F6-8A97-56F5B44538C6}"/>
                    </a:ext>
                  </a:extLst>
                </p:cNvPr>
                <p:cNvCxnSpPr>
                  <a:cxnSpLocks/>
                  <a:endCxn id="124" idx="0"/>
                </p:cNvCxnSpPr>
                <p:nvPr/>
              </p:nvCxnSpPr>
              <p:spPr>
                <a:xfrm flipH="1">
                  <a:off x="3048688" y="4185548"/>
                  <a:ext cx="177441" cy="5279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26451F41-4326-40AA-A180-03D88DEE0785}"/>
                    </a:ext>
                  </a:extLst>
                </p:cNvPr>
                <p:cNvCxnSpPr>
                  <a:cxnSpLocks/>
                  <a:stCxn id="5" idx="3"/>
                </p:cNvCxnSpPr>
                <p:nvPr/>
              </p:nvCxnSpPr>
              <p:spPr>
                <a:xfrm>
                  <a:off x="3773433" y="3986611"/>
                  <a:ext cx="764479" cy="7672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C1D3A35-8AE5-4FB1-A2A4-BDC1D6992DCB}"/>
                  </a:ext>
                </a:extLst>
              </p:cNvPr>
              <p:cNvSpPr/>
              <p:nvPr/>
            </p:nvSpPr>
            <p:spPr>
              <a:xfrm>
                <a:off x="3010311" y="3362029"/>
                <a:ext cx="456011" cy="3835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X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A6ABC73-A488-4562-BFD0-05BA6209D43B}"/>
                  </a:ext>
                </a:extLst>
              </p:cNvPr>
              <p:cNvSpPr/>
              <p:nvPr/>
            </p:nvSpPr>
            <p:spPr>
              <a:xfrm>
                <a:off x="1928694" y="4251669"/>
                <a:ext cx="456011" cy="398944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41838E0C-0ADB-41E9-A393-CDF1EC72F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92024" y="3710392"/>
                <a:ext cx="688910" cy="5880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3E160CB-E9D3-4DF2-BF3A-2E491D65E3E0}"/>
                </a:ext>
              </a:extLst>
            </p:cNvPr>
            <p:cNvSpPr/>
            <p:nvPr/>
          </p:nvSpPr>
          <p:spPr>
            <a:xfrm>
              <a:off x="2562554" y="3119317"/>
              <a:ext cx="509527" cy="704272"/>
            </a:xfrm>
            <a:prstGeom prst="ellipse">
              <a:avLst/>
            </a:prstGeom>
            <a:solidFill>
              <a:srgbClr val="FF00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7511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52, 95, 88, 105, 15,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So, The required minimum key =t-1=3-1=2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required maximum key = 2t-1=6-1=5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78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56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28A73B-3384-482D-919E-A41888388227}"/>
              </a:ext>
            </a:extLst>
          </p:cNvPr>
          <p:cNvSpPr/>
          <p:nvPr/>
        </p:nvSpPr>
        <p:spPr>
          <a:xfrm>
            <a:off x="4067944" y="3573016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78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6B2ADC-5C69-46F7-A0C8-EA0C49C108C4}"/>
              </a:ext>
            </a:extLst>
          </p:cNvPr>
          <p:cNvGrpSpPr/>
          <p:nvPr/>
        </p:nvGrpSpPr>
        <p:grpSpPr>
          <a:xfrm>
            <a:off x="3851101" y="4694135"/>
            <a:ext cx="1008112" cy="432048"/>
            <a:chOff x="3851101" y="4694135"/>
            <a:chExt cx="1008112" cy="43204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3E75F03-0CE8-4977-ACF1-67A5681D669C}"/>
                </a:ext>
              </a:extLst>
            </p:cNvPr>
            <p:cNvSpPr/>
            <p:nvPr/>
          </p:nvSpPr>
          <p:spPr>
            <a:xfrm>
              <a:off x="4355157" y="4694135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78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ACA3FF3-7DA3-4335-BF57-038B739F9DCD}"/>
                </a:ext>
              </a:extLst>
            </p:cNvPr>
            <p:cNvSpPr/>
            <p:nvPr/>
          </p:nvSpPr>
          <p:spPr>
            <a:xfrm>
              <a:off x="3851101" y="4694135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56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435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8944" y="1434123"/>
                <a:ext cx="7200800" cy="43355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 3:  </a:t>
                </a:r>
              </a:p>
              <a:p>
                <a:pPr marL="0" indent="0" algn="just">
                  <a:buNone/>
                </a:pPr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the key k is not present in internal node x, determine the root of the appropriate subtree that must contain k, if k is in the tree at all. </a:t>
                </a:r>
              </a:p>
              <a:p>
                <a:pPr marL="0" indent="0" algn="just">
                  <a:buNone/>
                </a:pPr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x has only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keys, execute step 3a or 3b as necessary to guarantee that we descend to a node containing at least t keys. Then finish by recursing on the appropriate child of x.</a:t>
                </a: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8944" y="1434123"/>
                <a:ext cx="7200800" cy="4335540"/>
              </a:xfrm>
              <a:prstGeom prst="rect">
                <a:avLst/>
              </a:prstGeom>
              <a:blipFill>
                <a:blip r:embed="rId3"/>
                <a:stretch>
                  <a:fillRect l="-677" t="-844" r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0467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858" y="1261230"/>
            <a:ext cx="7200800" cy="43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3 (a): If x has (t-1) keys but has an immediate sibling with at least t keys, give x an extra key by moving a key from  p[x] down into x, moving a key from x’s immediate left or right sibling up into p[x], and moving the appropriate child pointer from the sibling into x.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the degree (t)=3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Example:</a:t>
            </a:r>
          </a:p>
          <a:p>
            <a:pPr marL="0" indent="0" algn="just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A0A06-BD24-48D2-B78D-B732C3E36F0B}"/>
              </a:ext>
            </a:extLst>
          </p:cNvPr>
          <p:cNvGrpSpPr/>
          <p:nvPr/>
        </p:nvGrpSpPr>
        <p:grpSpPr>
          <a:xfrm>
            <a:off x="639269" y="4246035"/>
            <a:ext cx="1097728" cy="599670"/>
            <a:chOff x="4113780" y="3826406"/>
            <a:chExt cx="1097728" cy="59967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EA3328B-9B48-476B-A03D-8BBB595CA868}"/>
                </a:ext>
              </a:extLst>
            </p:cNvPr>
            <p:cNvGrpSpPr/>
            <p:nvPr/>
          </p:nvGrpSpPr>
          <p:grpSpPr>
            <a:xfrm>
              <a:off x="4113780" y="3826406"/>
              <a:ext cx="1097728" cy="392386"/>
              <a:chOff x="4056019" y="4207571"/>
              <a:chExt cx="1097728" cy="392386"/>
            </a:xfrm>
          </p:grpSpPr>
          <p:sp>
            <p:nvSpPr>
              <p:cNvPr id="134" name="Arrow: Right 133">
                <a:extLst>
                  <a:ext uri="{FF2B5EF4-FFF2-40B4-BE49-F238E27FC236}">
                    <a16:creationId xmlns:a16="http://schemas.microsoft.com/office/drawing/2014/main" id="{FEEF60BC-D5F9-4697-B606-F6B52CB6E7EF}"/>
                  </a:ext>
                </a:extLst>
              </p:cNvPr>
              <p:cNvSpPr/>
              <p:nvPr/>
            </p:nvSpPr>
            <p:spPr>
              <a:xfrm>
                <a:off x="4056019" y="4398111"/>
                <a:ext cx="1097728" cy="20184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6A235F3-D4F6-4C81-BF7E-27226290A822}"/>
                  </a:ext>
                </a:extLst>
              </p:cNvPr>
              <p:cNvSpPr/>
              <p:nvPr/>
            </p:nvSpPr>
            <p:spPr>
              <a:xfrm>
                <a:off x="4175956" y="4207571"/>
                <a:ext cx="792088" cy="24539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Delete</a:t>
                </a:r>
                <a:endParaRPr lang="en-IN" sz="11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298379-E6A2-4193-9BC3-872E5ED8D069}"/>
                </a:ext>
              </a:extLst>
            </p:cNvPr>
            <p:cNvSpPr/>
            <p:nvPr/>
          </p:nvSpPr>
          <p:spPr>
            <a:xfrm>
              <a:off x="4233717" y="4180677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</a:t>
              </a:r>
              <a:endParaRPr lang="en-IN" sz="11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0BE5B39-DDC2-44BB-945C-DD817E19BDD9}"/>
              </a:ext>
            </a:extLst>
          </p:cNvPr>
          <p:cNvGrpSpPr/>
          <p:nvPr/>
        </p:nvGrpSpPr>
        <p:grpSpPr>
          <a:xfrm>
            <a:off x="1474554" y="2839225"/>
            <a:ext cx="7040965" cy="1418210"/>
            <a:chOff x="1278059" y="3016660"/>
            <a:chExt cx="7040965" cy="141821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654AFA0-6BBB-4E71-85A5-2BFC404C1227}"/>
                </a:ext>
              </a:extLst>
            </p:cNvPr>
            <p:cNvGrpSpPr/>
            <p:nvPr/>
          </p:nvGrpSpPr>
          <p:grpSpPr>
            <a:xfrm>
              <a:off x="1278059" y="3016660"/>
              <a:ext cx="7040965" cy="1259030"/>
              <a:chOff x="1563483" y="3140968"/>
              <a:chExt cx="7040965" cy="1259030"/>
            </a:xfrm>
          </p:grpSpPr>
          <p:grpSp>
            <p:nvGrpSpPr>
              <p:cNvPr id="71693" name="Group 71692">
                <a:extLst>
                  <a:ext uri="{FF2B5EF4-FFF2-40B4-BE49-F238E27FC236}">
                    <a16:creationId xmlns:a16="http://schemas.microsoft.com/office/drawing/2014/main" id="{D117E1A1-BFF9-45EE-A6EE-AD98B65DF4A3}"/>
                  </a:ext>
                </a:extLst>
              </p:cNvPr>
              <p:cNvGrpSpPr/>
              <p:nvPr/>
            </p:nvGrpSpPr>
            <p:grpSpPr>
              <a:xfrm>
                <a:off x="3656602" y="3140968"/>
                <a:ext cx="2018234" cy="318393"/>
                <a:chOff x="3656602" y="3140968"/>
                <a:chExt cx="2018234" cy="318393"/>
              </a:xfrm>
            </p:grpSpPr>
            <p:sp>
              <p:nvSpPr>
                <p:cNvPr id="71688" name="Rectangle: Rounded Corners 71687">
                  <a:extLst>
                    <a:ext uri="{FF2B5EF4-FFF2-40B4-BE49-F238E27FC236}">
                      <a16:creationId xmlns:a16="http://schemas.microsoft.com/office/drawing/2014/main" id="{9781237D-001D-4595-9309-87F3D8702EF5}"/>
                    </a:ext>
                  </a:extLst>
                </p:cNvPr>
                <p:cNvSpPr/>
                <p:nvPr/>
              </p:nvSpPr>
              <p:spPr>
                <a:xfrm>
                  <a:off x="3656602" y="3140968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689" name="Rectangle: Rounded Corners 71688">
                  <a:extLst>
                    <a:ext uri="{FF2B5EF4-FFF2-40B4-BE49-F238E27FC236}">
                      <a16:creationId xmlns:a16="http://schemas.microsoft.com/office/drawing/2014/main" id="{B091A4DD-F64B-4C36-BFF9-89531D13B234}"/>
                    </a:ext>
                  </a:extLst>
                </p:cNvPr>
                <p:cNvSpPr/>
                <p:nvPr/>
              </p:nvSpPr>
              <p:spPr>
                <a:xfrm>
                  <a:off x="4052775" y="3146596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L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690" name="Rectangle: Rounded Corners 71689">
                  <a:extLst>
                    <a:ext uri="{FF2B5EF4-FFF2-40B4-BE49-F238E27FC236}">
                      <a16:creationId xmlns:a16="http://schemas.microsoft.com/office/drawing/2014/main" id="{BC6DE6D9-528E-4D47-A246-E06A10F37900}"/>
                    </a:ext>
                  </a:extLst>
                </p:cNvPr>
                <p:cNvSpPr/>
                <p:nvPr/>
              </p:nvSpPr>
              <p:spPr>
                <a:xfrm>
                  <a:off x="4456800" y="314804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P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691" name="Rectangle: Rounded Corners 71690">
                  <a:extLst>
                    <a:ext uri="{FF2B5EF4-FFF2-40B4-BE49-F238E27FC236}">
                      <a16:creationId xmlns:a16="http://schemas.microsoft.com/office/drawing/2014/main" id="{6DA2D2FE-5094-4E66-8D57-09725C7A8FDD}"/>
                    </a:ext>
                  </a:extLst>
                </p:cNvPr>
                <p:cNvSpPr/>
                <p:nvPr/>
              </p:nvSpPr>
              <p:spPr>
                <a:xfrm>
                  <a:off x="4864295" y="3140969"/>
                  <a:ext cx="406518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692" name="Rectangle: Rounded Corners 71691">
                  <a:extLst>
                    <a:ext uri="{FF2B5EF4-FFF2-40B4-BE49-F238E27FC236}">
                      <a16:creationId xmlns:a16="http://schemas.microsoft.com/office/drawing/2014/main" id="{EBA6CC52-BEA0-4009-93A5-3507A87B588D}"/>
                    </a:ext>
                  </a:extLst>
                </p:cNvPr>
                <p:cNvSpPr/>
                <p:nvPr/>
              </p:nvSpPr>
              <p:spPr>
                <a:xfrm>
                  <a:off x="5268320" y="3140968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X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1694" name="Rectangle: Rounded Corners 71693">
                <a:extLst>
                  <a:ext uri="{FF2B5EF4-FFF2-40B4-BE49-F238E27FC236}">
                    <a16:creationId xmlns:a16="http://schemas.microsoft.com/office/drawing/2014/main" id="{1F5948B9-96FD-4C6A-8E27-B956917C9766}"/>
                  </a:ext>
                </a:extLst>
              </p:cNvPr>
              <p:cNvSpPr/>
              <p:nvPr/>
            </p:nvSpPr>
            <p:spPr>
              <a:xfrm>
                <a:off x="1563483" y="4047738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95" name="Rectangle: Rounded Corners 71694">
                <a:extLst>
                  <a:ext uri="{FF2B5EF4-FFF2-40B4-BE49-F238E27FC236}">
                    <a16:creationId xmlns:a16="http://schemas.microsoft.com/office/drawing/2014/main" id="{749798DA-7658-4CC8-88CC-8536BDC0315D}"/>
                  </a:ext>
                </a:extLst>
              </p:cNvPr>
              <p:cNvSpPr/>
              <p:nvPr/>
            </p:nvSpPr>
            <p:spPr>
              <a:xfrm>
                <a:off x="1984145" y="4047943"/>
                <a:ext cx="406516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B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96" name="Rectangle: Rounded Corners 71695">
                <a:extLst>
                  <a:ext uri="{FF2B5EF4-FFF2-40B4-BE49-F238E27FC236}">
                    <a16:creationId xmlns:a16="http://schemas.microsoft.com/office/drawing/2014/main" id="{940355A5-C277-4E65-837E-CEF2BB51D865}"/>
                  </a:ext>
                </a:extLst>
              </p:cNvPr>
              <p:cNvSpPr/>
              <p:nvPr/>
            </p:nvSpPr>
            <p:spPr>
              <a:xfrm>
                <a:off x="2627784" y="405085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97" name="Rectangle: Rounded Corners 71696">
                <a:extLst>
                  <a:ext uri="{FF2B5EF4-FFF2-40B4-BE49-F238E27FC236}">
                    <a16:creationId xmlns:a16="http://schemas.microsoft.com/office/drawing/2014/main" id="{92018246-28E3-4304-9E11-B992203DBCEC}"/>
                  </a:ext>
                </a:extLst>
              </p:cNvPr>
              <p:cNvSpPr/>
              <p:nvPr/>
            </p:nvSpPr>
            <p:spPr>
              <a:xfrm>
                <a:off x="3023957" y="40564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J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98" name="Rectangle: Rounded Corners 71697">
                <a:extLst>
                  <a:ext uri="{FF2B5EF4-FFF2-40B4-BE49-F238E27FC236}">
                    <a16:creationId xmlns:a16="http://schemas.microsoft.com/office/drawing/2014/main" id="{751E3412-8218-4E3D-B108-D2323A4A010B}"/>
                  </a:ext>
                </a:extLst>
              </p:cNvPr>
              <p:cNvSpPr/>
              <p:nvPr/>
            </p:nvSpPr>
            <p:spPr>
              <a:xfrm>
                <a:off x="3427982" y="4057940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K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99" name="Rectangle: Rounded Corners 71698">
                <a:extLst>
                  <a:ext uri="{FF2B5EF4-FFF2-40B4-BE49-F238E27FC236}">
                    <a16:creationId xmlns:a16="http://schemas.microsoft.com/office/drawing/2014/main" id="{114A02BF-D61B-4CFF-8536-5FDEE869CFD0}"/>
                  </a:ext>
                </a:extLst>
              </p:cNvPr>
              <p:cNvSpPr/>
              <p:nvPr/>
            </p:nvSpPr>
            <p:spPr>
              <a:xfrm>
                <a:off x="4139952" y="4049209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N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700" name="Rectangle: Rounded Corners 71699">
                <a:extLst>
                  <a:ext uri="{FF2B5EF4-FFF2-40B4-BE49-F238E27FC236}">
                    <a16:creationId xmlns:a16="http://schemas.microsoft.com/office/drawing/2014/main" id="{7358D0C7-DC5E-40A7-B20A-EFA031F62B51}"/>
                  </a:ext>
                </a:extLst>
              </p:cNvPr>
              <p:cNvSpPr/>
              <p:nvPr/>
            </p:nvSpPr>
            <p:spPr>
              <a:xfrm>
                <a:off x="4560614" y="4049414"/>
                <a:ext cx="406516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O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701" name="Rectangle: Rounded Corners 71700">
                <a:extLst>
                  <a:ext uri="{FF2B5EF4-FFF2-40B4-BE49-F238E27FC236}">
                    <a16:creationId xmlns:a16="http://schemas.microsoft.com/office/drawing/2014/main" id="{ECF9B539-5B4E-4636-918F-FFD47D7DF677}"/>
                  </a:ext>
                </a:extLst>
              </p:cNvPr>
              <p:cNvSpPr/>
              <p:nvPr/>
            </p:nvSpPr>
            <p:spPr>
              <a:xfrm>
                <a:off x="5308939" y="4078722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702" name="Rectangle: Rounded Corners 71701">
                <a:extLst>
                  <a:ext uri="{FF2B5EF4-FFF2-40B4-BE49-F238E27FC236}">
                    <a16:creationId xmlns:a16="http://schemas.microsoft.com/office/drawing/2014/main" id="{03C2EC83-8C35-4612-AD1B-6B925D472DE5}"/>
                  </a:ext>
                </a:extLst>
              </p:cNvPr>
              <p:cNvSpPr/>
              <p:nvPr/>
            </p:nvSpPr>
            <p:spPr>
              <a:xfrm>
                <a:off x="5705112" y="4084350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703" name="Rectangle: Rounded Corners 71702">
                <a:extLst>
                  <a:ext uri="{FF2B5EF4-FFF2-40B4-BE49-F238E27FC236}">
                    <a16:creationId xmlns:a16="http://schemas.microsoft.com/office/drawing/2014/main" id="{D43D3468-DFCE-48DE-B05B-250BDBB121A5}"/>
                  </a:ext>
                </a:extLst>
              </p:cNvPr>
              <p:cNvSpPr/>
              <p:nvPr/>
            </p:nvSpPr>
            <p:spPr>
              <a:xfrm>
                <a:off x="6109137" y="4085803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704" name="Rectangle: Rounded Corners 71703">
                <a:extLst>
                  <a:ext uri="{FF2B5EF4-FFF2-40B4-BE49-F238E27FC236}">
                    <a16:creationId xmlns:a16="http://schemas.microsoft.com/office/drawing/2014/main" id="{976A895F-D4EB-4A3F-805A-8EBF030AB38E}"/>
                  </a:ext>
                </a:extLst>
              </p:cNvPr>
              <p:cNvSpPr/>
              <p:nvPr/>
            </p:nvSpPr>
            <p:spPr>
              <a:xfrm>
                <a:off x="6804248" y="4077072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705" name="Rectangle: Rounded Corners 71704">
                <a:extLst>
                  <a:ext uri="{FF2B5EF4-FFF2-40B4-BE49-F238E27FC236}">
                    <a16:creationId xmlns:a16="http://schemas.microsoft.com/office/drawing/2014/main" id="{E300204F-C284-4127-AAD4-836AF442F297}"/>
                  </a:ext>
                </a:extLst>
              </p:cNvPr>
              <p:cNvSpPr/>
              <p:nvPr/>
            </p:nvSpPr>
            <p:spPr>
              <a:xfrm>
                <a:off x="7224910" y="4077277"/>
                <a:ext cx="406516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V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706" name="Rectangle: Rounded Corners 71705">
                <a:extLst>
                  <a:ext uri="{FF2B5EF4-FFF2-40B4-BE49-F238E27FC236}">
                    <a16:creationId xmlns:a16="http://schemas.microsoft.com/office/drawing/2014/main" id="{4874113C-51E8-4FA7-9FA2-B5F5B7461548}"/>
                  </a:ext>
                </a:extLst>
              </p:cNvPr>
              <p:cNvSpPr/>
              <p:nvPr/>
            </p:nvSpPr>
            <p:spPr>
              <a:xfrm>
                <a:off x="7777270" y="4077072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Y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707" name="Rectangle: Rounded Corners 71706">
                <a:extLst>
                  <a:ext uri="{FF2B5EF4-FFF2-40B4-BE49-F238E27FC236}">
                    <a16:creationId xmlns:a16="http://schemas.microsoft.com/office/drawing/2014/main" id="{62093A59-4850-464F-960C-2CF01C49B51D}"/>
                  </a:ext>
                </a:extLst>
              </p:cNvPr>
              <p:cNvSpPr/>
              <p:nvPr/>
            </p:nvSpPr>
            <p:spPr>
              <a:xfrm>
                <a:off x="8197932" y="4077277"/>
                <a:ext cx="406516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Z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7F693A3-4B70-4DC6-800F-283253A042D9}"/>
                  </a:ext>
                </a:extLst>
              </p:cNvPr>
              <p:cNvCxnSpPr>
                <a:cxnSpLocks/>
                <a:stCxn id="71688" idx="1"/>
              </p:cNvCxnSpPr>
              <p:nvPr/>
            </p:nvCxnSpPr>
            <p:spPr>
              <a:xfrm flipH="1">
                <a:off x="1946630" y="3296624"/>
                <a:ext cx="1709972" cy="7584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5F1DF341-EABF-4E03-A289-6483E969E96F}"/>
                  </a:ext>
                </a:extLst>
              </p:cNvPr>
              <p:cNvCxnSpPr>
                <a:cxnSpLocks/>
                <a:endCxn id="71697" idx="0"/>
              </p:cNvCxnSpPr>
              <p:nvPr/>
            </p:nvCxnSpPr>
            <p:spPr>
              <a:xfrm flipH="1">
                <a:off x="3227215" y="3452280"/>
                <a:ext cx="839810" cy="604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2CA74F52-0E91-4B0A-A446-FAAFED380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028" y="3435566"/>
                <a:ext cx="59035" cy="6483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DC96EC09-3A21-4FEC-A0CF-3BD80EC1E299}"/>
                  </a:ext>
                </a:extLst>
              </p:cNvPr>
              <p:cNvCxnSpPr>
                <a:cxnSpLocks/>
                <a:endCxn id="71702" idx="0"/>
              </p:cNvCxnSpPr>
              <p:nvPr/>
            </p:nvCxnSpPr>
            <p:spPr>
              <a:xfrm>
                <a:off x="4873054" y="3457908"/>
                <a:ext cx="1035316" cy="6264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58AA201C-F491-4629-ACCA-3DF4C2B2C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5866" y="3459361"/>
                <a:ext cx="1991385" cy="638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95A20600-6068-4D96-8A8A-1F8DDE447E85}"/>
                  </a:ext>
                </a:extLst>
              </p:cNvPr>
              <p:cNvCxnSpPr>
                <a:cxnSpLocks/>
                <a:stCxn id="71692" idx="3"/>
              </p:cNvCxnSpPr>
              <p:nvPr/>
            </p:nvCxnSpPr>
            <p:spPr>
              <a:xfrm>
                <a:off x="5674836" y="3296624"/>
                <a:ext cx="2569537" cy="8022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E24B4C0-2AFA-4C15-94E4-93A723173180}"/>
                </a:ext>
              </a:extLst>
            </p:cNvPr>
            <p:cNvSpPr/>
            <p:nvPr/>
          </p:nvSpPr>
          <p:spPr>
            <a:xfrm>
              <a:off x="1659655" y="3730598"/>
              <a:ext cx="509527" cy="704272"/>
            </a:xfrm>
            <a:prstGeom prst="ellipse">
              <a:avLst/>
            </a:prstGeom>
            <a:solidFill>
              <a:srgbClr val="FF00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0D7A85F-385B-499F-9FE1-C77C57C0821D}"/>
              </a:ext>
            </a:extLst>
          </p:cNvPr>
          <p:cNvGrpSpPr/>
          <p:nvPr/>
        </p:nvGrpSpPr>
        <p:grpSpPr>
          <a:xfrm>
            <a:off x="1551294" y="4753878"/>
            <a:ext cx="7040965" cy="1259030"/>
            <a:chOff x="1563483" y="3140968"/>
            <a:chExt cx="7040965" cy="1259030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26335CD-DD36-42DD-8E8A-DE45B05E0DCF}"/>
                </a:ext>
              </a:extLst>
            </p:cNvPr>
            <p:cNvGrpSpPr/>
            <p:nvPr/>
          </p:nvGrpSpPr>
          <p:grpSpPr>
            <a:xfrm>
              <a:off x="3656602" y="3140968"/>
              <a:ext cx="2018234" cy="318393"/>
              <a:chOff x="3656602" y="3140968"/>
              <a:chExt cx="2018234" cy="318393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63B56453-5536-4F0F-9387-53A5F8B4AABA}"/>
                  </a:ext>
                </a:extLst>
              </p:cNvPr>
              <p:cNvSpPr/>
              <p:nvPr/>
            </p:nvSpPr>
            <p:spPr>
              <a:xfrm>
                <a:off x="3656602" y="3140968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9F4C3339-194E-44E9-9458-3067593D4A85}"/>
                  </a:ext>
                </a:extLst>
              </p:cNvPr>
              <p:cNvSpPr/>
              <p:nvPr/>
            </p:nvSpPr>
            <p:spPr>
              <a:xfrm>
                <a:off x="4052775" y="3146596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L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DE19AE72-6BC7-4756-BAF2-9D850F18D311}"/>
                  </a:ext>
                </a:extLst>
              </p:cNvPr>
              <p:cNvSpPr/>
              <p:nvPr/>
            </p:nvSpPr>
            <p:spPr>
              <a:xfrm>
                <a:off x="4456800" y="314804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P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10988FC9-116D-449E-AE98-511B54AF9A72}"/>
                  </a:ext>
                </a:extLst>
              </p:cNvPr>
              <p:cNvSpPr/>
              <p:nvPr/>
            </p:nvSpPr>
            <p:spPr>
              <a:xfrm>
                <a:off x="4864295" y="3140969"/>
                <a:ext cx="406518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E80CDF76-CC95-454A-9AAB-28B22684957D}"/>
                  </a:ext>
                </a:extLst>
              </p:cNvPr>
              <p:cNvSpPr/>
              <p:nvPr/>
            </p:nvSpPr>
            <p:spPr>
              <a:xfrm>
                <a:off x="5268320" y="3140968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X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93FC0497-56BD-4EE3-94BF-B3F8A3D80D55}"/>
                </a:ext>
              </a:extLst>
            </p:cNvPr>
            <p:cNvSpPr/>
            <p:nvPr/>
          </p:nvSpPr>
          <p:spPr>
            <a:xfrm>
              <a:off x="1563483" y="4047738"/>
              <a:ext cx="406517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A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7AC003A3-FB13-41B8-A932-B790F466BE71}"/>
                </a:ext>
              </a:extLst>
            </p:cNvPr>
            <p:cNvSpPr/>
            <p:nvPr/>
          </p:nvSpPr>
          <p:spPr>
            <a:xfrm>
              <a:off x="1984145" y="4047943"/>
              <a:ext cx="406516" cy="32272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C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9FA0287C-D8E9-43CA-96A9-FFA2C34B8646}"/>
                </a:ext>
              </a:extLst>
            </p:cNvPr>
            <p:cNvSpPr/>
            <p:nvPr/>
          </p:nvSpPr>
          <p:spPr>
            <a:xfrm>
              <a:off x="3023957" y="4056487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J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9A37899F-684A-46C7-9858-0C7367EBD275}"/>
                </a:ext>
              </a:extLst>
            </p:cNvPr>
            <p:cNvSpPr/>
            <p:nvPr/>
          </p:nvSpPr>
          <p:spPr>
            <a:xfrm>
              <a:off x="3427982" y="4057940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K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5FA1FDB2-BB11-450C-9681-37BA7ED3570C}"/>
                </a:ext>
              </a:extLst>
            </p:cNvPr>
            <p:cNvSpPr/>
            <p:nvPr/>
          </p:nvSpPr>
          <p:spPr>
            <a:xfrm>
              <a:off x="4139952" y="4049209"/>
              <a:ext cx="406517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N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5C690FD7-6062-488A-B82B-E74FDC29BC5C}"/>
                </a:ext>
              </a:extLst>
            </p:cNvPr>
            <p:cNvSpPr/>
            <p:nvPr/>
          </p:nvSpPr>
          <p:spPr>
            <a:xfrm>
              <a:off x="4560614" y="4049414"/>
              <a:ext cx="406516" cy="32272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O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1BDB03E0-350B-496C-92CC-6B069FE4EA94}"/>
                </a:ext>
              </a:extLst>
            </p:cNvPr>
            <p:cNvSpPr/>
            <p:nvPr/>
          </p:nvSpPr>
          <p:spPr>
            <a:xfrm>
              <a:off x="5308939" y="4078722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Q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2FA291F5-ACB9-42FD-ABC7-CF3A79A9ED7C}"/>
                </a:ext>
              </a:extLst>
            </p:cNvPr>
            <p:cNvSpPr/>
            <p:nvPr/>
          </p:nvSpPr>
          <p:spPr>
            <a:xfrm>
              <a:off x="5705112" y="4084350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R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1BECD9A6-DB3D-4F74-BE02-911BC9751E35}"/>
                </a:ext>
              </a:extLst>
            </p:cNvPr>
            <p:cNvSpPr/>
            <p:nvPr/>
          </p:nvSpPr>
          <p:spPr>
            <a:xfrm>
              <a:off x="6109137" y="4085803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D1FC06C1-B7A3-4AFC-B223-BF9AEF7278C6}"/>
                </a:ext>
              </a:extLst>
            </p:cNvPr>
            <p:cNvSpPr/>
            <p:nvPr/>
          </p:nvSpPr>
          <p:spPr>
            <a:xfrm>
              <a:off x="6804248" y="4077072"/>
              <a:ext cx="406517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U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DA592322-F7C5-4E2C-B0EC-ACDB3C8B669E}"/>
                </a:ext>
              </a:extLst>
            </p:cNvPr>
            <p:cNvSpPr/>
            <p:nvPr/>
          </p:nvSpPr>
          <p:spPr>
            <a:xfrm>
              <a:off x="7224910" y="4077277"/>
              <a:ext cx="406516" cy="32272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V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CA40FEBE-D50F-4DCB-B355-0BF9C935CB15}"/>
                </a:ext>
              </a:extLst>
            </p:cNvPr>
            <p:cNvSpPr/>
            <p:nvPr/>
          </p:nvSpPr>
          <p:spPr>
            <a:xfrm>
              <a:off x="7777270" y="4077072"/>
              <a:ext cx="406517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Y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6C55842A-5397-4A64-81D8-758A39030DC9}"/>
                </a:ext>
              </a:extLst>
            </p:cNvPr>
            <p:cNvSpPr/>
            <p:nvPr/>
          </p:nvSpPr>
          <p:spPr>
            <a:xfrm>
              <a:off x="8197932" y="4077277"/>
              <a:ext cx="406516" cy="32272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Z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253F5B1A-A137-4026-B3ED-C71AA423DD9B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1946630" y="3296624"/>
              <a:ext cx="1709972" cy="7584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5EA54308-3F0F-4831-8555-49BD3358C2CE}"/>
                </a:ext>
              </a:extLst>
            </p:cNvPr>
            <p:cNvCxnSpPr>
              <a:cxnSpLocks/>
              <a:endCxn id="155" idx="0"/>
            </p:cNvCxnSpPr>
            <p:nvPr/>
          </p:nvCxnSpPr>
          <p:spPr>
            <a:xfrm flipH="1">
              <a:off x="3227215" y="3452280"/>
              <a:ext cx="839810" cy="6042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E34EC10-3839-40CE-A48E-A6B66D8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4483780" y="3466441"/>
              <a:ext cx="75283" cy="617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7FB6590A-E8CC-4A34-9C29-892BABD2469C}"/>
                </a:ext>
              </a:extLst>
            </p:cNvPr>
            <p:cNvCxnSpPr>
              <a:cxnSpLocks/>
              <a:endCxn id="160" idx="0"/>
            </p:cNvCxnSpPr>
            <p:nvPr/>
          </p:nvCxnSpPr>
          <p:spPr>
            <a:xfrm>
              <a:off x="4873054" y="3457908"/>
              <a:ext cx="1035316" cy="626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07AD4100-AB62-40B1-88D8-A33DA2FCA3DB}"/>
                </a:ext>
              </a:extLst>
            </p:cNvPr>
            <p:cNvCxnSpPr>
              <a:cxnSpLocks/>
            </p:cNvCxnSpPr>
            <p:nvPr/>
          </p:nvCxnSpPr>
          <p:spPr>
            <a:xfrm>
              <a:off x="5268320" y="3466441"/>
              <a:ext cx="1978931" cy="6309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A3768EF7-E7B6-45DE-A035-8C1EC1AFEFE1}"/>
                </a:ext>
              </a:extLst>
            </p:cNvPr>
            <p:cNvCxnSpPr>
              <a:cxnSpLocks/>
              <a:stCxn id="176" idx="3"/>
            </p:cNvCxnSpPr>
            <p:nvPr/>
          </p:nvCxnSpPr>
          <p:spPr>
            <a:xfrm>
              <a:off x="5674836" y="3296624"/>
              <a:ext cx="2569537" cy="8022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34433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201" y="1454760"/>
            <a:ext cx="7200800" cy="43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3: If x has (t-1) keys</a:t>
            </a:r>
          </a:p>
          <a:p>
            <a:pPr marL="0" indent="0" algn="just" defTabSz="452438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(b) if p[x] (one of the key to be deleted from) and its immediate sibling also have (t-1) keys, then merge p[x] with one of its sibling by bringing down the p[p[x]] to be the median value and then delete the desired key.</a:t>
            </a:r>
          </a:p>
          <a:p>
            <a:pPr marL="0" indent="0" algn="just" defTabSz="452438">
              <a:buNone/>
            </a:pPr>
            <a:endParaRPr lang="en-US" sz="1800" b="1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the degree (t)=3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Example: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C82DBCD-6D00-4149-8403-DE11E023CF5F}"/>
              </a:ext>
            </a:extLst>
          </p:cNvPr>
          <p:cNvGrpSpPr/>
          <p:nvPr/>
        </p:nvGrpSpPr>
        <p:grpSpPr>
          <a:xfrm>
            <a:off x="7326668" y="2668987"/>
            <a:ext cx="1097728" cy="599670"/>
            <a:chOff x="4113780" y="3826406"/>
            <a:chExt cx="1097728" cy="599670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7649CCB-75CB-4D92-9BF4-026129A8C461}"/>
                </a:ext>
              </a:extLst>
            </p:cNvPr>
            <p:cNvGrpSpPr/>
            <p:nvPr/>
          </p:nvGrpSpPr>
          <p:grpSpPr>
            <a:xfrm>
              <a:off x="4113780" y="3826406"/>
              <a:ext cx="1097728" cy="392386"/>
              <a:chOff x="4056019" y="4207571"/>
              <a:chExt cx="1097728" cy="392386"/>
            </a:xfrm>
          </p:grpSpPr>
          <p:sp>
            <p:nvSpPr>
              <p:cNvPr id="102" name="Arrow: Right 101">
                <a:extLst>
                  <a:ext uri="{FF2B5EF4-FFF2-40B4-BE49-F238E27FC236}">
                    <a16:creationId xmlns:a16="http://schemas.microsoft.com/office/drawing/2014/main" id="{3E3724B0-03DF-4D19-AEF5-4F527AB42087}"/>
                  </a:ext>
                </a:extLst>
              </p:cNvPr>
              <p:cNvSpPr/>
              <p:nvPr/>
            </p:nvSpPr>
            <p:spPr>
              <a:xfrm>
                <a:off x="4056019" y="4398111"/>
                <a:ext cx="1097728" cy="20184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B78847A-9700-4269-9041-CBF24856BA07}"/>
                  </a:ext>
                </a:extLst>
              </p:cNvPr>
              <p:cNvSpPr/>
              <p:nvPr/>
            </p:nvSpPr>
            <p:spPr>
              <a:xfrm>
                <a:off x="4175956" y="4207571"/>
                <a:ext cx="792088" cy="24539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Delete</a:t>
                </a:r>
                <a:endParaRPr lang="en-IN" sz="1100" dirty="0"/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B912401-017B-4372-81C1-B55F00FBBD63}"/>
                </a:ext>
              </a:extLst>
            </p:cNvPr>
            <p:cNvSpPr/>
            <p:nvPr/>
          </p:nvSpPr>
          <p:spPr>
            <a:xfrm>
              <a:off x="4233717" y="4180677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endParaRPr lang="en-IN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ED65F0-953C-4CF8-98B8-7078FE64AD29}"/>
              </a:ext>
            </a:extLst>
          </p:cNvPr>
          <p:cNvGrpSpPr/>
          <p:nvPr/>
        </p:nvGrpSpPr>
        <p:grpSpPr>
          <a:xfrm>
            <a:off x="734995" y="3268657"/>
            <a:ext cx="7674011" cy="2156445"/>
            <a:chOff x="734995" y="3268657"/>
            <a:chExt cx="7674011" cy="215644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18EFF8-B7DA-42CD-BBF5-ABDF293FC9B8}"/>
                </a:ext>
              </a:extLst>
            </p:cNvPr>
            <p:cNvGrpSpPr/>
            <p:nvPr/>
          </p:nvGrpSpPr>
          <p:grpSpPr>
            <a:xfrm>
              <a:off x="734995" y="3268657"/>
              <a:ext cx="7674011" cy="2156445"/>
              <a:chOff x="771391" y="3717059"/>
              <a:chExt cx="7674011" cy="215644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F9C326A-82DB-420F-94E1-D338681AF787}"/>
                  </a:ext>
                </a:extLst>
              </p:cNvPr>
              <p:cNvGrpSpPr/>
              <p:nvPr/>
            </p:nvGrpSpPr>
            <p:grpSpPr>
              <a:xfrm>
                <a:off x="4968436" y="4553297"/>
                <a:ext cx="3476966" cy="1048297"/>
                <a:chOff x="4917053" y="3438543"/>
                <a:chExt cx="3900305" cy="1295890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D06AAFDA-3459-4188-9C60-6AF4A632E5BF}"/>
                    </a:ext>
                  </a:extLst>
                </p:cNvPr>
                <p:cNvGrpSpPr/>
                <p:nvPr/>
              </p:nvGrpSpPr>
              <p:grpSpPr>
                <a:xfrm>
                  <a:off x="4917053" y="3438543"/>
                  <a:ext cx="3900305" cy="1295890"/>
                  <a:chOff x="369671" y="3789039"/>
                  <a:chExt cx="4311237" cy="1335186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A5A04845-0A87-4E78-9773-B1C6A6639B8E}"/>
                      </a:ext>
                    </a:extLst>
                  </p:cNvPr>
                  <p:cNvGrpSpPr/>
                  <p:nvPr/>
                </p:nvGrpSpPr>
                <p:grpSpPr>
                  <a:xfrm>
                    <a:off x="369671" y="3789039"/>
                    <a:ext cx="4311237" cy="1335186"/>
                    <a:chOff x="369671" y="3789039"/>
                    <a:chExt cx="4311237" cy="1335186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7F3CB9B5-6AC2-452B-8750-98CFC0B7BF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85861" y="3789039"/>
                      <a:ext cx="1012071" cy="407042"/>
                      <a:chOff x="2285861" y="3789039"/>
                      <a:chExt cx="1012071" cy="407042"/>
                    </a:xfrm>
                  </p:grpSpPr>
                  <p:sp>
                    <p:nvSpPr>
                      <p:cNvPr id="97" name="Rectangle: Rounded Corners 96">
                        <a:extLst>
                          <a:ext uri="{FF2B5EF4-FFF2-40B4-BE49-F238E27FC236}">
                            <a16:creationId xmlns:a16="http://schemas.microsoft.com/office/drawing/2014/main" id="{6582C6C1-C9B8-49F7-9D0F-1E23CC1554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85861" y="3789039"/>
                        <a:ext cx="504059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T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98" name="Rectangle: Rounded Corners 97">
                        <a:extLst>
                          <a:ext uri="{FF2B5EF4-FFF2-40B4-BE49-F238E27FC236}">
                            <a16:creationId xmlns:a16="http://schemas.microsoft.com/office/drawing/2014/main" id="{D705C863-B9F9-41FB-B756-644A0E6F78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93877" y="3799572"/>
                        <a:ext cx="504055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X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91" name="Rectangle: Rounded Corners 90">
                      <a:extLst>
                        <a:ext uri="{FF2B5EF4-FFF2-40B4-BE49-F238E27FC236}">
                          <a16:creationId xmlns:a16="http://schemas.microsoft.com/office/drawing/2014/main" id="{53F57548-F3FE-4464-BFD2-76BD33030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671" y="4712923"/>
                      <a:ext cx="504058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92" name="Rectangle: Rounded Corners 91">
                      <a:extLst>
                        <a:ext uri="{FF2B5EF4-FFF2-40B4-BE49-F238E27FC236}">
                          <a16:creationId xmlns:a16="http://schemas.microsoft.com/office/drawing/2014/main" id="{BC456C34-C2B3-4667-89DE-AD7EC93ED8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3146" y="4713447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U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16565A93-ACED-4E5D-9B41-E3474151E0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75887" y="4720451"/>
                      <a:ext cx="1005021" cy="396510"/>
                      <a:chOff x="2452503" y="3789039"/>
                      <a:chExt cx="1005021" cy="396510"/>
                    </a:xfrm>
                  </p:grpSpPr>
                  <p:sp>
                    <p:nvSpPr>
                      <p:cNvPr id="95" name="Rectangle: Rounded Corners 94">
                        <a:extLst>
                          <a:ext uri="{FF2B5EF4-FFF2-40B4-BE49-F238E27FC236}">
                            <a16:creationId xmlns:a16="http://schemas.microsoft.com/office/drawing/2014/main" id="{DBD250BD-9AC7-418B-B5CE-0988D3E08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52503" y="3789040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Y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96" name="Rectangle: Rounded Corners 95">
                        <a:extLst>
                          <a:ext uri="{FF2B5EF4-FFF2-40B4-BE49-F238E27FC236}">
                            <a16:creationId xmlns:a16="http://schemas.microsoft.com/office/drawing/2014/main" id="{94403E15-9E9E-424A-ACD2-98DDA4B444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53468" y="3789039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Z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94" name="Rectangle: Rounded Corners 93">
                      <a:extLst>
                        <a:ext uri="{FF2B5EF4-FFF2-40B4-BE49-F238E27FC236}">
                          <a16:creationId xmlns:a16="http://schemas.microsoft.com/office/drawing/2014/main" id="{B1421106-7F01-48EB-ACAD-5B3BC74290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266" y="4713184"/>
                      <a:ext cx="504056" cy="41104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R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637044BE-88AE-4036-A8EF-A0C4D038CC3F}"/>
                      </a:ext>
                    </a:extLst>
                  </p:cNvPr>
                  <p:cNvCxnSpPr>
                    <a:cxnSpLocks/>
                    <a:stCxn id="97" idx="1"/>
                  </p:cNvCxnSpPr>
                  <p:nvPr/>
                </p:nvCxnSpPr>
                <p:spPr>
                  <a:xfrm flipH="1">
                    <a:off x="1076659" y="3987294"/>
                    <a:ext cx="1209201" cy="7533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630B7938-34B0-4619-B8D3-6BCEE50220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5919" y="4192553"/>
                    <a:ext cx="22467" cy="53843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C3B14D61-4577-44DD-9EBE-BAF49027445A}"/>
                      </a:ext>
                    </a:extLst>
                  </p:cNvPr>
                  <p:cNvCxnSpPr>
                    <a:cxnSpLocks/>
                    <a:stCxn id="98" idx="3"/>
                  </p:cNvCxnSpPr>
                  <p:nvPr/>
                </p:nvCxnSpPr>
                <p:spPr>
                  <a:xfrm>
                    <a:off x="3297934" y="3997827"/>
                    <a:ext cx="892844" cy="73315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F0A93BE4-3C92-4DB4-A8C1-0293A48F9B76}"/>
                    </a:ext>
                  </a:extLst>
                </p:cNvPr>
                <p:cNvSpPr/>
                <p:nvPr/>
              </p:nvSpPr>
              <p:spPr>
                <a:xfrm>
                  <a:off x="7085799" y="4325568"/>
                  <a:ext cx="456011" cy="3848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V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C40B49-CDBF-47B9-8801-24CD0A2A906A}"/>
                  </a:ext>
                </a:extLst>
              </p:cNvPr>
              <p:cNvGrpSpPr/>
              <p:nvPr/>
            </p:nvGrpSpPr>
            <p:grpSpPr>
              <a:xfrm>
                <a:off x="771391" y="4581977"/>
                <a:ext cx="3819061" cy="1048297"/>
                <a:chOff x="771391" y="4581977"/>
                <a:chExt cx="3819061" cy="1048297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AE351F4F-EFC3-4BF2-B9D2-BE508E2FA9AD}"/>
                    </a:ext>
                  </a:extLst>
                </p:cNvPr>
                <p:cNvGrpSpPr/>
                <p:nvPr/>
              </p:nvGrpSpPr>
              <p:grpSpPr>
                <a:xfrm>
                  <a:off x="771391" y="4581977"/>
                  <a:ext cx="3451594" cy="1048297"/>
                  <a:chOff x="4779414" y="3438543"/>
                  <a:chExt cx="3871842" cy="1295890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33EE7854-394C-4757-A3B1-3EA43CCFDA75}"/>
                      </a:ext>
                    </a:extLst>
                  </p:cNvPr>
                  <p:cNvGrpSpPr/>
                  <p:nvPr/>
                </p:nvGrpSpPr>
                <p:grpSpPr>
                  <a:xfrm>
                    <a:off x="4779414" y="3438543"/>
                    <a:ext cx="3871842" cy="1295890"/>
                    <a:chOff x="217533" y="3789039"/>
                    <a:chExt cx="4279777" cy="1335186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A5EB2165-1B65-4EBA-A73D-B2E96FD8B6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7533" y="3789039"/>
                      <a:ext cx="4234447" cy="1335186"/>
                      <a:chOff x="217533" y="3789039"/>
                      <a:chExt cx="4234447" cy="1335186"/>
                    </a:xfrm>
                  </p:grpSpPr>
                  <p:grpSp>
                    <p:nvGrpSpPr>
                      <p:cNvPr id="75" name="Group 74">
                        <a:extLst>
                          <a:ext uri="{FF2B5EF4-FFF2-40B4-BE49-F238E27FC236}">
                            <a16:creationId xmlns:a16="http://schemas.microsoft.com/office/drawing/2014/main" id="{211E9857-ABB2-40B5-B1D1-CAD0C4C62B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17299" y="3789039"/>
                        <a:ext cx="1005024" cy="396510"/>
                        <a:chOff x="1517299" y="3789039"/>
                        <a:chExt cx="1005024" cy="396510"/>
                      </a:xfrm>
                    </p:grpSpPr>
                    <p:sp>
                      <p:nvSpPr>
                        <p:cNvPr id="82" name="Rectangle: Rounded Corners 81">
                          <a:extLst>
                            <a:ext uri="{FF2B5EF4-FFF2-40B4-BE49-F238E27FC236}">
                              <a16:creationId xmlns:a16="http://schemas.microsoft.com/office/drawing/2014/main" id="{51DA9808-484A-4403-A4FE-F087E6BE45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17299" y="3789040"/>
                          <a:ext cx="504059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C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3" name="Rectangle: Rounded Corners 82">
                          <a:extLst>
                            <a:ext uri="{FF2B5EF4-FFF2-40B4-BE49-F238E27FC236}">
                              <a16:creationId xmlns:a16="http://schemas.microsoft.com/office/drawing/2014/main" id="{312CE802-C9F6-4B4A-A765-AE71418AB7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18267" y="3789039"/>
                          <a:ext cx="504056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L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76" name="Rectangle: Rounded Corners 75">
                        <a:extLst>
                          <a:ext uri="{FF2B5EF4-FFF2-40B4-BE49-F238E27FC236}">
                            <a16:creationId xmlns:a16="http://schemas.microsoft.com/office/drawing/2014/main" id="{639D2724-D1FF-47CE-9FF1-A6FF7A3C09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33" y="4712923"/>
                        <a:ext cx="504057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A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77" name="Rectangle: Rounded Corners 76">
                        <a:extLst>
                          <a:ext uri="{FF2B5EF4-FFF2-40B4-BE49-F238E27FC236}">
                            <a16:creationId xmlns:a16="http://schemas.microsoft.com/office/drawing/2014/main" id="{C0876262-8FE7-4FD3-A75E-AA0A5054C6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0180" y="4713447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D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81" name="Rectangle: Rounded Corners 80">
                        <a:extLst>
                          <a:ext uri="{FF2B5EF4-FFF2-40B4-BE49-F238E27FC236}">
                            <a16:creationId xmlns:a16="http://schemas.microsoft.com/office/drawing/2014/main" id="{AF2BBC8D-55C6-4E68-A2FE-D44C5C7DDE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47924" y="4673601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N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79" name="Rectangle: Rounded Corners 78">
                        <a:extLst>
                          <a:ext uri="{FF2B5EF4-FFF2-40B4-BE49-F238E27FC236}">
                            <a16:creationId xmlns:a16="http://schemas.microsoft.com/office/drawing/2014/main" id="{65218D7A-B2D2-4EB7-9CE9-417DEA25D8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9129" y="4713184"/>
                        <a:ext cx="504056" cy="41104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B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06D2E5FC-330D-48C3-B69F-6AD36951753F}"/>
                        </a:ext>
                      </a:extLst>
                    </p:cNvPr>
                    <p:cNvCxnSpPr>
                      <a:cxnSpLocks/>
                      <a:stCxn id="82" idx="1"/>
                    </p:cNvCxnSpPr>
                    <p:nvPr/>
                  </p:nvCxnSpPr>
                  <p:spPr>
                    <a:xfrm flipH="1">
                      <a:off x="755612" y="3987295"/>
                      <a:ext cx="761688" cy="71566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>
                      <a:extLst>
                        <a:ext uri="{FF2B5EF4-FFF2-40B4-BE49-F238E27FC236}">
                          <a16:creationId xmlns:a16="http://schemas.microsoft.com/office/drawing/2014/main" id="{51CE3745-67F3-44A7-A577-8B9D5CE400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18263" y="4185548"/>
                      <a:ext cx="492643" cy="5497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Arrow Connector 73">
                      <a:extLst>
                        <a:ext uri="{FF2B5EF4-FFF2-40B4-BE49-F238E27FC236}">
                          <a16:creationId xmlns:a16="http://schemas.microsoft.com/office/drawing/2014/main" id="{D58F32BF-F25C-4C00-B495-828131409596}"/>
                        </a:ext>
                      </a:extLst>
                    </p:cNvPr>
                    <p:cNvCxnSpPr>
                      <a:cxnSpLocks/>
                      <a:stCxn id="83" idx="3"/>
                    </p:cNvCxnSpPr>
                    <p:nvPr/>
                  </p:nvCxnSpPr>
                  <p:spPr>
                    <a:xfrm>
                      <a:off x="2522323" y="3987294"/>
                      <a:ext cx="1974987" cy="69550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90DA0FB4-1501-4E1C-B3C2-ED3D15B88365}"/>
                      </a:ext>
                    </a:extLst>
                  </p:cNvPr>
                  <p:cNvSpPr/>
                  <p:nvPr/>
                </p:nvSpPr>
                <p:spPr>
                  <a:xfrm>
                    <a:off x="6431744" y="4325568"/>
                    <a:ext cx="456011" cy="38483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2AEB2E98-6E6D-444F-8499-4A8A65CA7D69}"/>
                    </a:ext>
                  </a:extLst>
                </p:cNvPr>
                <p:cNvSpPr/>
                <p:nvPr/>
              </p:nvSpPr>
              <p:spPr>
                <a:xfrm>
                  <a:off x="4183936" y="5277928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O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EC63077A-BD20-4ADC-9FE5-9B52A14A1FC0}"/>
                  </a:ext>
                </a:extLst>
              </p:cNvPr>
              <p:cNvSpPr/>
              <p:nvPr/>
            </p:nvSpPr>
            <p:spPr>
              <a:xfrm>
                <a:off x="4579446" y="371705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P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C4941E5-E4C9-490C-889F-CD711B8F85FC}"/>
                  </a:ext>
                </a:extLst>
              </p:cNvPr>
              <p:cNvCxnSpPr>
                <a:cxnSpLocks/>
                <a:stCxn id="48" idx="1"/>
              </p:cNvCxnSpPr>
              <p:nvPr/>
            </p:nvCxnSpPr>
            <p:spPr>
              <a:xfrm flipH="1">
                <a:off x="2202344" y="3872715"/>
                <a:ext cx="2377102" cy="726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7197163-0C05-468D-ADC5-5C853B963CD6}"/>
                  </a:ext>
                </a:extLst>
              </p:cNvPr>
              <p:cNvSpPr/>
              <p:nvPr/>
            </p:nvSpPr>
            <p:spPr>
              <a:xfrm>
                <a:off x="1795633" y="5169232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45BBE86C-29FB-4782-8C09-BE6E1C829C9E}"/>
                  </a:ext>
                </a:extLst>
              </p:cNvPr>
              <p:cNvCxnSpPr>
                <a:cxnSpLocks/>
                <a:stCxn id="48" idx="3"/>
              </p:cNvCxnSpPr>
              <p:nvPr/>
            </p:nvCxnSpPr>
            <p:spPr>
              <a:xfrm>
                <a:off x="4985962" y="3872715"/>
                <a:ext cx="1915823" cy="6944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535197C-5CBA-4C18-8D9E-121ACB89EC5B}"/>
                </a:ext>
              </a:extLst>
            </p:cNvPr>
            <p:cNvSpPr/>
            <p:nvPr/>
          </p:nvSpPr>
          <p:spPr>
            <a:xfrm>
              <a:off x="5764253" y="4846585"/>
              <a:ext cx="406516" cy="32272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9207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201" y="1454760"/>
            <a:ext cx="7200800" cy="43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3: If x has (t-1) keys</a:t>
            </a:r>
          </a:p>
          <a:p>
            <a:pPr marL="0" indent="0" algn="just" defTabSz="452438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(b) if p[x] (one of the key to be deleted from) and its immediate sibling also have (t-1) keys, then merge p[x] with one of its sibling by bringing down the p[p[x]] to be the median value and then delete the desired key.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the degree (t)=3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Example: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02CD3-D670-4F4B-837E-53750C0CF41C}"/>
              </a:ext>
            </a:extLst>
          </p:cNvPr>
          <p:cNvGrpSpPr/>
          <p:nvPr/>
        </p:nvGrpSpPr>
        <p:grpSpPr>
          <a:xfrm>
            <a:off x="613715" y="3728105"/>
            <a:ext cx="7916570" cy="1630632"/>
            <a:chOff x="661641" y="3627411"/>
            <a:chExt cx="7916570" cy="163063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1509B50-114E-4D55-9C52-042BEF0A7E3F}"/>
                </a:ext>
              </a:extLst>
            </p:cNvPr>
            <p:cNvGrpSpPr/>
            <p:nvPr/>
          </p:nvGrpSpPr>
          <p:grpSpPr>
            <a:xfrm>
              <a:off x="661641" y="4032312"/>
              <a:ext cx="1097728" cy="599670"/>
              <a:chOff x="4113780" y="3826406"/>
              <a:chExt cx="1097728" cy="59967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BC257B55-6DCB-4370-80EE-603DA503C64A}"/>
                  </a:ext>
                </a:extLst>
              </p:cNvPr>
              <p:cNvGrpSpPr/>
              <p:nvPr/>
            </p:nvGrpSpPr>
            <p:grpSpPr>
              <a:xfrm>
                <a:off x="4113780" y="3826406"/>
                <a:ext cx="1097728" cy="392386"/>
                <a:chOff x="4056019" y="4207571"/>
                <a:chExt cx="1097728" cy="392386"/>
              </a:xfrm>
            </p:grpSpPr>
            <p:sp>
              <p:nvSpPr>
                <p:cNvPr id="55" name="Arrow: Right 54">
                  <a:extLst>
                    <a:ext uri="{FF2B5EF4-FFF2-40B4-BE49-F238E27FC236}">
                      <a16:creationId xmlns:a16="http://schemas.microsoft.com/office/drawing/2014/main" id="{9B734B67-3D8B-47F9-BED5-192160431DDB}"/>
                    </a:ext>
                  </a:extLst>
                </p:cNvPr>
                <p:cNvSpPr/>
                <p:nvPr/>
              </p:nvSpPr>
              <p:spPr>
                <a:xfrm>
                  <a:off x="4056019" y="4398111"/>
                  <a:ext cx="1097728" cy="201846"/>
                </a:xfrm>
                <a:prstGeom prst="right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717CD9A-8FAE-4127-8B7B-233A4AAF653C}"/>
                    </a:ext>
                  </a:extLst>
                </p:cNvPr>
                <p:cNvSpPr/>
                <p:nvPr/>
              </p:nvSpPr>
              <p:spPr>
                <a:xfrm>
                  <a:off x="4175956" y="4207571"/>
                  <a:ext cx="792088" cy="245399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Delete</a:t>
                  </a:r>
                  <a:endParaRPr lang="en-IN" sz="1100" dirty="0"/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6F9BF67-5135-4332-9714-30D0720BD61B}"/>
                  </a:ext>
                </a:extLst>
              </p:cNvPr>
              <p:cNvSpPr/>
              <p:nvPr/>
            </p:nvSpPr>
            <p:spPr>
              <a:xfrm>
                <a:off x="4233717" y="4180677"/>
                <a:ext cx="792088" cy="24539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</a:t>
                </a:r>
                <a:endParaRPr lang="en-IN" sz="1100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376B74F-5BCA-4212-B8A8-D8E663DCEB95}"/>
                </a:ext>
              </a:extLst>
            </p:cNvPr>
            <p:cNvGrpSpPr/>
            <p:nvPr/>
          </p:nvGrpSpPr>
          <p:grpSpPr>
            <a:xfrm>
              <a:off x="1194688" y="3627411"/>
              <a:ext cx="7383523" cy="1630632"/>
              <a:chOff x="1061878" y="3999639"/>
              <a:chExt cx="7383523" cy="1630632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912CCF-94AA-445C-B8A0-956F0D3BB1DA}"/>
                  </a:ext>
                </a:extLst>
              </p:cNvPr>
              <p:cNvGrpSpPr/>
              <p:nvPr/>
            </p:nvGrpSpPr>
            <p:grpSpPr>
              <a:xfrm>
                <a:off x="2663598" y="4010089"/>
                <a:ext cx="5781803" cy="1591507"/>
                <a:chOff x="2331589" y="2767036"/>
                <a:chExt cx="6485769" cy="1967398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C06D3097-99E8-4C74-9688-01BA77888A73}"/>
                    </a:ext>
                  </a:extLst>
                </p:cNvPr>
                <p:cNvGrpSpPr/>
                <p:nvPr/>
              </p:nvGrpSpPr>
              <p:grpSpPr>
                <a:xfrm>
                  <a:off x="2331589" y="2767036"/>
                  <a:ext cx="6485769" cy="1967398"/>
                  <a:chOff x="-2488196" y="3097169"/>
                  <a:chExt cx="7169104" cy="2027056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4BE29681-44D8-4728-B661-CE6508D2FE03}"/>
                      </a:ext>
                    </a:extLst>
                  </p:cNvPr>
                  <p:cNvGrpSpPr/>
                  <p:nvPr/>
                </p:nvGrpSpPr>
                <p:grpSpPr>
                  <a:xfrm>
                    <a:off x="153022" y="3097169"/>
                    <a:ext cx="4527886" cy="2027056"/>
                    <a:chOff x="153022" y="3097169"/>
                    <a:chExt cx="4527886" cy="2027056"/>
                  </a:xfrm>
                </p:grpSpPr>
                <p:grpSp>
                  <p:nvGrpSpPr>
                    <p:cNvPr id="116" name="Group 115">
                      <a:extLst>
                        <a:ext uri="{FF2B5EF4-FFF2-40B4-BE49-F238E27FC236}">
                          <a16:creationId xmlns:a16="http://schemas.microsoft.com/office/drawing/2014/main" id="{E4BCDB21-DB9A-49AE-BEE3-B9018C9DFB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3022" y="3097169"/>
                      <a:ext cx="1012069" cy="407040"/>
                      <a:chOff x="153022" y="3097169"/>
                      <a:chExt cx="1012069" cy="407040"/>
                    </a:xfrm>
                  </p:grpSpPr>
                  <p:sp>
                    <p:nvSpPr>
                      <p:cNvPr id="123" name="Rectangle: Rounded Corners 122">
                        <a:extLst>
                          <a:ext uri="{FF2B5EF4-FFF2-40B4-BE49-F238E27FC236}">
                            <a16:creationId xmlns:a16="http://schemas.microsoft.com/office/drawing/2014/main" id="{7CC161C3-CEE5-4FB5-A641-1ED66040B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022" y="3097169"/>
                        <a:ext cx="504059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T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24" name="Rectangle: Rounded Corners 123">
                        <a:extLst>
                          <a:ext uri="{FF2B5EF4-FFF2-40B4-BE49-F238E27FC236}">
                            <a16:creationId xmlns:a16="http://schemas.microsoft.com/office/drawing/2014/main" id="{BB833619-7BD3-4048-9E58-BD0AA1543C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1036" y="3107700"/>
                        <a:ext cx="504055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X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7" name="Rectangle: Rounded Corners 116">
                      <a:extLst>
                        <a:ext uri="{FF2B5EF4-FFF2-40B4-BE49-F238E27FC236}">
                          <a16:creationId xmlns:a16="http://schemas.microsoft.com/office/drawing/2014/main" id="{4C77B4D0-819B-4B49-8576-E04472019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437" y="4712924"/>
                      <a:ext cx="504058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18" name="Rectangle: Rounded Corners 117">
                      <a:extLst>
                        <a:ext uri="{FF2B5EF4-FFF2-40B4-BE49-F238E27FC236}">
                          <a16:creationId xmlns:a16="http://schemas.microsoft.com/office/drawing/2014/main" id="{A92381CC-2122-4833-8F01-C8529FBE1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3146" y="4713447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U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grpSp>
                  <p:nvGrpSpPr>
                    <p:cNvPr id="119" name="Group 118">
                      <a:extLst>
                        <a:ext uri="{FF2B5EF4-FFF2-40B4-BE49-F238E27FC236}">
                          <a16:creationId xmlns:a16="http://schemas.microsoft.com/office/drawing/2014/main" id="{5CF7278B-7122-43C5-84B6-37E4FB3F51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75887" y="4720451"/>
                      <a:ext cx="1005021" cy="396510"/>
                      <a:chOff x="2452503" y="3789039"/>
                      <a:chExt cx="1005021" cy="396510"/>
                    </a:xfrm>
                  </p:grpSpPr>
                  <p:sp>
                    <p:nvSpPr>
                      <p:cNvPr id="121" name="Rectangle: Rounded Corners 120">
                        <a:extLst>
                          <a:ext uri="{FF2B5EF4-FFF2-40B4-BE49-F238E27FC236}">
                            <a16:creationId xmlns:a16="http://schemas.microsoft.com/office/drawing/2014/main" id="{49B89E69-0C2B-4193-BEDC-32B439573A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52503" y="3789040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Y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22" name="Rectangle: Rounded Corners 121">
                        <a:extLst>
                          <a:ext uri="{FF2B5EF4-FFF2-40B4-BE49-F238E27FC236}">
                            <a16:creationId xmlns:a16="http://schemas.microsoft.com/office/drawing/2014/main" id="{00C4355B-7B28-43B2-A102-E81E6D72B5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53468" y="3789039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Z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0" name="Rectangle: Rounded Corners 119">
                      <a:extLst>
                        <a:ext uri="{FF2B5EF4-FFF2-40B4-BE49-F238E27FC236}">
                          <a16:creationId xmlns:a16="http://schemas.microsoft.com/office/drawing/2014/main" id="{DC5212C7-A530-48FB-B0E8-E5C03F7519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032" y="4713183"/>
                      <a:ext cx="504057" cy="41104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R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AD51CEC6-BEAB-4E54-9DBD-198E31E98B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2488196" y="3458792"/>
                    <a:ext cx="1670464" cy="13006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C1BD8E9B-82FC-47C0-93FB-C673A6CFFD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603064" y="3421423"/>
                    <a:ext cx="272686" cy="131806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>
                    <a:extLst>
                      <a:ext uri="{FF2B5EF4-FFF2-40B4-BE49-F238E27FC236}">
                        <a16:creationId xmlns:a16="http://schemas.microsoft.com/office/drawing/2014/main" id="{7DB48B1D-EBFF-424E-A2D5-52B93B9700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453" y="3492637"/>
                    <a:ext cx="2099461" cy="12468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20844945-7492-4C50-A475-8D130ED0BC5C}"/>
                    </a:ext>
                  </a:extLst>
                </p:cNvPr>
                <p:cNvSpPr/>
                <p:nvPr/>
              </p:nvSpPr>
              <p:spPr>
                <a:xfrm>
                  <a:off x="7085799" y="4325568"/>
                  <a:ext cx="456011" cy="3848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V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203037E-5515-495F-BBAD-98FA440750CC}"/>
                  </a:ext>
                </a:extLst>
              </p:cNvPr>
              <p:cNvGrpSpPr/>
              <p:nvPr/>
            </p:nvGrpSpPr>
            <p:grpSpPr>
              <a:xfrm>
                <a:off x="1061878" y="3999940"/>
                <a:ext cx="4571635" cy="1630331"/>
                <a:chOff x="1061878" y="3999940"/>
                <a:chExt cx="4571635" cy="1630331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51254E39-3BF8-48B7-96C4-39B3F0D0A943}"/>
                    </a:ext>
                  </a:extLst>
                </p:cNvPr>
                <p:cNvGrpSpPr/>
                <p:nvPr/>
              </p:nvGrpSpPr>
              <p:grpSpPr>
                <a:xfrm>
                  <a:off x="1061878" y="3999940"/>
                  <a:ext cx="4571635" cy="1630331"/>
                  <a:chOff x="577720" y="3047717"/>
                  <a:chExt cx="5668562" cy="2076507"/>
                </a:xfrm>
              </p:grpSpPr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FC1D1E1D-3F0D-4C03-B0EA-C96D5C415B4C}"/>
                      </a:ext>
                    </a:extLst>
                  </p:cNvPr>
                  <p:cNvGrpSpPr/>
                  <p:nvPr/>
                </p:nvGrpSpPr>
                <p:grpSpPr>
                  <a:xfrm>
                    <a:off x="577720" y="3047717"/>
                    <a:ext cx="4123200" cy="2076507"/>
                    <a:chOff x="577720" y="3047717"/>
                    <a:chExt cx="4123200" cy="2076507"/>
                  </a:xfrm>
                </p:grpSpPr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E2002D25-3D1F-4300-9169-679335FE07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72192" y="3047717"/>
                      <a:ext cx="3128728" cy="2076507"/>
                      <a:chOff x="1572192" y="3047717"/>
                      <a:chExt cx="3128728" cy="2076507"/>
                    </a:xfrm>
                  </p:grpSpPr>
                  <p:sp>
                    <p:nvSpPr>
                      <p:cNvPr id="108" name="Rectangle: Rounded Corners 107">
                        <a:extLst>
                          <a:ext uri="{FF2B5EF4-FFF2-40B4-BE49-F238E27FC236}">
                            <a16:creationId xmlns:a16="http://schemas.microsoft.com/office/drawing/2014/main" id="{9AC10144-BEE9-430D-892F-262E98731E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2192" y="4727715"/>
                        <a:ext cx="504059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C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09" name="Rectangle: Rounded Corners 108">
                        <a:extLst>
                          <a:ext uri="{FF2B5EF4-FFF2-40B4-BE49-F238E27FC236}">
                            <a16:creationId xmlns:a16="http://schemas.microsoft.com/office/drawing/2014/main" id="{760DF273-8BF3-4629-B330-68BC182130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6864" y="3047717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L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04" name="Rectangle: Rounded Corners 103">
                      <a:extLst>
                        <a:ext uri="{FF2B5EF4-FFF2-40B4-BE49-F238E27FC236}">
                          <a16:creationId xmlns:a16="http://schemas.microsoft.com/office/drawing/2014/main" id="{651343B8-9A69-422F-9CA9-E79EDA9876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720" y="4696497"/>
                      <a:ext cx="504057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06" name="Rectangle: Rounded Corners 105">
                      <a:extLst>
                        <a:ext uri="{FF2B5EF4-FFF2-40B4-BE49-F238E27FC236}">
                          <a16:creationId xmlns:a16="http://schemas.microsoft.com/office/drawing/2014/main" id="{E15A132D-C2AA-4356-8449-5624D5E244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7924" y="4673601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N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07" name="Rectangle: Rounded Corners 106">
                      <a:extLst>
                        <a:ext uri="{FF2B5EF4-FFF2-40B4-BE49-F238E27FC236}">
                          <a16:creationId xmlns:a16="http://schemas.microsoft.com/office/drawing/2014/main" id="{AF81342B-A06C-4809-9870-B9FF873A5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776" y="4713183"/>
                      <a:ext cx="504056" cy="41104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B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5C70567B-B2F4-4391-A3A7-E4747A6D94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92532" y="3454372"/>
                    <a:ext cx="1053750" cy="12485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3AFEA626-424E-4793-9593-D5DFC45AABFC}"/>
                    </a:ext>
                  </a:extLst>
                </p:cNvPr>
                <p:cNvSpPr/>
                <p:nvPr/>
              </p:nvSpPr>
              <p:spPr>
                <a:xfrm>
                  <a:off x="4183936" y="5277928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O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6892B6D-FD3C-4B1F-B885-2152FB7D538C}"/>
                  </a:ext>
                </a:extLst>
              </p:cNvPr>
              <p:cNvSpPr/>
              <p:nvPr/>
            </p:nvSpPr>
            <p:spPr>
              <a:xfrm>
                <a:off x="4387194" y="3999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P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744BB26-3ADE-494F-A6C4-CDD40BA47D8D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5742743" y="3801785"/>
              <a:ext cx="2484166" cy="1125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07EA2F-420F-4CAE-AFD0-D8B14B0E9EB8}"/>
                </a:ext>
              </a:extLst>
            </p:cNvPr>
            <p:cNvSpPr/>
            <p:nvPr/>
          </p:nvSpPr>
          <p:spPr>
            <a:xfrm>
              <a:off x="2381016" y="4935119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E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28A1780-E916-4E61-8C76-D5BEB27589A0}"/>
                </a:ext>
              </a:extLst>
            </p:cNvPr>
            <p:cNvSpPr/>
            <p:nvPr/>
          </p:nvSpPr>
          <p:spPr>
            <a:xfrm>
              <a:off x="5910621" y="4898620"/>
              <a:ext cx="406516" cy="32272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51858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26" y="1361324"/>
            <a:ext cx="7200800" cy="43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&lt;T S U T D C I N R C&gt;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D95E0A-7167-4FF0-A9E7-5AF66E9C1B67}"/>
              </a:ext>
            </a:extLst>
          </p:cNvPr>
          <p:cNvGrpSpPr/>
          <p:nvPr/>
        </p:nvGrpSpPr>
        <p:grpSpPr>
          <a:xfrm>
            <a:off x="715277" y="2996952"/>
            <a:ext cx="7713445" cy="1086571"/>
            <a:chOff x="746987" y="3140299"/>
            <a:chExt cx="7713445" cy="108657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B9BF201-CFB9-43EF-BE75-2157C5B1C341}"/>
                </a:ext>
              </a:extLst>
            </p:cNvPr>
            <p:cNvGrpSpPr/>
            <p:nvPr/>
          </p:nvGrpSpPr>
          <p:grpSpPr>
            <a:xfrm>
              <a:off x="4220979" y="3140299"/>
              <a:ext cx="1273227" cy="316204"/>
              <a:chOff x="4220979" y="3140299"/>
              <a:chExt cx="1273227" cy="316204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4CC61F6-A269-4869-AA9D-16182E0874C5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D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1D02363-F4E6-4772-83E0-6CA19D94D6EE}"/>
                  </a:ext>
                </a:extLst>
              </p:cNvPr>
              <p:cNvGrpSpPr/>
              <p:nvPr/>
            </p:nvGrpSpPr>
            <p:grpSpPr>
              <a:xfrm>
                <a:off x="4654335" y="3140299"/>
                <a:ext cx="839871" cy="316204"/>
                <a:chOff x="1585538" y="2856774"/>
                <a:chExt cx="1041393" cy="40274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2661B08-DC77-492F-93BA-6F430C929889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36D69493-F242-439A-93E1-4A0B4FBF9F38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2600D3-CA39-4237-9962-96D1909511F7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91" y="3451612"/>
              <a:ext cx="515828" cy="4416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794ED3-15F7-4EC6-9F93-923E6AEBAB9E}"/>
                </a:ext>
              </a:extLst>
            </p:cNvPr>
            <p:cNvCxnSpPr>
              <a:cxnSpLocks/>
              <a:stCxn id="38" idx="3"/>
              <a:endCxn id="74" idx="0"/>
            </p:cNvCxnSpPr>
            <p:nvPr/>
          </p:nvCxnSpPr>
          <p:spPr>
            <a:xfrm>
              <a:off x="5494206" y="3295955"/>
              <a:ext cx="1928331" cy="6022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89FDE1E-FB7A-4DE2-8C45-A5A2261079A7}"/>
                </a:ext>
              </a:extLst>
            </p:cNvPr>
            <p:cNvGrpSpPr/>
            <p:nvPr/>
          </p:nvGrpSpPr>
          <p:grpSpPr>
            <a:xfrm>
              <a:off x="746987" y="3903945"/>
              <a:ext cx="1668503" cy="322925"/>
              <a:chOff x="1331640" y="3877955"/>
              <a:chExt cx="1668503" cy="322925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9BF3682-F8B1-4F2A-A414-689280EAC321}"/>
                  </a:ext>
                </a:extLst>
              </p:cNvPr>
              <p:cNvSpPr/>
              <p:nvPr/>
            </p:nvSpPr>
            <p:spPr>
              <a:xfrm>
                <a:off x="1331640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BCA3B89-63E6-48F8-98B2-C66083F13AF5}"/>
                  </a:ext>
                </a:extLst>
              </p:cNvPr>
              <p:cNvSpPr/>
              <p:nvPr/>
            </p:nvSpPr>
            <p:spPr>
              <a:xfrm>
                <a:off x="1752302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666B1AD-3ED3-408A-AEF8-724A22D8BC59}"/>
                  </a:ext>
                </a:extLst>
              </p:cNvPr>
              <p:cNvSpPr/>
              <p:nvPr/>
            </p:nvSpPr>
            <p:spPr>
              <a:xfrm>
                <a:off x="2172964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2B6AAFD-7E23-4298-BCB2-9AD03791C89E}"/>
                  </a:ext>
                </a:extLst>
              </p:cNvPr>
              <p:cNvSpPr/>
              <p:nvPr/>
            </p:nvSpPr>
            <p:spPr>
              <a:xfrm>
                <a:off x="2593626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C7F8AED-A6E5-4050-BB4C-8D2999367652}"/>
                </a:ext>
              </a:extLst>
            </p:cNvPr>
            <p:cNvGrpSpPr/>
            <p:nvPr/>
          </p:nvGrpSpPr>
          <p:grpSpPr>
            <a:xfrm>
              <a:off x="2687473" y="3898163"/>
              <a:ext cx="2082478" cy="322925"/>
              <a:chOff x="2687473" y="3898163"/>
              <a:chExt cx="2082478" cy="322925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7D7220E-83FF-48D3-8233-46507F8C1E43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1668503" cy="322925"/>
                <a:chOff x="1331640" y="3877955"/>
                <a:chExt cx="1668503" cy="322925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A8564C28-8EFE-43F8-80A4-880846B69215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87F43069-B5DA-46BA-B57E-D59A1238A2F4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94CC58FA-8A61-43C6-B130-5ACABC1D9980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BB48B968-ED3D-4BC6-B30D-F183BFD675B3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2C7CDC0-B2E4-4D1C-91EE-451E142C6C85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504A8C-17E1-4742-942E-CC03E104FAF9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D582015F-873D-4298-A671-81F8DCFD571E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9EC8BF6B-292B-4CAB-A25C-D04AC86056E1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3A862BE-2226-4A8C-B578-08A71962CE48}"/>
                </a:ext>
              </a:extLst>
            </p:cNvPr>
            <p:cNvGrpSpPr/>
            <p:nvPr/>
          </p:nvGrpSpPr>
          <p:grpSpPr>
            <a:xfrm>
              <a:off x="6377954" y="3898163"/>
              <a:ext cx="2082478" cy="322925"/>
              <a:chOff x="2687473" y="3898163"/>
              <a:chExt cx="2082478" cy="322925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1523C3B-A7E3-4A0E-8FD7-91DBB444BE4F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1668503" cy="322925"/>
                <a:chOff x="1331640" y="3877955"/>
                <a:chExt cx="1668503" cy="322925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1309A7F9-FB7F-40AA-91D6-8B1DF0EA079F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64B943A6-84EF-4E0D-B870-85891D344FBD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4C736813-3483-41E8-87AE-E3BBD64F6122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B321E6FB-B750-4C6B-8352-EF58E0ED501E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91DF8C49-16CB-4B5D-BC4C-7A68E6F43718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A17D6FF-0769-47CE-A613-1F3676B81B53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 flipH="1">
              <a:off x="3732056" y="3458949"/>
              <a:ext cx="913762" cy="439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0171E7-33ED-4C03-9F58-744BE0FDE62B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1561471" y="3296626"/>
              <a:ext cx="2659508" cy="5948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4202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 U T 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Delete: 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275D51-5A4F-4B6F-97B9-67A19FDBAB54}"/>
              </a:ext>
            </a:extLst>
          </p:cNvPr>
          <p:cNvGrpSpPr/>
          <p:nvPr/>
        </p:nvGrpSpPr>
        <p:grpSpPr>
          <a:xfrm>
            <a:off x="853942" y="2162277"/>
            <a:ext cx="7713445" cy="1264971"/>
            <a:chOff x="853942" y="2744441"/>
            <a:chExt cx="7713445" cy="126497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53F8663-B5C9-42AE-ACEB-7349F1D4E8F2}"/>
                </a:ext>
              </a:extLst>
            </p:cNvPr>
            <p:cNvGrpSpPr/>
            <p:nvPr/>
          </p:nvGrpSpPr>
          <p:grpSpPr>
            <a:xfrm>
              <a:off x="853942" y="2922841"/>
              <a:ext cx="7713445" cy="1086571"/>
              <a:chOff x="746987" y="3140299"/>
              <a:chExt cx="7713445" cy="108657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3DD8117-0DB1-4300-B28B-C40DFC6FCA24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F6C832D6-3CF3-48BD-AE54-6954417CEFFB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178D25B-C88F-4F8E-B355-0124BBC11D94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CB4DC4A0-CCA8-4A74-984A-DF46A168FAB3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C8A80396-933B-4985-929F-7564434AE91F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60DC82B-0F7C-49C1-AA1C-70948C65A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E03B7E6-D6BB-4567-8082-9AC18A505853}"/>
                  </a:ext>
                </a:extLst>
              </p:cNvPr>
              <p:cNvCxnSpPr>
                <a:cxnSpLocks/>
                <a:stCxn id="90" idx="3"/>
                <a:endCxn id="62" idx="0"/>
              </p:cNvCxnSpPr>
              <p:nvPr/>
            </p:nvCxnSpPr>
            <p:spPr>
              <a:xfrm>
                <a:off x="5494206" y="3295955"/>
                <a:ext cx="1928331" cy="602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14ED712-EBF1-4299-8AE1-35595B44499F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502558ED-C89B-4354-9729-5E8A6060754D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B61B0649-704E-4F1B-9CFE-90E9EB6A9C5E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A7CB5CF-CE49-4A2A-81D1-9F7B2929860F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07CA457F-24DD-4291-96D6-7361E0C8141F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14AB5B1-758F-49D9-8B6D-D843B88B2284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E86E9A8-EAA5-4E99-A795-3FC916E861D0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790B62F6-8A0C-436A-ACB7-E24411FD0A6F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1F5650CE-2D6A-4B8B-A678-01A9FED47CD9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E12DD6BF-EA5F-4FC1-8CC4-154E93A107B3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2" name="Rectangle: Rounded Corners 81">
                    <a:extLst>
                      <a:ext uri="{FF2B5EF4-FFF2-40B4-BE49-F238E27FC236}">
                        <a16:creationId xmlns:a16="http://schemas.microsoft.com/office/drawing/2014/main" id="{C210A545-8255-46C4-AF25-2EB483918FA8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29B3383A-AE90-465C-AC3E-26BC2FA8C5C9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120E9CD-5FC4-4DC2-89F8-759EE13157B2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164CD067-6913-4B90-B73E-8EF899E44149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09104847-F362-4155-90A4-2824218B4A10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87F7FB5-DAE7-47BF-8399-7FF5B5709409}"/>
                  </a:ext>
                </a:extLst>
              </p:cNvPr>
              <p:cNvGrpSpPr/>
              <p:nvPr/>
            </p:nvGrpSpPr>
            <p:grpSpPr>
              <a:xfrm>
                <a:off x="6377954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E5C7B319-FCB3-4FCA-95E4-162B0E93A356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6390CA61-B3BE-489E-91CF-3B3D954F5CB0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12BD1EA5-F390-433C-A6EE-A3ED608ACA0E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7C743FFB-2E5D-4740-882D-6765CA669DD4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4" name="Rectangle: Rounded Corners 63">
                    <a:extLst>
                      <a:ext uri="{FF2B5EF4-FFF2-40B4-BE49-F238E27FC236}">
                        <a16:creationId xmlns:a16="http://schemas.microsoft.com/office/drawing/2014/main" id="{9B7F316E-9C7B-46E3-BA85-37D0D9904B56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2726588E-5736-4E9E-B7DC-3F18FC50232A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5596475-3B8B-4565-8701-DBF1F5664C13}"/>
                  </a:ext>
                </a:extLst>
              </p:cNvPr>
              <p:cNvCxnSpPr>
                <a:cxnSpLocks/>
                <a:endCxn id="81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98F96EC-953A-4B32-84D7-C40914923204}"/>
                  </a:ext>
                </a:extLst>
              </p:cNvPr>
              <p:cNvCxnSpPr>
                <a:cxnSpLocks/>
                <a:stCxn id="87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B21DCB-9FDA-41E3-B407-2F9FC948B281}"/>
                </a:ext>
              </a:extLst>
            </p:cNvPr>
            <p:cNvGrpSpPr/>
            <p:nvPr/>
          </p:nvGrpSpPr>
          <p:grpSpPr>
            <a:xfrm>
              <a:off x="5152538" y="2744441"/>
              <a:ext cx="1039381" cy="738421"/>
              <a:chOff x="2559777" y="4378219"/>
              <a:chExt cx="1039381" cy="738421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71E11DC-754F-4953-B7D7-6821BBE4EC37}"/>
                  </a:ext>
                </a:extLst>
              </p:cNvPr>
              <p:cNvSpPr/>
              <p:nvPr/>
            </p:nvSpPr>
            <p:spPr>
              <a:xfrm>
                <a:off x="2559777" y="4412368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Arrow: Left 7">
                <a:extLst>
                  <a:ext uri="{FF2B5EF4-FFF2-40B4-BE49-F238E27FC236}">
                    <a16:creationId xmlns:a16="http://schemas.microsoft.com/office/drawing/2014/main" id="{8C708FBC-F9F7-4D83-BC76-FFBFECAB686A}"/>
                  </a:ext>
                </a:extLst>
              </p:cNvPr>
              <p:cNvSpPr/>
              <p:nvPr/>
            </p:nvSpPr>
            <p:spPr>
              <a:xfrm rot="20183950">
                <a:off x="3059832" y="4378219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380587-75F7-4019-B594-2CFFF90900EA}"/>
                  </a:ext>
                </a:extLst>
              </p:cNvPr>
              <p:cNvSpPr txBox="1"/>
              <p:nvPr/>
            </p:nvSpPr>
            <p:spPr>
              <a:xfrm>
                <a:off x="3178495" y="45220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2D8FA6-CC9A-4DA1-946F-C2006A15497F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CE9B1B5F-DF4C-4965-A5E0-3516B22E53D7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EB75129-9626-418B-90FB-946D0FBCBDD7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2(b)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08351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 U T 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Delete: 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275D51-5A4F-4B6F-97B9-67A19FDBAB54}"/>
              </a:ext>
            </a:extLst>
          </p:cNvPr>
          <p:cNvGrpSpPr/>
          <p:nvPr/>
        </p:nvGrpSpPr>
        <p:grpSpPr>
          <a:xfrm>
            <a:off x="853942" y="2162277"/>
            <a:ext cx="7713445" cy="1264971"/>
            <a:chOff x="853942" y="2744441"/>
            <a:chExt cx="7713445" cy="126497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53F8663-B5C9-42AE-ACEB-7349F1D4E8F2}"/>
                </a:ext>
              </a:extLst>
            </p:cNvPr>
            <p:cNvGrpSpPr/>
            <p:nvPr/>
          </p:nvGrpSpPr>
          <p:grpSpPr>
            <a:xfrm>
              <a:off x="853942" y="2922841"/>
              <a:ext cx="7713445" cy="1086571"/>
              <a:chOff x="746987" y="3140299"/>
              <a:chExt cx="7713445" cy="108657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3DD8117-0DB1-4300-B28B-C40DFC6FCA24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F6C832D6-3CF3-48BD-AE54-6954417CEFFB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178D25B-C88F-4F8E-B355-0124BBC11D94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CB4DC4A0-CCA8-4A74-984A-DF46A168FAB3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C8A80396-933B-4985-929F-7564434AE91F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60DC82B-0F7C-49C1-AA1C-70948C65A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E03B7E6-D6BB-4567-8082-9AC18A505853}"/>
                  </a:ext>
                </a:extLst>
              </p:cNvPr>
              <p:cNvCxnSpPr>
                <a:cxnSpLocks/>
                <a:stCxn id="90" idx="3"/>
                <a:endCxn id="62" idx="0"/>
              </p:cNvCxnSpPr>
              <p:nvPr/>
            </p:nvCxnSpPr>
            <p:spPr>
              <a:xfrm>
                <a:off x="5494206" y="3295955"/>
                <a:ext cx="1928331" cy="602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14ED712-EBF1-4299-8AE1-35595B44499F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502558ED-C89B-4354-9729-5E8A6060754D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B61B0649-704E-4F1B-9CFE-90E9EB6A9C5E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A7CB5CF-CE49-4A2A-81D1-9F7B2929860F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07CA457F-24DD-4291-96D6-7361E0C8141F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14AB5B1-758F-49D9-8B6D-D843B88B2284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E86E9A8-EAA5-4E99-A795-3FC916E861D0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790B62F6-8A0C-436A-ACB7-E24411FD0A6F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1F5650CE-2D6A-4B8B-A678-01A9FED47CD9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E12DD6BF-EA5F-4FC1-8CC4-154E93A107B3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2" name="Rectangle: Rounded Corners 81">
                    <a:extLst>
                      <a:ext uri="{FF2B5EF4-FFF2-40B4-BE49-F238E27FC236}">
                        <a16:creationId xmlns:a16="http://schemas.microsoft.com/office/drawing/2014/main" id="{C210A545-8255-46C4-AF25-2EB483918FA8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29B3383A-AE90-465C-AC3E-26BC2FA8C5C9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120E9CD-5FC4-4DC2-89F8-759EE13157B2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164CD067-6913-4B90-B73E-8EF899E44149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09104847-F362-4155-90A4-2824218B4A10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87F7FB5-DAE7-47BF-8399-7FF5B5709409}"/>
                  </a:ext>
                </a:extLst>
              </p:cNvPr>
              <p:cNvGrpSpPr/>
              <p:nvPr/>
            </p:nvGrpSpPr>
            <p:grpSpPr>
              <a:xfrm>
                <a:off x="6377954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E5C7B319-FCB3-4FCA-95E4-162B0E93A356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6390CA61-B3BE-489E-91CF-3B3D954F5CB0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12BD1EA5-F390-433C-A6EE-A3ED608ACA0E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7C743FFB-2E5D-4740-882D-6765CA669DD4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4" name="Rectangle: Rounded Corners 63">
                    <a:extLst>
                      <a:ext uri="{FF2B5EF4-FFF2-40B4-BE49-F238E27FC236}">
                        <a16:creationId xmlns:a16="http://schemas.microsoft.com/office/drawing/2014/main" id="{9B7F316E-9C7B-46E3-BA85-37D0D9904B56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2726588E-5736-4E9E-B7DC-3F18FC50232A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5596475-3B8B-4565-8701-DBF1F5664C13}"/>
                  </a:ext>
                </a:extLst>
              </p:cNvPr>
              <p:cNvCxnSpPr>
                <a:cxnSpLocks/>
                <a:endCxn id="81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98F96EC-953A-4B32-84D7-C40914923204}"/>
                  </a:ext>
                </a:extLst>
              </p:cNvPr>
              <p:cNvCxnSpPr>
                <a:cxnSpLocks/>
                <a:stCxn id="87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B21DCB-9FDA-41E3-B407-2F9FC948B281}"/>
                </a:ext>
              </a:extLst>
            </p:cNvPr>
            <p:cNvGrpSpPr/>
            <p:nvPr/>
          </p:nvGrpSpPr>
          <p:grpSpPr>
            <a:xfrm>
              <a:off x="5152538" y="2744441"/>
              <a:ext cx="1039381" cy="738421"/>
              <a:chOff x="2559777" y="4378219"/>
              <a:chExt cx="1039381" cy="738421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71E11DC-754F-4953-B7D7-6821BBE4EC37}"/>
                  </a:ext>
                </a:extLst>
              </p:cNvPr>
              <p:cNvSpPr/>
              <p:nvPr/>
            </p:nvSpPr>
            <p:spPr>
              <a:xfrm>
                <a:off x="2559777" y="4412368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Arrow: Left 7">
                <a:extLst>
                  <a:ext uri="{FF2B5EF4-FFF2-40B4-BE49-F238E27FC236}">
                    <a16:creationId xmlns:a16="http://schemas.microsoft.com/office/drawing/2014/main" id="{8C708FBC-F9F7-4D83-BC76-FFBFECAB686A}"/>
                  </a:ext>
                </a:extLst>
              </p:cNvPr>
              <p:cNvSpPr/>
              <p:nvPr/>
            </p:nvSpPr>
            <p:spPr>
              <a:xfrm rot="20183950">
                <a:off x="3059832" y="4378219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380587-75F7-4019-B594-2CFFF90900EA}"/>
                  </a:ext>
                </a:extLst>
              </p:cNvPr>
              <p:cNvSpPr txBox="1"/>
              <p:nvPr/>
            </p:nvSpPr>
            <p:spPr>
              <a:xfrm>
                <a:off x="3178495" y="45220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2D8FA6-CC9A-4DA1-946F-C2006A15497F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CE9B1B5F-DF4C-4965-A5E0-3516B22E53D7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EB75129-9626-418B-90FB-946D0FBCBDD7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2(b)</a:t>
              </a:r>
              <a:endParaRPr lang="en-IN" sz="11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A64344-7EEC-4728-8CFC-AB2D958FD2A0}"/>
              </a:ext>
            </a:extLst>
          </p:cNvPr>
          <p:cNvGrpSpPr/>
          <p:nvPr/>
        </p:nvGrpSpPr>
        <p:grpSpPr>
          <a:xfrm>
            <a:off x="777705" y="4285390"/>
            <a:ext cx="7713445" cy="1427879"/>
            <a:chOff x="777705" y="4285390"/>
            <a:chExt cx="7713445" cy="142787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F20A0C3-22A4-490D-8064-1D05DE9E3012}"/>
                </a:ext>
              </a:extLst>
            </p:cNvPr>
            <p:cNvGrpSpPr/>
            <p:nvPr/>
          </p:nvGrpSpPr>
          <p:grpSpPr>
            <a:xfrm>
              <a:off x="777705" y="4285390"/>
              <a:ext cx="7713445" cy="1264971"/>
              <a:chOff x="777705" y="4285390"/>
              <a:chExt cx="7713445" cy="126497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630C1D4-9196-46F3-91C2-EAAF344F8BA8}"/>
                  </a:ext>
                </a:extLst>
              </p:cNvPr>
              <p:cNvGrpSpPr/>
              <p:nvPr/>
            </p:nvGrpSpPr>
            <p:grpSpPr>
              <a:xfrm>
                <a:off x="777705" y="4285390"/>
                <a:ext cx="7713445" cy="1264971"/>
                <a:chOff x="853942" y="2744441"/>
                <a:chExt cx="7713445" cy="1264971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92A9CB9-C452-4000-9524-5914976A9DAA}"/>
                    </a:ext>
                  </a:extLst>
                </p:cNvPr>
                <p:cNvGrpSpPr/>
                <p:nvPr/>
              </p:nvGrpSpPr>
              <p:grpSpPr>
                <a:xfrm>
                  <a:off x="853942" y="2922841"/>
                  <a:ext cx="7713445" cy="1086571"/>
                  <a:chOff x="746987" y="3140299"/>
                  <a:chExt cx="7713445" cy="1086571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36DCEBAC-DC39-424D-99E4-3D5B8C8856F7}"/>
                      </a:ext>
                    </a:extLst>
                  </p:cNvPr>
                  <p:cNvGrpSpPr/>
                  <p:nvPr/>
                </p:nvGrpSpPr>
                <p:grpSpPr>
                  <a:xfrm>
                    <a:off x="4220979" y="3140299"/>
                    <a:ext cx="1273227" cy="316204"/>
                    <a:chOff x="4220979" y="3140299"/>
                    <a:chExt cx="1273227" cy="316204"/>
                  </a:xfrm>
                </p:grpSpPr>
                <p:sp>
                  <p:nvSpPr>
                    <p:cNvPr id="109" name="Rectangle: Rounded Corners 108">
                      <a:extLst>
                        <a:ext uri="{FF2B5EF4-FFF2-40B4-BE49-F238E27FC236}">
                          <a16:creationId xmlns:a16="http://schemas.microsoft.com/office/drawing/2014/main" id="{DD80FF98-4BE7-487E-952E-B62BEDD97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0979" y="3140970"/>
                      <a:ext cx="406515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D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grpSp>
                  <p:nvGrpSpPr>
                    <p:cNvPr id="110" name="Group 109">
                      <a:extLst>
                        <a:ext uri="{FF2B5EF4-FFF2-40B4-BE49-F238E27FC236}">
                          <a16:creationId xmlns:a16="http://schemas.microsoft.com/office/drawing/2014/main" id="{0CB03E41-0B1B-4209-ACB4-7B1B2A5483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54335" y="3140299"/>
                      <a:ext cx="839871" cy="316204"/>
                      <a:chOff x="1585538" y="2856774"/>
                      <a:chExt cx="1041393" cy="402740"/>
                    </a:xfrm>
                  </p:grpSpPr>
                  <p:sp>
                    <p:nvSpPr>
                      <p:cNvPr id="111" name="Rectangle: Rounded Corners 110">
                        <a:extLst>
                          <a:ext uri="{FF2B5EF4-FFF2-40B4-BE49-F238E27FC236}">
                            <a16:creationId xmlns:a16="http://schemas.microsoft.com/office/drawing/2014/main" id="{B54F134E-E436-4A36-8F99-9088CD3DC5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5538" y="2863005"/>
                        <a:ext cx="504057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R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12" name="Rectangle: Rounded Corners 111">
                        <a:extLst>
                          <a:ext uri="{FF2B5EF4-FFF2-40B4-BE49-F238E27FC236}">
                            <a16:creationId xmlns:a16="http://schemas.microsoft.com/office/drawing/2014/main" id="{C1790E7E-48AC-4271-AFAA-FFB54B7E14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2875" y="2856774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T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5D8656F0-4A73-4D37-A7ED-7C57E6D805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7691" y="3451612"/>
                    <a:ext cx="515828" cy="44165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27F5F282-070C-4250-946C-CB35871FE17D}"/>
                      </a:ext>
                    </a:extLst>
                  </p:cNvPr>
                  <p:cNvCxnSpPr>
                    <a:cxnSpLocks/>
                    <a:stCxn id="112" idx="3"/>
                    <a:endCxn id="93" idx="0"/>
                  </p:cNvCxnSpPr>
                  <p:nvPr/>
                </p:nvCxnSpPr>
                <p:spPr>
                  <a:xfrm>
                    <a:off x="5494206" y="3295955"/>
                    <a:ext cx="1928331" cy="60220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F27383FC-D95E-431C-9263-1D351BF2ABC3}"/>
                      </a:ext>
                    </a:extLst>
                  </p:cNvPr>
                  <p:cNvGrpSpPr/>
                  <p:nvPr/>
                </p:nvGrpSpPr>
                <p:grpSpPr>
                  <a:xfrm>
                    <a:off x="746987" y="3903945"/>
                    <a:ext cx="1668503" cy="322925"/>
                    <a:chOff x="1331640" y="3877955"/>
                    <a:chExt cx="1668503" cy="322925"/>
                  </a:xfrm>
                </p:grpSpPr>
                <p:sp>
                  <p:nvSpPr>
                    <p:cNvPr id="105" name="Rectangle: Rounded Corners 104">
                      <a:extLst>
                        <a:ext uri="{FF2B5EF4-FFF2-40B4-BE49-F238E27FC236}">
                          <a16:creationId xmlns:a16="http://schemas.microsoft.com/office/drawing/2014/main" id="{BD6166F1-42F6-4E69-8A46-287FF587C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1640" y="3877955"/>
                      <a:ext cx="406517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06" name="Rectangle: Rounded Corners 105">
                      <a:extLst>
                        <a:ext uri="{FF2B5EF4-FFF2-40B4-BE49-F238E27FC236}">
                          <a16:creationId xmlns:a16="http://schemas.microsoft.com/office/drawing/2014/main" id="{C651D3C2-5F13-4816-8EC4-DA6381E5F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2302" y="3878159"/>
                      <a:ext cx="406517" cy="32272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07" name="Rectangle: Rounded Corners 106">
                      <a:extLst>
                        <a:ext uri="{FF2B5EF4-FFF2-40B4-BE49-F238E27FC236}">
                          <a16:creationId xmlns:a16="http://schemas.microsoft.com/office/drawing/2014/main" id="{A7B80C5B-DE6E-4D2A-98BB-2B8A8E07D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964" y="3877955"/>
                      <a:ext cx="406517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08" name="Rectangle: Rounded Corners 107">
                      <a:extLst>
                        <a:ext uri="{FF2B5EF4-FFF2-40B4-BE49-F238E27FC236}">
                          <a16:creationId xmlns:a16="http://schemas.microsoft.com/office/drawing/2014/main" id="{059051C5-45EE-457F-9BD1-5C0580B6F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3626" y="3878159"/>
                      <a:ext cx="406517" cy="32272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B44C4A54-A315-4985-A873-8F4DF351334E}"/>
                      </a:ext>
                    </a:extLst>
                  </p:cNvPr>
                  <p:cNvGrpSpPr/>
                  <p:nvPr/>
                </p:nvGrpSpPr>
                <p:grpSpPr>
                  <a:xfrm>
                    <a:off x="2687473" y="3898163"/>
                    <a:ext cx="2082478" cy="322925"/>
                    <a:chOff x="2687473" y="3898163"/>
                    <a:chExt cx="2082478" cy="322925"/>
                  </a:xfrm>
                </p:grpSpPr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83EBF794-865A-4321-BF79-5700E55DC8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7473" y="3898163"/>
                      <a:ext cx="1668503" cy="322925"/>
                      <a:chOff x="1331640" y="3877955"/>
                      <a:chExt cx="1668503" cy="322925"/>
                    </a:xfrm>
                  </p:grpSpPr>
                  <p:sp>
                    <p:nvSpPr>
                      <p:cNvPr id="101" name="Rectangle: Rounded Corners 100">
                        <a:extLst>
                          <a:ext uri="{FF2B5EF4-FFF2-40B4-BE49-F238E27FC236}">
                            <a16:creationId xmlns:a16="http://schemas.microsoft.com/office/drawing/2014/main" id="{82492F33-0207-4F17-8262-7BACA797BC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0" y="3877955"/>
                        <a:ext cx="406517" cy="31131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E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02" name="Rectangle: Rounded Corners 101">
                        <a:extLst>
                          <a:ext uri="{FF2B5EF4-FFF2-40B4-BE49-F238E27FC236}">
                            <a16:creationId xmlns:a16="http://schemas.microsoft.com/office/drawing/2014/main" id="{AF81F814-F069-4E39-841A-D54BDB133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52302" y="3878159"/>
                        <a:ext cx="406517" cy="32272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G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03" name="Rectangle: Rounded Corners 102">
                        <a:extLst>
                          <a:ext uri="{FF2B5EF4-FFF2-40B4-BE49-F238E27FC236}">
                            <a16:creationId xmlns:a16="http://schemas.microsoft.com/office/drawing/2014/main" id="{CD0409F1-ECA9-4AFA-89C2-2178D55028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2964" y="3877955"/>
                        <a:ext cx="406517" cy="31131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I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04" name="Rectangle: Rounded Corners 103">
                        <a:extLst>
                          <a:ext uri="{FF2B5EF4-FFF2-40B4-BE49-F238E27FC236}">
                            <a16:creationId xmlns:a16="http://schemas.microsoft.com/office/drawing/2014/main" id="{0C06C929-2BB5-4150-A221-BD4C9395C2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3626" y="3878159"/>
                        <a:ext cx="406517" cy="32272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N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00" name="Rectangle: Rounded Corners 99">
                      <a:extLst>
                        <a:ext uri="{FF2B5EF4-FFF2-40B4-BE49-F238E27FC236}">
                          <a16:creationId xmlns:a16="http://schemas.microsoft.com/office/drawing/2014/main" id="{54AE4C80-1487-482F-9049-9CE0BB3CFD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3436" y="3898163"/>
                      <a:ext cx="406515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R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6EE1D89B-2143-4364-BBE9-91AB592F8E69}"/>
                      </a:ext>
                    </a:extLst>
                  </p:cNvPr>
                  <p:cNvGrpSpPr/>
                  <p:nvPr/>
                </p:nvGrpSpPr>
                <p:grpSpPr>
                  <a:xfrm>
                    <a:off x="5170163" y="3895717"/>
                    <a:ext cx="839871" cy="316204"/>
                    <a:chOff x="1585538" y="2856774"/>
                    <a:chExt cx="1041393" cy="402740"/>
                  </a:xfrm>
                </p:grpSpPr>
                <p:sp>
                  <p:nvSpPr>
                    <p:cNvPr id="97" name="Rectangle: Rounded Corners 96">
                      <a:extLst>
                        <a:ext uri="{FF2B5EF4-FFF2-40B4-BE49-F238E27FC236}">
                          <a16:creationId xmlns:a16="http://schemas.microsoft.com/office/drawing/2014/main" id="{AC62E614-0D50-4B02-B69D-A15E785AB2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5538" y="2863005"/>
                      <a:ext cx="504057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98" name="Rectangle: Rounded Corners 97">
                      <a:extLst>
                        <a:ext uri="{FF2B5EF4-FFF2-40B4-BE49-F238E27FC236}">
                          <a16:creationId xmlns:a16="http://schemas.microsoft.com/office/drawing/2014/main" id="{24E77BE6-498A-42C0-B729-C413BED248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2875" y="2856774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1C18C6B6-ECE5-40AF-85D9-04F8A34802C4}"/>
                      </a:ext>
                    </a:extLst>
                  </p:cNvPr>
                  <p:cNvGrpSpPr/>
                  <p:nvPr/>
                </p:nvGrpSpPr>
                <p:grpSpPr>
                  <a:xfrm>
                    <a:off x="6377954" y="3898163"/>
                    <a:ext cx="2082478" cy="322925"/>
                    <a:chOff x="2687473" y="3898163"/>
                    <a:chExt cx="2082478" cy="322925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1988318B-21D0-42F0-AB20-620A73DB62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7473" y="3898163"/>
                      <a:ext cx="1668503" cy="322925"/>
                      <a:chOff x="1331640" y="3877955"/>
                      <a:chExt cx="1668503" cy="322925"/>
                    </a:xfrm>
                  </p:grpSpPr>
                  <p:sp>
                    <p:nvSpPr>
                      <p:cNvPr id="91" name="Rectangle: Rounded Corners 90">
                        <a:extLst>
                          <a:ext uri="{FF2B5EF4-FFF2-40B4-BE49-F238E27FC236}">
                            <a16:creationId xmlns:a16="http://schemas.microsoft.com/office/drawing/2014/main" id="{6A13068A-FF22-4F0B-A69A-1FDF040420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0" y="3877955"/>
                        <a:ext cx="406517" cy="31131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T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92" name="Rectangle: Rounded Corners 91">
                        <a:extLst>
                          <a:ext uri="{FF2B5EF4-FFF2-40B4-BE49-F238E27FC236}">
                            <a16:creationId xmlns:a16="http://schemas.microsoft.com/office/drawing/2014/main" id="{4693900D-9C20-4C56-93CC-F9D4D46D5C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52302" y="3878159"/>
                        <a:ext cx="406517" cy="32272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T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93" name="Rectangle: Rounded Corners 92">
                        <a:extLst>
                          <a:ext uri="{FF2B5EF4-FFF2-40B4-BE49-F238E27FC236}">
                            <a16:creationId xmlns:a16="http://schemas.microsoft.com/office/drawing/2014/main" id="{8DA8139C-1B1A-4216-9F81-0D12D1A9B3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2964" y="3877955"/>
                        <a:ext cx="406517" cy="31131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U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96" name="Rectangle: Rounded Corners 95">
                        <a:extLst>
                          <a:ext uri="{FF2B5EF4-FFF2-40B4-BE49-F238E27FC236}">
                            <a16:creationId xmlns:a16="http://schemas.microsoft.com/office/drawing/2014/main" id="{30146A84-1803-4354-8DBE-B675439420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3626" y="3878159"/>
                        <a:ext cx="406517" cy="32272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U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77" name="Rectangle: Rounded Corners 76">
                      <a:extLst>
                        <a:ext uri="{FF2B5EF4-FFF2-40B4-BE49-F238E27FC236}">
                          <a16:creationId xmlns:a16="http://schemas.microsoft.com/office/drawing/2014/main" id="{CB363207-6554-41C6-967F-28AE96293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3436" y="3898163"/>
                      <a:ext cx="406515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U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F6A7F01C-474C-4973-A21F-D381FBD0418C}"/>
                      </a:ext>
                    </a:extLst>
                  </p:cNvPr>
                  <p:cNvCxnSpPr>
                    <a:cxnSpLocks/>
                    <a:endCxn id="103" idx="0"/>
                  </p:cNvCxnSpPr>
                  <p:nvPr/>
                </p:nvCxnSpPr>
                <p:spPr>
                  <a:xfrm flipH="1">
                    <a:off x="3732056" y="3458949"/>
                    <a:ext cx="913762" cy="4392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>
                    <a:extLst>
                      <a:ext uri="{FF2B5EF4-FFF2-40B4-BE49-F238E27FC236}">
                        <a16:creationId xmlns:a16="http://schemas.microsoft.com/office/drawing/2014/main" id="{A69B70AB-8D1C-440F-895E-15677288E074}"/>
                      </a:ext>
                    </a:extLst>
                  </p:cNvPr>
                  <p:cNvCxnSpPr>
                    <a:cxnSpLocks/>
                    <a:stCxn id="109" idx="1"/>
                  </p:cNvCxnSpPr>
                  <p:nvPr/>
                </p:nvCxnSpPr>
                <p:spPr>
                  <a:xfrm flipH="1">
                    <a:off x="1561471" y="3296626"/>
                    <a:ext cx="2659508" cy="5948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CE1FCBF-0F3B-48F4-97D8-03871680BF71}"/>
                    </a:ext>
                  </a:extLst>
                </p:cNvPr>
                <p:cNvGrpSpPr/>
                <p:nvPr/>
              </p:nvGrpSpPr>
              <p:grpSpPr>
                <a:xfrm>
                  <a:off x="5152538" y="2744441"/>
                  <a:ext cx="1039381" cy="738421"/>
                  <a:chOff x="2559777" y="4378219"/>
                  <a:chExt cx="1039381" cy="738421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8004180-BC2E-4D93-A59C-66FCD7A7A515}"/>
                      </a:ext>
                    </a:extLst>
                  </p:cNvPr>
                  <p:cNvSpPr/>
                  <p:nvPr/>
                </p:nvSpPr>
                <p:spPr>
                  <a:xfrm>
                    <a:off x="2559777" y="4412368"/>
                    <a:ext cx="509527" cy="704272"/>
                  </a:xfrm>
                  <a:prstGeom prst="ellipse">
                    <a:avLst/>
                  </a:prstGeom>
                  <a:solidFill>
                    <a:srgbClr val="FF0000">
                      <a:alpha val="47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9" name="Arrow: Left 48">
                    <a:extLst>
                      <a:ext uri="{FF2B5EF4-FFF2-40B4-BE49-F238E27FC236}">
                        <a16:creationId xmlns:a16="http://schemas.microsoft.com/office/drawing/2014/main" id="{E36F40D9-67FB-4B33-A334-3BF5714F85C7}"/>
                      </a:ext>
                    </a:extLst>
                  </p:cNvPr>
                  <p:cNvSpPr/>
                  <p:nvPr/>
                </p:nvSpPr>
                <p:spPr>
                  <a:xfrm rot="20183950">
                    <a:off x="3059832" y="4378219"/>
                    <a:ext cx="406517" cy="202909"/>
                  </a:xfrm>
                  <a:prstGeom prst="leftArrow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BB6565B-E3F8-4FA3-9F7B-479B034B74A2}"/>
                      </a:ext>
                    </a:extLst>
                  </p:cNvPr>
                  <p:cNvSpPr txBox="1"/>
                  <p:nvPr/>
                </p:nvSpPr>
                <p:spPr>
                  <a:xfrm>
                    <a:off x="3178495" y="4522084"/>
                    <a:ext cx="42066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/>
                      <a:t>key</a:t>
                    </a:r>
                    <a:endParaRPr lang="en-IN" sz="1050" dirty="0"/>
                  </a:p>
                </p:txBody>
              </p:sp>
            </p:grpSp>
          </p:grp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3A05F812-909E-441D-92C9-E952990107CB}"/>
                  </a:ext>
                </a:extLst>
              </p:cNvPr>
              <p:cNvSpPr/>
              <p:nvPr/>
            </p:nvSpPr>
            <p:spPr>
              <a:xfrm rot="12741707">
                <a:off x="5545369" y="4950351"/>
                <a:ext cx="1069191" cy="286348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1E15C97-C76B-448A-BCFA-08D71A675039}"/>
                </a:ext>
              </a:extLst>
            </p:cNvPr>
            <p:cNvSpPr/>
            <p:nvPr/>
          </p:nvSpPr>
          <p:spPr>
            <a:xfrm>
              <a:off x="6347251" y="5008997"/>
              <a:ext cx="509527" cy="704272"/>
            </a:xfrm>
            <a:prstGeom prst="ellipse">
              <a:avLst/>
            </a:prstGeom>
            <a:solidFill>
              <a:schemeClr val="tx1">
                <a:lumMod val="10000"/>
                <a:lumOff val="9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9580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 U T 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updated Tree is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2A9CB9-C452-4000-9524-5914976A9DAA}"/>
              </a:ext>
            </a:extLst>
          </p:cNvPr>
          <p:cNvGrpSpPr/>
          <p:nvPr/>
        </p:nvGrpSpPr>
        <p:grpSpPr>
          <a:xfrm>
            <a:off x="713140" y="2885714"/>
            <a:ext cx="7713445" cy="1086571"/>
            <a:chOff x="746987" y="3140299"/>
            <a:chExt cx="7713445" cy="10865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6DCEBAC-DC39-424D-99E4-3D5B8C8856F7}"/>
                </a:ext>
              </a:extLst>
            </p:cNvPr>
            <p:cNvGrpSpPr/>
            <p:nvPr/>
          </p:nvGrpSpPr>
          <p:grpSpPr>
            <a:xfrm>
              <a:off x="4220979" y="3140299"/>
              <a:ext cx="1273227" cy="316204"/>
              <a:chOff x="4220979" y="3140299"/>
              <a:chExt cx="1273227" cy="316204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DD80FF98-4BE7-487E-952E-B62BEDD97B96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D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0CB03E41-0B1B-4209-ACB4-7B1B2A5483BD}"/>
                  </a:ext>
                </a:extLst>
              </p:cNvPr>
              <p:cNvGrpSpPr/>
              <p:nvPr/>
            </p:nvGrpSpPr>
            <p:grpSpPr>
              <a:xfrm>
                <a:off x="4654335" y="3140299"/>
                <a:ext cx="839871" cy="316204"/>
                <a:chOff x="1585538" y="2856774"/>
                <a:chExt cx="1041393" cy="402740"/>
              </a:xfrm>
            </p:grpSpPr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B54F134E-E436-4A36-8F99-9088CD3DC524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C1790E7E-48AC-4271-AFAA-FFB54B7E1444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D8656F0-4A73-4D37-A7ED-7C57E6D805A4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91" y="3451612"/>
              <a:ext cx="515828" cy="4416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7F5F282-070C-4250-946C-CB35871FE17D}"/>
                </a:ext>
              </a:extLst>
            </p:cNvPr>
            <p:cNvCxnSpPr>
              <a:cxnSpLocks/>
              <a:stCxn id="112" idx="3"/>
              <a:endCxn id="93" idx="0"/>
            </p:cNvCxnSpPr>
            <p:nvPr/>
          </p:nvCxnSpPr>
          <p:spPr>
            <a:xfrm>
              <a:off x="5494206" y="3295955"/>
              <a:ext cx="1928331" cy="6022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27383FC-D95E-431C-9263-1D351BF2ABC3}"/>
                </a:ext>
              </a:extLst>
            </p:cNvPr>
            <p:cNvGrpSpPr/>
            <p:nvPr/>
          </p:nvGrpSpPr>
          <p:grpSpPr>
            <a:xfrm>
              <a:off x="746987" y="3903945"/>
              <a:ext cx="1668503" cy="322925"/>
              <a:chOff x="1331640" y="3877955"/>
              <a:chExt cx="1668503" cy="32292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BD6166F1-42F6-4E69-8A46-287FF587CDEE}"/>
                  </a:ext>
                </a:extLst>
              </p:cNvPr>
              <p:cNvSpPr/>
              <p:nvPr/>
            </p:nvSpPr>
            <p:spPr>
              <a:xfrm>
                <a:off x="1331640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C651D3C2-5F13-4816-8EC4-DA6381E5FC6F}"/>
                  </a:ext>
                </a:extLst>
              </p:cNvPr>
              <p:cNvSpPr/>
              <p:nvPr/>
            </p:nvSpPr>
            <p:spPr>
              <a:xfrm>
                <a:off x="1752302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7B80C5B-DE6E-4D2A-98BB-2B8A8E07D8B7}"/>
                  </a:ext>
                </a:extLst>
              </p:cNvPr>
              <p:cNvSpPr/>
              <p:nvPr/>
            </p:nvSpPr>
            <p:spPr>
              <a:xfrm>
                <a:off x="2172964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059051C5-45EE-457F-9BD1-5C0580B6F779}"/>
                  </a:ext>
                </a:extLst>
              </p:cNvPr>
              <p:cNvSpPr/>
              <p:nvPr/>
            </p:nvSpPr>
            <p:spPr>
              <a:xfrm>
                <a:off x="2593626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44C4A54-A315-4985-A873-8F4DF351334E}"/>
                </a:ext>
              </a:extLst>
            </p:cNvPr>
            <p:cNvGrpSpPr/>
            <p:nvPr/>
          </p:nvGrpSpPr>
          <p:grpSpPr>
            <a:xfrm>
              <a:off x="2687473" y="3898163"/>
              <a:ext cx="2082478" cy="322925"/>
              <a:chOff x="2687473" y="3898163"/>
              <a:chExt cx="2082478" cy="3229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3EBF794-865A-4321-BF79-5700E55DC885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1668503" cy="322925"/>
                <a:chOff x="1331640" y="3877955"/>
                <a:chExt cx="1668503" cy="322925"/>
              </a:xfrm>
            </p:grpSpPr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82492F33-0207-4F17-8262-7BACA797BC38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AF81F814-F069-4E39-841A-D54BDB1331AC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CD0409F1-ECA9-4AFA-89C2-2178D5502824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0C06C929-2BB5-4150-A221-BD4C9395C246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54AE4C80-1487-482F-9049-9CE0BB3CFDBE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E1D89B-2143-4364-BBE9-91AB592F8E69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C62E614-0D50-4B02-B69D-A15E785AB2E1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24E77BE6-498A-42C0-B729-C413BED24836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18C6B6-ECE5-40AF-85D9-04F8A34802C4}"/>
                </a:ext>
              </a:extLst>
            </p:cNvPr>
            <p:cNvGrpSpPr/>
            <p:nvPr/>
          </p:nvGrpSpPr>
          <p:grpSpPr>
            <a:xfrm>
              <a:off x="6798616" y="3898163"/>
              <a:ext cx="1661816" cy="322925"/>
              <a:chOff x="3108135" y="3898163"/>
              <a:chExt cx="1661816" cy="322925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988318B-21D0-42F0-AB20-620A73DB6287}"/>
                  </a:ext>
                </a:extLst>
              </p:cNvPr>
              <p:cNvGrpSpPr/>
              <p:nvPr/>
            </p:nvGrpSpPr>
            <p:grpSpPr>
              <a:xfrm>
                <a:off x="3108135" y="3898163"/>
                <a:ext cx="1247841" cy="322925"/>
                <a:chOff x="1752302" y="3877955"/>
                <a:chExt cx="1247841" cy="322925"/>
              </a:xfrm>
            </p:grpSpPr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4693900D-9C20-4C56-93CC-F9D4D46D5C3E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8DA8139C-1B1A-4216-9F81-0D12D1A9B3D6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30146A84-1803-4354-8DBE-B675439420B0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CB363207-6554-41C6-967F-28AE9629335D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6A7F01C-474C-4973-A21F-D381FBD0418C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 flipH="1">
              <a:off x="3732056" y="3458949"/>
              <a:ext cx="913762" cy="439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69B70AB-8D1C-440F-895E-15677288E074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1561471" y="3296626"/>
              <a:ext cx="2659508" cy="5948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45096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 T 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83C4F7-5223-457D-8FD9-9061C152E58E}"/>
              </a:ext>
            </a:extLst>
          </p:cNvPr>
          <p:cNvGrpSpPr/>
          <p:nvPr/>
        </p:nvGrpSpPr>
        <p:grpSpPr>
          <a:xfrm>
            <a:off x="713140" y="2312022"/>
            <a:ext cx="7713445" cy="1322238"/>
            <a:chOff x="713140" y="2429579"/>
            <a:chExt cx="7713445" cy="13222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2A9CB9-C452-4000-9524-5914976A9DAA}"/>
                </a:ext>
              </a:extLst>
            </p:cNvPr>
            <p:cNvGrpSpPr/>
            <p:nvPr/>
          </p:nvGrpSpPr>
          <p:grpSpPr>
            <a:xfrm>
              <a:off x="713140" y="2429579"/>
              <a:ext cx="7713445" cy="1086571"/>
              <a:chOff x="746987" y="3140299"/>
              <a:chExt cx="7713445" cy="108657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6DCEBAC-DC39-424D-99E4-3D5B8C8856F7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DD80FF98-4BE7-487E-952E-B62BEDD97B96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0CB03E41-0B1B-4209-ACB4-7B1B2A5483BD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B54F134E-E436-4A36-8F99-9088CD3DC524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12" name="Rectangle: Rounded Corners 111">
                    <a:extLst>
                      <a:ext uri="{FF2B5EF4-FFF2-40B4-BE49-F238E27FC236}">
                        <a16:creationId xmlns:a16="http://schemas.microsoft.com/office/drawing/2014/main" id="{C1790E7E-48AC-4271-AFAA-FFB54B7E1444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5D8656F0-4A73-4D37-A7ED-7C57E6D80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7F5F282-070C-4250-946C-CB35871FE17D}"/>
                  </a:ext>
                </a:extLst>
              </p:cNvPr>
              <p:cNvCxnSpPr>
                <a:cxnSpLocks/>
                <a:stCxn id="112" idx="3"/>
                <a:endCxn id="93" idx="0"/>
              </p:cNvCxnSpPr>
              <p:nvPr/>
            </p:nvCxnSpPr>
            <p:spPr>
              <a:xfrm>
                <a:off x="5494206" y="3295955"/>
                <a:ext cx="1928331" cy="602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27383FC-D95E-431C-9263-1D351BF2ABC3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BD6166F1-42F6-4E69-8A46-287FF587CDEE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C651D3C2-5F13-4816-8EC4-DA6381E5FC6F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A7B80C5B-DE6E-4D2A-98BB-2B8A8E07D8B7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059051C5-45EE-457F-9BD1-5C0580B6F779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B44C4A54-A315-4985-A873-8F4DF351334E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83EBF794-865A-4321-BF79-5700E55DC885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101" name="Rectangle: Rounded Corners 100">
                    <a:extLst>
                      <a:ext uri="{FF2B5EF4-FFF2-40B4-BE49-F238E27FC236}">
                        <a16:creationId xmlns:a16="http://schemas.microsoft.com/office/drawing/2014/main" id="{82492F33-0207-4F17-8262-7BACA797BC38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02" name="Rectangle: Rounded Corners 101">
                    <a:extLst>
                      <a:ext uri="{FF2B5EF4-FFF2-40B4-BE49-F238E27FC236}">
                        <a16:creationId xmlns:a16="http://schemas.microsoft.com/office/drawing/2014/main" id="{AF81F814-F069-4E39-841A-D54BDB1331AC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03" name="Rectangle: Rounded Corners 102">
                    <a:extLst>
                      <a:ext uri="{FF2B5EF4-FFF2-40B4-BE49-F238E27FC236}">
                        <a16:creationId xmlns:a16="http://schemas.microsoft.com/office/drawing/2014/main" id="{CD0409F1-ECA9-4AFA-89C2-2178D5502824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04" name="Rectangle: Rounded Corners 103">
                    <a:extLst>
                      <a:ext uri="{FF2B5EF4-FFF2-40B4-BE49-F238E27FC236}">
                        <a16:creationId xmlns:a16="http://schemas.microsoft.com/office/drawing/2014/main" id="{0C06C929-2BB5-4150-A221-BD4C9395C246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54AE4C80-1487-482F-9049-9CE0BB3CFDBE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EE1D89B-2143-4364-BBE9-91AB592F8E69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AC62E614-0D50-4B02-B69D-A15E785AB2E1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24E77BE6-498A-42C0-B729-C413BED24836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C18C6B6-ECE5-40AF-85D9-04F8A34802C4}"/>
                  </a:ext>
                </a:extLst>
              </p:cNvPr>
              <p:cNvGrpSpPr/>
              <p:nvPr/>
            </p:nvGrpSpPr>
            <p:grpSpPr>
              <a:xfrm>
                <a:off x="6798616" y="3898163"/>
                <a:ext cx="1661816" cy="322925"/>
                <a:chOff x="3108135" y="3898163"/>
                <a:chExt cx="1661816" cy="322925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988318B-21D0-42F0-AB20-620A73DB6287}"/>
                    </a:ext>
                  </a:extLst>
                </p:cNvPr>
                <p:cNvGrpSpPr/>
                <p:nvPr/>
              </p:nvGrpSpPr>
              <p:grpSpPr>
                <a:xfrm>
                  <a:off x="3108135" y="3898163"/>
                  <a:ext cx="1247841" cy="322925"/>
                  <a:chOff x="1752302" y="3877955"/>
                  <a:chExt cx="1247841" cy="322925"/>
                </a:xfrm>
              </p:grpSpPr>
              <p:sp>
                <p:nvSpPr>
                  <p:cNvPr id="92" name="Rectangle: Rounded Corners 91">
                    <a:extLst>
                      <a:ext uri="{FF2B5EF4-FFF2-40B4-BE49-F238E27FC236}">
                        <a16:creationId xmlns:a16="http://schemas.microsoft.com/office/drawing/2014/main" id="{4693900D-9C20-4C56-93CC-F9D4D46D5C3E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3" name="Rectangle: Rounded Corners 92">
                    <a:extLst>
                      <a:ext uri="{FF2B5EF4-FFF2-40B4-BE49-F238E27FC236}">
                        <a16:creationId xmlns:a16="http://schemas.microsoft.com/office/drawing/2014/main" id="{8DA8139C-1B1A-4216-9F81-0D12D1A9B3D6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30146A84-1803-4354-8DBE-B675439420B0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CB363207-6554-41C6-967F-28AE9629335D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6A7F01C-474C-4973-A21F-D381FBD0418C}"/>
                  </a:ext>
                </a:extLst>
              </p:cNvPr>
              <p:cNvCxnSpPr>
                <a:cxnSpLocks/>
                <a:endCxn id="103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69B70AB-8D1C-440F-895E-15677288E074}"/>
                  </a:ext>
                </a:extLst>
              </p:cNvPr>
              <p:cNvCxnSpPr>
                <a:cxnSpLocks/>
                <a:stCxn id="109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2311D9F-8E96-4811-B03E-6C6C7E8BEF3E}"/>
                </a:ext>
              </a:extLst>
            </p:cNvPr>
            <p:cNvGrpSpPr/>
            <p:nvPr/>
          </p:nvGrpSpPr>
          <p:grpSpPr>
            <a:xfrm>
              <a:off x="5524686" y="3013396"/>
              <a:ext cx="1039381" cy="738421"/>
              <a:chOff x="5152538" y="2162277"/>
              <a:chExt cx="1039381" cy="73842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E8F4809-F7D9-4A7E-A4E4-56A264D7808A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Arrow: Left 36">
                <a:extLst>
                  <a:ext uri="{FF2B5EF4-FFF2-40B4-BE49-F238E27FC236}">
                    <a16:creationId xmlns:a16="http://schemas.microsoft.com/office/drawing/2014/main" id="{663AE1B3-B10F-4E89-A7BF-483183FEF896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FE1527-695A-4870-AAFB-9DA678AA528D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F8F7678-C33B-418C-AC1D-B97538FDBAD7}"/>
              </a:ext>
            </a:extLst>
          </p:cNvPr>
          <p:cNvGrpSpPr/>
          <p:nvPr/>
        </p:nvGrpSpPr>
        <p:grpSpPr>
          <a:xfrm>
            <a:off x="4351409" y="3504208"/>
            <a:ext cx="885441" cy="665339"/>
            <a:chOff x="4267096" y="4179686"/>
            <a:chExt cx="885441" cy="665339"/>
          </a:xfrm>
        </p:grpSpPr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A5869C0A-FB7A-48D2-BB6D-1D07F6DE02BE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D30671-5434-4480-9A88-B20826C7BC69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3(a)</a:t>
              </a:r>
              <a:endParaRPr lang="en-IN" sz="110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94B3506-5441-4989-9160-C8436745CF43}"/>
              </a:ext>
            </a:extLst>
          </p:cNvPr>
          <p:cNvGrpSpPr/>
          <p:nvPr/>
        </p:nvGrpSpPr>
        <p:grpSpPr>
          <a:xfrm>
            <a:off x="810545" y="4043915"/>
            <a:ext cx="7713445" cy="1586795"/>
            <a:chOff x="713140" y="2629919"/>
            <a:chExt cx="7713445" cy="158679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26AC706-B871-4D4A-BF65-A146E8683597}"/>
                </a:ext>
              </a:extLst>
            </p:cNvPr>
            <p:cNvGrpSpPr/>
            <p:nvPr/>
          </p:nvGrpSpPr>
          <p:grpSpPr>
            <a:xfrm>
              <a:off x="713140" y="2646731"/>
              <a:ext cx="7713445" cy="1569983"/>
              <a:chOff x="810545" y="3991775"/>
              <a:chExt cx="7713445" cy="1569983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6C4BC9D-3FC5-4E70-9DC8-2F77E382F82E}"/>
                  </a:ext>
                </a:extLst>
              </p:cNvPr>
              <p:cNvGrpSpPr/>
              <p:nvPr/>
            </p:nvGrpSpPr>
            <p:grpSpPr>
              <a:xfrm>
                <a:off x="810545" y="4239520"/>
                <a:ext cx="7713445" cy="1322238"/>
                <a:chOff x="713140" y="2429579"/>
                <a:chExt cx="7713445" cy="132223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46CD6E0-DB35-4A2E-B802-3A0037A0E8B2}"/>
                    </a:ext>
                  </a:extLst>
                </p:cNvPr>
                <p:cNvGrpSpPr/>
                <p:nvPr/>
              </p:nvGrpSpPr>
              <p:grpSpPr>
                <a:xfrm>
                  <a:off x="713140" y="2429579"/>
                  <a:ext cx="7713445" cy="1086571"/>
                  <a:chOff x="746987" y="3140299"/>
                  <a:chExt cx="7713445" cy="1086571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80265E9D-A6E0-4BD6-8232-EC19E264AA13}"/>
                      </a:ext>
                    </a:extLst>
                  </p:cNvPr>
                  <p:cNvGrpSpPr/>
                  <p:nvPr/>
                </p:nvGrpSpPr>
                <p:grpSpPr>
                  <a:xfrm>
                    <a:off x="4220979" y="3140299"/>
                    <a:ext cx="1273227" cy="316204"/>
                    <a:chOff x="4220979" y="3140299"/>
                    <a:chExt cx="1273227" cy="316204"/>
                  </a:xfrm>
                </p:grpSpPr>
                <p:sp>
                  <p:nvSpPr>
                    <p:cNvPr id="150" name="Rectangle: Rounded Corners 149">
                      <a:extLst>
                        <a:ext uri="{FF2B5EF4-FFF2-40B4-BE49-F238E27FC236}">
                          <a16:creationId xmlns:a16="http://schemas.microsoft.com/office/drawing/2014/main" id="{E6D686E3-6988-4ECC-94B1-C9D4A4CC1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0979" y="3140970"/>
                      <a:ext cx="406515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D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C361C909-3C5C-413C-8FBE-3E43CBAB74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54335" y="3140299"/>
                      <a:ext cx="839871" cy="316204"/>
                      <a:chOff x="1585538" y="2856774"/>
                      <a:chExt cx="1041393" cy="402740"/>
                    </a:xfrm>
                  </p:grpSpPr>
                  <p:sp>
                    <p:nvSpPr>
                      <p:cNvPr id="152" name="Rectangle: Rounded Corners 151">
                        <a:extLst>
                          <a:ext uri="{FF2B5EF4-FFF2-40B4-BE49-F238E27FC236}">
                            <a16:creationId xmlns:a16="http://schemas.microsoft.com/office/drawing/2014/main" id="{08F530A5-64BD-43C8-A724-7161443E43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5538" y="2863005"/>
                        <a:ext cx="504057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R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53" name="Rectangle: Rounded Corners 152">
                        <a:extLst>
                          <a:ext uri="{FF2B5EF4-FFF2-40B4-BE49-F238E27FC236}">
                            <a16:creationId xmlns:a16="http://schemas.microsoft.com/office/drawing/2014/main" id="{2FCB980F-255F-4A47-947F-1C7B2D6EE0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2875" y="2856774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T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702EDB9A-49C9-4F2A-AAA8-1A011A4190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7691" y="3451612"/>
                    <a:ext cx="515828" cy="44165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B43A05DB-C210-4EA7-AD64-D00EBF0926B2}"/>
                      </a:ext>
                    </a:extLst>
                  </p:cNvPr>
                  <p:cNvCxnSpPr>
                    <a:cxnSpLocks/>
                    <a:stCxn id="153" idx="3"/>
                    <a:endCxn id="136" idx="0"/>
                  </p:cNvCxnSpPr>
                  <p:nvPr/>
                </p:nvCxnSpPr>
                <p:spPr>
                  <a:xfrm>
                    <a:off x="5494206" y="3295955"/>
                    <a:ext cx="1928331" cy="60220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A0557A2C-8F45-4114-B769-05E32261D5E3}"/>
                      </a:ext>
                    </a:extLst>
                  </p:cNvPr>
                  <p:cNvGrpSpPr/>
                  <p:nvPr/>
                </p:nvGrpSpPr>
                <p:grpSpPr>
                  <a:xfrm>
                    <a:off x="746987" y="3903945"/>
                    <a:ext cx="1668503" cy="322925"/>
                    <a:chOff x="1331640" y="3877955"/>
                    <a:chExt cx="1668503" cy="322925"/>
                  </a:xfrm>
                </p:grpSpPr>
                <p:sp>
                  <p:nvSpPr>
                    <p:cNvPr id="146" name="Rectangle: Rounded Corners 145">
                      <a:extLst>
                        <a:ext uri="{FF2B5EF4-FFF2-40B4-BE49-F238E27FC236}">
                          <a16:creationId xmlns:a16="http://schemas.microsoft.com/office/drawing/2014/main" id="{65765A54-6D03-45BE-82A0-83D5B43311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1640" y="3877955"/>
                      <a:ext cx="406517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47" name="Rectangle: Rounded Corners 146">
                      <a:extLst>
                        <a:ext uri="{FF2B5EF4-FFF2-40B4-BE49-F238E27FC236}">
                          <a16:creationId xmlns:a16="http://schemas.microsoft.com/office/drawing/2014/main" id="{FEC4B952-542B-47B1-BC49-80C1D49F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2302" y="3878159"/>
                      <a:ext cx="406517" cy="32272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48" name="Rectangle: Rounded Corners 147">
                      <a:extLst>
                        <a:ext uri="{FF2B5EF4-FFF2-40B4-BE49-F238E27FC236}">
                          <a16:creationId xmlns:a16="http://schemas.microsoft.com/office/drawing/2014/main" id="{0EC4DAA4-4131-43E8-8092-BBF167416D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964" y="3877955"/>
                      <a:ext cx="406517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49" name="Rectangle: Rounded Corners 148">
                      <a:extLst>
                        <a:ext uri="{FF2B5EF4-FFF2-40B4-BE49-F238E27FC236}">
                          <a16:creationId xmlns:a16="http://schemas.microsoft.com/office/drawing/2014/main" id="{EC64E33B-E921-4C71-8556-4F11F9EADF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3626" y="3878159"/>
                      <a:ext cx="406517" cy="32272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B8D0AFA8-7966-483C-9E89-BABD2C7399FE}"/>
                      </a:ext>
                    </a:extLst>
                  </p:cNvPr>
                  <p:cNvGrpSpPr/>
                  <p:nvPr/>
                </p:nvGrpSpPr>
                <p:grpSpPr>
                  <a:xfrm>
                    <a:off x="2687473" y="3898163"/>
                    <a:ext cx="2082478" cy="322925"/>
                    <a:chOff x="2687473" y="3898163"/>
                    <a:chExt cx="2082478" cy="322925"/>
                  </a:xfrm>
                </p:grpSpPr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DF2A10D9-D3BC-4148-9380-67175F8F34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7473" y="3898163"/>
                      <a:ext cx="1668503" cy="322925"/>
                      <a:chOff x="1331640" y="3877955"/>
                      <a:chExt cx="1668503" cy="322925"/>
                    </a:xfrm>
                  </p:grpSpPr>
                  <p:sp>
                    <p:nvSpPr>
                      <p:cNvPr id="142" name="Rectangle: Rounded Corners 141">
                        <a:extLst>
                          <a:ext uri="{FF2B5EF4-FFF2-40B4-BE49-F238E27FC236}">
                            <a16:creationId xmlns:a16="http://schemas.microsoft.com/office/drawing/2014/main" id="{3345AFBB-4746-4B92-8346-73D9967D49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0" y="3877955"/>
                        <a:ext cx="406517" cy="31131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E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43" name="Rectangle: Rounded Corners 142">
                        <a:extLst>
                          <a:ext uri="{FF2B5EF4-FFF2-40B4-BE49-F238E27FC236}">
                            <a16:creationId xmlns:a16="http://schemas.microsoft.com/office/drawing/2014/main" id="{ABF902BF-739F-440F-A3B1-36621B7648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52302" y="3878159"/>
                        <a:ext cx="406517" cy="32272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G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44" name="Rectangle: Rounded Corners 143">
                        <a:extLst>
                          <a:ext uri="{FF2B5EF4-FFF2-40B4-BE49-F238E27FC236}">
                            <a16:creationId xmlns:a16="http://schemas.microsoft.com/office/drawing/2014/main" id="{0B3B5DDA-BA1B-40C0-8D06-0189EEEA1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2964" y="3877955"/>
                        <a:ext cx="406517" cy="31131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I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45" name="Rectangle: Rounded Corners 144">
                        <a:extLst>
                          <a:ext uri="{FF2B5EF4-FFF2-40B4-BE49-F238E27FC236}">
                            <a16:creationId xmlns:a16="http://schemas.microsoft.com/office/drawing/2014/main" id="{31E021C9-F354-44D4-AB4D-836019558F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3626" y="3878159"/>
                        <a:ext cx="406517" cy="32272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N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1" name="Rectangle: Rounded Corners 140">
                      <a:extLst>
                        <a:ext uri="{FF2B5EF4-FFF2-40B4-BE49-F238E27FC236}">
                          <a16:creationId xmlns:a16="http://schemas.microsoft.com/office/drawing/2014/main" id="{0ED9415F-5CE2-48D0-B51C-0A43D7105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3436" y="3898163"/>
                      <a:ext cx="406515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R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087C9169-3E91-4654-BEAE-D46C384D6B4F}"/>
                      </a:ext>
                    </a:extLst>
                  </p:cNvPr>
                  <p:cNvGrpSpPr/>
                  <p:nvPr/>
                </p:nvGrpSpPr>
                <p:grpSpPr>
                  <a:xfrm>
                    <a:off x="5170163" y="3895717"/>
                    <a:ext cx="839871" cy="316204"/>
                    <a:chOff x="1585538" y="2856774"/>
                    <a:chExt cx="1041393" cy="402740"/>
                  </a:xfrm>
                </p:grpSpPr>
                <p:sp>
                  <p:nvSpPr>
                    <p:cNvPr id="138" name="Rectangle: Rounded Corners 137">
                      <a:extLst>
                        <a:ext uri="{FF2B5EF4-FFF2-40B4-BE49-F238E27FC236}">
                          <a16:creationId xmlns:a16="http://schemas.microsoft.com/office/drawing/2014/main" id="{C96C52F4-3EAA-4CA5-9B01-274A52F81C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5538" y="2863005"/>
                      <a:ext cx="504057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39" name="Rectangle: Rounded Corners 138">
                      <a:extLst>
                        <a:ext uri="{FF2B5EF4-FFF2-40B4-BE49-F238E27FC236}">
                          <a16:creationId xmlns:a16="http://schemas.microsoft.com/office/drawing/2014/main" id="{BAD15F80-BFE4-4606-B0B5-299149E99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2875" y="2856774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D9309B3A-6424-4260-AE14-17E365729CEA}"/>
                      </a:ext>
                    </a:extLst>
                  </p:cNvPr>
                  <p:cNvGrpSpPr/>
                  <p:nvPr/>
                </p:nvGrpSpPr>
                <p:grpSpPr>
                  <a:xfrm>
                    <a:off x="6798616" y="3898163"/>
                    <a:ext cx="1661816" cy="322925"/>
                    <a:chOff x="3108135" y="3898163"/>
                    <a:chExt cx="1661816" cy="322925"/>
                  </a:xfrm>
                </p:grpSpPr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D46C054A-F6C1-4367-9081-AC746C5B39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8135" y="3898163"/>
                      <a:ext cx="1247841" cy="322925"/>
                      <a:chOff x="1752302" y="3877955"/>
                      <a:chExt cx="1247841" cy="322925"/>
                    </a:xfrm>
                  </p:grpSpPr>
                  <p:sp>
                    <p:nvSpPr>
                      <p:cNvPr id="135" name="Rectangle: Rounded Corners 134">
                        <a:extLst>
                          <a:ext uri="{FF2B5EF4-FFF2-40B4-BE49-F238E27FC236}">
                            <a16:creationId xmlns:a16="http://schemas.microsoft.com/office/drawing/2014/main" id="{DF563F50-174D-41CC-8F80-D1600541F5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52302" y="3878159"/>
                        <a:ext cx="406517" cy="32272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T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36" name="Rectangle: Rounded Corners 135">
                        <a:extLst>
                          <a:ext uri="{FF2B5EF4-FFF2-40B4-BE49-F238E27FC236}">
                            <a16:creationId xmlns:a16="http://schemas.microsoft.com/office/drawing/2014/main" id="{7B0916F3-614F-4C9D-94AC-CDABA598AC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2964" y="3877955"/>
                        <a:ext cx="406517" cy="31131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U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37" name="Rectangle: Rounded Corners 136">
                        <a:extLst>
                          <a:ext uri="{FF2B5EF4-FFF2-40B4-BE49-F238E27FC236}">
                            <a16:creationId xmlns:a16="http://schemas.microsoft.com/office/drawing/2014/main" id="{87330280-015D-4675-BAF6-3B30C64528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3626" y="3878159"/>
                        <a:ext cx="406517" cy="32272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U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34" name="Rectangle: Rounded Corners 133">
                      <a:extLst>
                        <a:ext uri="{FF2B5EF4-FFF2-40B4-BE49-F238E27FC236}">
                          <a16:creationId xmlns:a16="http://schemas.microsoft.com/office/drawing/2014/main" id="{3646CD6E-5DC6-4825-A27D-EC913DC5A7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3436" y="3898163"/>
                      <a:ext cx="406515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U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131" name="Straight Arrow Connector 130">
                    <a:extLst>
                      <a:ext uri="{FF2B5EF4-FFF2-40B4-BE49-F238E27FC236}">
                        <a16:creationId xmlns:a16="http://schemas.microsoft.com/office/drawing/2014/main" id="{9C743A76-AB96-4D4C-8DC3-F2AAC1E89756}"/>
                      </a:ext>
                    </a:extLst>
                  </p:cNvPr>
                  <p:cNvCxnSpPr>
                    <a:cxnSpLocks/>
                    <a:endCxn id="144" idx="0"/>
                  </p:cNvCxnSpPr>
                  <p:nvPr/>
                </p:nvCxnSpPr>
                <p:spPr>
                  <a:xfrm flipH="1">
                    <a:off x="3732056" y="3458949"/>
                    <a:ext cx="913762" cy="4392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>
                    <a:extLst>
                      <a:ext uri="{FF2B5EF4-FFF2-40B4-BE49-F238E27FC236}">
                        <a16:creationId xmlns:a16="http://schemas.microsoft.com/office/drawing/2014/main" id="{3C406E58-38A1-458F-B32A-10DF8D33AE03}"/>
                      </a:ext>
                    </a:extLst>
                  </p:cNvPr>
                  <p:cNvCxnSpPr>
                    <a:cxnSpLocks/>
                    <a:stCxn id="150" idx="1"/>
                  </p:cNvCxnSpPr>
                  <p:nvPr/>
                </p:nvCxnSpPr>
                <p:spPr>
                  <a:xfrm flipH="1">
                    <a:off x="1561471" y="3296626"/>
                    <a:ext cx="2659508" cy="5948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CF4C9218-7C6E-41CC-BB09-E362B656C517}"/>
                    </a:ext>
                  </a:extLst>
                </p:cNvPr>
                <p:cNvGrpSpPr/>
                <p:nvPr/>
              </p:nvGrpSpPr>
              <p:grpSpPr>
                <a:xfrm>
                  <a:off x="5524686" y="3013396"/>
                  <a:ext cx="1039381" cy="738421"/>
                  <a:chOff x="5152538" y="2162277"/>
                  <a:chExt cx="1039381" cy="738421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41EED0E7-1670-4905-8FCE-9D3E12ABF07E}"/>
                      </a:ext>
                    </a:extLst>
                  </p:cNvPr>
                  <p:cNvSpPr/>
                  <p:nvPr/>
                </p:nvSpPr>
                <p:spPr>
                  <a:xfrm>
                    <a:off x="5152538" y="2196426"/>
                    <a:ext cx="509527" cy="704272"/>
                  </a:xfrm>
                  <a:prstGeom prst="ellipse">
                    <a:avLst/>
                  </a:prstGeom>
                  <a:solidFill>
                    <a:srgbClr val="FF0000">
                      <a:alpha val="47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22" name="Arrow: Left 121">
                    <a:extLst>
                      <a:ext uri="{FF2B5EF4-FFF2-40B4-BE49-F238E27FC236}">
                        <a16:creationId xmlns:a16="http://schemas.microsoft.com/office/drawing/2014/main" id="{05DBAAF7-2EDA-40B5-B1B7-4B1FFF54D4A5}"/>
                      </a:ext>
                    </a:extLst>
                  </p:cNvPr>
                  <p:cNvSpPr/>
                  <p:nvPr/>
                </p:nvSpPr>
                <p:spPr>
                  <a:xfrm rot="20183950">
                    <a:off x="5652593" y="2162277"/>
                    <a:ext cx="406517" cy="202909"/>
                  </a:xfrm>
                  <a:prstGeom prst="leftArrow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5466CA5-4826-4782-95CB-6446A921882C}"/>
                      </a:ext>
                    </a:extLst>
                  </p:cNvPr>
                  <p:cNvSpPr txBox="1"/>
                  <p:nvPr/>
                </p:nvSpPr>
                <p:spPr>
                  <a:xfrm>
                    <a:off x="5771256" y="2306142"/>
                    <a:ext cx="42066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/>
                      <a:t>key</a:t>
                    </a:r>
                    <a:endParaRPr lang="en-IN" sz="1050" dirty="0"/>
                  </a:p>
                </p:txBody>
              </p:sp>
            </p:grpSp>
          </p:grp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70EC389-0158-41DE-B293-0D5BF117D308}"/>
                  </a:ext>
                </a:extLst>
              </p:cNvPr>
              <p:cNvSpPr/>
              <p:nvPr/>
            </p:nvSpPr>
            <p:spPr>
              <a:xfrm>
                <a:off x="6829839" y="4806686"/>
                <a:ext cx="509527" cy="70427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  <a:alpha val="4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8" name="Arrow: Circular 117">
                <a:extLst>
                  <a:ext uri="{FF2B5EF4-FFF2-40B4-BE49-F238E27FC236}">
                    <a16:creationId xmlns:a16="http://schemas.microsoft.com/office/drawing/2014/main" id="{F659E62E-1FA8-412F-9D1D-8964608E7C44}"/>
                  </a:ext>
                </a:extLst>
              </p:cNvPr>
              <p:cNvSpPr/>
              <p:nvPr/>
            </p:nvSpPr>
            <p:spPr>
              <a:xfrm rot="11951906" flipV="1">
                <a:off x="5449853" y="3991775"/>
                <a:ext cx="1715987" cy="1050584"/>
              </a:xfrm>
              <a:prstGeom prst="circularArrow">
                <a:avLst>
                  <a:gd name="adj1" fmla="val 12500"/>
                  <a:gd name="adj2" fmla="val 644669"/>
                  <a:gd name="adj3" fmla="val 20457681"/>
                  <a:gd name="adj4" fmla="val 10799997"/>
                  <a:gd name="adj5" fmla="val 20995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7DDE6EF-E5E6-4A61-909B-8E767B0AC52E}"/>
                </a:ext>
              </a:extLst>
            </p:cNvPr>
            <p:cNvSpPr/>
            <p:nvPr/>
          </p:nvSpPr>
          <p:spPr>
            <a:xfrm>
              <a:off x="5027003" y="2629919"/>
              <a:ext cx="509527" cy="704272"/>
            </a:xfrm>
            <a:prstGeom prst="ellipse">
              <a:avLst/>
            </a:prstGeom>
            <a:solidFill>
              <a:schemeClr val="tx1">
                <a:lumMod val="10000"/>
                <a:lumOff val="9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5" name="Arrow: Left 114">
              <a:extLst>
                <a:ext uri="{FF2B5EF4-FFF2-40B4-BE49-F238E27FC236}">
                  <a16:creationId xmlns:a16="http://schemas.microsoft.com/office/drawing/2014/main" id="{DEE6A025-0F5B-4575-AC5C-96977ADE35AD}"/>
                </a:ext>
              </a:extLst>
            </p:cNvPr>
            <p:cNvSpPr/>
            <p:nvPr/>
          </p:nvSpPr>
          <p:spPr>
            <a:xfrm rot="13605220" flipV="1">
              <a:off x="5353359" y="3282205"/>
              <a:ext cx="406517" cy="240578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6679497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 T 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F8F7678-C33B-418C-AC1D-B97538FDBAD7}"/>
              </a:ext>
            </a:extLst>
          </p:cNvPr>
          <p:cNvGrpSpPr/>
          <p:nvPr/>
        </p:nvGrpSpPr>
        <p:grpSpPr>
          <a:xfrm>
            <a:off x="3869517" y="2438771"/>
            <a:ext cx="1318058" cy="612753"/>
            <a:chOff x="3834480" y="4179686"/>
            <a:chExt cx="1318058" cy="612753"/>
          </a:xfrm>
        </p:grpSpPr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A5869C0A-FB7A-48D2-BB6D-1D07F6DE02BE}"/>
                </a:ext>
              </a:extLst>
            </p:cNvPr>
            <p:cNvSpPr/>
            <p:nvPr/>
          </p:nvSpPr>
          <p:spPr>
            <a:xfrm rot="5400000">
              <a:off x="4312680" y="4460117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D30671-5434-4480-9A88-B20826C7BC69}"/>
                </a:ext>
              </a:extLst>
            </p:cNvPr>
            <p:cNvSpPr/>
            <p:nvPr/>
          </p:nvSpPr>
          <p:spPr>
            <a:xfrm>
              <a:off x="3834480" y="4179686"/>
              <a:ext cx="1318058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After Apply Case 3(a)</a:t>
              </a:r>
              <a:endParaRPr lang="en-IN" sz="1100" dirty="0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0C6A08-2585-4FFD-AA25-0F518A04280A}"/>
              </a:ext>
            </a:extLst>
          </p:cNvPr>
          <p:cNvGrpSpPr/>
          <p:nvPr/>
        </p:nvGrpSpPr>
        <p:grpSpPr>
          <a:xfrm>
            <a:off x="1122816" y="3185791"/>
            <a:ext cx="6776266" cy="1086571"/>
            <a:chOff x="746987" y="3140299"/>
            <a:chExt cx="6776266" cy="1086571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D06D0872-E69A-47EF-9E8E-1D55D64FF649}"/>
                </a:ext>
              </a:extLst>
            </p:cNvPr>
            <p:cNvGrpSpPr/>
            <p:nvPr/>
          </p:nvGrpSpPr>
          <p:grpSpPr>
            <a:xfrm>
              <a:off x="4220979" y="3140299"/>
              <a:ext cx="1273227" cy="316204"/>
              <a:chOff x="4220979" y="3140299"/>
              <a:chExt cx="1273227" cy="316204"/>
            </a:xfrm>
          </p:grpSpPr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491F231F-9A70-4B6B-8663-2C904442DAB8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D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AC0981C5-BFFA-4E62-B7AC-E0A5363F53A2}"/>
                  </a:ext>
                </a:extLst>
              </p:cNvPr>
              <p:cNvGrpSpPr/>
              <p:nvPr/>
            </p:nvGrpSpPr>
            <p:grpSpPr>
              <a:xfrm>
                <a:off x="4654335" y="3140299"/>
                <a:ext cx="839871" cy="316204"/>
                <a:chOff x="1585538" y="2856774"/>
                <a:chExt cx="1041393" cy="402740"/>
              </a:xfrm>
            </p:grpSpPr>
            <p:sp>
              <p:nvSpPr>
                <p:cNvPr id="191" name="Rectangle: Rounded Corners 190">
                  <a:extLst>
                    <a:ext uri="{FF2B5EF4-FFF2-40B4-BE49-F238E27FC236}">
                      <a16:creationId xmlns:a16="http://schemas.microsoft.com/office/drawing/2014/main" id="{CD9DB388-56CF-4BA2-A896-657C7C92E818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92" name="Rectangle: Rounded Corners 191">
                  <a:extLst>
                    <a:ext uri="{FF2B5EF4-FFF2-40B4-BE49-F238E27FC236}">
                      <a16:creationId xmlns:a16="http://schemas.microsoft.com/office/drawing/2014/main" id="{CF083448-28F7-48F7-B75D-E893591EE71D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37FA160F-76A7-4D4B-A1F6-CA17BCDB8DEB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91" y="3451612"/>
              <a:ext cx="515828" cy="4416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A6F7A39B-DCF2-46C2-BA8D-D9B905EF1090}"/>
                </a:ext>
              </a:extLst>
            </p:cNvPr>
            <p:cNvCxnSpPr>
              <a:cxnSpLocks/>
              <a:stCxn id="192" idx="3"/>
              <a:endCxn id="176" idx="0"/>
            </p:cNvCxnSpPr>
            <p:nvPr/>
          </p:nvCxnSpPr>
          <p:spPr>
            <a:xfrm>
              <a:off x="5494206" y="3295955"/>
              <a:ext cx="1411814" cy="602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2BA0C5C-166E-441F-9150-D30FADD3B28D}"/>
                </a:ext>
              </a:extLst>
            </p:cNvPr>
            <p:cNvGrpSpPr/>
            <p:nvPr/>
          </p:nvGrpSpPr>
          <p:grpSpPr>
            <a:xfrm>
              <a:off x="746987" y="3903945"/>
              <a:ext cx="1668503" cy="322925"/>
              <a:chOff x="1331640" y="3877955"/>
              <a:chExt cx="1668503" cy="322925"/>
            </a:xfrm>
          </p:grpSpPr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7EB23A99-90F0-4690-BD2F-68F361AD9111}"/>
                  </a:ext>
                </a:extLst>
              </p:cNvPr>
              <p:cNvSpPr/>
              <p:nvPr/>
            </p:nvSpPr>
            <p:spPr>
              <a:xfrm>
                <a:off x="1331640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77E4486D-C1A4-4A1B-B1EA-3444CDA3520D}"/>
                  </a:ext>
                </a:extLst>
              </p:cNvPr>
              <p:cNvSpPr/>
              <p:nvPr/>
            </p:nvSpPr>
            <p:spPr>
              <a:xfrm>
                <a:off x="1752302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95849B11-0B6E-49F8-A74D-8D5C23A19645}"/>
                  </a:ext>
                </a:extLst>
              </p:cNvPr>
              <p:cNvSpPr/>
              <p:nvPr/>
            </p:nvSpPr>
            <p:spPr>
              <a:xfrm>
                <a:off x="2172964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0F1EC9EE-4E6F-4CD9-A059-07A440156C17}"/>
                  </a:ext>
                </a:extLst>
              </p:cNvPr>
              <p:cNvSpPr/>
              <p:nvPr/>
            </p:nvSpPr>
            <p:spPr>
              <a:xfrm>
                <a:off x="2593626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0E7A0CD-F165-47B0-B62C-71CCF3D7E329}"/>
                </a:ext>
              </a:extLst>
            </p:cNvPr>
            <p:cNvGrpSpPr/>
            <p:nvPr/>
          </p:nvGrpSpPr>
          <p:grpSpPr>
            <a:xfrm>
              <a:off x="2687473" y="3898163"/>
              <a:ext cx="2082478" cy="322925"/>
              <a:chOff x="2687473" y="3898163"/>
              <a:chExt cx="2082478" cy="32292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452E0414-CB0A-4E06-9C69-18EDD6462F5E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1668503" cy="322925"/>
                <a:chOff x="1331640" y="3877955"/>
                <a:chExt cx="1668503" cy="322925"/>
              </a:xfrm>
            </p:grpSpPr>
            <p:sp>
              <p:nvSpPr>
                <p:cNvPr id="181" name="Rectangle: Rounded Corners 180">
                  <a:extLst>
                    <a:ext uri="{FF2B5EF4-FFF2-40B4-BE49-F238E27FC236}">
                      <a16:creationId xmlns:a16="http://schemas.microsoft.com/office/drawing/2014/main" id="{081E9A55-1FA1-4969-B8F0-3B5F521549DB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2" name="Rectangle: Rounded Corners 181">
                  <a:extLst>
                    <a:ext uri="{FF2B5EF4-FFF2-40B4-BE49-F238E27FC236}">
                      <a16:creationId xmlns:a16="http://schemas.microsoft.com/office/drawing/2014/main" id="{BAE7100D-5AC3-458A-9467-5D4E6A0669F2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3" name="Rectangle: Rounded Corners 182">
                  <a:extLst>
                    <a:ext uri="{FF2B5EF4-FFF2-40B4-BE49-F238E27FC236}">
                      <a16:creationId xmlns:a16="http://schemas.microsoft.com/office/drawing/2014/main" id="{ECF28ED2-BB80-4CD4-BA68-4BD533F9AB3D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4" name="Rectangle: Rounded Corners 183">
                  <a:extLst>
                    <a:ext uri="{FF2B5EF4-FFF2-40B4-BE49-F238E27FC236}">
                      <a16:creationId xmlns:a16="http://schemas.microsoft.com/office/drawing/2014/main" id="{104F3E13-E54D-4F15-B692-90B2C7D6B59F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19190AB1-24E2-4ECB-869F-F011744F961B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8BD00EB-8F46-4699-8855-58163F6373F6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FE72F80D-3B74-4B24-9A0C-CA4FBC025C31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712658AF-5319-418A-AD31-CD48B5BACB7C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4F9D8F85-8E2E-4759-B54D-761FBCE4C0D2}"/>
                </a:ext>
              </a:extLst>
            </p:cNvPr>
            <p:cNvGrpSpPr/>
            <p:nvPr/>
          </p:nvGrpSpPr>
          <p:grpSpPr>
            <a:xfrm>
              <a:off x="6282099" y="3898163"/>
              <a:ext cx="1241154" cy="322925"/>
              <a:chOff x="2591618" y="3898163"/>
              <a:chExt cx="1241154" cy="322925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E68CC31A-7029-4EE6-B132-D341DE37ACE3}"/>
                  </a:ext>
                </a:extLst>
              </p:cNvPr>
              <p:cNvGrpSpPr/>
              <p:nvPr/>
            </p:nvGrpSpPr>
            <p:grpSpPr>
              <a:xfrm>
                <a:off x="2591618" y="3898163"/>
                <a:ext cx="827179" cy="322925"/>
                <a:chOff x="1235785" y="3877955"/>
                <a:chExt cx="827179" cy="322925"/>
              </a:xfrm>
            </p:grpSpPr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0592DFA2-B911-4AFA-80D3-AF6D85BB7D9F}"/>
                    </a:ext>
                  </a:extLst>
                </p:cNvPr>
                <p:cNvSpPr/>
                <p:nvPr/>
              </p:nvSpPr>
              <p:spPr>
                <a:xfrm>
                  <a:off x="1235785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499C9B27-C987-4F2D-927E-53D8BF33F46C}"/>
                    </a:ext>
                  </a:extLst>
                </p:cNvPr>
                <p:cNvSpPr/>
                <p:nvPr/>
              </p:nvSpPr>
              <p:spPr>
                <a:xfrm>
                  <a:off x="1656447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C2422533-4956-40A2-8C37-15A7026B769C}"/>
                  </a:ext>
                </a:extLst>
              </p:cNvPr>
              <p:cNvSpPr/>
              <p:nvPr/>
            </p:nvSpPr>
            <p:spPr>
              <a:xfrm>
                <a:off x="3426257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4D31957-A3E7-4D48-B875-E3F62D0E29FC}"/>
                </a:ext>
              </a:extLst>
            </p:cNvPr>
            <p:cNvCxnSpPr>
              <a:cxnSpLocks/>
              <a:endCxn id="183" idx="0"/>
            </p:cNvCxnSpPr>
            <p:nvPr/>
          </p:nvCxnSpPr>
          <p:spPr>
            <a:xfrm flipH="1">
              <a:off x="3732056" y="3458949"/>
              <a:ext cx="913762" cy="439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2AA71B1E-027B-497E-9C5C-797BF43C0A6C}"/>
                </a:ext>
              </a:extLst>
            </p:cNvPr>
            <p:cNvCxnSpPr>
              <a:cxnSpLocks/>
              <a:stCxn id="189" idx="1"/>
            </p:cNvCxnSpPr>
            <p:nvPr/>
          </p:nvCxnSpPr>
          <p:spPr>
            <a:xfrm flipH="1">
              <a:off x="1561471" y="3296626"/>
              <a:ext cx="2659508" cy="5948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437469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8C249AA3D8C343975A2CA5FD0B032E" ma:contentTypeVersion="3" ma:contentTypeDescription="Create a new document." ma:contentTypeScope="" ma:versionID="9c3cddfb920bfa20321e48e72cf7fe51">
  <xsd:schema xmlns:xsd="http://www.w3.org/2001/XMLSchema" xmlns:xs="http://www.w3.org/2001/XMLSchema" xmlns:p="http://schemas.microsoft.com/office/2006/metadata/properties" xmlns:ns2="de79f5f9-4a33-48a3-a928-2bdbe92a59da" targetNamespace="http://schemas.microsoft.com/office/2006/metadata/properties" ma:root="true" ma:fieldsID="324c0426ec6d4fdcea98100fa067441a" ns2:_="">
    <xsd:import namespace="de79f5f9-4a33-48a3-a928-2bdbe92a5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9f5f9-4a33-48a3-a928-2bdbe92a59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DB3864-88E7-4C3F-8425-6E267C2B57F9}"/>
</file>

<file path=customXml/itemProps2.xml><?xml version="1.0" encoding="utf-8"?>
<ds:datastoreItem xmlns:ds="http://schemas.openxmlformats.org/officeDocument/2006/customXml" ds:itemID="{8335056E-4C85-4038-9D7C-9657E6AAC071}"/>
</file>

<file path=customXml/itemProps3.xml><?xml version="1.0" encoding="utf-8"?>
<ds:datastoreItem xmlns:ds="http://schemas.openxmlformats.org/officeDocument/2006/customXml" ds:itemID="{DACC7A6D-1828-481A-8EC6-244B68CEEEB0}"/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8534</TotalTime>
  <Words>11725</Words>
  <Application>Microsoft Office PowerPoint</Application>
  <PresentationFormat>On-screen Show (4:3)</PresentationFormat>
  <Paragraphs>3386</Paragraphs>
  <Slides>154</Slides>
  <Notes>144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154</vt:i4>
      </vt:variant>
    </vt:vector>
  </HeadingPairs>
  <TitlesOfParts>
    <vt:vector size="162" baseType="lpstr">
      <vt:lpstr>Arial</vt:lpstr>
      <vt:lpstr>Arial Black</vt:lpstr>
      <vt:lpstr>Calibri</vt:lpstr>
      <vt:lpstr>Cambria Math</vt:lpstr>
      <vt:lpstr>Tahoma</vt:lpstr>
      <vt:lpstr>Times New Roman</vt:lpstr>
      <vt:lpstr>10069045</vt:lpstr>
      <vt:lpstr>Equation</vt:lpstr>
      <vt:lpstr>Algorithm Analysis and Design   Advanced Data Structure  (B Tree) (Deletion)</vt:lpstr>
      <vt:lpstr>Overview</vt:lpstr>
      <vt:lpstr>B Tree</vt:lpstr>
      <vt:lpstr>B Tree</vt:lpstr>
      <vt:lpstr>B Tree</vt:lpstr>
      <vt:lpstr>B Tree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Gyanendra Tiwary</cp:lastModifiedBy>
  <cp:revision>515</cp:revision>
  <dcterms:created xsi:type="dcterms:W3CDTF">2008-04-22T09:26:06Z</dcterms:created>
  <dcterms:modified xsi:type="dcterms:W3CDTF">2020-11-05T07:14:14Z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0x010100DB8C249AA3D8C343975A2CA5FD0B032E</vt:lpwstr>
  </property>
</Properties>
</file>