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</p:sldMasterIdLst>
  <p:notesMasterIdLst>
    <p:notesMasterId r:id="rId55"/>
  </p:notesMasterIdLst>
  <p:sldIdLst>
    <p:sldId id="256" r:id="rId2"/>
    <p:sldId id="286" r:id="rId3"/>
    <p:sldId id="287" r:id="rId4"/>
    <p:sldId id="688" r:id="rId5"/>
    <p:sldId id="856" r:id="rId6"/>
    <p:sldId id="857" r:id="rId7"/>
    <p:sldId id="855" r:id="rId8"/>
    <p:sldId id="858" r:id="rId9"/>
    <p:sldId id="859" r:id="rId10"/>
    <p:sldId id="860" r:id="rId11"/>
    <p:sldId id="861" r:id="rId12"/>
    <p:sldId id="864" r:id="rId13"/>
    <p:sldId id="863" r:id="rId14"/>
    <p:sldId id="865" r:id="rId15"/>
    <p:sldId id="866" r:id="rId16"/>
    <p:sldId id="869" r:id="rId17"/>
    <p:sldId id="870" r:id="rId18"/>
    <p:sldId id="871" r:id="rId19"/>
    <p:sldId id="868" r:id="rId20"/>
    <p:sldId id="872" r:id="rId21"/>
    <p:sldId id="873" r:id="rId22"/>
    <p:sldId id="875" r:id="rId23"/>
    <p:sldId id="876" r:id="rId24"/>
    <p:sldId id="877" r:id="rId25"/>
    <p:sldId id="878" r:id="rId26"/>
    <p:sldId id="880" r:id="rId27"/>
    <p:sldId id="881" r:id="rId28"/>
    <p:sldId id="882" r:id="rId29"/>
    <p:sldId id="883" r:id="rId30"/>
    <p:sldId id="884" r:id="rId31"/>
    <p:sldId id="885" r:id="rId32"/>
    <p:sldId id="886" r:id="rId33"/>
    <p:sldId id="900" r:id="rId34"/>
    <p:sldId id="887" r:id="rId35"/>
    <p:sldId id="888" r:id="rId36"/>
    <p:sldId id="889" r:id="rId37"/>
    <p:sldId id="890" r:id="rId38"/>
    <p:sldId id="891" r:id="rId39"/>
    <p:sldId id="892" r:id="rId40"/>
    <p:sldId id="901" r:id="rId41"/>
    <p:sldId id="893" r:id="rId42"/>
    <p:sldId id="894" r:id="rId43"/>
    <p:sldId id="895" r:id="rId44"/>
    <p:sldId id="902" r:id="rId45"/>
    <p:sldId id="896" r:id="rId46"/>
    <p:sldId id="897" r:id="rId47"/>
    <p:sldId id="898" r:id="rId48"/>
    <p:sldId id="899" r:id="rId49"/>
    <p:sldId id="904" r:id="rId50"/>
    <p:sldId id="903" r:id="rId51"/>
    <p:sldId id="906" r:id="rId52"/>
    <p:sldId id="905" r:id="rId53"/>
    <p:sldId id="284" r:id="rId54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1635" autoAdjust="0"/>
  </p:normalViewPr>
  <p:slideViewPr>
    <p:cSldViewPr>
      <p:cViewPr varScale="1">
        <p:scale>
          <a:sx n="76" d="100"/>
          <a:sy n="76" d="100"/>
        </p:scale>
        <p:origin x="14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6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109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03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90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86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92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70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9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891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3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09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12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06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35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33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628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50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25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30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2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6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20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40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03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337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60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811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144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09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199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5661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8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28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946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793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99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48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060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8869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8861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542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16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0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629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935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6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2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40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9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09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Data Structure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(Binomial Heap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2000" b="1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203848" y="4149080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-36-39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(Representation)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6089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eaLnBrk="1" hangingPunct="1"/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binomial tree within a binomial heap is stored in the left-child, right-sibling representation</a:t>
                </a:r>
              </a:p>
              <a:p>
                <a:pPr algn="just" eaLnBrk="1" hangingPunct="1"/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node </a:t>
                </a:r>
                <a14:m>
                  <m:oMath xmlns:m="http://schemas.openxmlformats.org/officeDocument/2006/math"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contains POINTERS</a:t>
                </a:r>
              </a:p>
              <a:p>
                <a:pPr lvl="1" algn="just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tr-TR" altLang="en-US" sz="24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en-US" sz="24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altLang="en-US" sz="24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r>
                      <a:rPr lang="en-IN" altLang="en-US" sz="24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its parent</a:t>
                </a:r>
                <a:endParaRPr lang="en-IN" altLang="en-US" sz="24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its key value</a:t>
                </a:r>
                <a:endParaRPr lang="tr-TR" altLang="en-US" sz="24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𝑐h𝑖𝑙𝑑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𝑐h𝑖𝑙𝑑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its leftmost child</a:t>
                </a:r>
              </a:p>
              <a:p>
                <a:pPr lvl="1" algn="just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𝑠𝑖𝑏𝑙𝑖𝑛𝑔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𝑠𝑖𝑏𝑙𝑖𝑛𝑔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its immediately right sibling</a:t>
                </a:r>
                <a:endParaRPr lang="en-IN" altLang="en-US" sz="24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altLang="en-US" sz="24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𝑑𝑒𝑔𝑟𝑒𝑒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𝑑𝑒𝑔𝑟𝑒𝑒</m:t>
                    </m:r>
                  </m:oMath>
                </a14:m>
                <a:r>
                  <a:rPr lang="en-IN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its degree value (i.e. </a:t>
                </a:r>
                <a:r>
                  <a:rPr lang="tr-TR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denotes the number of children of </a:t>
                </a:r>
                <a:r>
                  <a:rPr lang="en-IN" altLang="en-US" sz="24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X)</a:t>
                </a:r>
                <a:endParaRPr lang="tr-TR" altLang="en-US" sz="24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6089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1269" t="-1185" r="-1269" b="-51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(Representation)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3FD1D-0A2C-4087-A974-0D7B3224CEAE}"/>
              </a:ext>
            </a:extLst>
          </p:cNvPr>
          <p:cNvGrpSpPr/>
          <p:nvPr/>
        </p:nvGrpSpPr>
        <p:grpSpPr>
          <a:xfrm>
            <a:off x="974938" y="1487735"/>
            <a:ext cx="7125453" cy="4183857"/>
            <a:chOff x="609600" y="1531143"/>
            <a:chExt cx="6705600" cy="418385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71C91559-9922-4CB9-B4E2-CC07BACC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4384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DABB5BCA-568B-4B2A-B971-B6CE24D1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6670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0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B939F0D4-3EFE-45A4-88A2-319ABCF40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8956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900"/>
                <a:t>NIL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F69675D1-89BD-4AA8-95F0-ED8C067CF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8956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800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63CDD3EB-5097-4427-BEB6-7188F800B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209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NIL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A117F262-1AB2-46CE-84B8-1153C229C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2819400"/>
              <a:ext cx="762000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head[H]</a:t>
              </a: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DD349AEC-FC05-4769-A0AF-5998E9831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2971800"/>
              <a:ext cx="3810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7EFBA100-0841-4AEF-AB06-C8475748A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4038600"/>
              <a:ext cx="4572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Oval 18">
              <a:extLst>
                <a:ext uri="{FF2B5EF4-FFF2-40B4-BE49-F238E27FC236}">
                  <a16:creationId xmlns:a16="http://schemas.microsoft.com/office/drawing/2014/main" id="{CEA6909E-5BF9-4D56-AF59-A41AC6E1D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A5AA1D31-7A34-4EB0-9870-5DB17092F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4384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A1B42CAF-D989-4B93-8620-497D9C3FD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6670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39F8926C-7681-4EA9-BB42-9554C1BF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8956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900"/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E8F79290-B839-4926-B7E3-FB25BD66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8956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/>
                <a:t>NIL</a:t>
              </a: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E5DEC3BB-1163-430D-8887-CD712D5B6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209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NIL</a:t>
              </a: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F7C5C9CD-DCFF-4456-9C41-A172F6727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733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12</a:t>
              </a: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931EDF16-F169-44FB-A1F2-740183B12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9624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0</a:t>
              </a: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BF7F8460-8886-48E9-976D-9DE78046B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1910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900"/>
                <a:t>NIL</a:t>
              </a: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9E33EBB1-48CF-42E9-AB74-FB731A93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1910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/>
                <a:t>NIL</a:t>
              </a:r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DB250FD2-4101-4265-9DC9-D966EBAB1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5052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/>
            </a:p>
          </p:txBody>
        </p:sp>
        <p:sp>
          <p:nvSpPr>
            <p:cNvPr id="27" name="Text Box 29">
              <a:extLst>
                <a:ext uri="{FF2B5EF4-FFF2-40B4-BE49-F238E27FC236}">
                  <a16:creationId xmlns:a16="http://schemas.microsoft.com/office/drawing/2014/main" id="{778F1F13-C47D-4C9B-B988-66E544C94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886200"/>
              <a:ext cx="762000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head[H]</a:t>
              </a:r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660B427F-5FC3-4C99-A16C-A8CC91BE5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4038600"/>
              <a:ext cx="3810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Oval 31">
              <a:extLst>
                <a:ext uri="{FF2B5EF4-FFF2-40B4-BE49-F238E27FC236}">
                  <a16:creationId xmlns:a16="http://schemas.microsoft.com/office/drawing/2014/main" id="{5B5D6830-4C35-4ED2-8141-95AA89F53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38862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30" name="Oval 32">
              <a:extLst>
                <a:ext uri="{FF2B5EF4-FFF2-40B4-BE49-F238E27FC236}">
                  <a16:creationId xmlns:a16="http://schemas.microsoft.com/office/drawing/2014/main" id="{0B55868A-49F3-4C45-B867-1013B42F8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4958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12</a:t>
              </a:r>
            </a:p>
          </p:txBody>
        </p:sp>
        <p:sp>
          <p:nvSpPr>
            <p:cNvPr id="31" name="Oval 33">
              <a:extLst>
                <a:ext uri="{FF2B5EF4-FFF2-40B4-BE49-F238E27FC236}">
                  <a16:creationId xmlns:a16="http://schemas.microsoft.com/office/drawing/2014/main" id="{C8459BBD-B8DC-4689-8B83-102DC6908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4958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10</a:t>
              </a:r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D0E640D4-605F-4A3E-B36D-67407DCA8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5105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15</a:t>
              </a:r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3888DDFD-9309-4CDE-B82B-871CD461E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48006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36">
              <a:extLst>
                <a:ext uri="{FF2B5EF4-FFF2-40B4-BE49-F238E27FC236}">
                  <a16:creationId xmlns:a16="http://schemas.microsoft.com/office/drawing/2014/main" id="{30BC0983-785B-44A7-AAEA-83514BBCC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41910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9C314086-C366-4298-876B-7184777F7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4114800"/>
              <a:ext cx="457200" cy="381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A6D4EB85-170D-4EF9-AD77-9387EA6B0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2971800"/>
              <a:ext cx="12192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Rectangle 39">
              <a:extLst>
                <a:ext uri="{FF2B5EF4-FFF2-40B4-BE49-F238E27FC236}">
                  <a16:creationId xmlns:a16="http://schemas.microsoft.com/office/drawing/2014/main" id="{FD8F854E-B7CC-4E84-BD32-01ABFBAAD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733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10</a:t>
              </a:r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BF535BAA-5507-4543-9E34-CE446CE2E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9624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9E018D5E-7143-4E64-9A4B-DC227CA7F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1910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900"/>
            </a:p>
          </p:txBody>
        </p:sp>
        <p:sp>
          <p:nvSpPr>
            <p:cNvPr id="40" name="Rectangle 42">
              <a:extLst>
                <a:ext uri="{FF2B5EF4-FFF2-40B4-BE49-F238E27FC236}">
                  <a16:creationId xmlns:a16="http://schemas.microsoft.com/office/drawing/2014/main" id="{12CD3A61-7F24-4FE5-B2F0-C17DB9B7B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910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800"/>
            </a:p>
          </p:txBody>
        </p:sp>
        <p:sp>
          <p:nvSpPr>
            <p:cNvPr id="41" name="Rectangle 43">
              <a:extLst>
                <a:ext uri="{FF2B5EF4-FFF2-40B4-BE49-F238E27FC236}">
                  <a16:creationId xmlns:a16="http://schemas.microsoft.com/office/drawing/2014/main" id="{2989E4ED-0A2B-4CEA-8E77-14FE6B2C5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5052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/>
            </a:p>
          </p:txBody>
        </p: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54DCE53A-6C08-4EB3-B9C9-7D277C704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50292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15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9920B695-0EB0-45E6-9C50-FE34598D2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5257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0</a:t>
              </a: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60796012-4054-494F-9A8D-BEF92569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54864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900"/>
                <a:t>NIL</a:t>
              </a: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788EBE97-69FF-4161-9F38-E9ABD32E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4864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/>
                <a:t>NIL</a:t>
              </a: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CA2C5CC5-89D2-415A-A65B-C2EF78311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8006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/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E212A8D5-725A-4B88-9034-203ADF754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600" y="4419600"/>
              <a:ext cx="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Line 50">
              <a:extLst>
                <a:ext uri="{FF2B5EF4-FFF2-40B4-BE49-F238E27FC236}">
                  <a16:creationId xmlns:a16="http://schemas.microsoft.com/office/drawing/2014/main" id="{0457FE52-7BED-4E4C-87E0-645399BAF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343400"/>
              <a:ext cx="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Line 52">
              <a:extLst>
                <a:ext uri="{FF2B5EF4-FFF2-40B4-BE49-F238E27FC236}">
                  <a16:creationId xmlns:a16="http://schemas.microsoft.com/office/drawing/2014/main" id="{0DF43EA1-6457-4E73-9312-CF65B210A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4267200"/>
              <a:ext cx="7620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Line 53">
              <a:extLst>
                <a:ext uri="{FF2B5EF4-FFF2-40B4-BE49-F238E27FC236}">
                  <a16:creationId xmlns:a16="http://schemas.microsoft.com/office/drawing/2014/main" id="{453659E9-5136-4B45-B768-B19D14E5E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4200" y="31242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Line 54">
              <a:extLst>
                <a:ext uri="{FF2B5EF4-FFF2-40B4-BE49-F238E27FC236}">
                  <a16:creationId xmlns:a16="http://schemas.microsoft.com/office/drawing/2014/main" id="{0700347E-48D7-4DE2-B13C-88B355A9BE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1200" y="3124200"/>
              <a:ext cx="83820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Line 55">
              <a:extLst>
                <a:ext uri="{FF2B5EF4-FFF2-40B4-BE49-F238E27FC236}">
                  <a16:creationId xmlns:a16="http://schemas.microsoft.com/office/drawing/2014/main" id="{A24D82E7-077D-42A5-89B5-448DDD439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3048000"/>
              <a:ext cx="106680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55101D1D-B05B-474D-8ED8-AE2124790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600200"/>
              <a:ext cx="685800" cy="36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a)</a:t>
              </a: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1F6D90F8-3E81-4AFF-A02D-D2FCA9613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0" y="1531143"/>
              <a:ext cx="838200" cy="36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c)</a:t>
              </a: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8E3FE355-4476-43BB-AB61-09E0A9491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8288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key</a:t>
              </a:r>
            </a:p>
          </p:txBody>
        </p:sp>
        <p:sp>
          <p:nvSpPr>
            <p:cNvPr id="57" name="Rectangle 60">
              <a:extLst>
                <a:ext uri="{FF2B5EF4-FFF2-40B4-BE49-F238E27FC236}">
                  <a16:creationId xmlns:a16="http://schemas.microsoft.com/office/drawing/2014/main" id="{3B0ED60C-C5EC-4EB7-91D3-C1D8831E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0574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degree</a:t>
              </a:r>
            </a:p>
          </p:txBody>
        </p:sp>
        <p:sp>
          <p:nvSpPr>
            <p:cNvPr id="58" name="Rectangle 61">
              <a:extLst>
                <a:ext uri="{FF2B5EF4-FFF2-40B4-BE49-F238E27FC236}">
                  <a16:creationId xmlns:a16="http://schemas.microsoft.com/office/drawing/2014/main" id="{C2B877D1-0520-4AEB-8747-6DCB2AD64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2860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900"/>
                <a:t>child</a:t>
              </a:r>
            </a:p>
          </p:txBody>
        </p:sp>
        <p:sp>
          <p:nvSpPr>
            <p:cNvPr id="59" name="Rectangle 62">
              <a:extLst>
                <a:ext uri="{FF2B5EF4-FFF2-40B4-BE49-F238E27FC236}">
                  <a16:creationId xmlns:a16="http://schemas.microsoft.com/office/drawing/2014/main" id="{3A4D1EB9-B9DD-4178-8924-6B3B03CB6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286000"/>
              <a:ext cx="381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/>
                <a:t>sibling</a:t>
              </a:r>
            </a:p>
          </p:txBody>
        </p:sp>
        <p:sp>
          <p:nvSpPr>
            <p:cNvPr id="60" name="Rectangle 63">
              <a:extLst>
                <a:ext uri="{FF2B5EF4-FFF2-40B4-BE49-F238E27FC236}">
                  <a16:creationId xmlns:a16="http://schemas.microsoft.com/office/drawing/2014/main" id="{EFA02377-4878-4C7A-A934-BBF9F4B47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600200"/>
              <a:ext cx="7620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p</a:t>
              </a:r>
            </a:p>
          </p:txBody>
        </p:sp>
        <p:sp>
          <p:nvSpPr>
            <p:cNvPr id="61" name="Text Box 64">
              <a:extLst>
                <a:ext uri="{FF2B5EF4-FFF2-40B4-BE49-F238E27FC236}">
                  <a16:creationId xmlns:a16="http://schemas.microsoft.com/office/drawing/2014/main" id="{15EA3353-803C-4C54-934B-5A44BDF99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3429000"/>
              <a:ext cx="533400" cy="36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0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6089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 Heap support the following five operations: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MAKE-HEAP()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creates and returns a new heap containing no elements.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MINIMUM(H)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returns a pointer to the node in heap H whose key is minimum.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UNION(H1, H2)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creates and returns a new heap that contains all the nodes of heaps H1 and H2. Heaps H1 and H2 are "destroyed" by this operation.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EXTRACT-MIN(H)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deletes the node from heap H whose key is minimum, returning a pointer to the node. </a:t>
            </a:r>
          </a:p>
        </p:txBody>
      </p:sp>
    </p:spTree>
    <p:extLst>
      <p:ext uri="{BB962C8B-B14F-4D97-AF65-F5344CB8AC3E}">
        <p14:creationId xmlns:p14="http://schemas.microsoft.com/office/powerpoint/2010/main" val="297570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6089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INSERT(H, x)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inserts node x, whose key field has already been filled in, into heap H.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DECREASE-KEY(H, x, k)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assigns to node x within heap H the new key value k, which is assumed to be no greater than its current key value.[1]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DELETE(H, x)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deletes node x from heap H</a:t>
            </a:r>
            <a:endParaRPr lang="en-US" sz="2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5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(Operations_1)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84784"/>
            <a:ext cx="712879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 defTabSz="452438">
              <a:buAutoNum type="arabicPeriod"/>
            </a:pPr>
            <a:r>
              <a:rPr lang="en-US" sz="24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MAKE-HEAP() : </a:t>
            </a:r>
            <a:r>
              <a:rPr lang="en-US" sz="24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creates and returns a new heap 	containing no elements.</a:t>
            </a:r>
          </a:p>
          <a:p>
            <a:pPr marL="400050" lvl="1" indent="0" algn="just">
              <a:buNone/>
            </a:pPr>
            <a:endParaRPr lang="en-US" sz="22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00050" lvl="1" indent="0" algn="just">
              <a:buNone/>
            </a:pPr>
            <a:r>
              <a:rPr lang="en-US" sz="22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make an empty binomial heap, the MAKE-BINOMIAL-HEAP procedure simply allocates and returns an object H , where head[H ] = NIL. </a:t>
            </a:r>
          </a:p>
          <a:p>
            <a:pPr marL="400050" lvl="1" indent="0" algn="just">
              <a:buNone/>
            </a:pPr>
            <a:endParaRPr lang="en-US" sz="22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00050" lvl="1" indent="0" algn="just">
              <a:buNone/>
            </a:pPr>
            <a:r>
              <a:rPr lang="en-US" sz="22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running time is Θ(1). </a:t>
            </a:r>
          </a:p>
        </p:txBody>
      </p:sp>
    </p:spTree>
    <p:extLst>
      <p:ext uri="{BB962C8B-B14F-4D97-AF65-F5344CB8AC3E}">
        <p14:creationId xmlns:p14="http://schemas.microsoft.com/office/powerpoint/2010/main" val="324901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(Operations_2)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96752"/>
            <a:ext cx="691276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MINIMUM(H) :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procedure BINOMIAL-HEAP-MINIMUM() returns a pointer to the node with the minimum key in an n-node binomial heap H. This implementation assumes that there are no keys with value ∞.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9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(Operations_2)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96752"/>
            <a:ext cx="691276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MINIMUM(H) : 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Since the binomial heap is a min-heap-order, the minimum key of each binomial tree must be at the root. This operation checks all the roots to find the minimum key.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Pseudocode:</a:t>
            </a:r>
            <a:r>
              <a:rPr lang="en-US" altLang="en-US" sz="1800" dirty="0"/>
              <a:t>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implementation assumes that there are no keys with value ∞.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EE73AF-A865-44F3-88A4-0B4476A4DCAB}"/>
              </a:ext>
            </a:extLst>
          </p:cNvPr>
          <p:cNvGrpSpPr/>
          <p:nvPr/>
        </p:nvGrpSpPr>
        <p:grpSpPr>
          <a:xfrm>
            <a:off x="4053543" y="2587855"/>
            <a:ext cx="4160033" cy="1897018"/>
            <a:chOff x="2699792" y="1700808"/>
            <a:chExt cx="4160033" cy="1897018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F77F0469-BA8D-42DA-83E1-7465E742A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064" y="2067556"/>
              <a:ext cx="312466" cy="840804"/>
              <a:chOff x="793" y="2115"/>
              <a:chExt cx="136" cy="394"/>
            </a:xfrm>
          </p:grpSpPr>
          <p:sp>
            <p:nvSpPr>
              <p:cNvPr id="30" name="Oval 10">
                <a:extLst>
                  <a:ext uri="{FF2B5EF4-FFF2-40B4-BE49-F238E27FC236}">
                    <a16:creationId xmlns:a16="http://schemas.microsoft.com/office/drawing/2014/main" id="{AF9FF4C5-1376-4E60-AEA1-C82C9923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1" name="Oval 11">
                <a:extLst>
                  <a:ext uri="{FF2B5EF4-FFF2-40B4-BE49-F238E27FC236}">
                    <a16:creationId xmlns:a16="http://schemas.microsoft.com/office/drawing/2014/main" id="{289E73A4-7F5F-4ECF-80B3-22B051123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2" name="AutoShape 12">
                <a:extLst>
                  <a:ext uri="{FF2B5EF4-FFF2-40B4-BE49-F238E27FC236}">
                    <a16:creationId xmlns:a16="http://schemas.microsoft.com/office/drawing/2014/main" id="{46ECC74F-52B7-4842-8478-C6655E89B7F8}"/>
                  </a:ext>
                </a:extLst>
              </p:cNvPr>
              <p:cNvCxnSpPr>
                <a:cxnSpLocks noChangeShapeType="1"/>
                <a:stCxn id="31" idx="4"/>
                <a:endCxn id="30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24">
              <a:extLst>
                <a:ext uri="{FF2B5EF4-FFF2-40B4-BE49-F238E27FC236}">
                  <a16:creationId xmlns:a16="http://schemas.microsoft.com/office/drawing/2014/main" id="{79824909-22D5-4849-BE65-E6E782A5A1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8126" y="2066198"/>
              <a:ext cx="1121903" cy="1495516"/>
              <a:chOff x="793" y="1902"/>
              <a:chExt cx="454" cy="748"/>
            </a:xfrm>
          </p:grpSpPr>
          <p:grpSp>
            <p:nvGrpSpPr>
              <p:cNvPr id="21" name="Group 25">
                <a:extLst>
                  <a:ext uri="{FF2B5EF4-FFF2-40B4-BE49-F238E27FC236}">
                    <a16:creationId xmlns:a16="http://schemas.microsoft.com/office/drawing/2014/main" id="{D714AE81-887C-4C14-9478-383443DF63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178"/>
                <a:ext cx="136" cy="472"/>
                <a:chOff x="793" y="2178"/>
                <a:chExt cx="136" cy="472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BBE5C8B-0018-493A-887C-2BC02972C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51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4BEB14C-FE8D-4F5E-8441-2553B128A1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7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9" name="AutoShape 28">
                  <a:extLst>
                    <a:ext uri="{FF2B5EF4-FFF2-40B4-BE49-F238E27FC236}">
                      <a16:creationId xmlns:a16="http://schemas.microsoft.com/office/drawing/2014/main" id="{5DACBB32-4198-4834-BED5-4A9E4C1BC51A}"/>
                    </a:ext>
                  </a:extLst>
                </p:cNvPr>
                <p:cNvCxnSpPr>
                  <a:cxnSpLocks noChangeShapeType="1"/>
                  <a:stCxn id="28" idx="4"/>
                  <a:endCxn id="27" idx="0"/>
                </p:cNvCxnSpPr>
                <p:nvPr/>
              </p:nvCxnSpPr>
              <p:spPr bwMode="auto">
                <a:xfrm rot="5400000">
                  <a:off x="761" y="2414"/>
                  <a:ext cx="200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2" name="Group 29">
                <a:extLst>
                  <a:ext uri="{FF2B5EF4-FFF2-40B4-BE49-F238E27FC236}">
                    <a16:creationId xmlns:a16="http://schemas.microsoft.com/office/drawing/2014/main" id="{AFE4F339-E8ED-4E5F-9645-75C8461576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" y="1902"/>
                <a:ext cx="156" cy="412"/>
                <a:chOff x="773" y="2084"/>
                <a:chExt cx="156" cy="412"/>
              </a:xfrm>
            </p:grpSpPr>
            <p:sp>
              <p:nvSpPr>
                <p:cNvPr id="24" name="Oval 30">
                  <a:extLst>
                    <a:ext uri="{FF2B5EF4-FFF2-40B4-BE49-F238E27FC236}">
                      <a16:creationId xmlns:a16="http://schemas.microsoft.com/office/drawing/2014/main" id="{10DDDBCE-DC3C-4A97-8829-E249A3655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2360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5" name="Oval 31">
                  <a:extLst>
                    <a:ext uri="{FF2B5EF4-FFF2-40B4-BE49-F238E27FC236}">
                      <a16:creationId xmlns:a16="http://schemas.microsoft.com/office/drawing/2014/main" id="{05BE691C-BCDD-4902-8D3A-D51A75F47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84"/>
                  <a:ext cx="136" cy="1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6" name="AutoShape 32">
                  <a:extLst>
                    <a:ext uri="{FF2B5EF4-FFF2-40B4-BE49-F238E27FC236}">
                      <a16:creationId xmlns:a16="http://schemas.microsoft.com/office/drawing/2014/main" id="{E5006A2F-E5A1-42B0-9B8F-D4A9CF680C1A}"/>
                    </a:ext>
                  </a:extLst>
                </p:cNvPr>
                <p:cNvCxnSpPr>
                  <a:cxnSpLocks noChangeShapeType="1"/>
                  <a:stCxn id="25" idx="4"/>
                </p:cNvCxnSpPr>
                <p:nvPr/>
              </p:nvCxnSpPr>
              <p:spPr bwMode="auto">
                <a:xfrm rot="5400000">
                  <a:off x="805" y="2299"/>
                  <a:ext cx="104" cy="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3" name="AutoShape 33">
                <a:extLst>
                  <a:ext uri="{FF2B5EF4-FFF2-40B4-BE49-F238E27FC236}">
                    <a16:creationId xmlns:a16="http://schemas.microsoft.com/office/drawing/2014/main" id="{49A0FE32-B0A1-468E-9902-F2B1CF185D18}"/>
                  </a:ext>
                </a:extLst>
              </p:cNvPr>
              <p:cNvCxnSpPr>
                <a:cxnSpLocks noChangeShapeType="1"/>
                <a:stCxn id="28" idx="7"/>
              </p:cNvCxnSpPr>
              <p:nvPr/>
            </p:nvCxnSpPr>
            <p:spPr bwMode="auto">
              <a:xfrm rot="5400000" flipH="1" flipV="1">
                <a:off x="956" y="2009"/>
                <a:ext cx="143" cy="2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49C5A886-D600-4629-913E-7DB2532D4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666" y="2206105"/>
              <a:ext cx="120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36">
              <a:extLst>
                <a:ext uri="{FF2B5EF4-FFF2-40B4-BE49-F238E27FC236}">
                  <a16:creationId xmlns:a16="http://schemas.microsoft.com/office/drawing/2014/main" id="{5E544612-E3B1-4B19-8A37-5F2165E47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209" y="2206105"/>
              <a:ext cx="699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Oval 35">
              <a:extLst>
                <a:ext uri="{FF2B5EF4-FFF2-40B4-BE49-F238E27FC236}">
                  <a16:creationId xmlns:a16="http://schemas.microsoft.com/office/drawing/2014/main" id="{35CB7411-A606-4C0B-ACE6-FC4DB427E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917" y="2049898"/>
              <a:ext cx="322882" cy="315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8A68F46C-CF86-43DA-B00A-EC14B3D8E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4579" y="2206105"/>
              <a:ext cx="955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43">
              <a:extLst>
                <a:ext uri="{FF2B5EF4-FFF2-40B4-BE49-F238E27FC236}">
                  <a16:creationId xmlns:a16="http://schemas.microsoft.com/office/drawing/2014/main" id="{18988C25-7702-48AB-865D-5DEEC99ED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255" y="2067556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2</a:t>
              </a:r>
              <a:r>
                <a:rPr lang="tr-TR" altLang="en-US" sz="1400" dirty="0"/>
                <a:t>0</a:t>
              </a:r>
              <a:endParaRPr lang="en-US" altLang="en-US" sz="1400" dirty="0"/>
            </a:p>
          </p:txBody>
        </p:sp>
        <p:sp>
          <p:nvSpPr>
            <p:cNvPr id="13" name="Text Box 47">
              <a:extLst>
                <a:ext uri="{FF2B5EF4-FFF2-40B4-BE49-F238E27FC236}">
                  <a16:creationId xmlns:a16="http://schemas.microsoft.com/office/drawing/2014/main" id="{B4C71F71-FB9E-4C9F-8775-23E7877B6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2617678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3</a:t>
              </a:r>
              <a:r>
                <a:rPr lang="tr-TR" altLang="en-US" sz="1400" dirty="0"/>
                <a:t>5</a:t>
              </a:r>
              <a:endParaRPr lang="en-US" altLang="en-US" sz="1400" dirty="0"/>
            </a:p>
          </p:txBody>
        </p:sp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A1256FAB-B9C9-4041-AB1F-F277BCC0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2067556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15</a:t>
              </a:r>
            </a:p>
          </p:txBody>
        </p:sp>
        <p:sp>
          <p:nvSpPr>
            <p:cNvPr id="15" name="Text Box 51">
              <a:extLst>
                <a:ext uri="{FF2B5EF4-FFF2-40B4-BE49-F238E27FC236}">
                  <a16:creationId xmlns:a16="http://schemas.microsoft.com/office/drawing/2014/main" id="{A1DC468A-76CF-4F68-99CD-095DFF264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5763" y="2085665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16" name="Text Box 52">
              <a:extLst>
                <a:ext uri="{FF2B5EF4-FFF2-40B4-BE49-F238E27FC236}">
                  <a16:creationId xmlns:a16="http://schemas.microsoft.com/office/drawing/2014/main" id="{2206F429-35C7-4EAC-B98F-5B51CA09F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75" y="2621296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28</a:t>
              </a:r>
            </a:p>
          </p:txBody>
        </p:sp>
        <p:sp>
          <p:nvSpPr>
            <p:cNvPr id="17" name="Text Box 54">
              <a:extLst>
                <a:ext uri="{FF2B5EF4-FFF2-40B4-BE49-F238E27FC236}">
                  <a16:creationId xmlns:a16="http://schemas.microsoft.com/office/drawing/2014/main" id="{5123CF3B-E3E5-434F-9FAE-1B98AA2C5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8126" y="3290049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18" name="Text Box 55">
              <a:extLst>
                <a:ext uri="{FF2B5EF4-FFF2-40B4-BE49-F238E27FC236}">
                  <a16:creationId xmlns:a16="http://schemas.microsoft.com/office/drawing/2014/main" id="{6BC4E8F5-64F0-4811-9183-B011B74F1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8126" y="2617678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10</a:t>
              </a:r>
            </a:p>
          </p:txBody>
        </p:sp>
        <p:sp>
          <p:nvSpPr>
            <p:cNvPr id="19" name="Line 62">
              <a:extLst>
                <a:ext uri="{FF2B5EF4-FFF2-40B4-BE49-F238E27FC236}">
                  <a16:creationId xmlns:a16="http://schemas.microsoft.com/office/drawing/2014/main" id="{89127877-74D5-4BF1-832F-A6A8260F8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6618" y="194530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3E8A9488-55BD-456E-B13B-AB9D9C95A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1700808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481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(Operations_2)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96752"/>
            <a:ext cx="691276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MINIMUM(H) : 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Since the binomial heap is a min-heap-order, the minimum key of each binomial tree must be at the root. This operation checks all the roots to find the minimum key.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Pseudocode:</a:t>
            </a:r>
            <a:r>
              <a:rPr lang="en-US" altLang="en-US" sz="1800" dirty="0"/>
              <a:t>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implementation assumes that there are no keys with value ∞.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BINOMIAL-HEAP-MINIMUM(H)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	y ←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	x ← head[H]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	min ← ∞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	while x ≠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	do if key[x] &lt; min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 	then min ← key[x]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	y ← x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	x ← sibling[x]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 	return 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EE73AF-A865-44F3-88A4-0B4476A4DCAB}"/>
              </a:ext>
            </a:extLst>
          </p:cNvPr>
          <p:cNvGrpSpPr/>
          <p:nvPr/>
        </p:nvGrpSpPr>
        <p:grpSpPr>
          <a:xfrm>
            <a:off x="4053543" y="2587855"/>
            <a:ext cx="4160033" cy="1897018"/>
            <a:chOff x="2699792" y="1700808"/>
            <a:chExt cx="4160033" cy="1897018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F77F0469-BA8D-42DA-83E1-7465E742A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064" y="2067556"/>
              <a:ext cx="312466" cy="840804"/>
              <a:chOff x="793" y="2115"/>
              <a:chExt cx="136" cy="394"/>
            </a:xfrm>
          </p:grpSpPr>
          <p:sp>
            <p:nvSpPr>
              <p:cNvPr id="30" name="Oval 10">
                <a:extLst>
                  <a:ext uri="{FF2B5EF4-FFF2-40B4-BE49-F238E27FC236}">
                    <a16:creationId xmlns:a16="http://schemas.microsoft.com/office/drawing/2014/main" id="{AF9FF4C5-1376-4E60-AEA1-C82C9923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1" name="Oval 11">
                <a:extLst>
                  <a:ext uri="{FF2B5EF4-FFF2-40B4-BE49-F238E27FC236}">
                    <a16:creationId xmlns:a16="http://schemas.microsoft.com/office/drawing/2014/main" id="{289E73A4-7F5F-4ECF-80B3-22B051123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2" name="AutoShape 12">
                <a:extLst>
                  <a:ext uri="{FF2B5EF4-FFF2-40B4-BE49-F238E27FC236}">
                    <a16:creationId xmlns:a16="http://schemas.microsoft.com/office/drawing/2014/main" id="{46ECC74F-52B7-4842-8478-C6655E89B7F8}"/>
                  </a:ext>
                </a:extLst>
              </p:cNvPr>
              <p:cNvCxnSpPr>
                <a:cxnSpLocks noChangeShapeType="1"/>
                <a:stCxn id="31" idx="4"/>
                <a:endCxn id="30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24">
              <a:extLst>
                <a:ext uri="{FF2B5EF4-FFF2-40B4-BE49-F238E27FC236}">
                  <a16:creationId xmlns:a16="http://schemas.microsoft.com/office/drawing/2014/main" id="{79824909-22D5-4849-BE65-E6E782A5A1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8126" y="2066198"/>
              <a:ext cx="1121903" cy="1495516"/>
              <a:chOff x="793" y="1902"/>
              <a:chExt cx="454" cy="748"/>
            </a:xfrm>
          </p:grpSpPr>
          <p:grpSp>
            <p:nvGrpSpPr>
              <p:cNvPr id="21" name="Group 25">
                <a:extLst>
                  <a:ext uri="{FF2B5EF4-FFF2-40B4-BE49-F238E27FC236}">
                    <a16:creationId xmlns:a16="http://schemas.microsoft.com/office/drawing/2014/main" id="{D714AE81-887C-4C14-9478-383443DF63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178"/>
                <a:ext cx="136" cy="472"/>
                <a:chOff x="793" y="2178"/>
                <a:chExt cx="136" cy="472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BBE5C8B-0018-493A-887C-2BC02972C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51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4BEB14C-FE8D-4F5E-8441-2553B128A1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7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9" name="AutoShape 28">
                  <a:extLst>
                    <a:ext uri="{FF2B5EF4-FFF2-40B4-BE49-F238E27FC236}">
                      <a16:creationId xmlns:a16="http://schemas.microsoft.com/office/drawing/2014/main" id="{5DACBB32-4198-4834-BED5-4A9E4C1BC51A}"/>
                    </a:ext>
                  </a:extLst>
                </p:cNvPr>
                <p:cNvCxnSpPr>
                  <a:cxnSpLocks noChangeShapeType="1"/>
                  <a:stCxn id="28" idx="4"/>
                  <a:endCxn id="27" idx="0"/>
                </p:cNvCxnSpPr>
                <p:nvPr/>
              </p:nvCxnSpPr>
              <p:spPr bwMode="auto">
                <a:xfrm rot="5400000">
                  <a:off x="761" y="2414"/>
                  <a:ext cx="200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2" name="Group 29">
                <a:extLst>
                  <a:ext uri="{FF2B5EF4-FFF2-40B4-BE49-F238E27FC236}">
                    <a16:creationId xmlns:a16="http://schemas.microsoft.com/office/drawing/2014/main" id="{AFE4F339-E8ED-4E5F-9645-75C8461576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" y="1902"/>
                <a:ext cx="156" cy="412"/>
                <a:chOff x="773" y="2084"/>
                <a:chExt cx="156" cy="412"/>
              </a:xfrm>
            </p:grpSpPr>
            <p:sp>
              <p:nvSpPr>
                <p:cNvPr id="24" name="Oval 30">
                  <a:extLst>
                    <a:ext uri="{FF2B5EF4-FFF2-40B4-BE49-F238E27FC236}">
                      <a16:creationId xmlns:a16="http://schemas.microsoft.com/office/drawing/2014/main" id="{10DDDBCE-DC3C-4A97-8829-E249A3655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2360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5" name="Oval 31">
                  <a:extLst>
                    <a:ext uri="{FF2B5EF4-FFF2-40B4-BE49-F238E27FC236}">
                      <a16:creationId xmlns:a16="http://schemas.microsoft.com/office/drawing/2014/main" id="{05BE691C-BCDD-4902-8D3A-D51A75F47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84"/>
                  <a:ext cx="136" cy="1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6" name="AutoShape 32">
                  <a:extLst>
                    <a:ext uri="{FF2B5EF4-FFF2-40B4-BE49-F238E27FC236}">
                      <a16:creationId xmlns:a16="http://schemas.microsoft.com/office/drawing/2014/main" id="{E5006A2F-E5A1-42B0-9B8F-D4A9CF680C1A}"/>
                    </a:ext>
                  </a:extLst>
                </p:cNvPr>
                <p:cNvCxnSpPr>
                  <a:cxnSpLocks noChangeShapeType="1"/>
                  <a:stCxn id="25" idx="4"/>
                </p:cNvCxnSpPr>
                <p:nvPr/>
              </p:nvCxnSpPr>
              <p:spPr bwMode="auto">
                <a:xfrm rot="5400000">
                  <a:off x="805" y="2299"/>
                  <a:ext cx="104" cy="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3" name="AutoShape 33">
                <a:extLst>
                  <a:ext uri="{FF2B5EF4-FFF2-40B4-BE49-F238E27FC236}">
                    <a16:creationId xmlns:a16="http://schemas.microsoft.com/office/drawing/2014/main" id="{49A0FE32-B0A1-468E-9902-F2B1CF185D18}"/>
                  </a:ext>
                </a:extLst>
              </p:cNvPr>
              <p:cNvCxnSpPr>
                <a:cxnSpLocks noChangeShapeType="1"/>
                <a:stCxn id="28" idx="7"/>
              </p:cNvCxnSpPr>
              <p:nvPr/>
            </p:nvCxnSpPr>
            <p:spPr bwMode="auto">
              <a:xfrm rot="5400000" flipH="1" flipV="1">
                <a:off x="956" y="2009"/>
                <a:ext cx="143" cy="2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49C5A886-D600-4629-913E-7DB2532D4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666" y="2206105"/>
              <a:ext cx="120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36">
              <a:extLst>
                <a:ext uri="{FF2B5EF4-FFF2-40B4-BE49-F238E27FC236}">
                  <a16:creationId xmlns:a16="http://schemas.microsoft.com/office/drawing/2014/main" id="{5E544612-E3B1-4B19-8A37-5F2165E47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209" y="2206105"/>
              <a:ext cx="699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Oval 35">
              <a:extLst>
                <a:ext uri="{FF2B5EF4-FFF2-40B4-BE49-F238E27FC236}">
                  <a16:creationId xmlns:a16="http://schemas.microsoft.com/office/drawing/2014/main" id="{35CB7411-A606-4C0B-ACE6-FC4DB427E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917" y="2049898"/>
              <a:ext cx="322882" cy="315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8A68F46C-CF86-43DA-B00A-EC14B3D8E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4579" y="2206105"/>
              <a:ext cx="955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43">
              <a:extLst>
                <a:ext uri="{FF2B5EF4-FFF2-40B4-BE49-F238E27FC236}">
                  <a16:creationId xmlns:a16="http://schemas.microsoft.com/office/drawing/2014/main" id="{18988C25-7702-48AB-865D-5DEEC99ED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255" y="2067556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2</a:t>
              </a:r>
              <a:r>
                <a:rPr lang="tr-TR" altLang="en-US" sz="1400" dirty="0"/>
                <a:t>0</a:t>
              </a:r>
              <a:endParaRPr lang="en-US" altLang="en-US" sz="1400" dirty="0"/>
            </a:p>
          </p:txBody>
        </p:sp>
        <p:sp>
          <p:nvSpPr>
            <p:cNvPr id="13" name="Text Box 47">
              <a:extLst>
                <a:ext uri="{FF2B5EF4-FFF2-40B4-BE49-F238E27FC236}">
                  <a16:creationId xmlns:a16="http://schemas.microsoft.com/office/drawing/2014/main" id="{B4C71F71-FB9E-4C9F-8775-23E7877B6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2617678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3</a:t>
              </a:r>
              <a:r>
                <a:rPr lang="tr-TR" altLang="en-US" sz="1400" dirty="0"/>
                <a:t>5</a:t>
              </a:r>
              <a:endParaRPr lang="en-US" altLang="en-US" sz="1400" dirty="0"/>
            </a:p>
          </p:txBody>
        </p:sp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A1256FAB-B9C9-4041-AB1F-F277BCC0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2067556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15</a:t>
              </a:r>
            </a:p>
          </p:txBody>
        </p:sp>
        <p:sp>
          <p:nvSpPr>
            <p:cNvPr id="15" name="Text Box 51">
              <a:extLst>
                <a:ext uri="{FF2B5EF4-FFF2-40B4-BE49-F238E27FC236}">
                  <a16:creationId xmlns:a16="http://schemas.microsoft.com/office/drawing/2014/main" id="{A1DC468A-76CF-4F68-99CD-095DFF264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5763" y="2085665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16" name="Text Box 52">
              <a:extLst>
                <a:ext uri="{FF2B5EF4-FFF2-40B4-BE49-F238E27FC236}">
                  <a16:creationId xmlns:a16="http://schemas.microsoft.com/office/drawing/2014/main" id="{2206F429-35C7-4EAC-B98F-5B51CA09F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75" y="2621296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28</a:t>
              </a:r>
            </a:p>
          </p:txBody>
        </p:sp>
        <p:sp>
          <p:nvSpPr>
            <p:cNvPr id="17" name="Text Box 54">
              <a:extLst>
                <a:ext uri="{FF2B5EF4-FFF2-40B4-BE49-F238E27FC236}">
                  <a16:creationId xmlns:a16="http://schemas.microsoft.com/office/drawing/2014/main" id="{5123CF3B-E3E5-434F-9FAE-1B98AA2C5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8126" y="3290049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18" name="Text Box 55">
              <a:extLst>
                <a:ext uri="{FF2B5EF4-FFF2-40B4-BE49-F238E27FC236}">
                  <a16:creationId xmlns:a16="http://schemas.microsoft.com/office/drawing/2014/main" id="{6BC4E8F5-64F0-4811-9183-B011B74F1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8126" y="2617678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10</a:t>
              </a:r>
            </a:p>
          </p:txBody>
        </p:sp>
        <p:sp>
          <p:nvSpPr>
            <p:cNvPr id="19" name="Line 62">
              <a:extLst>
                <a:ext uri="{FF2B5EF4-FFF2-40B4-BE49-F238E27FC236}">
                  <a16:creationId xmlns:a16="http://schemas.microsoft.com/office/drawing/2014/main" id="{89127877-74D5-4BF1-832F-A6A8260F8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6618" y="194530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3E8A9488-55BD-456E-B13B-AB9D9C95A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1700808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16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(Operations_2)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96752"/>
            <a:ext cx="691276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MINIMUM(H) : 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Since the binomial heap is a min-heap-order, the minimum key of each binomial tree must be at the root. This operation checks all the roots to find the minimum key.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Pseudocode:</a:t>
            </a:r>
            <a:r>
              <a:rPr lang="en-US" altLang="en-US" sz="1800" dirty="0"/>
              <a:t>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implementation assumes that there are no keys with value ∞.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BINOMIAL-HEAP-MINIMUM(H)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	y ←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	x ← head[H]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	min ← ∞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	while x ≠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	do if key[x] &lt; min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 	then min ← key[x]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	y ← x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	x ← sibling[x]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 	return 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EE73AF-A865-44F3-88A4-0B4476A4DCAB}"/>
              </a:ext>
            </a:extLst>
          </p:cNvPr>
          <p:cNvGrpSpPr/>
          <p:nvPr/>
        </p:nvGrpSpPr>
        <p:grpSpPr>
          <a:xfrm>
            <a:off x="4053543" y="2587855"/>
            <a:ext cx="4160033" cy="1897018"/>
            <a:chOff x="2699792" y="1700808"/>
            <a:chExt cx="4160033" cy="1897018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F77F0469-BA8D-42DA-83E1-7465E742A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064" y="2067556"/>
              <a:ext cx="312466" cy="840804"/>
              <a:chOff x="793" y="2115"/>
              <a:chExt cx="136" cy="394"/>
            </a:xfrm>
          </p:grpSpPr>
          <p:sp>
            <p:nvSpPr>
              <p:cNvPr id="30" name="Oval 10">
                <a:extLst>
                  <a:ext uri="{FF2B5EF4-FFF2-40B4-BE49-F238E27FC236}">
                    <a16:creationId xmlns:a16="http://schemas.microsoft.com/office/drawing/2014/main" id="{AF9FF4C5-1376-4E60-AEA1-C82C9923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1" name="Oval 11">
                <a:extLst>
                  <a:ext uri="{FF2B5EF4-FFF2-40B4-BE49-F238E27FC236}">
                    <a16:creationId xmlns:a16="http://schemas.microsoft.com/office/drawing/2014/main" id="{289E73A4-7F5F-4ECF-80B3-22B051123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2" name="AutoShape 12">
                <a:extLst>
                  <a:ext uri="{FF2B5EF4-FFF2-40B4-BE49-F238E27FC236}">
                    <a16:creationId xmlns:a16="http://schemas.microsoft.com/office/drawing/2014/main" id="{46ECC74F-52B7-4842-8478-C6655E89B7F8}"/>
                  </a:ext>
                </a:extLst>
              </p:cNvPr>
              <p:cNvCxnSpPr>
                <a:cxnSpLocks noChangeShapeType="1"/>
                <a:stCxn id="31" idx="4"/>
                <a:endCxn id="30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24">
              <a:extLst>
                <a:ext uri="{FF2B5EF4-FFF2-40B4-BE49-F238E27FC236}">
                  <a16:creationId xmlns:a16="http://schemas.microsoft.com/office/drawing/2014/main" id="{79824909-22D5-4849-BE65-E6E782A5A1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8126" y="2066198"/>
              <a:ext cx="1121903" cy="1495516"/>
              <a:chOff x="793" y="1902"/>
              <a:chExt cx="454" cy="748"/>
            </a:xfrm>
          </p:grpSpPr>
          <p:grpSp>
            <p:nvGrpSpPr>
              <p:cNvPr id="21" name="Group 25">
                <a:extLst>
                  <a:ext uri="{FF2B5EF4-FFF2-40B4-BE49-F238E27FC236}">
                    <a16:creationId xmlns:a16="http://schemas.microsoft.com/office/drawing/2014/main" id="{D714AE81-887C-4C14-9478-383443DF63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178"/>
                <a:ext cx="136" cy="472"/>
                <a:chOff x="793" y="2178"/>
                <a:chExt cx="136" cy="472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BBE5C8B-0018-493A-887C-2BC02972C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51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4BEB14C-FE8D-4F5E-8441-2553B128A1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7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9" name="AutoShape 28">
                  <a:extLst>
                    <a:ext uri="{FF2B5EF4-FFF2-40B4-BE49-F238E27FC236}">
                      <a16:creationId xmlns:a16="http://schemas.microsoft.com/office/drawing/2014/main" id="{5DACBB32-4198-4834-BED5-4A9E4C1BC51A}"/>
                    </a:ext>
                  </a:extLst>
                </p:cNvPr>
                <p:cNvCxnSpPr>
                  <a:cxnSpLocks noChangeShapeType="1"/>
                  <a:stCxn id="28" idx="4"/>
                  <a:endCxn id="27" idx="0"/>
                </p:cNvCxnSpPr>
                <p:nvPr/>
              </p:nvCxnSpPr>
              <p:spPr bwMode="auto">
                <a:xfrm rot="5400000">
                  <a:off x="761" y="2414"/>
                  <a:ext cx="200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2" name="Group 29">
                <a:extLst>
                  <a:ext uri="{FF2B5EF4-FFF2-40B4-BE49-F238E27FC236}">
                    <a16:creationId xmlns:a16="http://schemas.microsoft.com/office/drawing/2014/main" id="{AFE4F339-E8ED-4E5F-9645-75C8461576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" y="1902"/>
                <a:ext cx="156" cy="412"/>
                <a:chOff x="773" y="2084"/>
                <a:chExt cx="156" cy="412"/>
              </a:xfrm>
            </p:grpSpPr>
            <p:sp>
              <p:nvSpPr>
                <p:cNvPr id="24" name="Oval 30">
                  <a:extLst>
                    <a:ext uri="{FF2B5EF4-FFF2-40B4-BE49-F238E27FC236}">
                      <a16:creationId xmlns:a16="http://schemas.microsoft.com/office/drawing/2014/main" id="{10DDDBCE-DC3C-4A97-8829-E249A3655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2360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5" name="Oval 31">
                  <a:extLst>
                    <a:ext uri="{FF2B5EF4-FFF2-40B4-BE49-F238E27FC236}">
                      <a16:creationId xmlns:a16="http://schemas.microsoft.com/office/drawing/2014/main" id="{05BE691C-BCDD-4902-8D3A-D51A75F47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84"/>
                  <a:ext cx="136" cy="1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6" name="AutoShape 32">
                  <a:extLst>
                    <a:ext uri="{FF2B5EF4-FFF2-40B4-BE49-F238E27FC236}">
                      <a16:creationId xmlns:a16="http://schemas.microsoft.com/office/drawing/2014/main" id="{E5006A2F-E5A1-42B0-9B8F-D4A9CF680C1A}"/>
                    </a:ext>
                  </a:extLst>
                </p:cNvPr>
                <p:cNvCxnSpPr>
                  <a:cxnSpLocks noChangeShapeType="1"/>
                  <a:stCxn id="25" idx="4"/>
                </p:cNvCxnSpPr>
                <p:nvPr/>
              </p:nvCxnSpPr>
              <p:spPr bwMode="auto">
                <a:xfrm rot="5400000">
                  <a:off x="805" y="2299"/>
                  <a:ext cx="104" cy="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3" name="AutoShape 33">
                <a:extLst>
                  <a:ext uri="{FF2B5EF4-FFF2-40B4-BE49-F238E27FC236}">
                    <a16:creationId xmlns:a16="http://schemas.microsoft.com/office/drawing/2014/main" id="{49A0FE32-B0A1-468E-9902-F2B1CF185D18}"/>
                  </a:ext>
                </a:extLst>
              </p:cNvPr>
              <p:cNvCxnSpPr>
                <a:cxnSpLocks noChangeShapeType="1"/>
                <a:stCxn id="28" idx="7"/>
              </p:cNvCxnSpPr>
              <p:nvPr/>
            </p:nvCxnSpPr>
            <p:spPr bwMode="auto">
              <a:xfrm rot="5400000" flipH="1" flipV="1">
                <a:off x="956" y="2009"/>
                <a:ext cx="143" cy="2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49C5A886-D600-4629-913E-7DB2532D4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666" y="2206105"/>
              <a:ext cx="120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36">
              <a:extLst>
                <a:ext uri="{FF2B5EF4-FFF2-40B4-BE49-F238E27FC236}">
                  <a16:creationId xmlns:a16="http://schemas.microsoft.com/office/drawing/2014/main" id="{5E544612-E3B1-4B19-8A37-5F2165E47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209" y="2206105"/>
              <a:ext cx="699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Oval 35">
              <a:extLst>
                <a:ext uri="{FF2B5EF4-FFF2-40B4-BE49-F238E27FC236}">
                  <a16:creationId xmlns:a16="http://schemas.microsoft.com/office/drawing/2014/main" id="{35CB7411-A606-4C0B-ACE6-FC4DB427E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917" y="2049898"/>
              <a:ext cx="322882" cy="315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8A68F46C-CF86-43DA-B00A-EC14B3D8E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4579" y="2206105"/>
              <a:ext cx="955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43">
              <a:extLst>
                <a:ext uri="{FF2B5EF4-FFF2-40B4-BE49-F238E27FC236}">
                  <a16:creationId xmlns:a16="http://schemas.microsoft.com/office/drawing/2014/main" id="{18988C25-7702-48AB-865D-5DEEC99ED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255" y="2067556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2</a:t>
              </a:r>
              <a:r>
                <a:rPr lang="tr-TR" altLang="en-US" sz="1400" dirty="0"/>
                <a:t>0</a:t>
              </a:r>
              <a:endParaRPr lang="en-US" altLang="en-US" sz="1400" dirty="0"/>
            </a:p>
          </p:txBody>
        </p:sp>
        <p:sp>
          <p:nvSpPr>
            <p:cNvPr id="13" name="Text Box 47">
              <a:extLst>
                <a:ext uri="{FF2B5EF4-FFF2-40B4-BE49-F238E27FC236}">
                  <a16:creationId xmlns:a16="http://schemas.microsoft.com/office/drawing/2014/main" id="{B4C71F71-FB9E-4C9F-8775-23E7877B6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2617678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3</a:t>
              </a:r>
              <a:r>
                <a:rPr lang="tr-TR" altLang="en-US" sz="1400" dirty="0"/>
                <a:t>5</a:t>
              </a:r>
              <a:endParaRPr lang="en-US" altLang="en-US" sz="1400" dirty="0"/>
            </a:p>
          </p:txBody>
        </p:sp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A1256FAB-B9C9-4041-AB1F-F277BCC0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2067556"/>
              <a:ext cx="4225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15</a:t>
              </a:r>
            </a:p>
          </p:txBody>
        </p:sp>
        <p:sp>
          <p:nvSpPr>
            <p:cNvPr id="15" name="Text Box 51">
              <a:extLst>
                <a:ext uri="{FF2B5EF4-FFF2-40B4-BE49-F238E27FC236}">
                  <a16:creationId xmlns:a16="http://schemas.microsoft.com/office/drawing/2014/main" id="{A1DC468A-76CF-4F68-99CD-095DFF264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5763" y="2085665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8</a:t>
              </a:r>
            </a:p>
          </p:txBody>
        </p:sp>
        <p:sp>
          <p:nvSpPr>
            <p:cNvPr id="16" name="Text Box 52">
              <a:extLst>
                <a:ext uri="{FF2B5EF4-FFF2-40B4-BE49-F238E27FC236}">
                  <a16:creationId xmlns:a16="http://schemas.microsoft.com/office/drawing/2014/main" id="{2206F429-35C7-4EAC-B98F-5B51CA09F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75" y="2621296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28</a:t>
              </a:r>
            </a:p>
          </p:txBody>
        </p:sp>
        <p:sp>
          <p:nvSpPr>
            <p:cNvPr id="17" name="Text Box 54">
              <a:extLst>
                <a:ext uri="{FF2B5EF4-FFF2-40B4-BE49-F238E27FC236}">
                  <a16:creationId xmlns:a16="http://schemas.microsoft.com/office/drawing/2014/main" id="{5123CF3B-E3E5-434F-9FAE-1B98AA2C5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8126" y="3290049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12</a:t>
              </a:r>
            </a:p>
          </p:txBody>
        </p:sp>
        <p:sp>
          <p:nvSpPr>
            <p:cNvPr id="18" name="Text Box 55">
              <a:extLst>
                <a:ext uri="{FF2B5EF4-FFF2-40B4-BE49-F238E27FC236}">
                  <a16:creationId xmlns:a16="http://schemas.microsoft.com/office/drawing/2014/main" id="{6BC4E8F5-64F0-4811-9183-B011B74F1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8126" y="2617678"/>
              <a:ext cx="4240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10</a:t>
              </a:r>
            </a:p>
          </p:txBody>
        </p:sp>
        <p:sp>
          <p:nvSpPr>
            <p:cNvPr id="19" name="Line 62">
              <a:extLst>
                <a:ext uri="{FF2B5EF4-FFF2-40B4-BE49-F238E27FC236}">
                  <a16:creationId xmlns:a16="http://schemas.microsoft.com/office/drawing/2014/main" id="{89127877-74D5-4BF1-832F-A6A8260F8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6618" y="194530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3E8A9488-55BD-456E-B13B-AB9D9C95A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1700808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A9FCE1-D457-410B-A2CC-9D18C19B5D53}"/>
              </a:ext>
            </a:extLst>
          </p:cNvPr>
          <p:cNvSpPr txBox="1"/>
          <p:nvPr/>
        </p:nvSpPr>
        <p:spPr>
          <a:xfrm>
            <a:off x="4019558" y="4271518"/>
            <a:ext cx="307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Execution</a:t>
            </a:r>
          </a:p>
          <a:p>
            <a:r>
              <a:rPr lang="en-US" dirty="0">
                <a:solidFill>
                  <a:srgbClr val="FF0000"/>
                </a:solidFill>
              </a:rPr>
              <a:t>Return y=8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7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(Operations_2)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7624" y="1556792"/>
                <a:ext cx="6912768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tr-TR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altLang="en-US" sz="1800" dirty="0" err="1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tr-TR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nce binomial heap is Heap-ordered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</a:t>
                </a:r>
                <a:r>
                  <a:rPr lang="tr-TR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 minimum key must reside in a ROOT 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node. The </a:t>
                </a: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BINOMIAL-HEAP-MINIMUM(H) </a:t>
                </a:r>
                <a:r>
                  <a:rPr lang="tr-TR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checks all roots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𝑙𝑔𝑛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tr-TR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tr-TR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Because,</a:t>
                </a:r>
              </a:p>
              <a:p>
                <a:pPr indent="19050" defTabSz="180975" eaLnBrk="1" hangingPunct="1">
                  <a:lnSpc>
                    <a:spcPct val="15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80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en-US" sz="1800" b="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𝑢𝑚𝑏𝑒𝑟</m:t>
                    </m:r>
                    <m:r>
                      <a:rPr lang="en-US" altLang="en-US" sz="1800" b="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en-US" sz="1800" b="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𝑅𝑜𝑜𝑡𝑠</m:t>
                    </m:r>
                    <m:r>
                      <a:rPr lang="en-US" altLang="en-US" sz="1800" b="0" i="1" cap="small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𝐵𝑖𝑛𝑜𝑚𝑖𝑎𝑙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𝐻𝑒𝑎𝑝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altLang="en-US" sz="180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IN" altLang="en-US" sz="18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Hence</m:t>
                    </m:r>
                    <m:r>
                      <a:rPr lang="en-US" altLang="en-US" sz="1800" b="0" i="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𝑅𝑈𝑁𝑁𝐼𝑁𝐺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𝑇𝐼𝑀𝐸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𝑙𝑔𝑛</m:t>
                    </m:r>
                    <m:r>
                      <a:rPr lang="tr-TR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tr-TR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tr-TR" altLang="en-US" sz="1800" b="1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 defTabSz="361950">
                  <a:buNone/>
                </a:pP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1556792"/>
                <a:ext cx="6912768" cy="4114800"/>
              </a:xfrm>
              <a:prstGeom prst="rect">
                <a:avLst/>
              </a:prstGeom>
              <a:blipFill>
                <a:blip r:embed="rId3"/>
                <a:stretch>
                  <a:fillRect l="-794" t="-889" r="-13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56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This section present data structures known as mergeable heaps, which support the following seven operations.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MAKE-BINOMIAL-HEAP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BINOMIAL-HEAP-INSERT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BINOMIAL-HEAP-MINIMUM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BINOMIAL-HEAP-EXTRACT-MIN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BINOMIAL-HEAP-UNION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BINOMIAL-HEAP DECREASE-KEY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BINOMIAL-HEAP-DELETE</a:t>
            </a:r>
            <a:endParaRPr lang="en-IN" altLang="en-US" sz="2200" dirty="0">
              <a:solidFill>
                <a:srgbClr val="000000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556792"/>
            <a:ext cx="64087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UNION(H1, H2) 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operation consists of the following steps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Merge two binomial heaps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H1 and H2</a:t>
            </a: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 The resulting heap has the roots in increasing order of degree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each tree in the binomial heap H, if it has the same order with another tree, link the two trees together such that the resulting tree obeys min-heap-order.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For this there is an requirement of 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3 pointers into the root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=  points to the root currently being examined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p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rev</a:t>
            </a: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-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=  points to the root PRECEDING  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on</a:t>
            </a: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the root list </a:t>
            </a: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	   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sibling [prev-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]  = 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n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ext</a:t>
            </a: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-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=  points to the root FOLLOWING  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on the root list  </a:t>
            </a:r>
            <a:r>
              <a:rPr lang="en-US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	   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sibling [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  <a:r>
              <a:rPr lang="tr-TR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] = next-</a:t>
            </a:r>
            <a:r>
              <a:rPr lang="tr-TR" altLang="en-US" sz="18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1872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614" y="1436029"/>
                <a:ext cx="7262443" cy="1551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 defTabSz="36195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operation perform by the help of 4(four) number of cases.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1: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≠ 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𝒏𝒆𝒙𝒕</m:t>
                    </m:r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en-US" sz="1800" b="1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prev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sz="1800" b="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x=next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		</a:t>
                </a: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614" y="1436029"/>
                <a:ext cx="7262443" cy="1551846"/>
              </a:xfrm>
              <a:prstGeom prst="rect">
                <a:avLst/>
              </a:prstGeom>
              <a:blipFill>
                <a:blip r:embed="rId3"/>
                <a:stretch>
                  <a:fillRect l="-756" t="-2756" b="-74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687" name="Group 71686">
            <a:extLst>
              <a:ext uri="{FF2B5EF4-FFF2-40B4-BE49-F238E27FC236}">
                <a16:creationId xmlns:a16="http://schemas.microsoft.com/office/drawing/2014/main" id="{563FCB4E-4D8C-4076-9CFB-6B3F3D47DB4E}"/>
              </a:ext>
            </a:extLst>
          </p:cNvPr>
          <p:cNvGrpSpPr/>
          <p:nvPr/>
        </p:nvGrpSpPr>
        <p:grpSpPr>
          <a:xfrm>
            <a:off x="740369" y="3140719"/>
            <a:ext cx="7946431" cy="1929607"/>
            <a:chOff x="755576" y="2895054"/>
            <a:chExt cx="7946431" cy="1929607"/>
          </a:xfrm>
        </p:grpSpPr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F65B4107-CC8C-4A57-B7BA-DD263FA80E72}"/>
                </a:ext>
              </a:extLst>
            </p:cNvPr>
            <p:cNvGrpSpPr/>
            <p:nvPr/>
          </p:nvGrpSpPr>
          <p:grpSpPr>
            <a:xfrm>
              <a:off x="755576" y="2895054"/>
              <a:ext cx="3291942" cy="1860906"/>
              <a:chOff x="755576" y="2895054"/>
              <a:chExt cx="3291942" cy="186090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43C7EAB-73E1-4FEF-9C41-BE9FC7501370}"/>
                  </a:ext>
                </a:extLst>
              </p:cNvPr>
              <p:cNvGrpSpPr/>
              <p:nvPr/>
            </p:nvGrpSpPr>
            <p:grpSpPr>
              <a:xfrm>
                <a:off x="755576" y="2895054"/>
                <a:ext cx="3291942" cy="1860906"/>
                <a:chOff x="711783" y="2683739"/>
                <a:chExt cx="3291942" cy="1860906"/>
              </a:xfrm>
            </p:grpSpPr>
            <p:grpSp>
              <p:nvGrpSpPr>
                <p:cNvPr id="6" name="Group 9">
                  <a:extLst>
                    <a:ext uri="{FF2B5EF4-FFF2-40B4-BE49-F238E27FC236}">
                      <a16:creationId xmlns:a16="http://schemas.microsoft.com/office/drawing/2014/main" id="{8EA494DF-FDAC-4D2D-B2DA-6EE8659DF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1760" y="3050487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23" name="Oval 10">
                    <a:extLst>
                      <a:ext uri="{FF2B5EF4-FFF2-40B4-BE49-F238E27FC236}">
                        <a16:creationId xmlns:a16="http://schemas.microsoft.com/office/drawing/2014/main" id="{B4537616-F36E-407D-A9E5-4B1646C1FC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" name="Oval 11">
                    <a:extLst>
                      <a:ext uri="{FF2B5EF4-FFF2-40B4-BE49-F238E27FC236}">
                        <a16:creationId xmlns:a16="http://schemas.microsoft.com/office/drawing/2014/main" id="{5D309285-AAE9-4A86-A5EF-8841786B02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5" name="AutoShape 12">
                    <a:extLst>
                      <a:ext uri="{FF2B5EF4-FFF2-40B4-BE49-F238E27FC236}">
                        <a16:creationId xmlns:a16="http://schemas.microsoft.com/office/drawing/2014/main" id="{F5F68E23-70F8-40B1-B4DB-004E785D8B59}"/>
                      </a:ext>
                    </a:extLst>
                  </p:cNvPr>
                  <p:cNvCxnSpPr>
                    <a:cxnSpLocks noChangeShapeType="1"/>
                    <a:stCxn id="24" idx="4"/>
                    <a:endCxn id="23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7" name="Group 24">
                  <a:extLst>
                    <a:ext uri="{FF2B5EF4-FFF2-40B4-BE49-F238E27FC236}">
                      <a16:creationId xmlns:a16="http://schemas.microsoft.com/office/drawing/2014/main" id="{3379DDB0-EE99-4E58-88BD-E2EF2C084F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1822" y="3049129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4" name="Group 25">
                    <a:extLst>
                      <a:ext uri="{FF2B5EF4-FFF2-40B4-BE49-F238E27FC236}">
                        <a16:creationId xmlns:a16="http://schemas.microsoft.com/office/drawing/2014/main" id="{6809169F-ACE6-4E87-A079-ABB8C95E55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64468CF2-C327-4AE5-A639-18FBB2D20E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71D83A90-1C02-4E77-93A0-F282D459DFD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2" name="AutoShape 28">
                      <a:extLst>
                        <a:ext uri="{FF2B5EF4-FFF2-40B4-BE49-F238E27FC236}">
                          <a16:creationId xmlns:a16="http://schemas.microsoft.com/office/drawing/2014/main" id="{79CF04A5-6633-4EB8-B8E0-EEBE4D714715}"/>
                        </a:ext>
                      </a:extLst>
                    </p:cNvPr>
                    <p:cNvCxnSpPr>
                      <a:cxnSpLocks noChangeShapeType="1"/>
                      <a:stCxn id="21" idx="4"/>
                      <a:endCxn id="20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5" name="Group 29">
                    <a:extLst>
                      <a:ext uri="{FF2B5EF4-FFF2-40B4-BE49-F238E27FC236}">
                        <a16:creationId xmlns:a16="http://schemas.microsoft.com/office/drawing/2014/main" id="{09BCAB15-728A-440A-91C1-97CE932484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7" name="Oval 30">
                      <a:extLst>
                        <a:ext uri="{FF2B5EF4-FFF2-40B4-BE49-F238E27FC236}">
                          <a16:creationId xmlns:a16="http://schemas.microsoft.com/office/drawing/2014/main" id="{13D6E945-1B5C-4A88-B5DB-010948B16B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8" name="Oval 31">
                      <a:extLst>
                        <a:ext uri="{FF2B5EF4-FFF2-40B4-BE49-F238E27FC236}">
                          <a16:creationId xmlns:a16="http://schemas.microsoft.com/office/drawing/2014/main" id="{E12B5436-14D2-450B-96A4-FB021F2473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9" name="AutoShape 32">
                      <a:extLst>
                        <a:ext uri="{FF2B5EF4-FFF2-40B4-BE49-F238E27FC236}">
                          <a16:creationId xmlns:a16="http://schemas.microsoft.com/office/drawing/2014/main" id="{8E563C87-4102-4746-9DEF-F697607F8D28}"/>
                        </a:ext>
                      </a:extLst>
                    </p:cNvPr>
                    <p:cNvCxnSpPr>
                      <a:cxnSpLocks noChangeShapeType="1"/>
                      <a:stCxn id="18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6" name="AutoShape 33">
                    <a:extLst>
                      <a:ext uri="{FF2B5EF4-FFF2-40B4-BE49-F238E27FC236}">
                        <a16:creationId xmlns:a16="http://schemas.microsoft.com/office/drawing/2014/main" id="{F20A9073-4F1C-46E2-9317-96B97B2F04EF}"/>
                      </a:ext>
                    </a:extLst>
                  </p:cNvPr>
                  <p:cNvCxnSpPr>
                    <a:cxnSpLocks noChangeShapeType="1"/>
                    <a:stCxn id="21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8" name="Line 34">
                  <a:extLst>
                    <a:ext uri="{FF2B5EF4-FFF2-40B4-BE49-F238E27FC236}">
                      <a16:creationId xmlns:a16="http://schemas.microsoft.com/office/drawing/2014/main" id="{D7BCECEA-7231-42C3-8BC1-CADBC4A9A0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12657" y="3189036"/>
                  <a:ext cx="53112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" name="Line 36">
                  <a:extLst>
                    <a:ext uri="{FF2B5EF4-FFF2-40B4-BE49-F238E27FC236}">
                      <a16:creationId xmlns:a16="http://schemas.microsoft.com/office/drawing/2014/main" id="{7CB4243F-A8B9-44E8-BABD-296AFC95F6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3232" y="3189036"/>
                  <a:ext cx="548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" name="Oval 35">
                  <a:extLst>
                    <a:ext uri="{FF2B5EF4-FFF2-40B4-BE49-F238E27FC236}">
                      <a16:creationId xmlns:a16="http://schemas.microsoft.com/office/drawing/2014/main" id="{F8B8F17F-9CF4-46DF-B986-6726FE166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7664" y="3032829"/>
                  <a:ext cx="322882" cy="3151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1" name="Line 37">
                  <a:extLst>
                    <a:ext uri="{FF2B5EF4-FFF2-40B4-BE49-F238E27FC236}">
                      <a16:creationId xmlns:a16="http://schemas.microsoft.com/office/drawing/2014/main" id="{0AEDF236-BC88-466D-8A90-56557BA2E7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8275" y="3189036"/>
                  <a:ext cx="9556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" name="Line 62">
                  <a:extLst>
                    <a:ext uri="{FF2B5EF4-FFF2-40B4-BE49-F238E27FC236}">
                      <a16:creationId xmlns:a16="http://schemas.microsoft.com/office/drawing/2014/main" id="{98EFB27C-C0F3-4EBD-B188-1580B5BFF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18609" y="2928237"/>
                  <a:ext cx="0" cy="2607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" name="Text Box 59">
                  <a:extLst>
                    <a:ext uri="{FF2B5EF4-FFF2-40B4-BE49-F238E27FC236}">
                      <a16:creationId xmlns:a16="http://schemas.microsoft.com/office/drawing/2014/main" id="{F600ACF9-3A5A-4715-B17C-1375F8B8ED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1783" y="2683739"/>
                  <a:ext cx="1372619" cy="3160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Head[H]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3" name="Text Box 59">
                <a:extLst>
                  <a:ext uri="{FF2B5EF4-FFF2-40B4-BE49-F238E27FC236}">
                    <a16:creationId xmlns:a16="http://schemas.microsoft.com/office/drawing/2014/main" id="{5F4E1DE5-60A4-412C-834A-1CE8374DA7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2189" y="3496091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x</a:t>
                </a:r>
                <a:endParaRPr lang="en-US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681" name="Text Box 59">
                    <a:extLst>
                      <a:ext uri="{FF2B5EF4-FFF2-40B4-BE49-F238E27FC236}">
                        <a16:creationId xmlns:a16="http://schemas.microsoft.com/office/drawing/2014/main" id="{CCB695F4-6C2C-463C-ABB7-214BFDCD37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837" y="2939372"/>
                    <a:ext cx="1250775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en-US" sz="1800" b="0" i="0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next</m:t>
                          </m:r>
                          <m:r>
                            <a:rPr lang="en-US" altLang="en-US" sz="180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71681" name="Text Box 59">
                    <a:extLst>
                      <a:ext uri="{FF2B5EF4-FFF2-40B4-BE49-F238E27FC236}">
                        <a16:creationId xmlns:a16="http://schemas.microsoft.com/office/drawing/2014/main" id="{CCB695F4-6C2C-463C-ABB7-214BFDCD3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4837" y="2939372"/>
                    <a:ext cx="1250775" cy="3629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686" name="Group 71685">
              <a:extLst>
                <a:ext uri="{FF2B5EF4-FFF2-40B4-BE49-F238E27FC236}">
                  <a16:creationId xmlns:a16="http://schemas.microsoft.com/office/drawing/2014/main" id="{DA7F196F-9A59-4025-A0CC-4D44933DCC32}"/>
                </a:ext>
              </a:extLst>
            </p:cNvPr>
            <p:cNvGrpSpPr/>
            <p:nvPr/>
          </p:nvGrpSpPr>
          <p:grpSpPr>
            <a:xfrm>
              <a:off x="4945116" y="2963755"/>
              <a:ext cx="3756891" cy="1860906"/>
              <a:chOff x="4945116" y="2963755"/>
              <a:chExt cx="3756891" cy="186090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A7E9792-84DC-4A86-A363-57E6DB350AD4}"/>
                  </a:ext>
                </a:extLst>
              </p:cNvPr>
              <p:cNvGrpSpPr/>
              <p:nvPr/>
            </p:nvGrpSpPr>
            <p:grpSpPr>
              <a:xfrm>
                <a:off x="4945116" y="2963755"/>
                <a:ext cx="3291942" cy="1860906"/>
                <a:chOff x="711783" y="2683739"/>
                <a:chExt cx="3291942" cy="1860906"/>
              </a:xfrm>
            </p:grpSpPr>
            <p:grpSp>
              <p:nvGrpSpPr>
                <p:cNvPr id="27" name="Group 9">
                  <a:extLst>
                    <a:ext uri="{FF2B5EF4-FFF2-40B4-BE49-F238E27FC236}">
                      <a16:creationId xmlns:a16="http://schemas.microsoft.com/office/drawing/2014/main" id="{A52C745B-F49F-46D2-ABAC-95EB4E6454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1760" y="3050487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44" name="Oval 10">
                    <a:extLst>
                      <a:ext uri="{FF2B5EF4-FFF2-40B4-BE49-F238E27FC236}">
                        <a16:creationId xmlns:a16="http://schemas.microsoft.com/office/drawing/2014/main" id="{F22CBF87-915A-4F6D-9B51-3890301547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45" name="Oval 11">
                    <a:extLst>
                      <a:ext uri="{FF2B5EF4-FFF2-40B4-BE49-F238E27FC236}">
                        <a16:creationId xmlns:a16="http://schemas.microsoft.com/office/drawing/2014/main" id="{2A8A5683-749C-44DA-B57B-6B111B1DD1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46" name="AutoShape 12">
                    <a:extLst>
                      <a:ext uri="{FF2B5EF4-FFF2-40B4-BE49-F238E27FC236}">
                        <a16:creationId xmlns:a16="http://schemas.microsoft.com/office/drawing/2014/main" id="{FB977369-0F7D-4004-9076-81B36A581DB2}"/>
                      </a:ext>
                    </a:extLst>
                  </p:cNvPr>
                  <p:cNvCxnSpPr>
                    <a:cxnSpLocks noChangeShapeType="1"/>
                    <a:stCxn id="45" idx="4"/>
                    <a:endCxn id="44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8" name="Group 24">
                  <a:extLst>
                    <a:ext uri="{FF2B5EF4-FFF2-40B4-BE49-F238E27FC236}">
                      <a16:creationId xmlns:a16="http://schemas.microsoft.com/office/drawing/2014/main" id="{4E8B3A8F-F336-4A8A-9533-A9D74F6688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1822" y="3049129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35" name="Group 25">
                    <a:extLst>
                      <a:ext uri="{FF2B5EF4-FFF2-40B4-BE49-F238E27FC236}">
                        <a16:creationId xmlns:a16="http://schemas.microsoft.com/office/drawing/2014/main" id="{80C5AD50-90BF-4591-A3EA-87C6A8E630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C32044D8-3179-4496-9E91-0865C8A1D7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078C3152-E73D-4AEF-A47E-72FAA67870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43" name="AutoShape 28">
                      <a:extLst>
                        <a:ext uri="{FF2B5EF4-FFF2-40B4-BE49-F238E27FC236}">
                          <a16:creationId xmlns:a16="http://schemas.microsoft.com/office/drawing/2014/main" id="{F764E0F0-0E40-4C6A-8ACA-CC2E0A06EF4C}"/>
                        </a:ext>
                      </a:extLst>
                    </p:cNvPr>
                    <p:cNvCxnSpPr>
                      <a:cxnSpLocks noChangeShapeType="1"/>
                      <a:stCxn id="42" idx="4"/>
                      <a:endCxn id="41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36" name="Group 29">
                    <a:extLst>
                      <a:ext uri="{FF2B5EF4-FFF2-40B4-BE49-F238E27FC236}">
                        <a16:creationId xmlns:a16="http://schemas.microsoft.com/office/drawing/2014/main" id="{9389C7F0-F35E-44B4-9C33-24F0A531A6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38" name="Oval 30">
                      <a:extLst>
                        <a:ext uri="{FF2B5EF4-FFF2-40B4-BE49-F238E27FC236}">
                          <a16:creationId xmlns:a16="http://schemas.microsoft.com/office/drawing/2014/main" id="{6B1B7C41-1EF2-44D1-9704-0C6F959C0D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39" name="Oval 31">
                      <a:extLst>
                        <a:ext uri="{FF2B5EF4-FFF2-40B4-BE49-F238E27FC236}">
                          <a16:creationId xmlns:a16="http://schemas.microsoft.com/office/drawing/2014/main" id="{D170775A-16E2-43CE-89B2-ABF88C0605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40" name="AutoShape 32">
                      <a:extLst>
                        <a:ext uri="{FF2B5EF4-FFF2-40B4-BE49-F238E27FC236}">
                          <a16:creationId xmlns:a16="http://schemas.microsoft.com/office/drawing/2014/main" id="{D3C3DCD0-CEE4-4E5B-B595-E70A31BDF6C6}"/>
                        </a:ext>
                      </a:extLst>
                    </p:cNvPr>
                    <p:cNvCxnSpPr>
                      <a:cxnSpLocks noChangeShapeType="1"/>
                      <a:stCxn id="39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37" name="AutoShape 33">
                    <a:extLst>
                      <a:ext uri="{FF2B5EF4-FFF2-40B4-BE49-F238E27FC236}">
                        <a16:creationId xmlns:a16="http://schemas.microsoft.com/office/drawing/2014/main" id="{C6E3DAAF-C4F0-443B-9644-A7A320098518}"/>
                      </a:ext>
                    </a:extLst>
                  </p:cNvPr>
                  <p:cNvCxnSpPr>
                    <a:cxnSpLocks noChangeShapeType="1"/>
                    <a:stCxn id="42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9" name="Line 34">
                  <a:extLst>
                    <a:ext uri="{FF2B5EF4-FFF2-40B4-BE49-F238E27FC236}">
                      <a16:creationId xmlns:a16="http://schemas.microsoft.com/office/drawing/2014/main" id="{9409509D-7362-4DF0-97A1-782541A45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12657" y="3189036"/>
                  <a:ext cx="53112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6">
                  <a:extLst>
                    <a:ext uri="{FF2B5EF4-FFF2-40B4-BE49-F238E27FC236}">
                      <a16:creationId xmlns:a16="http://schemas.microsoft.com/office/drawing/2014/main" id="{D3CBB4BB-D623-49A9-B5F3-0E36B425B5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3232" y="3189036"/>
                  <a:ext cx="548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Oval 35">
                  <a:extLst>
                    <a:ext uri="{FF2B5EF4-FFF2-40B4-BE49-F238E27FC236}">
                      <a16:creationId xmlns:a16="http://schemas.microsoft.com/office/drawing/2014/main" id="{DAA33A89-9CEF-4189-B4EA-2F270C27F7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7664" y="3032829"/>
                  <a:ext cx="322882" cy="3151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32" name="Line 37">
                  <a:extLst>
                    <a:ext uri="{FF2B5EF4-FFF2-40B4-BE49-F238E27FC236}">
                      <a16:creationId xmlns:a16="http://schemas.microsoft.com/office/drawing/2014/main" id="{9924C21A-8BAA-415E-9ED3-30D87EBB5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8275" y="3189036"/>
                  <a:ext cx="9556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62">
                  <a:extLst>
                    <a:ext uri="{FF2B5EF4-FFF2-40B4-BE49-F238E27FC236}">
                      <a16:creationId xmlns:a16="http://schemas.microsoft.com/office/drawing/2014/main" id="{B69F1D74-2279-4185-BFF9-EA1938603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18609" y="2928237"/>
                  <a:ext cx="0" cy="2607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Text Box 59">
                  <a:extLst>
                    <a:ext uri="{FF2B5EF4-FFF2-40B4-BE49-F238E27FC236}">
                      <a16:creationId xmlns:a16="http://schemas.microsoft.com/office/drawing/2014/main" id="{F7E0E4CB-70FF-469D-96ED-55A1E2FE74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1783" y="2683739"/>
                  <a:ext cx="1372619" cy="3160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Head[H]</a:t>
                  </a:r>
                  <a:endParaRPr lang="en-US" altLang="en-US" baseline="-250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680" name="Text Box 59">
                    <a:extLst>
                      <a:ext uri="{FF2B5EF4-FFF2-40B4-BE49-F238E27FC236}">
                        <a16:creationId xmlns:a16="http://schemas.microsoft.com/office/drawing/2014/main" id="{6338AA59-1ED4-4885-A625-09514A6846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51232" y="2995226"/>
                    <a:ext cx="1250775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en-US" sz="1800" b="0" i="0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prev</m:t>
                          </m:r>
                          <m:r>
                            <a:rPr lang="en-US" altLang="en-US" sz="180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71680" name="Text Box 59">
                    <a:extLst>
                      <a:ext uri="{FF2B5EF4-FFF2-40B4-BE49-F238E27FC236}">
                        <a16:creationId xmlns:a16="http://schemas.microsoft.com/office/drawing/2014/main" id="{6338AA59-1ED4-4885-A625-09514A6846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451232" y="2995226"/>
                    <a:ext cx="1250775" cy="3629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16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683" name="Text Box 59">
                <a:extLst>
                  <a:ext uri="{FF2B5EF4-FFF2-40B4-BE49-F238E27FC236}">
                    <a16:creationId xmlns:a16="http://schemas.microsoft.com/office/drawing/2014/main" id="{AF781F2C-88F4-450C-8FB6-9228A8FA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5360" y="2995226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x</a:t>
                </a:r>
                <a:endParaRPr lang="en-US" altLang="en-US" baseline="-25000" dirty="0"/>
              </a:p>
            </p:txBody>
          </p:sp>
        </p:grpSp>
        <p:sp>
          <p:nvSpPr>
            <p:cNvPr id="71684" name="Arrow: Right 71683">
              <a:extLst>
                <a:ext uri="{FF2B5EF4-FFF2-40B4-BE49-F238E27FC236}">
                  <a16:creationId xmlns:a16="http://schemas.microsoft.com/office/drawing/2014/main" id="{B5174131-90A5-4904-B3A9-C89CBF39A8CA}"/>
                </a:ext>
              </a:extLst>
            </p:cNvPr>
            <p:cNvSpPr/>
            <p:nvPr/>
          </p:nvSpPr>
          <p:spPr>
            <a:xfrm>
              <a:off x="4433014" y="3790215"/>
              <a:ext cx="673990" cy="316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94365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8" y="1436029"/>
                <a:ext cx="7920880" cy="1558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 defTabSz="36195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operation perform by the help of 4(four) number of cases.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2: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𝒏𝒆𝒙𝒕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𝒔𝒊𝒃𝒍𝒊𝒏𝒈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𝒏𝒆𝒙𝒕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1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800" b="1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prev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sz="1800" b="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x=next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		</a:t>
                </a: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436029"/>
                <a:ext cx="7920880" cy="1558197"/>
              </a:xfrm>
              <a:prstGeom prst="rect">
                <a:avLst/>
              </a:prstGeom>
              <a:blipFill>
                <a:blip r:embed="rId3"/>
                <a:stretch>
                  <a:fillRect l="-616" t="-2745" b="-70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4" name="Arrow: Right 71683">
            <a:extLst>
              <a:ext uri="{FF2B5EF4-FFF2-40B4-BE49-F238E27FC236}">
                <a16:creationId xmlns:a16="http://schemas.microsoft.com/office/drawing/2014/main" id="{B5174131-90A5-4904-B3A9-C89CBF39A8CA}"/>
              </a:ext>
            </a:extLst>
          </p:cNvPr>
          <p:cNvSpPr/>
          <p:nvPr/>
        </p:nvSpPr>
        <p:spPr>
          <a:xfrm rot="1684981">
            <a:off x="4107934" y="3933851"/>
            <a:ext cx="673990" cy="316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1688" name="Group 71687">
            <a:extLst>
              <a:ext uri="{FF2B5EF4-FFF2-40B4-BE49-F238E27FC236}">
                <a16:creationId xmlns:a16="http://schemas.microsoft.com/office/drawing/2014/main" id="{3A7E24CF-A828-46B6-B832-042C4186A562}"/>
              </a:ext>
            </a:extLst>
          </p:cNvPr>
          <p:cNvGrpSpPr/>
          <p:nvPr/>
        </p:nvGrpSpPr>
        <p:grpSpPr>
          <a:xfrm>
            <a:off x="650084" y="3059968"/>
            <a:ext cx="4244458" cy="1207552"/>
            <a:chOff x="755576" y="3299593"/>
            <a:chExt cx="4244458" cy="1207552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8EA494DF-FDAC-4D2D-B2DA-6EE8659DF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7170" y="3666341"/>
              <a:ext cx="312466" cy="840804"/>
              <a:chOff x="793" y="2115"/>
              <a:chExt cx="136" cy="394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id="{B4537616-F36E-407D-A9E5-4B1646C1F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4" name="Oval 11">
                <a:extLst>
                  <a:ext uri="{FF2B5EF4-FFF2-40B4-BE49-F238E27FC236}">
                    <a16:creationId xmlns:a16="http://schemas.microsoft.com/office/drawing/2014/main" id="{5D309285-AAE9-4A86-A5EF-8841786B0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5" name="AutoShape 12">
                <a:extLst>
                  <a:ext uri="{FF2B5EF4-FFF2-40B4-BE49-F238E27FC236}">
                    <a16:creationId xmlns:a16="http://schemas.microsoft.com/office/drawing/2014/main" id="{F5F68E23-70F8-40B1-B4DB-004E785D8B59}"/>
                  </a:ext>
                </a:extLst>
              </p:cNvPr>
              <p:cNvCxnSpPr>
                <a:cxnSpLocks noChangeShapeType="1"/>
                <a:stCxn id="24" idx="4"/>
                <a:endCxn id="23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D7BCECEA-7231-42C3-8BC1-CADBC4A9A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450" y="3804890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0AEDF236-BC88-466D-8A90-56557BA2E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3685" y="3804890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62">
              <a:extLst>
                <a:ext uri="{FF2B5EF4-FFF2-40B4-BE49-F238E27FC236}">
                  <a16:creationId xmlns:a16="http://schemas.microsoft.com/office/drawing/2014/main" id="{98EFB27C-C0F3-4EBD-B188-1580B5B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402" y="3544091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 Box 59">
              <a:extLst>
                <a:ext uri="{FF2B5EF4-FFF2-40B4-BE49-F238E27FC236}">
                  <a16:creationId xmlns:a16="http://schemas.microsoft.com/office/drawing/2014/main" id="{F600ACF9-3A5A-4715-B17C-1375F8B8E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3299593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sp>
          <p:nvSpPr>
            <p:cNvPr id="3" name="Text Box 59">
              <a:extLst>
                <a:ext uri="{FF2B5EF4-FFF2-40B4-BE49-F238E27FC236}">
                  <a16:creationId xmlns:a16="http://schemas.microsoft.com/office/drawing/2014/main" id="{5F4E1DE5-60A4-412C-834A-1CE8374DA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189" y="3900630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x</a:t>
              </a:r>
              <a:endParaRPr lang="en-US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81" name="Text Box 59">
                  <a:extLst>
                    <a:ext uri="{FF2B5EF4-FFF2-40B4-BE49-F238E27FC236}">
                      <a16:creationId xmlns:a16="http://schemas.microsoft.com/office/drawing/2014/main" id="{CCB695F4-6C2C-463C-ABB7-214BFDCD3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7704" y="3343911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71681" name="Text Box 59">
                  <a:extLst>
                    <a:ext uri="{FF2B5EF4-FFF2-40B4-BE49-F238E27FC236}">
                      <a16:creationId xmlns:a16="http://schemas.microsoft.com/office/drawing/2014/main" id="{CCB695F4-6C2C-463C-ABB7-214BFDCD3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7704" y="3343911"/>
                  <a:ext cx="1250775" cy="362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9">
              <a:extLst>
                <a:ext uri="{FF2B5EF4-FFF2-40B4-BE49-F238E27FC236}">
                  <a16:creationId xmlns:a16="http://schemas.microsoft.com/office/drawing/2014/main" id="{1F946B8D-FE3A-4560-8232-98F3FCCF6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3430" y="3648683"/>
              <a:ext cx="312466" cy="840804"/>
              <a:chOff x="793" y="2115"/>
              <a:chExt cx="136" cy="394"/>
            </a:xfrm>
          </p:grpSpPr>
          <p:sp>
            <p:nvSpPr>
              <p:cNvPr id="54" name="Oval 10">
                <a:extLst>
                  <a:ext uri="{FF2B5EF4-FFF2-40B4-BE49-F238E27FC236}">
                    <a16:creationId xmlns:a16="http://schemas.microsoft.com/office/drawing/2014/main" id="{784C32FC-957E-47A4-BDA0-8C00C483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8628F6B5-3437-4B25-A92D-9FDE13B79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56" name="AutoShape 12">
                <a:extLst>
                  <a:ext uri="{FF2B5EF4-FFF2-40B4-BE49-F238E27FC236}">
                    <a16:creationId xmlns:a16="http://schemas.microsoft.com/office/drawing/2014/main" id="{F082167C-97EA-4817-9E9F-55CD8A1F4174}"/>
                  </a:ext>
                </a:extLst>
              </p:cNvPr>
              <p:cNvCxnSpPr>
                <a:cxnSpLocks noChangeShapeType="1"/>
                <a:stCxn id="55" idx="4"/>
                <a:endCxn id="54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8D8C8130-E857-4840-BF3B-D2F58B9FCD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503" y="3648683"/>
              <a:ext cx="312466" cy="840804"/>
              <a:chOff x="793" y="2115"/>
              <a:chExt cx="136" cy="394"/>
            </a:xfrm>
          </p:grpSpPr>
          <p:sp>
            <p:nvSpPr>
              <p:cNvPr id="58" name="Oval 10">
                <a:extLst>
                  <a:ext uri="{FF2B5EF4-FFF2-40B4-BE49-F238E27FC236}">
                    <a16:creationId xmlns:a16="http://schemas.microsoft.com/office/drawing/2014/main" id="{AFDFA569-999D-4A76-876B-8A2AEDF5C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63A38CA2-B787-4C46-BAC3-3BEDDEC01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60" name="AutoShape 12">
                <a:extLst>
                  <a:ext uri="{FF2B5EF4-FFF2-40B4-BE49-F238E27FC236}">
                    <a16:creationId xmlns:a16="http://schemas.microsoft.com/office/drawing/2014/main" id="{780D4B04-FCA9-4F07-8599-06BB6593F336}"/>
                  </a:ext>
                </a:extLst>
              </p:cNvPr>
              <p:cNvCxnSpPr>
                <a:cxnSpLocks noChangeShapeType="1"/>
                <a:stCxn id="59" idx="4"/>
                <a:endCxn id="58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" name="Line 37">
              <a:extLst>
                <a:ext uri="{FF2B5EF4-FFF2-40B4-BE49-F238E27FC236}">
                  <a16:creationId xmlns:a16="http://schemas.microsoft.com/office/drawing/2014/main" id="{ED3B1BCB-9A42-4C71-BEBC-F05D7720A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6969" y="3811454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87" name="Text Box 59">
                  <a:extLst>
                    <a:ext uri="{FF2B5EF4-FFF2-40B4-BE49-F238E27FC236}">
                      <a16:creationId xmlns:a16="http://schemas.microsoft.com/office/drawing/2014/main" id="{353D3B8D-2786-417B-8521-47AF460E1F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0739" y="3347644"/>
                  <a:ext cx="2059295" cy="363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sibling</m:t>
                        </m:r>
                        <m: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71687" name="Text Box 59">
                  <a:extLst>
                    <a:ext uri="{FF2B5EF4-FFF2-40B4-BE49-F238E27FC236}">
                      <a16:creationId xmlns:a16="http://schemas.microsoft.com/office/drawing/2014/main" id="{353D3B8D-2786-417B-8521-47AF460E1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40739" y="3347644"/>
                  <a:ext cx="2059295" cy="363305"/>
                </a:xfrm>
                <a:prstGeom prst="rect">
                  <a:avLst/>
                </a:prstGeom>
                <a:blipFill>
                  <a:blip r:embed="rId5"/>
                  <a:stretch>
                    <a:fillRect b="-203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DAA38FA-F6EF-43AD-A1E0-26BE7C28941A}"/>
              </a:ext>
            </a:extLst>
          </p:cNvPr>
          <p:cNvGrpSpPr/>
          <p:nvPr/>
        </p:nvGrpSpPr>
        <p:grpSpPr>
          <a:xfrm>
            <a:off x="4139952" y="4249862"/>
            <a:ext cx="4054089" cy="1210387"/>
            <a:chOff x="295936" y="3296758"/>
            <a:chExt cx="4054089" cy="1210387"/>
          </a:xfrm>
        </p:grpSpPr>
        <p:grpSp>
          <p:nvGrpSpPr>
            <p:cNvPr id="67" name="Group 9">
              <a:extLst>
                <a:ext uri="{FF2B5EF4-FFF2-40B4-BE49-F238E27FC236}">
                  <a16:creationId xmlns:a16="http://schemas.microsoft.com/office/drawing/2014/main" id="{42895A6D-7223-4DAC-A6E7-AB1193725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7170" y="3666341"/>
              <a:ext cx="312466" cy="840804"/>
              <a:chOff x="793" y="2115"/>
              <a:chExt cx="136" cy="394"/>
            </a:xfrm>
          </p:grpSpPr>
          <p:sp>
            <p:nvSpPr>
              <p:cNvPr id="84" name="Oval 10">
                <a:extLst>
                  <a:ext uri="{FF2B5EF4-FFF2-40B4-BE49-F238E27FC236}">
                    <a16:creationId xmlns:a16="http://schemas.microsoft.com/office/drawing/2014/main" id="{5D550A1A-8A0A-4156-A2EE-18800A1DF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85" name="Oval 11">
                <a:extLst>
                  <a:ext uri="{FF2B5EF4-FFF2-40B4-BE49-F238E27FC236}">
                    <a16:creationId xmlns:a16="http://schemas.microsoft.com/office/drawing/2014/main" id="{ACF34D99-0C0E-4783-8362-DF57FEE45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86" name="AutoShape 12">
                <a:extLst>
                  <a:ext uri="{FF2B5EF4-FFF2-40B4-BE49-F238E27FC236}">
                    <a16:creationId xmlns:a16="http://schemas.microsoft.com/office/drawing/2014/main" id="{E5E0DD79-F8E8-418A-824A-7E3E1940DE88}"/>
                  </a:ext>
                </a:extLst>
              </p:cNvPr>
              <p:cNvCxnSpPr>
                <a:cxnSpLocks noChangeShapeType="1"/>
                <a:stCxn id="85" idx="4"/>
                <a:endCxn id="84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" name="Line 34">
              <a:extLst>
                <a:ext uri="{FF2B5EF4-FFF2-40B4-BE49-F238E27FC236}">
                  <a16:creationId xmlns:a16="http://schemas.microsoft.com/office/drawing/2014/main" id="{3B9CAFF3-38E9-4618-A7F2-71C834F5C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450" y="3804890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Line 37">
              <a:extLst>
                <a:ext uri="{FF2B5EF4-FFF2-40B4-BE49-F238E27FC236}">
                  <a16:creationId xmlns:a16="http://schemas.microsoft.com/office/drawing/2014/main" id="{FC972361-07B1-4F59-8072-85B151057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3685" y="3804890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F61F22F3-2470-4AD4-93CC-40A85672B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450" y="3804890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Text Box 59">
              <a:extLst>
                <a:ext uri="{FF2B5EF4-FFF2-40B4-BE49-F238E27FC236}">
                  <a16:creationId xmlns:a16="http://schemas.microsoft.com/office/drawing/2014/main" id="{FF29557D-89E8-4110-8B37-A61D167F0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936" y="4095117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9">
                  <a:extLst>
                    <a:ext uri="{FF2B5EF4-FFF2-40B4-BE49-F238E27FC236}">
                      <a16:creationId xmlns:a16="http://schemas.microsoft.com/office/drawing/2014/main" id="{6D93D74F-BA99-4C41-8020-CF3390DEDB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0374" y="3337563"/>
                  <a:ext cx="1372619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prev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72" name="Text Box 59">
                  <a:extLst>
                    <a:ext uri="{FF2B5EF4-FFF2-40B4-BE49-F238E27FC236}">
                      <a16:creationId xmlns:a16="http://schemas.microsoft.com/office/drawing/2014/main" id="{6D93D74F-BA99-4C41-8020-CF3390DED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0374" y="3337563"/>
                  <a:ext cx="1372619" cy="362984"/>
                </a:xfrm>
                <a:prstGeom prst="rect">
                  <a:avLst/>
                </a:prstGeom>
                <a:blipFill>
                  <a:blip r:embed="rId6"/>
                  <a:stretch>
                    <a:fillRect b="-101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59">
                  <a:extLst>
                    <a:ext uri="{FF2B5EF4-FFF2-40B4-BE49-F238E27FC236}">
                      <a16:creationId xmlns:a16="http://schemas.microsoft.com/office/drawing/2014/main" id="{7261CCF8-7072-44AE-8131-29034EB91C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9250" y="3335310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73" name="Text Box 59">
                  <a:extLst>
                    <a:ext uri="{FF2B5EF4-FFF2-40B4-BE49-F238E27FC236}">
                      <a16:creationId xmlns:a16="http://schemas.microsoft.com/office/drawing/2014/main" id="{7261CCF8-7072-44AE-8131-29034EB91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9250" y="3335310"/>
                  <a:ext cx="1250775" cy="3629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9">
              <a:extLst>
                <a:ext uri="{FF2B5EF4-FFF2-40B4-BE49-F238E27FC236}">
                  <a16:creationId xmlns:a16="http://schemas.microsoft.com/office/drawing/2014/main" id="{316DDF24-0EA4-4F91-A9A4-773B2157C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3430" y="3648683"/>
              <a:ext cx="312466" cy="840804"/>
              <a:chOff x="793" y="2115"/>
              <a:chExt cx="136" cy="394"/>
            </a:xfrm>
          </p:grpSpPr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7D6C2145-2C0D-4981-8AD2-6FD4E961B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15A49670-4527-412B-A544-0C29D7D6C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83" name="AutoShape 12">
                <a:extLst>
                  <a:ext uri="{FF2B5EF4-FFF2-40B4-BE49-F238E27FC236}">
                    <a16:creationId xmlns:a16="http://schemas.microsoft.com/office/drawing/2014/main" id="{1E7A2DAA-5C54-4BA3-9BA0-BC32F4063F3F}"/>
                  </a:ext>
                </a:extLst>
              </p:cNvPr>
              <p:cNvCxnSpPr>
                <a:cxnSpLocks noChangeShapeType="1"/>
                <a:stCxn id="82" idx="4"/>
                <a:endCxn id="81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5" name="Group 9">
              <a:extLst>
                <a:ext uri="{FF2B5EF4-FFF2-40B4-BE49-F238E27FC236}">
                  <a16:creationId xmlns:a16="http://schemas.microsoft.com/office/drawing/2014/main" id="{F2203BE2-9B53-4DC3-8344-072A4B8C93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503" y="3648683"/>
              <a:ext cx="312466" cy="840804"/>
              <a:chOff x="793" y="2115"/>
              <a:chExt cx="136" cy="394"/>
            </a:xfrm>
          </p:grpSpPr>
          <p:sp>
            <p:nvSpPr>
              <p:cNvPr id="78" name="Oval 10">
                <a:extLst>
                  <a:ext uri="{FF2B5EF4-FFF2-40B4-BE49-F238E27FC236}">
                    <a16:creationId xmlns:a16="http://schemas.microsoft.com/office/drawing/2014/main" id="{178DE90F-2E22-4932-943E-F1BDF34E8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9" name="Oval 11">
                <a:extLst>
                  <a:ext uri="{FF2B5EF4-FFF2-40B4-BE49-F238E27FC236}">
                    <a16:creationId xmlns:a16="http://schemas.microsoft.com/office/drawing/2014/main" id="{52320158-A81E-43E8-B17C-D43CFEBAB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80" name="AutoShape 12">
                <a:extLst>
                  <a:ext uri="{FF2B5EF4-FFF2-40B4-BE49-F238E27FC236}">
                    <a16:creationId xmlns:a16="http://schemas.microsoft.com/office/drawing/2014/main" id="{862CDBD2-73CE-4D17-8B50-6C9250B709AE}"/>
                  </a:ext>
                </a:extLst>
              </p:cNvPr>
              <p:cNvCxnSpPr>
                <a:cxnSpLocks noChangeShapeType="1"/>
                <a:stCxn id="79" idx="4"/>
                <a:endCxn id="78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6" name="Line 37">
              <a:extLst>
                <a:ext uri="{FF2B5EF4-FFF2-40B4-BE49-F238E27FC236}">
                  <a16:creationId xmlns:a16="http://schemas.microsoft.com/office/drawing/2014/main" id="{3A67870E-1486-4B26-B4B0-2A4F096EF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6969" y="3811454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59">
                  <a:extLst>
                    <a:ext uri="{FF2B5EF4-FFF2-40B4-BE49-F238E27FC236}">
                      <a16:creationId xmlns:a16="http://schemas.microsoft.com/office/drawing/2014/main" id="{CAAC4CEA-EB08-420C-A9CB-BAF20B4AB5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7173" y="3296758"/>
                  <a:ext cx="547166" cy="363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77" name="Text Box 59">
                  <a:extLst>
                    <a:ext uri="{FF2B5EF4-FFF2-40B4-BE49-F238E27FC236}">
                      <a16:creationId xmlns:a16="http://schemas.microsoft.com/office/drawing/2014/main" id="{CAAC4CEA-EB08-420C-A9CB-BAF20B4AB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173" y="3296758"/>
                  <a:ext cx="547166" cy="3633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1723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084" y="1254435"/>
                <a:ext cx="7920880" cy="1558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 defTabSz="36195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operation perform by the help of 4(four) number of cases.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3: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𝒏𝒆𝒙𝒕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and (key[x]</a:t>
                </a:r>
                <a14:m>
                  <m:oMath xmlns:m="http://schemas.openxmlformats.org/officeDocument/2006/math">
                    <m:r>
                      <a:rPr lang="en-US" altLang="en-US" sz="1800" b="1" i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key[next])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sibling[x]=sibling[next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x]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Binomial Link(next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x, x)</a:t>
                </a:r>
                <a:endParaRPr lang="en-US" altLang="en-US" sz="1800" b="0" i="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		</a:t>
                </a: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084" y="1254435"/>
                <a:ext cx="7920880" cy="1558197"/>
              </a:xfrm>
              <a:prstGeom prst="rect">
                <a:avLst/>
              </a:prstGeom>
              <a:blipFill>
                <a:blip r:embed="rId3"/>
                <a:stretch>
                  <a:fillRect l="-693" t="-2745" b="-70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4" name="Arrow: Right 71683">
            <a:extLst>
              <a:ext uri="{FF2B5EF4-FFF2-40B4-BE49-F238E27FC236}">
                <a16:creationId xmlns:a16="http://schemas.microsoft.com/office/drawing/2014/main" id="{B5174131-90A5-4904-B3A9-C89CBF39A8CA}"/>
              </a:ext>
            </a:extLst>
          </p:cNvPr>
          <p:cNvSpPr/>
          <p:nvPr/>
        </p:nvSpPr>
        <p:spPr>
          <a:xfrm>
            <a:off x="4242001" y="3516702"/>
            <a:ext cx="673990" cy="316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1E7BF5-5B81-44BE-B5A1-53B23BFAD4BB}"/>
              </a:ext>
            </a:extLst>
          </p:cNvPr>
          <p:cNvGrpSpPr/>
          <p:nvPr/>
        </p:nvGrpSpPr>
        <p:grpSpPr>
          <a:xfrm>
            <a:off x="815300" y="2956471"/>
            <a:ext cx="3070802" cy="1845330"/>
            <a:chOff x="514095" y="3050977"/>
            <a:chExt cx="3070802" cy="1845330"/>
          </a:xfrm>
        </p:grpSpPr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5D309285-AAE9-4A86-A5EF-8841786B0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389" y="3400517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D7BCECEA-7231-42C3-8BC1-CADBC4A9A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669" y="3539068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0AEDF236-BC88-466D-8A90-56557BA2E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904" y="3539068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62">
              <a:extLst>
                <a:ext uri="{FF2B5EF4-FFF2-40B4-BE49-F238E27FC236}">
                  <a16:creationId xmlns:a16="http://schemas.microsoft.com/office/drawing/2014/main" id="{98EFB27C-C0F3-4EBD-B188-1580B5B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669" y="3523630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 Box 59">
              <a:extLst>
                <a:ext uri="{FF2B5EF4-FFF2-40B4-BE49-F238E27FC236}">
                  <a16:creationId xmlns:a16="http://schemas.microsoft.com/office/drawing/2014/main" id="{F600ACF9-3A5A-4715-B17C-1375F8B8E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5" y="3695020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sp>
          <p:nvSpPr>
            <p:cNvPr id="3" name="Text Box 59">
              <a:extLst>
                <a:ext uri="{FF2B5EF4-FFF2-40B4-BE49-F238E27FC236}">
                  <a16:creationId xmlns:a16="http://schemas.microsoft.com/office/drawing/2014/main" id="{5F4E1DE5-60A4-412C-834A-1CE8374DA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032" y="3050977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x</a:t>
              </a:r>
              <a:endParaRPr lang="en-US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81" name="Text Box 59">
                  <a:extLst>
                    <a:ext uri="{FF2B5EF4-FFF2-40B4-BE49-F238E27FC236}">
                      <a16:creationId xmlns:a16="http://schemas.microsoft.com/office/drawing/2014/main" id="{CCB695F4-6C2C-463C-ABB7-214BFDCD3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3923" y="3078089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71681" name="Text Box 59">
                  <a:extLst>
                    <a:ext uri="{FF2B5EF4-FFF2-40B4-BE49-F238E27FC236}">
                      <a16:creationId xmlns:a16="http://schemas.microsoft.com/office/drawing/2014/main" id="{CCB695F4-6C2C-463C-ABB7-214BFDCD3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3923" y="3078089"/>
                  <a:ext cx="1250775" cy="362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11">
              <a:extLst>
                <a:ext uri="{FF2B5EF4-FFF2-40B4-BE49-F238E27FC236}">
                  <a16:creationId xmlns:a16="http://schemas.microsoft.com/office/drawing/2014/main" id="{63A38CA2-B787-4C46-BAC3-3BEDDEC01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722" y="3382859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5" name="Line 37">
              <a:extLst>
                <a:ext uri="{FF2B5EF4-FFF2-40B4-BE49-F238E27FC236}">
                  <a16:creationId xmlns:a16="http://schemas.microsoft.com/office/drawing/2014/main" id="{ED3B1BCB-9A42-4C71-BEBC-F05D7720A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188" y="3545632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9" name="Group 24">
              <a:extLst>
                <a:ext uri="{FF2B5EF4-FFF2-40B4-BE49-F238E27FC236}">
                  <a16:creationId xmlns:a16="http://schemas.microsoft.com/office/drawing/2014/main" id="{22F24BB7-F790-4819-A8F6-003301B77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7542" y="3382859"/>
              <a:ext cx="1121903" cy="1495516"/>
              <a:chOff x="793" y="1902"/>
              <a:chExt cx="454" cy="748"/>
            </a:xfrm>
          </p:grpSpPr>
          <p:grpSp>
            <p:nvGrpSpPr>
              <p:cNvPr id="64" name="Group 25">
                <a:extLst>
                  <a:ext uri="{FF2B5EF4-FFF2-40B4-BE49-F238E27FC236}">
                    <a16:creationId xmlns:a16="http://schemas.microsoft.com/office/drawing/2014/main" id="{A2A57441-F3C6-47E9-9413-D21CD220B3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178"/>
                <a:ext cx="136" cy="472"/>
                <a:chOff x="793" y="2178"/>
                <a:chExt cx="136" cy="472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266FD6D-E84F-41EC-9BDB-A74123343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51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3E9F05E-CEE4-4746-A642-DB0897F99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7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93" name="AutoShape 28">
                  <a:extLst>
                    <a:ext uri="{FF2B5EF4-FFF2-40B4-BE49-F238E27FC236}">
                      <a16:creationId xmlns:a16="http://schemas.microsoft.com/office/drawing/2014/main" id="{736E5BA2-3629-4723-8358-E17CFA86AB19}"/>
                    </a:ext>
                  </a:extLst>
                </p:cNvPr>
                <p:cNvCxnSpPr>
                  <a:cxnSpLocks noChangeShapeType="1"/>
                  <a:stCxn id="92" idx="4"/>
                  <a:endCxn id="91" idx="0"/>
                </p:cNvCxnSpPr>
                <p:nvPr/>
              </p:nvCxnSpPr>
              <p:spPr bwMode="auto">
                <a:xfrm rot="5400000">
                  <a:off x="761" y="2414"/>
                  <a:ext cx="200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5" name="Group 29">
                <a:extLst>
                  <a:ext uri="{FF2B5EF4-FFF2-40B4-BE49-F238E27FC236}">
                    <a16:creationId xmlns:a16="http://schemas.microsoft.com/office/drawing/2014/main" id="{AF11C1A9-09BB-4D4F-B03A-32B9C07168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" y="1902"/>
                <a:ext cx="156" cy="412"/>
                <a:chOff x="773" y="2084"/>
                <a:chExt cx="156" cy="412"/>
              </a:xfrm>
            </p:grpSpPr>
            <p:sp>
              <p:nvSpPr>
                <p:cNvPr id="88" name="Oval 30">
                  <a:extLst>
                    <a:ext uri="{FF2B5EF4-FFF2-40B4-BE49-F238E27FC236}">
                      <a16:creationId xmlns:a16="http://schemas.microsoft.com/office/drawing/2014/main" id="{EDEDB00C-1312-4CBC-AFA0-A5C7EE37BC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2360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9" name="Oval 31">
                  <a:extLst>
                    <a:ext uri="{FF2B5EF4-FFF2-40B4-BE49-F238E27FC236}">
                      <a16:creationId xmlns:a16="http://schemas.microsoft.com/office/drawing/2014/main" id="{8DADFAA0-D025-4041-B8AD-E1D224A93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84"/>
                  <a:ext cx="136" cy="1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90" name="AutoShape 32">
                  <a:extLst>
                    <a:ext uri="{FF2B5EF4-FFF2-40B4-BE49-F238E27FC236}">
                      <a16:creationId xmlns:a16="http://schemas.microsoft.com/office/drawing/2014/main" id="{1FB39B10-DE63-4DB3-BEFE-EB76DCFBD8CE}"/>
                    </a:ext>
                  </a:extLst>
                </p:cNvPr>
                <p:cNvCxnSpPr>
                  <a:cxnSpLocks noChangeShapeType="1"/>
                  <a:stCxn id="89" idx="4"/>
                </p:cNvCxnSpPr>
                <p:nvPr/>
              </p:nvCxnSpPr>
              <p:spPr bwMode="auto">
                <a:xfrm rot="5400000">
                  <a:off x="805" y="2299"/>
                  <a:ext cx="104" cy="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87" name="AutoShape 33">
                <a:extLst>
                  <a:ext uri="{FF2B5EF4-FFF2-40B4-BE49-F238E27FC236}">
                    <a16:creationId xmlns:a16="http://schemas.microsoft.com/office/drawing/2014/main" id="{EB81C71D-A174-4544-A5DB-54FDC140020D}"/>
                  </a:ext>
                </a:extLst>
              </p:cNvPr>
              <p:cNvCxnSpPr>
                <a:cxnSpLocks noChangeShapeType="1"/>
                <a:stCxn id="92" idx="7"/>
              </p:cNvCxnSpPr>
              <p:nvPr/>
            </p:nvCxnSpPr>
            <p:spPr bwMode="auto">
              <a:xfrm rot="5400000" flipH="1" flipV="1">
                <a:off x="956" y="2009"/>
                <a:ext cx="143" cy="2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" name="Text Box 59">
              <a:extLst>
                <a:ext uri="{FF2B5EF4-FFF2-40B4-BE49-F238E27FC236}">
                  <a16:creationId xmlns:a16="http://schemas.microsoft.com/office/drawing/2014/main" id="{6D3BCEF2-5614-41F3-BEDF-BBC7B5078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596" y="3370861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5</a:t>
              </a:r>
              <a:endParaRPr lang="en-US" altLang="en-US" baseline="-25000" dirty="0"/>
            </a:p>
          </p:txBody>
        </p:sp>
        <p:sp>
          <p:nvSpPr>
            <p:cNvPr id="9" name="Text Box 59">
              <a:extLst>
                <a:ext uri="{FF2B5EF4-FFF2-40B4-BE49-F238E27FC236}">
                  <a16:creationId xmlns:a16="http://schemas.microsoft.com/office/drawing/2014/main" id="{8E9501EF-8119-417A-8975-AED6C4B7F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069" y="3350143"/>
              <a:ext cx="377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</a:t>
              </a:r>
              <a:endParaRPr lang="en-US" altLang="en-US" baseline="-25000" dirty="0"/>
            </a:p>
          </p:txBody>
        </p:sp>
        <p:sp>
          <p:nvSpPr>
            <p:cNvPr id="10" name="Text Box 59">
              <a:extLst>
                <a:ext uri="{FF2B5EF4-FFF2-40B4-BE49-F238E27FC236}">
                  <a16:creationId xmlns:a16="http://schemas.microsoft.com/office/drawing/2014/main" id="{2541070D-75FF-4D87-A0D0-091D5493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368" y="4588530"/>
              <a:ext cx="5433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sz="1400" i="1" dirty="0"/>
                <a:t>100</a:t>
              </a:r>
              <a:endParaRPr lang="en-US" altLang="en-US" sz="1400" baseline="-25000" dirty="0"/>
            </a:p>
          </p:txBody>
        </p:sp>
        <p:sp>
          <p:nvSpPr>
            <p:cNvPr id="14" name="Text Box 59">
              <a:extLst>
                <a:ext uri="{FF2B5EF4-FFF2-40B4-BE49-F238E27FC236}">
                  <a16:creationId xmlns:a16="http://schemas.microsoft.com/office/drawing/2014/main" id="{24B47227-53C9-4D7E-ACD2-022011135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075" y="3908789"/>
              <a:ext cx="4485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80</a:t>
              </a:r>
              <a:endParaRPr lang="en-US" altLang="en-US" baseline="-25000" dirty="0"/>
            </a:p>
          </p:txBody>
        </p:sp>
        <p:sp>
          <p:nvSpPr>
            <p:cNvPr id="15" name="Text Box 59">
              <a:extLst>
                <a:ext uri="{FF2B5EF4-FFF2-40B4-BE49-F238E27FC236}">
                  <a16:creationId xmlns:a16="http://schemas.microsoft.com/office/drawing/2014/main" id="{9E5FE31E-0555-4AAF-B910-C8F678C37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527" y="3885970"/>
              <a:ext cx="4510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75</a:t>
              </a:r>
              <a:endParaRPr lang="en-US" altLang="en-US" baseline="-25000" dirty="0"/>
            </a:p>
          </p:txBody>
        </p:sp>
        <p:sp>
          <p:nvSpPr>
            <p:cNvPr id="16" name="Text Box 59">
              <a:extLst>
                <a:ext uri="{FF2B5EF4-FFF2-40B4-BE49-F238E27FC236}">
                  <a16:creationId xmlns:a16="http://schemas.microsoft.com/office/drawing/2014/main" id="{F8F5169A-726D-457D-BD9E-286C79761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310" y="3370861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25</a:t>
              </a:r>
              <a:endParaRPr lang="en-US" altLang="en-US" baseline="-250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28D423-E957-432F-A883-9345BFFF5439}"/>
              </a:ext>
            </a:extLst>
          </p:cNvPr>
          <p:cNvGrpSpPr/>
          <p:nvPr/>
        </p:nvGrpSpPr>
        <p:grpSpPr>
          <a:xfrm>
            <a:off x="5076056" y="3231416"/>
            <a:ext cx="2742457" cy="1594423"/>
            <a:chOff x="4622517" y="3213669"/>
            <a:chExt cx="2742457" cy="1594423"/>
          </a:xfrm>
        </p:grpSpPr>
        <p:grpSp>
          <p:nvGrpSpPr>
            <p:cNvPr id="104" name="Group 9">
              <a:extLst>
                <a:ext uri="{FF2B5EF4-FFF2-40B4-BE49-F238E27FC236}">
                  <a16:creationId xmlns:a16="http://schemas.microsoft.com/office/drawing/2014/main" id="{68EF5070-12F9-4E3E-8D31-90D4674DA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2572" y="3263334"/>
              <a:ext cx="312466" cy="840804"/>
              <a:chOff x="793" y="2115"/>
              <a:chExt cx="136" cy="394"/>
            </a:xfrm>
          </p:grpSpPr>
          <p:sp>
            <p:nvSpPr>
              <p:cNvPr id="105" name="Oval 10">
                <a:extLst>
                  <a:ext uri="{FF2B5EF4-FFF2-40B4-BE49-F238E27FC236}">
                    <a16:creationId xmlns:a16="http://schemas.microsoft.com/office/drawing/2014/main" id="{FC528260-2182-45D6-96ED-463A65D77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6" name="Oval 11">
                <a:extLst>
                  <a:ext uri="{FF2B5EF4-FFF2-40B4-BE49-F238E27FC236}">
                    <a16:creationId xmlns:a16="http://schemas.microsoft.com/office/drawing/2014/main" id="{87CA284C-23FE-4F9F-BD74-CCA2D5CC3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07" name="AutoShape 12">
                <a:extLst>
                  <a:ext uri="{FF2B5EF4-FFF2-40B4-BE49-F238E27FC236}">
                    <a16:creationId xmlns:a16="http://schemas.microsoft.com/office/drawing/2014/main" id="{52E6F34E-AAB4-4866-B94C-1491E10B215D}"/>
                  </a:ext>
                </a:extLst>
              </p:cNvPr>
              <p:cNvCxnSpPr>
                <a:cxnSpLocks noChangeShapeType="1"/>
                <a:stCxn id="106" idx="4"/>
                <a:endCxn id="105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0" name="Line 34">
              <a:extLst>
                <a:ext uri="{FF2B5EF4-FFF2-40B4-BE49-F238E27FC236}">
                  <a16:creationId xmlns:a16="http://schemas.microsoft.com/office/drawing/2014/main" id="{F2F84E12-F367-4CD4-9DF8-FC0539662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091" y="3431514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Line 37">
              <a:extLst>
                <a:ext uri="{FF2B5EF4-FFF2-40B4-BE49-F238E27FC236}">
                  <a16:creationId xmlns:a16="http://schemas.microsoft.com/office/drawing/2014/main" id="{FDBD5313-D90A-4D42-96F1-312F6F66E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2160" y="3431514"/>
              <a:ext cx="1048097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Line 62">
              <a:extLst>
                <a:ext uri="{FF2B5EF4-FFF2-40B4-BE49-F238E27FC236}">
                  <a16:creationId xmlns:a16="http://schemas.microsoft.com/office/drawing/2014/main" id="{9F9D56B0-8F90-4FB9-989E-19363363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091" y="341607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Text Box 59">
              <a:extLst>
                <a:ext uri="{FF2B5EF4-FFF2-40B4-BE49-F238E27FC236}">
                  <a16:creationId xmlns:a16="http://schemas.microsoft.com/office/drawing/2014/main" id="{7F66E7F7-217E-4E46-A6FE-3118F6D23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2517" y="3587466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sp>
          <p:nvSpPr>
            <p:cNvPr id="119" name="Text Box 59">
              <a:extLst>
                <a:ext uri="{FF2B5EF4-FFF2-40B4-BE49-F238E27FC236}">
                  <a16:creationId xmlns:a16="http://schemas.microsoft.com/office/drawing/2014/main" id="{49DF3FAB-2286-4B0D-9A51-86A69CA37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120" y="3213669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5</a:t>
              </a:r>
              <a:endParaRPr lang="en-US" altLang="en-US" baseline="-25000" dirty="0"/>
            </a:p>
          </p:txBody>
        </p:sp>
        <p:sp>
          <p:nvSpPr>
            <p:cNvPr id="120" name="Text Box 59">
              <a:extLst>
                <a:ext uri="{FF2B5EF4-FFF2-40B4-BE49-F238E27FC236}">
                  <a16:creationId xmlns:a16="http://schemas.microsoft.com/office/drawing/2014/main" id="{F8FB7314-4753-4DBE-9A86-FFCECEC98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0947" y="3791001"/>
              <a:ext cx="377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</a:t>
              </a:r>
              <a:endParaRPr lang="en-US" altLang="en-US" baseline="-250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0F7E069-AA15-4448-ACF3-6D1281E1AD99}"/>
                </a:ext>
              </a:extLst>
            </p:cNvPr>
            <p:cNvGrpSpPr/>
            <p:nvPr/>
          </p:nvGrpSpPr>
          <p:grpSpPr>
            <a:xfrm>
              <a:off x="6115445" y="3282646"/>
              <a:ext cx="1249529" cy="1525446"/>
              <a:chOff x="6443790" y="3263307"/>
              <a:chExt cx="1249529" cy="1525446"/>
            </a:xfrm>
          </p:grpSpPr>
          <p:grpSp>
            <p:nvGrpSpPr>
              <p:cNvPr id="118" name="Group 24">
                <a:extLst>
                  <a:ext uri="{FF2B5EF4-FFF2-40B4-BE49-F238E27FC236}">
                    <a16:creationId xmlns:a16="http://schemas.microsoft.com/office/drawing/2014/main" id="{974A45F3-871C-491D-AC7B-CB0A940B28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125" name="Group 25">
                  <a:extLst>
                    <a:ext uri="{FF2B5EF4-FFF2-40B4-BE49-F238E27FC236}">
                      <a16:creationId xmlns:a16="http://schemas.microsoft.com/office/drawing/2014/main" id="{C424472F-1FFF-4296-ADBA-56F51DA84A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3F9EB087-1ABC-44DB-A05D-438F1B6829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4F0E0CC3-E87C-44FE-A801-D573155C0C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33" name="AutoShape 28">
                    <a:extLst>
                      <a:ext uri="{FF2B5EF4-FFF2-40B4-BE49-F238E27FC236}">
                        <a16:creationId xmlns:a16="http://schemas.microsoft.com/office/drawing/2014/main" id="{5A4625B2-A1C5-4869-B6B3-62FD994CF321}"/>
                      </a:ext>
                    </a:extLst>
                  </p:cNvPr>
                  <p:cNvCxnSpPr>
                    <a:cxnSpLocks noChangeShapeType="1"/>
                    <a:stCxn id="132" idx="4"/>
                    <a:endCxn id="131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26" name="Group 29">
                  <a:extLst>
                    <a:ext uri="{FF2B5EF4-FFF2-40B4-BE49-F238E27FC236}">
                      <a16:creationId xmlns:a16="http://schemas.microsoft.com/office/drawing/2014/main" id="{46F7D9FB-A500-41F8-B173-988CB54C44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128" name="Oval 30">
                    <a:extLst>
                      <a:ext uri="{FF2B5EF4-FFF2-40B4-BE49-F238E27FC236}">
                        <a16:creationId xmlns:a16="http://schemas.microsoft.com/office/drawing/2014/main" id="{33E13C58-7228-41A7-A31B-C8F3EB43C5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29" name="Oval 31">
                    <a:extLst>
                      <a:ext uri="{FF2B5EF4-FFF2-40B4-BE49-F238E27FC236}">
                        <a16:creationId xmlns:a16="http://schemas.microsoft.com/office/drawing/2014/main" id="{3AD6FD2A-DF46-4B7A-9198-2B7C4ECCE9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30" name="AutoShape 32">
                    <a:extLst>
                      <a:ext uri="{FF2B5EF4-FFF2-40B4-BE49-F238E27FC236}">
                        <a16:creationId xmlns:a16="http://schemas.microsoft.com/office/drawing/2014/main" id="{EAD8741D-8A55-4975-BFDA-B7148E0B0C49}"/>
                      </a:ext>
                    </a:extLst>
                  </p:cNvPr>
                  <p:cNvCxnSpPr>
                    <a:cxnSpLocks noChangeShapeType="1"/>
                    <a:stCxn id="129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27" name="AutoShape 33">
                  <a:extLst>
                    <a:ext uri="{FF2B5EF4-FFF2-40B4-BE49-F238E27FC236}">
                      <a16:creationId xmlns:a16="http://schemas.microsoft.com/office/drawing/2014/main" id="{90B34460-1721-4078-9776-A73ACCDAB3BD}"/>
                    </a:ext>
                  </a:extLst>
                </p:cNvPr>
                <p:cNvCxnSpPr>
                  <a:cxnSpLocks noChangeShapeType="1"/>
                  <a:stCxn id="132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1" name="Text Box 59">
                <a:extLst>
                  <a:ext uri="{FF2B5EF4-FFF2-40B4-BE49-F238E27FC236}">
                    <a16:creationId xmlns:a16="http://schemas.microsoft.com/office/drawing/2014/main" id="{199E0401-75A5-46F5-9006-61751953F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3790" y="4480976"/>
                <a:ext cx="5433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sz="1400" i="1" dirty="0"/>
                  <a:t>100</a:t>
                </a:r>
                <a:endParaRPr lang="en-US" altLang="en-US" sz="1400" baseline="-25000" dirty="0"/>
              </a:p>
            </p:txBody>
          </p:sp>
          <p:sp>
            <p:nvSpPr>
              <p:cNvPr id="122" name="Text Box 59">
                <a:extLst>
                  <a:ext uri="{FF2B5EF4-FFF2-40B4-BE49-F238E27FC236}">
                    <a16:creationId xmlns:a16="http://schemas.microsoft.com/office/drawing/2014/main" id="{063B8A9A-D160-4EAD-B19C-E5E1AB4AC8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80</a:t>
                </a:r>
                <a:endParaRPr lang="en-US" altLang="en-US" baseline="-25000" dirty="0"/>
              </a:p>
            </p:txBody>
          </p: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A4CC1B10-8D2A-4FF5-9BD2-A2CA6D4F7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75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121B0199-F84F-4158-99CD-D260EB195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3862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920" y="1556792"/>
                <a:ext cx="7920880" cy="1558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 defTabSz="36195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operation perform by the help of 4(four) number of cases.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1800" b="1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4: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𝒅𝒆𝒈𝒓𝒆𝒆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𝒏𝒆𝒙𝒕</m:t>
                        </m:r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1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and (key[x]</a:t>
                </a:r>
                <a14:m>
                  <m:oMath xmlns:m="http://schemas.openxmlformats.org/officeDocument/2006/math">
                    <m:r>
                      <a:rPr lang="en-US" altLang="en-US" sz="1800" b="1" i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key[next])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if(</a:t>
                </a:r>
                <a:r>
                  <a:rPr lang="en-US" altLang="en-US" sz="1800" b="1" dirty="0" err="1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prev</a:t>
                </a: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x== Null)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Head[H]= next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else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sibling[prev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x]= next </a:t>
                </a:r>
                <a14:m>
                  <m:oMath xmlns:m="http://schemas.openxmlformats.org/officeDocument/2006/math">
                    <m:r>
                      <a:rPr lang="en-US" altLang="en-US" sz="1800" b="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Binomial Link(x, next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x)</a:t>
                </a:r>
                <a:endParaRPr lang="en-US" altLang="en-US" sz="1800" b="0" i="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920" y="1556792"/>
                <a:ext cx="7920880" cy="1558197"/>
              </a:xfrm>
              <a:prstGeom prst="rect">
                <a:avLst/>
              </a:prstGeom>
              <a:blipFill>
                <a:blip r:embed="rId3"/>
                <a:stretch>
                  <a:fillRect l="-693" t="-2344" b="-648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343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DFD903-3DBB-43CC-BF91-47C4ED36B294}"/>
              </a:ext>
            </a:extLst>
          </p:cNvPr>
          <p:cNvGrpSpPr/>
          <p:nvPr/>
        </p:nvGrpSpPr>
        <p:grpSpPr>
          <a:xfrm>
            <a:off x="514676" y="1048055"/>
            <a:ext cx="4706479" cy="1903223"/>
            <a:chOff x="539552" y="1340768"/>
            <a:chExt cx="4706479" cy="190322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A615702-F4EE-43AA-B50F-3894D060F621}"/>
                </a:ext>
              </a:extLst>
            </p:cNvPr>
            <p:cNvGrpSpPr/>
            <p:nvPr/>
          </p:nvGrpSpPr>
          <p:grpSpPr>
            <a:xfrm>
              <a:off x="539552" y="1340768"/>
              <a:ext cx="4054089" cy="1210387"/>
              <a:chOff x="295936" y="3296758"/>
              <a:chExt cx="4054089" cy="1210387"/>
            </a:xfrm>
          </p:grpSpPr>
          <p:grpSp>
            <p:nvGrpSpPr>
              <p:cNvPr id="82" name="Group 9">
                <a:extLst>
                  <a:ext uri="{FF2B5EF4-FFF2-40B4-BE49-F238E27FC236}">
                    <a16:creationId xmlns:a16="http://schemas.microsoft.com/office/drawing/2014/main" id="{475CD31E-F66B-4992-8BE0-B08930E147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7170" y="3666341"/>
                <a:ext cx="312466" cy="840804"/>
                <a:chOff x="793" y="2115"/>
                <a:chExt cx="136" cy="394"/>
              </a:xfrm>
            </p:grpSpPr>
            <p:sp>
              <p:nvSpPr>
                <p:cNvPr id="114" name="Oval 10">
                  <a:extLst>
                    <a:ext uri="{FF2B5EF4-FFF2-40B4-BE49-F238E27FC236}">
                      <a16:creationId xmlns:a16="http://schemas.microsoft.com/office/drawing/2014/main" id="{525109D7-39F4-4967-BFFA-E0C5B3A662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15" name="Oval 11">
                  <a:extLst>
                    <a:ext uri="{FF2B5EF4-FFF2-40B4-BE49-F238E27FC236}">
                      <a16:creationId xmlns:a16="http://schemas.microsoft.com/office/drawing/2014/main" id="{5C072A74-B653-4544-8730-FB19BB736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16" name="AutoShape 12">
                  <a:extLst>
                    <a:ext uri="{FF2B5EF4-FFF2-40B4-BE49-F238E27FC236}">
                      <a16:creationId xmlns:a16="http://schemas.microsoft.com/office/drawing/2014/main" id="{2CA63F0C-20E6-40C1-A3E6-0D22103DF8F8}"/>
                    </a:ext>
                  </a:extLst>
                </p:cNvPr>
                <p:cNvCxnSpPr>
                  <a:cxnSpLocks noChangeShapeType="1"/>
                  <a:stCxn id="115" idx="4"/>
                  <a:endCxn id="114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3" name="Line 34">
                <a:extLst>
                  <a:ext uri="{FF2B5EF4-FFF2-40B4-BE49-F238E27FC236}">
                    <a16:creationId xmlns:a16="http://schemas.microsoft.com/office/drawing/2014/main" id="{BD59A533-54AE-49D9-B4A0-7331D095D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450" y="3804890"/>
                <a:ext cx="555473" cy="6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Line 37">
                <a:extLst>
                  <a:ext uri="{FF2B5EF4-FFF2-40B4-BE49-F238E27FC236}">
                    <a16:creationId xmlns:a16="http://schemas.microsoft.com/office/drawing/2014/main" id="{C676D146-AC3C-4ABF-AFBC-6AE71DBB6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685" y="3804890"/>
                <a:ext cx="5471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Line 62">
                <a:extLst>
                  <a:ext uri="{FF2B5EF4-FFF2-40B4-BE49-F238E27FC236}">
                    <a16:creationId xmlns:a16="http://schemas.microsoft.com/office/drawing/2014/main" id="{A05A4017-4F0C-40D1-A9C4-383D27BD9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450" y="3804890"/>
                <a:ext cx="0" cy="2607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Text Box 59">
                <a:extLst>
                  <a:ext uri="{FF2B5EF4-FFF2-40B4-BE49-F238E27FC236}">
                    <a16:creationId xmlns:a16="http://schemas.microsoft.com/office/drawing/2014/main" id="{3D961D0A-92FD-4DBF-8A2D-54AFF6F2E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936" y="4095117"/>
                <a:ext cx="1372619" cy="316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Head[H]</a:t>
                </a:r>
                <a:endParaRPr lang="en-US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 Box 59">
                    <a:extLst>
                      <a:ext uri="{FF2B5EF4-FFF2-40B4-BE49-F238E27FC236}">
                        <a16:creationId xmlns:a16="http://schemas.microsoft.com/office/drawing/2014/main" id="{45B85885-A129-46EC-9211-EE6408598D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0374" y="3337563"/>
                    <a:ext cx="1372619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en-US" sz="1800" b="0" i="0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prev</m:t>
                          </m:r>
                          <m:r>
                            <a:rPr lang="en-US" altLang="en-US" sz="180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94" name="Text Box 59">
                    <a:extLst>
                      <a:ext uri="{FF2B5EF4-FFF2-40B4-BE49-F238E27FC236}">
                        <a16:creationId xmlns:a16="http://schemas.microsoft.com/office/drawing/2014/main" id="{45B85885-A129-46EC-9211-EE6408598D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10374" y="3337563"/>
                    <a:ext cx="1372619" cy="3629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16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 Box 59">
                    <a:extLst>
                      <a:ext uri="{FF2B5EF4-FFF2-40B4-BE49-F238E27FC236}">
                        <a16:creationId xmlns:a16="http://schemas.microsoft.com/office/drawing/2014/main" id="{F995C569-21CA-483F-8037-F68D6B7A27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9250" y="3335310"/>
                    <a:ext cx="1250775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en-US" sz="1800" b="0" i="0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next</m:t>
                          </m:r>
                          <m:r>
                            <a:rPr lang="en-US" altLang="en-US" sz="180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95" name="Text Box 59">
                    <a:extLst>
                      <a:ext uri="{FF2B5EF4-FFF2-40B4-BE49-F238E27FC236}">
                        <a16:creationId xmlns:a16="http://schemas.microsoft.com/office/drawing/2014/main" id="{F995C569-21CA-483F-8037-F68D6B7A27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99250" y="3335310"/>
                    <a:ext cx="1250775" cy="3629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6" name="Group 9">
                <a:extLst>
                  <a:ext uri="{FF2B5EF4-FFF2-40B4-BE49-F238E27FC236}">
                    <a16:creationId xmlns:a16="http://schemas.microsoft.com/office/drawing/2014/main" id="{D0D18687-C3E5-451B-B651-538BFA17EF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3430" y="3648683"/>
                <a:ext cx="312466" cy="840804"/>
                <a:chOff x="793" y="2115"/>
                <a:chExt cx="136" cy="394"/>
              </a:xfrm>
            </p:grpSpPr>
            <p:sp>
              <p:nvSpPr>
                <p:cNvPr id="103" name="Oval 10">
                  <a:extLst>
                    <a:ext uri="{FF2B5EF4-FFF2-40B4-BE49-F238E27FC236}">
                      <a16:creationId xmlns:a16="http://schemas.microsoft.com/office/drawing/2014/main" id="{51B39B3E-A161-4CE3-8470-FEC3B8BE4A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8" name="Oval 11">
                  <a:extLst>
                    <a:ext uri="{FF2B5EF4-FFF2-40B4-BE49-F238E27FC236}">
                      <a16:creationId xmlns:a16="http://schemas.microsoft.com/office/drawing/2014/main" id="{5E1E1BD8-8F26-43AA-BA40-89E4E8AC3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09" name="AutoShape 12">
                  <a:extLst>
                    <a:ext uri="{FF2B5EF4-FFF2-40B4-BE49-F238E27FC236}">
                      <a16:creationId xmlns:a16="http://schemas.microsoft.com/office/drawing/2014/main" id="{00E3B015-071D-4197-9B0A-EFE82422B1F0}"/>
                    </a:ext>
                  </a:extLst>
                </p:cNvPr>
                <p:cNvCxnSpPr>
                  <a:cxnSpLocks noChangeShapeType="1"/>
                  <a:stCxn id="108" idx="4"/>
                  <a:endCxn id="103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7" name="Group 9">
                <a:extLst>
                  <a:ext uri="{FF2B5EF4-FFF2-40B4-BE49-F238E27FC236}">
                    <a16:creationId xmlns:a16="http://schemas.microsoft.com/office/drawing/2014/main" id="{1822167F-6D7C-4580-BC01-67837EC2D1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4503" y="3648683"/>
                <a:ext cx="312466" cy="840804"/>
                <a:chOff x="793" y="2115"/>
                <a:chExt cx="136" cy="394"/>
              </a:xfrm>
            </p:grpSpPr>
            <p:sp>
              <p:nvSpPr>
                <p:cNvPr id="100" name="Oval 10">
                  <a:extLst>
                    <a:ext uri="{FF2B5EF4-FFF2-40B4-BE49-F238E27FC236}">
                      <a16:creationId xmlns:a16="http://schemas.microsoft.com/office/drawing/2014/main" id="{EDE441B3-C788-4DFF-983B-D2C15CB61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1" name="Oval 11">
                  <a:extLst>
                    <a:ext uri="{FF2B5EF4-FFF2-40B4-BE49-F238E27FC236}">
                      <a16:creationId xmlns:a16="http://schemas.microsoft.com/office/drawing/2014/main" id="{9E0250E6-DAB1-48CF-9261-1D80E161EF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02" name="AutoShape 12">
                  <a:extLst>
                    <a:ext uri="{FF2B5EF4-FFF2-40B4-BE49-F238E27FC236}">
                      <a16:creationId xmlns:a16="http://schemas.microsoft.com/office/drawing/2014/main" id="{F0324D74-35B3-4BB8-A28D-D65DF7BDC242}"/>
                    </a:ext>
                  </a:extLst>
                </p:cNvPr>
                <p:cNvCxnSpPr>
                  <a:cxnSpLocks noChangeShapeType="1"/>
                  <a:stCxn id="101" idx="4"/>
                  <a:endCxn id="100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8" name="Line 37">
                <a:extLst>
                  <a:ext uri="{FF2B5EF4-FFF2-40B4-BE49-F238E27FC236}">
                    <a16:creationId xmlns:a16="http://schemas.microsoft.com/office/drawing/2014/main" id="{2D36679D-8A3D-47F6-981E-5852D1985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6969" y="3811454"/>
                <a:ext cx="5471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 Box 59">
                    <a:extLst>
                      <a:ext uri="{FF2B5EF4-FFF2-40B4-BE49-F238E27FC236}">
                        <a16:creationId xmlns:a16="http://schemas.microsoft.com/office/drawing/2014/main" id="{AAF162DF-C34B-4027-A4F7-B399FAA1BD1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7173" y="3296758"/>
                    <a:ext cx="547166" cy="3633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99" name="Text Box 59">
                    <a:extLst>
                      <a:ext uri="{FF2B5EF4-FFF2-40B4-BE49-F238E27FC236}">
                        <a16:creationId xmlns:a16="http://schemas.microsoft.com/office/drawing/2014/main" id="{AAF162DF-C34B-4027-A4F7-B399FAA1BD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7173" y="3296758"/>
                    <a:ext cx="547166" cy="3633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2360BE4-6F66-4907-A326-3642BCC3A4DC}"/>
                </a:ext>
              </a:extLst>
            </p:cNvPr>
            <p:cNvGrpSpPr/>
            <p:nvPr/>
          </p:nvGrpSpPr>
          <p:grpSpPr>
            <a:xfrm>
              <a:off x="4022441" y="1687267"/>
              <a:ext cx="1223590" cy="1556724"/>
              <a:chOff x="6469729" y="3263307"/>
              <a:chExt cx="1223590" cy="1556724"/>
            </a:xfrm>
          </p:grpSpPr>
          <p:grpSp>
            <p:nvGrpSpPr>
              <p:cNvPr id="134" name="Group 24">
                <a:extLst>
                  <a:ext uri="{FF2B5EF4-FFF2-40B4-BE49-F238E27FC236}">
                    <a16:creationId xmlns:a16="http://schemas.microsoft.com/office/drawing/2014/main" id="{0FDADC60-5AF6-41E5-A528-74FF5B35F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139" name="Group 25">
                  <a:extLst>
                    <a:ext uri="{FF2B5EF4-FFF2-40B4-BE49-F238E27FC236}">
                      <a16:creationId xmlns:a16="http://schemas.microsoft.com/office/drawing/2014/main" id="{58130F5D-DB5F-41BD-B061-84284F2C28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D60A751E-F472-4A23-8DD3-D51761C824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6D81B9EE-49C4-4D7F-B90B-62649A47CA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7" name="AutoShape 28">
                    <a:extLst>
                      <a:ext uri="{FF2B5EF4-FFF2-40B4-BE49-F238E27FC236}">
                        <a16:creationId xmlns:a16="http://schemas.microsoft.com/office/drawing/2014/main" id="{EB9B2F45-CFB6-44AA-90EF-C4152295E46F}"/>
                      </a:ext>
                    </a:extLst>
                  </p:cNvPr>
                  <p:cNvCxnSpPr>
                    <a:cxnSpLocks noChangeShapeType="1"/>
                    <a:stCxn id="146" idx="4"/>
                    <a:endCxn id="145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0" name="Group 29">
                  <a:extLst>
                    <a:ext uri="{FF2B5EF4-FFF2-40B4-BE49-F238E27FC236}">
                      <a16:creationId xmlns:a16="http://schemas.microsoft.com/office/drawing/2014/main" id="{58163671-8331-4DFB-8BA5-BF7F68E92C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142" name="Oval 30">
                    <a:extLst>
                      <a:ext uri="{FF2B5EF4-FFF2-40B4-BE49-F238E27FC236}">
                        <a16:creationId xmlns:a16="http://schemas.microsoft.com/office/drawing/2014/main" id="{FB34CAC9-58E8-423D-9F7E-B445658B9C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3" name="Oval 31">
                    <a:extLst>
                      <a:ext uri="{FF2B5EF4-FFF2-40B4-BE49-F238E27FC236}">
                        <a16:creationId xmlns:a16="http://schemas.microsoft.com/office/drawing/2014/main" id="{CC3DB90B-D3CD-405D-AEDB-A47A07159E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4" name="AutoShape 32">
                    <a:extLst>
                      <a:ext uri="{FF2B5EF4-FFF2-40B4-BE49-F238E27FC236}">
                        <a16:creationId xmlns:a16="http://schemas.microsoft.com/office/drawing/2014/main" id="{D1A498F4-CE4F-49DB-83B3-B4DD1A86B25A}"/>
                      </a:ext>
                    </a:extLst>
                  </p:cNvPr>
                  <p:cNvCxnSpPr>
                    <a:cxnSpLocks noChangeShapeType="1"/>
                    <a:stCxn id="143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41" name="AutoShape 33">
                  <a:extLst>
                    <a:ext uri="{FF2B5EF4-FFF2-40B4-BE49-F238E27FC236}">
                      <a16:creationId xmlns:a16="http://schemas.microsoft.com/office/drawing/2014/main" id="{83CCD5A1-C346-4191-B713-120035D95D52}"/>
                    </a:ext>
                  </a:extLst>
                </p:cNvPr>
                <p:cNvCxnSpPr>
                  <a:cxnSpLocks noChangeShapeType="1"/>
                  <a:stCxn id="146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35" name="Text Box 59">
                <a:extLst>
                  <a:ext uri="{FF2B5EF4-FFF2-40B4-BE49-F238E27FC236}">
                    <a16:creationId xmlns:a16="http://schemas.microsoft.com/office/drawing/2014/main" id="{9A0935D1-34CF-492B-813B-CAD4591C2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9729" y="4450699"/>
                <a:ext cx="5433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41</a:t>
                </a:r>
                <a:endParaRPr lang="en-US" altLang="en-US" baseline="-25000" dirty="0"/>
              </a:p>
            </p:txBody>
          </p:sp>
          <p:sp>
            <p:nvSpPr>
              <p:cNvPr id="136" name="Text Box 59">
                <a:extLst>
                  <a:ext uri="{FF2B5EF4-FFF2-40B4-BE49-F238E27FC236}">
                    <a16:creationId xmlns:a16="http://schemas.microsoft.com/office/drawing/2014/main" id="{291EBAA7-B92C-49EB-94E1-68FDA18495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137" name="Text Box 59">
                <a:extLst>
                  <a:ext uri="{FF2B5EF4-FFF2-40B4-BE49-F238E27FC236}">
                    <a16:creationId xmlns:a16="http://schemas.microsoft.com/office/drawing/2014/main" id="{D98ACCCB-74D6-45C3-AB66-E7EC67C7A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  <p:sp>
            <p:nvSpPr>
              <p:cNvPr id="138" name="Text Box 59">
                <a:extLst>
                  <a:ext uri="{FF2B5EF4-FFF2-40B4-BE49-F238E27FC236}">
                    <a16:creationId xmlns:a16="http://schemas.microsoft.com/office/drawing/2014/main" id="{0C240DDB-104E-4F4E-8709-05F76A731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sp>
          <p:nvSpPr>
            <p:cNvPr id="2" name="Line 37">
              <a:extLst>
                <a:ext uri="{FF2B5EF4-FFF2-40B4-BE49-F238E27FC236}">
                  <a16:creationId xmlns:a16="http://schemas.microsoft.com/office/drawing/2014/main" id="{F9995AB7-ADE3-4843-9636-226AAD7D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260" y="1848900"/>
              <a:ext cx="969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 Box 59">
              <a:extLst>
                <a:ext uri="{FF2B5EF4-FFF2-40B4-BE49-F238E27FC236}">
                  <a16:creationId xmlns:a16="http://schemas.microsoft.com/office/drawing/2014/main" id="{41FBDC37-BADD-4C73-AA68-DD492CB64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461" y="166406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12</a:t>
              </a:r>
              <a:endParaRPr lang="en-US" altLang="en-US" baseline="-25000" dirty="0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9F253820-97D6-4080-BBDC-FF8EE0D2D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461" y="2208477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18</a:t>
              </a:r>
              <a:endParaRPr lang="en-US" altLang="en-US" baseline="-25000" dirty="0"/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id="{BDBB01DF-8757-4F17-89D7-F0AA28519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7827" y="219694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25</a:t>
              </a:r>
              <a:endParaRPr lang="en-US" altLang="en-US" baseline="-25000" dirty="0"/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C32C028E-8949-41BC-AF8F-728C72082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58" y="164693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7</a:t>
              </a:r>
              <a:endParaRPr lang="en-US" altLang="en-US" baseline="-25000" dirty="0"/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25A16513-A934-4729-AA10-2DE570308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678" y="164193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3</a:t>
              </a:r>
              <a:endParaRPr lang="en-US" altLang="en-US" baseline="-25000" dirty="0"/>
            </a:p>
          </p:txBody>
        </p:sp>
        <p:sp>
          <p:nvSpPr>
            <p:cNvPr id="25" name="Text Box 59">
              <a:extLst>
                <a:ext uri="{FF2B5EF4-FFF2-40B4-BE49-F238E27FC236}">
                  <a16:creationId xmlns:a16="http://schemas.microsoft.com/office/drawing/2014/main" id="{13690F8A-3B59-48B6-AFE7-0C5AC644D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859" y="219080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37</a:t>
              </a:r>
              <a:endParaRPr lang="en-US" altLang="en-US" baseline="-250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89E3DB-1183-4201-AF0B-F091A05348CC}"/>
              </a:ext>
            </a:extLst>
          </p:cNvPr>
          <p:cNvGrpSpPr/>
          <p:nvPr/>
        </p:nvGrpSpPr>
        <p:grpSpPr>
          <a:xfrm rot="2523480">
            <a:off x="4044565" y="2685100"/>
            <a:ext cx="1006643" cy="484114"/>
            <a:chOff x="4181607" y="3482535"/>
            <a:chExt cx="1006643" cy="350178"/>
          </a:xfrm>
        </p:grpSpPr>
        <p:sp>
          <p:nvSpPr>
            <p:cNvPr id="71684" name="Arrow: Right 71683">
              <a:extLst>
                <a:ext uri="{FF2B5EF4-FFF2-40B4-BE49-F238E27FC236}">
                  <a16:creationId xmlns:a16="http://schemas.microsoft.com/office/drawing/2014/main" id="{B5174131-90A5-4904-B3A9-C89CBF39A8CA}"/>
                </a:ext>
              </a:extLst>
            </p:cNvPr>
            <p:cNvSpPr/>
            <p:nvPr/>
          </p:nvSpPr>
          <p:spPr>
            <a:xfrm>
              <a:off x="4242001" y="3516702"/>
              <a:ext cx="673990" cy="316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 Box 59">
              <a:extLst>
                <a:ext uri="{FF2B5EF4-FFF2-40B4-BE49-F238E27FC236}">
                  <a16:creationId xmlns:a16="http://schemas.microsoft.com/office/drawing/2014/main" id="{018F38A6-A8DE-41F8-BD33-9EAE1804A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1607" y="3482535"/>
              <a:ext cx="10066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400" i="1" baseline="-25000" dirty="0"/>
                <a:t>C</a:t>
              </a:r>
              <a:r>
                <a:rPr lang="en-IN" altLang="en-US" sz="2400" i="1" baseline="-25000" dirty="0" err="1"/>
                <a:t>ase</a:t>
              </a:r>
              <a:r>
                <a:rPr lang="en-IN" altLang="en-US" sz="2400" i="1" baseline="-25000" dirty="0"/>
                <a:t> 4</a:t>
              </a:r>
              <a:endParaRPr lang="en-US" altLang="en-US" sz="2400" baseline="-25000" dirty="0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1BA1B10-2411-45BF-8DED-6E98E605FE42}"/>
              </a:ext>
            </a:extLst>
          </p:cNvPr>
          <p:cNvGrpSpPr/>
          <p:nvPr/>
        </p:nvGrpSpPr>
        <p:grpSpPr>
          <a:xfrm>
            <a:off x="4092907" y="2529963"/>
            <a:ext cx="4555786" cy="1914953"/>
            <a:chOff x="3891260" y="2779964"/>
            <a:chExt cx="4555786" cy="1914953"/>
          </a:xfrm>
        </p:grpSpPr>
        <p:grpSp>
          <p:nvGrpSpPr>
            <p:cNvPr id="223" name="Group 9">
              <a:extLst>
                <a:ext uri="{FF2B5EF4-FFF2-40B4-BE49-F238E27FC236}">
                  <a16:creationId xmlns:a16="http://schemas.microsoft.com/office/drawing/2014/main" id="{D4ACABEC-DCC6-43D1-80C9-99C800A60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2494" y="3161277"/>
              <a:ext cx="312466" cy="840804"/>
              <a:chOff x="793" y="2115"/>
              <a:chExt cx="136" cy="394"/>
            </a:xfrm>
          </p:grpSpPr>
          <p:sp>
            <p:nvSpPr>
              <p:cNvPr id="264" name="Oval 10">
                <a:extLst>
                  <a:ext uri="{FF2B5EF4-FFF2-40B4-BE49-F238E27FC236}">
                    <a16:creationId xmlns:a16="http://schemas.microsoft.com/office/drawing/2014/main" id="{E07A97FF-E00A-4F8A-8316-643C33888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65" name="Oval 11">
                <a:extLst>
                  <a:ext uri="{FF2B5EF4-FFF2-40B4-BE49-F238E27FC236}">
                    <a16:creationId xmlns:a16="http://schemas.microsoft.com/office/drawing/2014/main" id="{3F562972-07CE-4B12-A2A4-9330B105A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66" name="AutoShape 12">
                <a:extLst>
                  <a:ext uri="{FF2B5EF4-FFF2-40B4-BE49-F238E27FC236}">
                    <a16:creationId xmlns:a16="http://schemas.microsoft.com/office/drawing/2014/main" id="{38812C2A-9A0F-4B8A-9117-BDCA5013E03B}"/>
                  </a:ext>
                </a:extLst>
              </p:cNvPr>
              <p:cNvCxnSpPr>
                <a:cxnSpLocks noChangeShapeType="1"/>
                <a:stCxn id="265" idx="4"/>
                <a:endCxn id="264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4" name="Line 34">
              <a:extLst>
                <a:ext uri="{FF2B5EF4-FFF2-40B4-BE49-F238E27FC236}">
                  <a16:creationId xmlns:a16="http://schemas.microsoft.com/office/drawing/2014/main" id="{397EC052-5BB9-4F0E-9F9E-763D54653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774" y="3299826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" name="Line 37">
              <a:extLst>
                <a:ext uri="{FF2B5EF4-FFF2-40B4-BE49-F238E27FC236}">
                  <a16:creationId xmlns:a16="http://schemas.microsoft.com/office/drawing/2014/main" id="{A4A94FA3-E3FD-49C1-894C-D4BB6E132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8005" y="3299652"/>
              <a:ext cx="881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" name="Line 62">
              <a:extLst>
                <a:ext uri="{FF2B5EF4-FFF2-40B4-BE49-F238E27FC236}">
                  <a16:creationId xmlns:a16="http://schemas.microsoft.com/office/drawing/2014/main" id="{89CA221D-E7D9-44B5-B40D-9BD92256F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774" y="329982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Text Box 59">
              <a:extLst>
                <a:ext uri="{FF2B5EF4-FFF2-40B4-BE49-F238E27FC236}">
                  <a16:creationId xmlns:a16="http://schemas.microsoft.com/office/drawing/2014/main" id="{6FF3495F-B70E-4E0D-835A-9390A884B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1260" y="3590053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59">
                  <a:extLst>
                    <a:ext uri="{FF2B5EF4-FFF2-40B4-BE49-F238E27FC236}">
                      <a16:creationId xmlns:a16="http://schemas.microsoft.com/office/drawing/2014/main" id="{51B1B3DC-33D0-4CFF-B9F8-84B9E0182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4096" y="2831692"/>
                  <a:ext cx="1372619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prev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228" name="Text Box 59">
                  <a:extLst>
                    <a:ext uri="{FF2B5EF4-FFF2-40B4-BE49-F238E27FC236}">
                      <a16:creationId xmlns:a16="http://schemas.microsoft.com/office/drawing/2014/main" id="{51B1B3DC-33D0-4CFF-B9F8-84B9E0182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4096" y="2831692"/>
                  <a:ext cx="1372619" cy="362984"/>
                </a:xfrm>
                <a:prstGeom prst="rect">
                  <a:avLst/>
                </a:prstGeom>
                <a:blipFill>
                  <a:blip r:embed="rId6"/>
                  <a:stretch>
                    <a:fillRect b="-101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59">
                  <a:extLst>
                    <a:ext uri="{FF2B5EF4-FFF2-40B4-BE49-F238E27FC236}">
                      <a16:creationId xmlns:a16="http://schemas.microsoft.com/office/drawing/2014/main" id="{5B6BCBD2-E258-4014-AB18-D678A8AEDE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96271" y="2779964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229" name="Text Box 59">
                  <a:extLst>
                    <a:ext uri="{FF2B5EF4-FFF2-40B4-BE49-F238E27FC236}">
                      <a16:creationId xmlns:a16="http://schemas.microsoft.com/office/drawing/2014/main" id="{5B6BCBD2-E258-4014-AB18-D678A8AED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96271" y="2779964"/>
                  <a:ext cx="1250775" cy="3629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 Box 59">
                  <a:extLst>
                    <a:ext uri="{FF2B5EF4-FFF2-40B4-BE49-F238E27FC236}">
                      <a16:creationId xmlns:a16="http://schemas.microsoft.com/office/drawing/2014/main" id="{64AFDBD6-8DBD-4023-8FDE-A5DBDE33D9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95821" y="2800062"/>
                  <a:ext cx="547166" cy="363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230" name="Text Box 59">
                  <a:extLst>
                    <a:ext uri="{FF2B5EF4-FFF2-40B4-BE49-F238E27FC236}">
                      <a16:creationId xmlns:a16="http://schemas.microsoft.com/office/drawing/2014/main" id="{64AFDBD6-8DBD-4023-8FDE-A5DBDE33D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95821" y="2800062"/>
                  <a:ext cx="547166" cy="3633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125E888-71CC-493F-A561-65472FEACED1}"/>
                </a:ext>
              </a:extLst>
            </p:cNvPr>
            <p:cNvGrpSpPr/>
            <p:nvPr/>
          </p:nvGrpSpPr>
          <p:grpSpPr>
            <a:xfrm>
              <a:off x="6876802" y="3138193"/>
              <a:ext cx="1223590" cy="1556724"/>
              <a:chOff x="6469729" y="3263307"/>
              <a:chExt cx="1223590" cy="1556724"/>
            </a:xfrm>
          </p:grpSpPr>
          <p:grpSp>
            <p:nvGrpSpPr>
              <p:cNvPr id="250" name="Group 24">
                <a:extLst>
                  <a:ext uri="{FF2B5EF4-FFF2-40B4-BE49-F238E27FC236}">
                    <a16:creationId xmlns:a16="http://schemas.microsoft.com/office/drawing/2014/main" id="{30018D05-0D60-49ED-997D-2DF7835EB8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255" name="Group 25">
                  <a:extLst>
                    <a:ext uri="{FF2B5EF4-FFF2-40B4-BE49-F238E27FC236}">
                      <a16:creationId xmlns:a16="http://schemas.microsoft.com/office/drawing/2014/main" id="{24E7B010-62DC-4A75-B5B5-9E92745CE6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36D10F1C-57DB-4236-8AA2-9DE4C4667C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146AA491-83A6-4807-A65B-6136C6837F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63" name="AutoShape 28">
                    <a:extLst>
                      <a:ext uri="{FF2B5EF4-FFF2-40B4-BE49-F238E27FC236}">
                        <a16:creationId xmlns:a16="http://schemas.microsoft.com/office/drawing/2014/main" id="{CB7B8D72-DEE7-4AAC-8B0D-7AE026B4F38F}"/>
                      </a:ext>
                    </a:extLst>
                  </p:cNvPr>
                  <p:cNvCxnSpPr>
                    <a:cxnSpLocks noChangeShapeType="1"/>
                    <a:stCxn id="262" idx="4"/>
                    <a:endCxn id="261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56" name="Group 29">
                  <a:extLst>
                    <a:ext uri="{FF2B5EF4-FFF2-40B4-BE49-F238E27FC236}">
                      <a16:creationId xmlns:a16="http://schemas.microsoft.com/office/drawing/2014/main" id="{438B57F9-F6CE-4AFF-97FB-2FEE2B9F52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258" name="Oval 30">
                    <a:extLst>
                      <a:ext uri="{FF2B5EF4-FFF2-40B4-BE49-F238E27FC236}">
                        <a16:creationId xmlns:a16="http://schemas.microsoft.com/office/drawing/2014/main" id="{D8F4B18F-5293-40B8-BC22-BDC7E48459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59" name="Oval 31">
                    <a:extLst>
                      <a:ext uri="{FF2B5EF4-FFF2-40B4-BE49-F238E27FC236}">
                        <a16:creationId xmlns:a16="http://schemas.microsoft.com/office/drawing/2014/main" id="{CAC17032-6537-4D51-B787-543577F02B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60" name="AutoShape 32">
                    <a:extLst>
                      <a:ext uri="{FF2B5EF4-FFF2-40B4-BE49-F238E27FC236}">
                        <a16:creationId xmlns:a16="http://schemas.microsoft.com/office/drawing/2014/main" id="{C4AC837C-4C7A-4443-8E72-46B507C019EA}"/>
                      </a:ext>
                    </a:extLst>
                  </p:cNvPr>
                  <p:cNvCxnSpPr>
                    <a:cxnSpLocks noChangeShapeType="1"/>
                    <a:stCxn id="259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57" name="AutoShape 33">
                  <a:extLst>
                    <a:ext uri="{FF2B5EF4-FFF2-40B4-BE49-F238E27FC236}">
                      <a16:creationId xmlns:a16="http://schemas.microsoft.com/office/drawing/2014/main" id="{17F192A4-3251-4D1D-AC18-D0E2382DDF97}"/>
                    </a:ext>
                  </a:extLst>
                </p:cNvPr>
                <p:cNvCxnSpPr>
                  <a:cxnSpLocks noChangeShapeType="1"/>
                  <a:stCxn id="262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51" name="Text Box 59">
                <a:extLst>
                  <a:ext uri="{FF2B5EF4-FFF2-40B4-BE49-F238E27FC236}">
                    <a16:creationId xmlns:a16="http://schemas.microsoft.com/office/drawing/2014/main" id="{95693B55-07E9-4CDA-A352-79AD691AF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9729" y="4450699"/>
                <a:ext cx="5433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41</a:t>
                </a:r>
                <a:endParaRPr lang="en-US" altLang="en-US" baseline="-25000" dirty="0"/>
              </a:p>
            </p:txBody>
          </p:sp>
          <p:sp>
            <p:nvSpPr>
              <p:cNvPr id="252" name="Text Box 59">
                <a:extLst>
                  <a:ext uri="{FF2B5EF4-FFF2-40B4-BE49-F238E27FC236}">
                    <a16:creationId xmlns:a16="http://schemas.microsoft.com/office/drawing/2014/main" id="{834C3C8A-02E1-41E3-9126-CBE873C05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253" name="Text Box 59">
                <a:extLst>
                  <a:ext uri="{FF2B5EF4-FFF2-40B4-BE49-F238E27FC236}">
                    <a16:creationId xmlns:a16="http://schemas.microsoft.com/office/drawing/2014/main" id="{00D624DF-6A79-40C1-9458-7ACD223FC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  <p:sp>
            <p:nvSpPr>
              <p:cNvPr id="254" name="Text Box 59">
                <a:extLst>
                  <a:ext uri="{FF2B5EF4-FFF2-40B4-BE49-F238E27FC236}">
                    <a16:creationId xmlns:a16="http://schemas.microsoft.com/office/drawing/2014/main" id="{7D06C9E0-DF3C-488E-A3E3-D2D42B38E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sp>
          <p:nvSpPr>
            <p:cNvPr id="232" name="Line 37">
              <a:extLst>
                <a:ext uri="{FF2B5EF4-FFF2-40B4-BE49-F238E27FC236}">
                  <a16:creationId xmlns:a16="http://schemas.microsoft.com/office/drawing/2014/main" id="{9C9993E0-3854-41C8-9AD6-67E5AA641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5621" y="3299826"/>
              <a:ext cx="969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Text Box 59">
              <a:extLst>
                <a:ext uri="{FF2B5EF4-FFF2-40B4-BE49-F238E27FC236}">
                  <a16:creationId xmlns:a16="http://schemas.microsoft.com/office/drawing/2014/main" id="{16A59786-A278-4831-97DF-0DE734EC7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4169" y="311498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12</a:t>
              </a:r>
              <a:endParaRPr lang="en-US" altLang="en-US" baseline="-25000" dirty="0"/>
            </a:p>
          </p:txBody>
        </p:sp>
        <p:sp>
          <p:nvSpPr>
            <p:cNvPr id="234" name="Text Box 59">
              <a:extLst>
                <a:ext uri="{FF2B5EF4-FFF2-40B4-BE49-F238E27FC236}">
                  <a16:creationId xmlns:a16="http://schemas.microsoft.com/office/drawing/2014/main" id="{41E5B20F-1F21-4A13-B928-7952F501B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4169" y="3659403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18</a:t>
              </a:r>
              <a:endParaRPr lang="en-US" altLang="en-US" baseline="-25000" dirty="0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72F3F76-CC2D-44D6-B514-C535853A655F}"/>
                </a:ext>
              </a:extLst>
            </p:cNvPr>
            <p:cNvGrpSpPr/>
            <p:nvPr/>
          </p:nvGrpSpPr>
          <p:grpSpPr>
            <a:xfrm>
              <a:off x="5605007" y="3140968"/>
              <a:ext cx="1279191" cy="1548679"/>
              <a:chOff x="6067225" y="3135251"/>
              <a:chExt cx="1279191" cy="1548679"/>
            </a:xfrm>
          </p:grpSpPr>
          <p:grpSp>
            <p:nvGrpSpPr>
              <p:cNvPr id="236" name="Group 24">
                <a:extLst>
                  <a:ext uri="{FF2B5EF4-FFF2-40B4-BE49-F238E27FC236}">
                    <a16:creationId xmlns:a16="http://schemas.microsoft.com/office/drawing/2014/main" id="{9F04F06C-70FE-4134-8051-9885836224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05613" y="3139704"/>
                <a:ext cx="1121903" cy="1495516"/>
                <a:chOff x="793" y="1902"/>
                <a:chExt cx="454" cy="748"/>
              </a:xfrm>
            </p:grpSpPr>
            <p:grpSp>
              <p:nvGrpSpPr>
                <p:cNvPr id="241" name="Group 25">
                  <a:extLst>
                    <a:ext uri="{FF2B5EF4-FFF2-40B4-BE49-F238E27FC236}">
                      <a16:creationId xmlns:a16="http://schemas.microsoft.com/office/drawing/2014/main" id="{AF4E804F-431A-4375-B33C-783C76C6A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B05C65B6-305B-4AF1-82CF-25DCE943FA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17E3D150-1B1A-4043-9F3A-3D5C8447E3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49" name="AutoShape 28">
                    <a:extLst>
                      <a:ext uri="{FF2B5EF4-FFF2-40B4-BE49-F238E27FC236}">
                        <a16:creationId xmlns:a16="http://schemas.microsoft.com/office/drawing/2014/main" id="{63F42DAB-A4C1-46D1-A2BE-C822B2F8D8D5}"/>
                      </a:ext>
                    </a:extLst>
                  </p:cNvPr>
                  <p:cNvCxnSpPr>
                    <a:cxnSpLocks noChangeShapeType="1"/>
                    <a:stCxn id="248" idx="4"/>
                    <a:endCxn id="247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42" name="Group 29">
                  <a:extLst>
                    <a:ext uri="{FF2B5EF4-FFF2-40B4-BE49-F238E27FC236}">
                      <a16:creationId xmlns:a16="http://schemas.microsoft.com/office/drawing/2014/main" id="{A9C92D5C-E1E1-49F9-94AD-8D3338C566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244" name="Oval 30">
                    <a:extLst>
                      <a:ext uri="{FF2B5EF4-FFF2-40B4-BE49-F238E27FC236}">
                        <a16:creationId xmlns:a16="http://schemas.microsoft.com/office/drawing/2014/main" id="{AAF99227-7FEB-4F99-8F6E-49B5423ED1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5" name="Oval 31">
                    <a:extLst>
                      <a:ext uri="{FF2B5EF4-FFF2-40B4-BE49-F238E27FC236}">
                        <a16:creationId xmlns:a16="http://schemas.microsoft.com/office/drawing/2014/main" id="{A31675C5-E959-41D1-AA03-B82BC9500E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46" name="AutoShape 32">
                    <a:extLst>
                      <a:ext uri="{FF2B5EF4-FFF2-40B4-BE49-F238E27FC236}">
                        <a16:creationId xmlns:a16="http://schemas.microsoft.com/office/drawing/2014/main" id="{11AF7096-EB1D-4ED5-8B5C-E291E4F215F6}"/>
                      </a:ext>
                    </a:extLst>
                  </p:cNvPr>
                  <p:cNvCxnSpPr>
                    <a:cxnSpLocks noChangeShapeType="1"/>
                    <a:stCxn id="245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43" name="AutoShape 33">
                  <a:extLst>
                    <a:ext uri="{FF2B5EF4-FFF2-40B4-BE49-F238E27FC236}">
                      <a16:creationId xmlns:a16="http://schemas.microsoft.com/office/drawing/2014/main" id="{99B49733-6D3A-477F-B9B7-608794AEDF64}"/>
                    </a:ext>
                  </a:extLst>
                </p:cNvPr>
                <p:cNvCxnSpPr>
                  <a:cxnSpLocks noChangeShapeType="1"/>
                  <a:stCxn id="248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37" name="Text Box 59">
                <a:extLst>
                  <a:ext uri="{FF2B5EF4-FFF2-40B4-BE49-F238E27FC236}">
                    <a16:creationId xmlns:a16="http://schemas.microsoft.com/office/drawing/2014/main" id="{DD302F54-5C18-447B-822B-F0B821989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6829" y="3135251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238" name="Text Box 59">
                <a:extLst>
                  <a:ext uri="{FF2B5EF4-FFF2-40B4-BE49-F238E27FC236}">
                    <a16:creationId xmlns:a16="http://schemas.microsoft.com/office/drawing/2014/main" id="{F8276D5C-A0B0-47F8-BCBA-99FA84714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24034" y="3653302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  <p:sp>
            <p:nvSpPr>
              <p:cNvPr id="239" name="Text Box 59">
                <a:extLst>
                  <a:ext uri="{FF2B5EF4-FFF2-40B4-BE49-F238E27FC236}">
                    <a16:creationId xmlns:a16="http://schemas.microsoft.com/office/drawing/2014/main" id="{4A33A878-F8DA-479C-95D4-81404FE3E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2833" y="3653302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240" name="Text Box 59">
                <a:extLst>
                  <a:ext uri="{FF2B5EF4-FFF2-40B4-BE49-F238E27FC236}">
                    <a16:creationId xmlns:a16="http://schemas.microsoft.com/office/drawing/2014/main" id="{74C22743-F5B7-4DAE-873E-00D91EE0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7225" y="4314598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185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DFD903-3DBB-43CC-BF91-47C4ED36B294}"/>
              </a:ext>
            </a:extLst>
          </p:cNvPr>
          <p:cNvGrpSpPr/>
          <p:nvPr/>
        </p:nvGrpSpPr>
        <p:grpSpPr>
          <a:xfrm>
            <a:off x="514676" y="1048055"/>
            <a:ext cx="4706479" cy="1903223"/>
            <a:chOff x="539552" y="1340768"/>
            <a:chExt cx="4706479" cy="190322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A615702-F4EE-43AA-B50F-3894D060F621}"/>
                </a:ext>
              </a:extLst>
            </p:cNvPr>
            <p:cNvGrpSpPr/>
            <p:nvPr/>
          </p:nvGrpSpPr>
          <p:grpSpPr>
            <a:xfrm>
              <a:off x="539552" y="1340768"/>
              <a:ext cx="4054089" cy="1210387"/>
              <a:chOff x="295936" y="3296758"/>
              <a:chExt cx="4054089" cy="1210387"/>
            </a:xfrm>
          </p:grpSpPr>
          <p:grpSp>
            <p:nvGrpSpPr>
              <p:cNvPr id="82" name="Group 9">
                <a:extLst>
                  <a:ext uri="{FF2B5EF4-FFF2-40B4-BE49-F238E27FC236}">
                    <a16:creationId xmlns:a16="http://schemas.microsoft.com/office/drawing/2014/main" id="{475CD31E-F66B-4992-8BE0-B08930E147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7170" y="3666341"/>
                <a:ext cx="312466" cy="840804"/>
                <a:chOff x="793" y="2115"/>
                <a:chExt cx="136" cy="394"/>
              </a:xfrm>
            </p:grpSpPr>
            <p:sp>
              <p:nvSpPr>
                <p:cNvPr id="114" name="Oval 10">
                  <a:extLst>
                    <a:ext uri="{FF2B5EF4-FFF2-40B4-BE49-F238E27FC236}">
                      <a16:creationId xmlns:a16="http://schemas.microsoft.com/office/drawing/2014/main" id="{525109D7-39F4-4967-BFFA-E0C5B3A662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15" name="Oval 11">
                  <a:extLst>
                    <a:ext uri="{FF2B5EF4-FFF2-40B4-BE49-F238E27FC236}">
                      <a16:creationId xmlns:a16="http://schemas.microsoft.com/office/drawing/2014/main" id="{5C072A74-B653-4544-8730-FB19BB736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16" name="AutoShape 12">
                  <a:extLst>
                    <a:ext uri="{FF2B5EF4-FFF2-40B4-BE49-F238E27FC236}">
                      <a16:creationId xmlns:a16="http://schemas.microsoft.com/office/drawing/2014/main" id="{2CA63F0C-20E6-40C1-A3E6-0D22103DF8F8}"/>
                    </a:ext>
                  </a:extLst>
                </p:cNvPr>
                <p:cNvCxnSpPr>
                  <a:cxnSpLocks noChangeShapeType="1"/>
                  <a:stCxn id="115" idx="4"/>
                  <a:endCxn id="114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3" name="Line 34">
                <a:extLst>
                  <a:ext uri="{FF2B5EF4-FFF2-40B4-BE49-F238E27FC236}">
                    <a16:creationId xmlns:a16="http://schemas.microsoft.com/office/drawing/2014/main" id="{BD59A533-54AE-49D9-B4A0-7331D095D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450" y="3804890"/>
                <a:ext cx="555473" cy="6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Line 37">
                <a:extLst>
                  <a:ext uri="{FF2B5EF4-FFF2-40B4-BE49-F238E27FC236}">
                    <a16:creationId xmlns:a16="http://schemas.microsoft.com/office/drawing/2014/main" id="{C676D146-AC3C-4ABF-AFBC-6AE71DBB6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685" y="3804890"/>
                <a:ext cx="5471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Line 62">
                <a:extLst>
                  <a:ext uri="{FF2B5EF4-FFF2-40B4-BE49-F238E27FC236}">
                    <a16:creationId xmlns:a16="http://schemas.microsoft.com/office/drawing/2014/main" id="{A05A4017-4F0C-40D1-A9C4-383D27BD9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450" y="3804890"/>
                <a:ext cx="0" cy="2607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Text Box 59">
                <a:extLst>
                  <a:ext uri="{FF2B5EF4-FFF2-40B4-BE49-F238E27FC236}">
                    <a16:creationId xmlns:a16="http://schemas.microsoft.com/office/drawing/2014/main" id="{3D961D0A-92FD-4DBF-8A2D-54AFF6F2E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936" y="4095117"/>
                <a:ext cx="1372619" cy="316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Head[H]</a:t>
                </a:r>
                <a:endParaRPr lang="en-US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 Box 59">
                    <a:extLst>
                      <a:ext uri="{FF2B5EF4-FFF2-40B4-BE49-F238E27FC236}">
                        <a16:creationId xmlns:a16="http://schemas.microsoft.com/office/drawing/2014/main" id="{45B85885-A129-46EC-9211-EE6408598D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0374" y="3337563"/>
                    <a:ext cx="1372619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en-US" sz="1800" b="0" i="0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prev</m:t>
                          </m:r>
                          <m:r>
                            <a:rPr lang="en-US" altLang="en-US" sz="180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94" name="Text Box 59">
                    <a:extLst>
                      <a:ext uri="{FF2B5EF4-FFF2-40B4-BE49-F238E27FC236}">
                        <a16:creationId xmlns:a16="http://schemas.microsoft.com/office/drawing/2014/main" id="{45B85885-A129-46EC-9211-EE6408598D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10374" y="3337563"/>
                    <a:ext cx="1372619" cy="3629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16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 Box 59">
                    <a:extLst>
                      <a:ext uri="{FF2B5EF4-FFF2-40B4-BE49-F238E27FC236}">
                        <a16:creationId xmlns:a16="http://schemas.microsoft.com/office/drawing/2014/main" id="{F995C569-21CA-483F-8037-F68D6B7A27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9250" y="3335310"/>
                    <a:ext cx="1250775" cy="3629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en-US" sz="1800" b="0" i="0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next</m:t>
                          </m:r>
                          <m:r>
                            <a:rPr lang="en-US" altLang="en-US" sz="180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95" name="Text Box 59">
                    <a:extLst>
                      <a:ext uri="{FF2B5EF4-FFF2-40B4-BE49-F238E27FC236}">
                        <a16:creationId xmlns:a16="http://schemas.microsoft.com/office/drawing/2014/main" id="{F995C569-21CA-483F-8037-F68D6B7A27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99250" y="3335310"/>
                    <a:ext cx="1250775" cy="3629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6" name="Group 9">
                <a:extLst>
                  <a:ext uri="{FF2B5EF4-FFF2-40B4-BE49-F238E27FC236}">
                    <a16:creationId xmlns:a16="http://schemas.microsoft.com/office/drawing/2014/main" id="{D0D18687-C3E5-451B-B651-538BFA17EF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3430" y="3648683"/>
                <a:ext cx="312466" cy="840804"/>
                <a:chOff x="793" y="2115"/>
                <a:chExt cx="136" cy="394"/>
              </a:xfrm>
            </p:grpSpPr>
            <p:sp>
              <p:nvSpPr>
                <p:cNvPr id="103" name="Oval 10">
                  <a:extLst>
                    <a:ext uri="{FF2B5EF4-FFF2-40B4-BE49-F238E27FC236}">
                      <a16:creationId xmlns:a16="http://schemas.microsoft.com/office/drawing/2014/main" id="{51B39B3E-A161-4CE3-8470-FEC3B8BE4A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8" name="Oval 11">
                  <a:extLst>
                    <a:ext uri="{FF2B5EF4-FFF2-40B4-BE49-F238E27FC236}">
                      <a16:creationId xmlns:a16="http://schemas.microsoft.com/office/drawing/2014/main" id="{5E1E1BD8-8F26-43AA-BA40-89E4E8AC3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09" name="AutoShape 12">
                  <a:extLst>
                    <a:ext uri="{FF2B5EF4-FFF2-40B4-BE49-F238E27FC236}">
                      <a16:creationId xmlns:a16="http://schemas.microsoft.com/office/drawing/2014/main" id="{00E3B015-071D-4197-9B0A-EFE82422B1F0}"/>
                    </a:ext>
                  </a:extLst>
                </p:cNvPr>
                <p:cNvCxnSpPr>
                  <a:cxnSpLocks noChangeShapeType="1"/>
                  <a:stCxn id="108" idx="4"/>
                  <a:endCxn id="103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7" name="Group 9">
                <a:extLst>
                  <a:ext uri="{FF2B5EF4-FFF2-40B4-BE49-F238E27FC236}">
                    <a16:creationId xmlns:a16="http://schemas.microsoft.com/office/drawing/2014/main" id="{1822167F-6D7C-4580-BC01-67837EC2D1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4503" y="3648683"/>
                <a:ext cx="312466" cy="840804"/>
                <a:chOff x="793" y="2115"/>
                <a:chExt cx="136" cy="394"/>
              </a:xfrm>
            </p:grpSpPr>
            <p:sp>
              <p:nvSpPr>
                <p:cNvPr id="100" name="Oval 10">
                  <a:extLst>
                    <a:ext uri="{FF2B5EF4-FFF2-40B4-BE49-F238E27FC236}">
                      <a16:creationId xmlns:a16="http://schemas.microsoft.com/office/drawing/2014/main" id="{EDE441B3-C788-4DFF-983B-D2C15CB61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1" name="Oval 11">
                  <a:extLst>
                    <a:ext uri="{FF2B5EF4-FFF2-40B4-BE49-F238E27FC236}">
                      <a16:creationId xmlns:a16="http://schemas.microsoft.com/office/drawing/2014/main" id="{9E0250E6-DAB1-48CF-9261-1D80E161EF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02" name="AutoShape 12">
                  <a:extLst>
                    <a:ext uri="{FF2B5EF4-FFF2-40B4-BE49-F238E27FC236}">
                      <a16:creationId xmlns:a16="http://schemas.microsoft.com/office/drawing/2014/main" id="{F0324D74-35B3-4BB8-A28D-D65DF7BDC242}"/>
                    </a:ext>
                  </a:extLst>
                </p:cNvPr>
                <p:cNvCxnSpPr>
                  <a:cxnSpLocks noChangeShapeType="1"/>
                  <a:stCxn id="101" idx="4"/>
                  <a:endCxn id="100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8" name="Line 37">
                <a:extLst>
                  <a:ext uri="{FF2B5EF4-FFF2-40B4-BE49-F238E27FC236}">
                    <a16:creationId xmlns:a16="http://schemas.microsoft.com/office/drawing/2014/main" id="{2D36679D-8A3D-47F6-981E-5852D1985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6969" y="3811454"/>
                <a:ext cx="5471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 Box 59">
                    <a:extLst>
                      <a:ext uri="{FF2B5EF4-FFF2-40B4-BE49-F238E27FC236}">
                        <a16:creationId xmlns:a16="http://schemas.microsoft.com/office/drawing/2014/main" id="{AAF162DF-C34B-4027-A4F7-B399FAA1BD1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7173" y="3296758"/>
                    <a:ext cx="547166" cy="3633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800" b="0" i="1" dirty="0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baseline="-25000" dirty="0"/>
                  </a:p>
                </p:txBody>
              </p:sp>
            </mc:Choice>
            <mc:Fallback xmlns="">
              <p:sp>
                <p:nvSpPr>
                  <p:cNvPr id="99" name="Text Box 59">
                    <a:extLst>
                      <a:ext uri="{FF2B5EF4-FFF2-40B4-BE49-F238E27FC236}">
                        <a16:creationId xmlns:a16="http://schemas.microsoft.com/office/drawing/2014/main" id="{AAF162DF-C34B-4027-A4F7-B399FAA1BD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7173" y="3296758"/>
                    <a:ext cx="547166" cy="3633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2360BE4-6F66-4907-A326-3642BCC3A4DC}"/>
                </a:ext>
              </a:extLst>
            </p:cNvPr>
            <p:cNvGrpSpPr/>
            <p:nvPr/>
          </p:nvGrpSpPr>
          <p:grpSpPr>
            <a:xfrm>
              <a:off x="4022441" y="1687267"/>
              <a:ext cx="1223590" cy="1556724"/>
              <a:chOff x="6469729" y="3263307"/>
              <a:chExt cx="1223590" cy="1556724"/>
            </a:xfrm>
          </p:grpSpPr>
          <p:grpSp>
            <p:nvGrpSpPr>
              <p:cNvPr id="134" name="Group 24">
                <a:extLst>
                  <a:ext uri="{FF2B5EF4-FFF2-40B4-BE49-F238E27FC236}">
                    <a16:creationId xmlns:a16="http://schemas.microsoft.com/office/drawing/2014/main" id="{0FDADC60-5AF6-41E5-A528-74FF5B35F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139" name="Group 25">
                  <a:extLst>
                    <a:ext uri="{FF2B5EF4-FFF2-40B4-BE49-F238E27FC236}">
                      <a16:creationId xmlns:a16="http://schemas.microsoft.com/office/drawing/2014/main" id="{58130F5D-DB5F-41BD-B061-84284F2C28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D60A751E-F472-4A23-8DD3-D51761C824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6D81B9EE-49C4-4D7F-B90B-62649A47CA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7" name="AutoShape 28">
                    <a:extLst>
                      <a:ext uri="{FF2B5EF4-FFF2-40B4-BE49-F238E27FC236}">
                        <a16:creationId xmlns:a16="http://schemas.microsoft.com/office/drawing/2014/main" id="{EB9B2F45-CFB6-44AA-90EF-C4152295E46F}"/>
                      </a:ext>
                    </a:extLst>
                  </p:cNvPr>
                  <p:cNvCxnSpPr>
                    <a:cxnSpLocks noChangeShapeType="1"/>
                    <a:stCxn id="146" idx="4"/>
                    <a:endCxn id="145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0" name="Group 29">
                  <a:extLst>
                    <a:ext uri="{FF2B5EF4-FFF2-40B4-BE49-F238E27FC236}">
                      <a16:creationId xmlns:a16="http://schemas.microsoft.com/office/drawing/2014/main" id="{58163671-8331-4DFB-8BA5-BF7F68E92C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142" name="Oval 30">
                    <a:extLst>
                      <a:ext uri="{FF2B5EF4-FFF2-40B4-BE49-F238E27FC236}">
                        <a16:creationId xmlns:a16="http://schemas.microsoft.com/office/drawing/2014/main" id="{FB34CAC9-58E8-423D-9F7E-B445658B9C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3" name="Oval 31">
                    <a:extLst>
                      <a:ext uri="{FF2B5EF4-FFF2-40B4-BE49-F238E27FC236}">
                        <a16:creationId xmlns:a16="http://schemas.microsoft.com/office/drawing/2014/main" id="{CC3DB90B-D3CD-405D-AEDB-A47A07159E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4" name="AutoShape 32">
                    <a:extLst>
                      <a:ext uri="{FF2B5EF4-FFF2-40B4-BE49-F238E27FC236}">
                        <a16:creationId xmlns:a16="http://schemas.microsoft.com/office/drawing/2014/main" id="{D1A498F4-CE4F-49DB-83B3-B4DD1A86B25A}"/>
                      </a:ext>
                    </a:extLst>
                  </p:cNvPr>
                  <p:cNvCxnSpPr>
                    <a:cxnSpLocks noChangeShapeType="1"/>
                    <a:stCxn id="143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41" name="AutoShape 33">
                  <a:extLst>
                    <a:ext uri="{FF2B5EF4-FFF2-40B4-BE49-F238E27FC236}">
                      <a16:creationId xmlns:a16="http://schemas.microsoft.com/office/drawing/2014/main" id="{83CCD5A1-C346-4191-B713-120035D95D52}"/>
                    </a:ext>
                  </a:extLst>
                </p:cNvPr>
                <p:cNvCxnSpPr>
                  <a:cxnSpLocks noChangeShapeType="1"/>
                  <a:stCxn id="146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35" name="Text Box 59">
                <a:extLst>
                  <a:ext uri="{FF2B5EF4-FFF2-40B4-BE49-F238E27FC236}">
                    <a16:creationId xmlns:a16="http://schemas.microsoft.com/office/drawing/2014/main" id="{9A0935D1-34CF-492B-813B-CAD4591C2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9729" y="4450699"/>
                <a:ext cx="5433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41</a:t>
                </a:r>
                <a:endParaRPr lang="en-US" altLang="en-US" baseline="-25000" dirty="0"/>
              </a:p>
            </p:txBody>
          </p:sp>
          <p:sp>
            <p:nvSpPr>
              <p:cNvPr id="136" name="Text Box 59">
                <a:extLst>
                  <a:ext uri="{FF2B5EF4-FFF2-40B4-BE49-F238E27FC236}">
                    <a16:creationId xmlns:a16="http://schemas.microsoft.com/office/drawing/2014/main" id="{291EBAA7-B92C-49EB-94E1-68FDA18495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137" name="Text Box 59">
                <a:extLst>
                  <a:ext uri="{FF2B5EF4-FFF2-40B4-BE49-F238E27FC236}">
                    <a16:creationId xmlns:a16="http://schemas.microsoft.com/office/drawing/2014/main" id="{D98ACCCB-74D6-45C3-AB66-E7EC67C7A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  <p:sp>
            <p:nvSpPr>
              <p:cNvPr id="138" name="Text Box 59">
                <a:extLst>
                  <a:ext uri="{FF2B5EF4-FFF2-40B4-BE49-F238E27FC236}">
                    <a16:creationId xmlns:a16="http://schemas.microsoft.com/office/drawing/2014/main" id="{0C240DDB-104E-4F4E-8709-05F76A731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sp>
          <p:nvSpPr>
            <p:cNvPr id="2" name="Line 37">
              <a:extLst>
                <a:ext uri="{FF2B5EF4-FFF2-40B4-BE49-F238E27FC236}">
                  <a16:creationId xmlns:a16="http://schemas.microsoft.com/office/drawing/2014/main" id="{F9995AB7-ADE3-4843-9636-226AAD7D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260" y="1848900"/>
              <a:ext cx="969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 Box 59">
              <a:extLst>
                <a:ext uri="{FF2B5EF4-FFF2-40B4-BE49-F238E27FC236}">
                  <a16:creationId xmlns:a16="http://schemas.microsoft.com/office/drawing/2014/main" id="{41FBDC37-BADD-4C73-AA68-DD492CB64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461" y="166406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12</a:t>
              </a:r>
              <a:endParaRPr lang="en-US" altLang="en-US" baseline="-25000" dirty="0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9F253820-97D6-4080-BBDC-FF8EE0D2D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461" y="2208477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18</a:t>
              </a:r>
              <a:endParaRPr lang="en-US" altLang="en-US" baseline="-25000" dirty="0"/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id="{BDBB01DF-8757-4F17-89D7-F0AA28519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7827" y="219694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25</a:t>
              </a:r>
              <a:endParaRPr lang="en-US" altLang="en-US" baseline="-25000" dirty="0"/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C32C028E-8949-41BC-AF8F-728C72082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58" y="164693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7</a:t>
              </a:r>
              <a:endParaRPr lang="en-US" altLang="en-US" baseline="-25000" dirty="0"/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25A16513-A934-4729-AA10-2DE570308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678" y="164193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3</a:t>
              </a:r>
              <a:endParaRPr lang="en-US" altLang="en-US" baseline="-25000" dirty="0"/>
            </a:p>
          </p:txBody>
        </p:sp>
        <p:sp>
          <p:nvSpPr>
            <p:cNvPr id="25" name="Text Box 59">
              <a:extLst>
                <a:ext uri="{FF2B5EF4-FFF2-40B4-BE49-F238E27FC236}">
                  <a16:creationId xmlns:a16="http://schemas.microsoft.com/office/drawing/2014/main" id="{13690F8A-3B59-48B6-AFE7-0C5AC644D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859" y="219080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37</a:t>
              </a:r>
              <a:endParaRPr lang="en-US" altLang="en-US" baseline="-250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89E3DB-1183-4201-AF0B-F091A05348CC}"/>
              </a:ext>
            </a:extLst>
          </p:cNvPr>
          <p:cNvGrpSpPr/>
          <p:nvPr/>
        </p:nvGrpSpPr>
        <p:grpSpPr>
          <a:xfrm rot="2523480">
            <a:off x="5571601" y="2101431"/>
            <a:ext cx="1006643" cy="484114"/>
            <a:chOff x="4181607" y="3482535"/>
            <a:chExt cx="1006643" cy="350178"/>
          </a:xfrm>
        </p:grpSpPr>
        <p:sp>
          <p:nvSpPr>
            <p:cNvPr id="71684" name="Arrow: Right 71683">
              <a:extLst>
                <a:ext uri="{FF2B5EF4-FFF2-40B4-BE49-F238E27FC236}">
                  <a16:creationId xmlns:a16="http://schemas.microsoft.com/office/drawing/2014/main" id="{B5174131-90A5-4904-B3A9-C89CBF39A8CA}"/>
                </a:ext>
              </a:extLst>
            </p:cNvPr>
            <p:cNvSpPr/>
            <p:nvPr/>
          </p:nvSpPr>
          <p:spPr>
            <a:xfrm>
              <a:off x="4242001" y="3516702"/>
              <a:ext cx="673990" cy="316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 Box 59">
              <a:extLst>
                <a:ext uri="{FF2B5EF4-FFF2-40B4-BE49-F238E27FC236}">
                  <a16:creationId xmlns:a16="http://schemas.microsoft.com/office/drawing/2014/main" id="{018F38A6-A8DE-41F8-BD33-9EAE1804A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1607" y="3482535"/>
              <a:ext cx="10066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400" i="1" baseline="-25000" dirty="0"/>
                <a:t>C</a:t>
              </a:r>
              <a:r>
                <a:rPr lang="en-IN" altLang="en-US" sz="2400" i="1" baseline="-25000" dirty="0" err="1"/>
                <a:t>ase</a:t>
              </a:r>
              <a:r>
                <a:rPr lang="en-IN" altLang="en-US" sz="2400" i="1" baseline="-25000" dirty="0"/>
                <a:t> 4</a:t>
              </a:r>
              <a:endParaRPr lang="en-US" altLang="en-US" sz="2400" baseline="-25000" dirty="0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7F34A62-06C2-40AB-BB34-B4A5B974949D}"/>
              </a:ext>
            </a:extLst>
          </p:cNvPr>
          <p:cNvGrpSpPr/>
          <p:nvPr/>
        </p:nvGrpSpPr>
        <p:grpSpPr>
          <a:xfrm rot="9094785" flipV="1">
            <a:off x="5272207" y="4688940"/>
            <a:ext cx="1012250" cy="426829"/>
            <a:chOff x="3903741" y="3486892"/>
            <a:chExt cx="1012250" cy="345821"/>
          </a:xfrm>
        </p:grpSpPr>
        <p:sp>
          <p:nvSpPr>
            <p:cNvPr id="220" name="Arrow: Right 219">
              <a:extLst>
                <a:ext uri="{FF2B5EF4-FFF2-40B4-BE49-F238E27FC236}">
                  <a16:creationId xmlns:a16="http://schemas.microsoft.com/office/drawing/2014/main" id="{5F7B8240-C182-412E-85EA-C7AF1BF1867F}"/>
                </a:ext>
              </a:extLst>
            </p:cNvPr>
            <p:cNvSpPr/>
            <p:nvPr/>
          </p:nvSpPr>
          <p:spPr>
            <a:xfrm>
              <a:off x="4242001" y="3516702"/>
              <a:ext cx="673990" cy="316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Text Box 59">
              <a:extLst>
                <a:ext uri="{FF2B5EF4-FFF2-40B4-BE49-F238E27FC236}">
                  <a16:creationId xmlns:a16="http://schemas.microsoft.com/office/drawing/2014/main" id="{056B00E2-B3C4-4A65-8AA5-2357A8396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741" y="3486892"/>
              <a:ext cx="1006643" cy="27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400" i="1" baseline="-25000" dirty="0"/>
                <a:t>C</a:t>
              </a:r>
              <a:r>
                <a:rPr lang="en-IN" altLang="en-US" sz="2400" i="1" baseline="-25000" dirty="0" err="1"/>
                <a:t>ase</a:t>
              </a:r>
              <a:r>
                <a:rPr lang="en-IN" altLang="en-US" sz="2400" i="1" baseline="-25000" dirty="0"/>
                <a:t> 3</a:t>
              </a:r>
              <a:endParaRPr lang="en-US" altLang="en-US" sz="2400" baseline="-25000" dirty="0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1BA1B10-2411-45BF-8DED-6E98E605FE42}"/>
              </a:ext>
            </a:extLst>
          </p:cNvPr>
          <p:cNvGrpSpPr/>
          <p:nvPr/>
        </p:nvGrpSpPr>
        <p:grpSpPr>
          <a:xfrm>
            <a:off x="4092907" y="2529963"/>
            <a:ext cx="4555786" cy="1914953"/>
            <a:chOff x="3891260" y="2779964"/>
            <a:chExt cx="4555786" cy="1914953"/>
          </a:xfrm>
        </p:grpSpPr>
        <p:grpSp>
          <p:nvGrpSpPr>
            <p:cNvPr id="223" name="Group 9">
              <a:extLst>
                <a:ext uri="{FF2B5EF4-FFF2-40B4-BE49-F238E27FC236}">
                  <a16:creationId xmlns:a16="http://schemas.microsoft.com/office/drawing/2014/main" id="{D4ACABEC-DCC6-43D1-80C9-99C800A60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2494" y="3161277"/>
              <a:ext cx="312466" cy="840804"/>
              <a:chOff x="793" y="2115"/>
              <a:chExt cx="136" cy="394"/>
            </a:xfrm>
          </p:grpSpPr>
          <p:sp>
            <p:nvSpPr>
              <p:cNvPr id="264" name="Oval 10">
                <a:extLst>
                  <a:ext uri="{FF2B5EF4-FFF2-40B4-BE49-F238E27FC236}">
                    <a16:creationId xmlns:a16="http://schemas.microsoft.com/office/drawing/2014/main" id="{E07A97FF-E00A-4F8A-8316-643C33888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65" name="Oval 11">
                <a:extLst>
                  <a:ext uri="{FF2B5EF4-FFF2-40B4-BE49-F238E27FC236}">
                    <a16:creationId xmlns:a16="http://schemas.microsoft.com/office/drawing/2014/main" id="{3F562972-07CE-4B12-A2A4-9330B105A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66" name="AutoShape 12">
                <a:extLst>
                  <a:ext uri="{FF2B5EF4-FFF2-40B4-BE49-F238E27FC236}">
                    <a16:creationId xmlns:a16="http://schemas.microsoft.com/office/drawing/2014/main" id="{38812C2A-9A0F-4B8A-9117-BDCA5013E03B}"/>
                  </a:ext>
                </a:extLst>
              </p:cNvPr>
              <p:cNvCxnSpPr>
                <a:cxnSpLocks noChangeShapeType="1"/>
                <a:stCxn id="265" idx="4"/>
                <a:endCxn id="264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4" name="Line 34">
              <a:extLst>
                <a:ext uri="{FF2B5EF4-FFF2-40B4-BE49-F238E27FC236}">
                  <a16:creationId xmlns:a16="http://schemas.microsoft.com/office/drawing/2014/main" id="{397EC052-5BB9-4F0E-9F9E-763D54653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774" y="3299826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" name="Line 37">
              <a:extLst>
                <a:ext uri="{FF2B5EF4-FFF2-40B4-BE49-F238E27FC236}">
                  <a16:creationId xmlns:a16="http://schemas.microsoft.com/office/drawing/2014/main" id="{A4A94FA3-E3FD-49C1-894C-D4BB6E132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8005" y="3299652"/>
              <a:ext cx="881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" name="Line 62">
              <a:extLst>
                <a:ext uri="{FF2B5EF4-FFF2-40B4-BE49-F238E27FC236}">
                  <a16:creationId xmlns:a16="http://schemas.microsoft.com/office/drawing/2014/main" id="{89CA221D-E7D9-44B5-B40D-9BD92256F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774" y="329982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Text Box 59">
              <a:extLst>
                <a:ext uri="{FF2B5EF4-FFF2-40B4-BE49-F238E27FC236}">
                  <a16:creationId xmlns:a16="http://schemas.microsoft.com/office/drawing/2014/main" id="{6FF3495F-B70E-4E0D-835A-9390A884B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1260" y="3590053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59">
                  <a:extLst>
                    <a:ext uri="{FF2B5EF4-FFF2-40B4-BE49-F238E27FC236}">
                      <a16:creationId xmlns:a16="http://schemas.microsoft.com/office/drawing/2014/main" id="{51B1B3DC-33D0-4CFF-B9F8-84B9E0182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4096" y="2831692"/>
                  <a:ext cx="1372619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prev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228" name="Text Box 59">
                  <a:extLst>
                    <a:ext uri="{FF2B5EF4-FFF2-40B4-BE49-F238E27FC236}">
                      <a16:creationId xmlns:a16="http://schemas.microsoft.com/office/drawing/2014/main" id="{51B1B3DC-33D0-4CFF-B9F8-84B9E0182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4096" y="2831692"/>
                  <a:ext cx="1372619" cy="362984"/>
                </a:xfrm>
                <a:prstGeom prst="rect">
                  <a:avLst/>
                </a:prstGeom>
                <a:blipFill>
                  <a:blip r:embed="rId6"/>
                  <a:stretch>
                    <a:fillRect b="-101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59">
                  <a:extLst>
                    <a:ext uri="{FF2B5EF4-FFF2-40B4-BE49-F238E27FC236}">
                      <a16:creationId xmlns:a16="http://schemas.microsoft.com/office/drawing/2014/main" id="{5B6BCBD2-E258-4014-AB18-D678A8AEDE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96271" y="2779964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800" b="0" i="0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  <m: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229" name="Text Box 59">
                  <a:extLst>
                    <a:ext uri="{FF2B5EF4-FFF2-40B4-BE49-F238E27FC236}">
                      <a16:creationId xmlns:a16="http://schemas.microsoft.com/office/drawing/2014/main" id="{5B6BCBD2-E258-4014-AB18-D678A8AED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96271" y="2779964"/>
                  <a:ext cx="1250775" cy="3629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 Box 59">
                  <a:extLst>
                    <a:ext uri="{FF2B5EF4-FFF2-40B4-BE49-F238E27FC236}">
                      <a16:creationId xmlns:a16="http://schemas.microsoft.com/office/drawing/2014/main" id="{64AFDBD6-8DBD-4023-8FDE-A5DBDE33D9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95821" y="2800062"/>
                  <a:ext cx="547166" cy="363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230" name="Text Box 59">
                  <a:extLst>
                    <a:ext uri="{FF2B5EF4-FFF2-40B4-BE49-F238E27FC236}">
                      <a16:creationId xmlns:a16="http://schemas.microsoft.com/office/drawing/2014/main" id="{64AFDBD6-8DBD-4023-8FDE-A5DBDE33D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95821" y="2800062"/>
                  <a:ext cx="547166" cy="3633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125E888-71CC-493F-A561-65472FEACED1}"/>
                </a:ext>
              </a:extLst>
            </p:cNvPr>
            <p:cNvGrpSpPr/>
            <p:nvPr/>
          </p:nvGrpSpPr>
          <p:grpSpPr>
            <a:xfrm>
              <a:off x="6876802" y="3138193"/>
              <a:ext cx="1223590" cy="1556724"/>
              <a:chOff x="6469729" y="3263307"/>
              <a:chExt cx="1223590" cy="1556724"/>
            </a:xfrm>
          </p:grpSpPr>
          <p:grpSp>
            <p:nvGrpSpPr>
              <p:cNvPr id="250" name="Group 24">
                <a:extLst>
                  <a:ext uri="{FF2B5EF4-FFF2-40B4-BE49-F238E27FC236}">
                    <a16:creationId xmlns:a16="http://schemas.microsoft.com/office/drawing/2014/main" id="{30018D05-0D60-49ED-997D-2DF7835EB8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255" name="Group 25">
                  <a:extLst>
                    <a:ext uri="{FF2B5EF4-FFF2-40B4-BE49-F238E27FC236}">
                      <a16:creationId xmlns:a16="http://schemas.microsoft.com/office/drawing/2014/main" id="{24E7B010-62DC-4A75-B5B5-9E92745CE6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36D10F1C-57DB-4236-8AA2-9DE4C4667C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146AA491-83A6-4807-A65B-6136C6837F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63" name="AutoShape 28">
                    <a:extLst>
                      <a:ext uri="{FF2B5EF4-FFF2-40B4-BE49-F238E27FC236}">
                        <a16:creationId xmlns:a16="http://schemas.microsoft.com/office/drawing/2014/main" id="{CB7B8D72-DEE7-4AAC-8B0D-7AE026B4F38F}"/>
                      </a:ext>
                    </a:extLst>
                  </p:cNvPr>
                  <p:cNvCxnSpPr>
                    <a:cxnSpLocks noChangeShapeType="1"/>
                    <a:stCxn id="262" idx="4"/>
                    <a:endCxn id="261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56" name="Group 29">
                  <a:extLst>
                    <a:ext uri="{FF2B5EF4-FFF2-40B4-BE49-F238E27FC236}">
                      <a16:creationId xmlns:a16="http://schemas.microsoft.com/office/drawing/2014/main" id="{438B57F9-F6CE-4AFF-97FB-2FEE2B9F52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258" name="Oval 30">
                    <a:extLst>
                      <a:ext uri="{FF2B5EF4-FFF2-40B4-BE49-F238E27FC236}">
                        <a16:creationId xmlns:a16="http://schemas.microsoft.com/office/drawing/2014/main" id="{D8F4B18F-5293-40B8-BC22-BDC7E48459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59" name="Oval 31">
                    <a:extLst>
                      <a:ext uri="{FF2B5EF4-FFF2-40B4-BE49-F238E27FC236}">
                        <a16:creationId xmlns:a16="http://schemas.microsoft.com/office/drawing/2014/main" id="{CAC17032-6537-4D51-B787-543577F02B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60" name="AutoShape 32">
                    <a:extLst>
                      <a:ext uri="{FF2B5EF4-FFF2-40B4-BE49-F238E27FC236}">
                        <a16:creationId xmlns:a16="http://schemas.microsoft.com/office/drawing/2014/main" id="{C4AC837C-4C7A-4443-8E72-46B507C019EA}"/>
                      </a:ext>
                    </a:extLst>
                  </p:cNvPr>
                  <p:cNvCxnSpPr>
                    <a:cxnSpLocks noChangeShapeType="1"/>
                    <a:stCxn id="259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57" name="AutoShape 33">
                  <a:extLst>
                    <a:ext uri="{FF2B5EF4-FFF2-40B4-BE49-F238E27FC236}">
                      <a16:creationId xmlns:a16="http://schemas.microsoft.com/office/drawing/2014/main" id="{17F192A4-3251-4D1D-AC18-D0E2382DDF97}"/>
                    </a:ext>
                  </a:extLst>
                </p:cNvPr>
                <p:cNvCxnSpPr>
                  <a:cxnSpLocks noChangeShapeType="1"/>
                  <a:stCxn id="262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51" name="Text Box 59">
                <a:extLst>
                  <a:ext uri="{FF2B5EF4-FFF2-40B4-BE49-F238E27FC236}">
                    <a16:creationId xmlns:a16="http://schemas.microsoft.com/office/drawing/2014/main" id="{95693B55-07E9-4CDA-A352-79AD691AF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9729" y="4450699"/>
                <a:ext cx="5433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41</a:t>
                </a:r>
                <a:endParaRPr lang="en-US" altLang="en-US" baseline="-25000" dirty="0"/>
              </a:p>
            </p:txBody>
          </p:sp>
          <p:sp>
            <p:nvSpPr>
              <p:cNvPr id="252" name="Text Box 59">
                <a:extLst>
                  <a:ext uri="{FF2B5EF4-FFF2-40B4-BE49-F238E27FC236}">
                    <a16:creationId xmlns:a16="http://schemas.microsoft.com/office/drawing/2014/main" id="{834C3C8A-02E1-41E3-9126-CBE873C05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253" name="Text Box 59">
                <a:extLst>
                  <a:ext uri="{FF2B5EF4-FFF2-40B4-BE49-F238E27FC236}">
                    <a16:creationId xmlns:a16="http://schemas.microsoft.com/office/drawing/2014/main" id="{00D624DF-6A79-40C1-9458-7ACD223FC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  <p:sp>
            <p:nvSpPr>
              <p:cNvPr id="254" name="Text Box 59">
                <a:extLst>
                  <a:ext uri="{FF2B5EF4-FFF2-40B4-BE49-F238E27FC236}">
                    <a16:creationId xmlns:a16="http://schemas.microsoft.com/office/drawing/2014/main" id="{7D06C9E0-DF3C-488E-A3E3-D2D42B38E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sp>
          <p:nvSpPr>
            <p:cNvPr id="232" name="Line 37">
              <a:extLst>
                <a:ext uri="{FF2B5EF4-FFF2-40B4-BE49-F238E27FC236}">
                  <a16:creationId xmlns:a16="http://schemas.microsoft.com/office/drawing/2014/main" id="{9C9993E0-3854-41C8-9AD6-67E5AA641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5621" y="3299826"/>
              <a:ext cx="969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Text Box 59">
              <a:extLst>
                <a:ext uri="{FF2B5EF4-FFF2-40B4-BE49-F238E27FC236}">
                  <a16:creationId xmlns:a16="http://schemas.microsoft.com/office/drawing/2014/main" id="{16A59786-A278-4831-97DF-0DE734EC7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4169" y="3114986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12</a:t>
              </a:r>
              <a:endParaRPr lang="en-US" altLang="en-US" baseline="-25000" dirty="0"/>
            </a:p>
          </p:txBody>
        </p:sp>
        <p:sp>
          <p:nvSpPr>
            <p:cNvPr id="234" name="Text Box 59">
              <a:extLst>
                <a:ext uri="{FF2B5EF4-FFF2-40B4-BE49-F238E27FC236}">
                  <a16:creationId xmlns:a16="http://schemas.microsoft.com/office/drawing/2014/main" id="{41E5B20F-1F21-4A13-B928-7952F501B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4169" y="3659403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18</a:t>
              </a:r>
              <a:endParaRPr lang="en-US" altLang="en-US" baseline="-25000" dirty="0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72F3F76-CC2D-44D6-B514-C535853A655F}"/>
                </a:ext>
              </a:extLst>
            </p:cNvPr>
            <p:cNvGrpSpPr/>
            <p:nvPr/>
          </p:nvGrpSpPr>
          <p:grpSpPr>
            <a:xfrm>
              <a:off x="5605007" y="3140968"/>
              <a:ext cx="1279191" cy="1548679"/>
              <a:chOff x="6067225" y="3135251"/>
              <a:chExt cx="1279191" cy="1548679"/>
            </a:xfrm>
          </p:grpSpPr>
          <p:grpSp>
            <p:nvGrpSpPr>
              <p:cNvPr id="236" name="Group 24">
                <a:extLst>
                  <a:ext uri="{FF2B5EF4-FFF2-40B4-BE49-F238E27FC236}">
                    <a16:creationId xmlns:a16="http://schemas.microsoft.com/office/drawing/2014/main" id="{9F04F06C-70FE-4134-8051-9885836224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05613" y="3139704"/>
                <a:ext cx="1121903" cy="1495516"/>
                <a:chOff x="793" y="1902"/>
                <a:chExt cx="454" cy="748"/>
              </a:xfrm>
            </p:grpSpPr>
            <p:grpSp>
              <p:nvGrpSpPr>
                <p:cNvPr id="241" name="Group 25">
                  <a:extLst>
                    <a:ext uri="{FF2B5EF4-FFF2-40B4-BE49-F238E27FC236}">
                      <a16:creationId xmlns:a16="http://schemas.microsoft.com/office/drawing/2014/main" id="{AF4E804F-431A-4375-B33C-783C76C6A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B05C65B6-305B-4AF1-82CF-25DCE943FA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17E3D150-1B1A-4043-9F3A-3D5C8447E3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49" name="AutoShape 28">
                    <a:extLst>
                      <a:ext uri="{FF2B5EF4-FFF2-40B4-BE49-F238E27FC236}">
                        <a16:creationId xmlns:a16="http://schemas.microsoft.com/office/drawing/2014/main" id="{63F42DAB-A4C1-46D1-A2BE-C822B2F8D8D5}"/>
                      </a:ext>
                    </a:extLst>
                  </p:cNvPr>
                  <p:cNvCxnSpPr>
                    <a:cxnSpLocks noChangeShapeType="1"/>
                    <a:stCxn id="248" idx="4"/>
                    <a:endCxn id="247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42" name="Group 29">
                  <a:extLst>
                    <a:ext uri="{FF2B5EF4-FFF2-40B4-BE49-F238E27FC236}">
                      <a16:creationId xmlns:a16="http://schemas.microsoft.com/office/drawing/2014/main" id="{A9C92D5C-E1E1-49F9-94AD-8D3338C566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244" name="Oval 30">
                    <a:extLst>
                      <a:ext uri="{FF2B5EF4-FFF2-40B4-BE49-F238E27FC236}">
                        <a16:creationId xmlns:a16="http://schemas.microsoft.com/office/drawing/2014/main" id="{AAF99227-7FEB-4F99-8F6E-49B5423ED1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5" name="Oval 31">
                    <a:extLst>
                      <a:ext uri="{FF2B5EF4-FFF2-40B4-BE49-F238E27FC236}">
                        <a16:creationId xmlns:a16="http://schemas.microsoft.com/office/drawing/2014/main" id="{A31675C5-E959-41D1-AA03-B82BC9500E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46" name="AutoShape 32">
                    <a:extLst>
                      <a:ext uri="{FF2B5EF4-FFF2-40B4-BE49-F238E27FC236}">
                        <a16:creationId xmlns:a16="http://schemas.microsoft.com/office/drawing/2014/main" id="{11AF7096-EB1D-4ED5-8B5C-E291E4F215F6}"/>
                      </a:ext>
                    </a:extLst>
                  </p:cNvPr>
                  <p:cNvCxnSpPr>
                    <a:cxnSpLocks noChangeShapeType="1"/>
                    <a:stCxn id="245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43" name="AutoShape 33">
                  <a:extLst>
                    <a:ext uri="{FF2B5EF4-FFF2-40B4-BE49-F238E27FC236}">
                      <a16:creationId xmlns:a16="http://schemas.microsoft.com/office/drawing/2014/main" id="{99B49733-6D3A-477F-B9B7-608794AEDF64}"/>
                    </a:ext>
                  </a:extLst>
                </p:cNvPr>
                <p:cNvCxnSpPr>
                  <a:cxnSpLocks noChangeShapeType="1"/>
                  <a:stCxn id="248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37" name="Text Box 59">
                <a:extLst>
                  <a:ext uri="{FF2B5EF4-FFF2-40B4-BE49-F238E27FC236}">
                    <a16:creationId xmlns:a16="http://schemas.microsoft.com/office/drawing/2014/main" id="{DD302F54-5C18-447B-822B-F0B821989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6829" y="3135251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238" name="Text Box 59">
                <a:extLst>
                  <a:ext uri="{FF2B5EF4-FFF2-40B4-BE49-F238E27FC236}">
                    <a16:creationId xmlns:a16="http://schemas.microsoft.com/office/drawing/2014/main" id="{F8276D5C-A0B0-47F8-BCBA-99FA84714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24034" y="3653302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  <p:sp>
            <p:nvSpPr>
              <p:cNvPr id="239" name="Text Box 59">
                <a:extLst>
                  <a:ext uri="{FF2B5EF4-FFF2-40B4-BE49-F238E27FC236}">
                    <a16:creationId xmlns:a16="http://schemas.microsoft.com/office/drawing/2014/main" id="{4A33A878-F8DA-479C-95D4-81404FE3E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2833" y="3653302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240" name="Text Box 59">
                <a:extLst>
                  <a:ext uri="{FF2B5EF4-FFF2-40B4-BE49-F238E27FC236}">
                    <a16:creationId xmlns:a16="http://schemas.microsoft.com/office/drawing/2014/main" id="{74C22743-F5B7-4DAE-873E-00D91EE0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7225" y="4314598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</p:grpSp>
      <p:grpSp>
        <p:nvGrpSpPr>
          <p:cNvPr id="71695" name="Group 71694">
            <a:extLst>
              <a:ext uri="{FF2B5EF4-FFF2-40B4-BE49-F238E27FC236}">
                <a16:creationId xmlns:a16="http://schemas.microsoft.com/office/drawing/2014/main" id="{9197F8FD-A5C0-4C95-8BEA-BD2689858C54}"/>
              </a:ext>
            </a:extLst>
          </p:cNvPr>
          <p:cNvGrpSpPr/>
          <p:nvPr/>
        </p:nvGrpSpPr>
        <p:grpSpPr>
          <a:xfrm>
            <a:off x="631563" y="3920088"/>
            <a:ext cx="4287472" cy="2060780"/>
            <a:chOff x="575487" y="3789040"/>
            <a:chExt cx="4287472" cy="2060780"/>
          </a:xfrm>
        </p:grpSpPr>
        <p:grpSp>
          <p:nvGrpSpPr>
            <p:cNvPr id="180" name="Group 9">
              <a:extLst>
                <a:ext uri="{FF2B5EF4-FFF2-40B4-BE49-F238E27FC236}">
                  <a16:creationId xmlns:a16="http://schemas.microsoft.com/office/drawing/2014/main" id="{908A9FF4-8AAA-4E2F-8576-C42115A68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6721" y="3835331"/>
              <a:ext cx="312466" cy="840804"/>
              <a:chOff x="793" y="2115"/>
              <a:chExt cx="136" cy="394"/>
            </a:xfrm>
          </p:grpSpPr>
          <p:sp>
            <p:nvSpPr>
              <p:cNvPr id="197" name="Oval 10">
                <a:extLst>
                  <a:ext uri="{FF2B5EF4-FFF2-40B4-BE49-F238E27FC236}">
                    <a16:creationId xmlns:a16="http://schemas.microsoft.com/office/drawing/2014/main" id="{58B6FB18-FF7F-4637-A750-B6E8A6F8F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98" name="Oval 11">
                <a:extLst>
                  <a:ext uri="{FF2B5EF4-FFF2-40B4-BE49-F238E27FC236}">
                    <a16:creationId xmlns:a16="http://schemas.microsoft.com/office/drawing/2014/main" id="{7DF46098-FA2A-44D1-A337-FE0DE169D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99" name="AutoShape 12">
                <a:extLst>
                  <a:ext uri="{FF2B5EF4-FFF2-40B4-BE49-F238E27FC236}">
                    <a16:creationId xmlns:a16="http://schemas.microsoft.com/office/drawing/2014/main" id="{E2ECB8A8-F077-4343-9431-07FFEE82FFAE}"/>
                  </a:ext>
                </a:extLst>
              </p:cNvPr>
              <p:cNvCxnSpPr>
                <a:cxnSpLocks noChangeShapeType="1"/>
                <a:stCxn id="198" idx="4"/>
                <a:endCxn id="197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8CD0AA5E-06B2-4F30-BAFD-99912227C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001" y="3973880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2" name="Line 37">
              <a:extLst>
                <a:ext uri="{FF2B5EF4-FFF2-40B4-BE49-F238E27FC236}">
                  <a16:creationId xmlns:a16="http://schemas.microsoft.com/office/drawing/2014/main" id="{9C2F3BA8-D222-41DB-9B5C-975077308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187" y="3972167"/>
              <a:ext cx="2198795" cy="167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" name="Line 62">
              <a:extLst>
                <a:ext uri="{FF2B5EF4-FFF2-40B4-BE49-F238E27FC236}">
                  <a16:creationId xmlns:a16="http://schemas.microsoft.com/office/drawing/2014/main" id="{490AE8AD-697E-4003-9BCB-0BFCE649D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001" y="3973880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" name="Text Box 59">
              <a:extLst>
                <a:ext uri="{FF2B5EF4-FFF2-40B4-BE49-F238E27FC236}">
                  <a16:creationId xmlns:a16="http://schemas.microsoft.com/office/drawing/2014/main" id="{21FFA465-BD00-4981-9479-6D5AF7C1E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487" y="4264107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3EFFE77-1CC7-4E7B-9F95-3AFDE29BE3B8}"/>
                </a:ext>
              </a:extLst>
            </p:cNvPr>
            <p:cNvGrpSpPr/>
            <p:nvPr/>
          </p:nvGrpSpPr>
          <p:grpSpPr>
            <a:xfrm>
              <a:off x="2091323" y="4293096"/>
              <a:ext cx="1223590" cy="1556724"/>
              <a:chOff x="6469729" y="3263307"/>
              <a:chExt cx="1223590" cy="1556724"/>
            </a:xfrm>
          </p:grpSpPr>
          <p:grpSp>
            <p:nvGrpSpPr>
              <p:cNvPr id="166" name="Group 24">
                <a:extLst>
                  <a:ext uri="{FF2B5EF4-FFF2-40B4-BE49-F238E27FC236}">
                    <a16:creationId xmlns:a16="http://schemas.microsoft.com/office/drawing/2014/main" id="{1618964C-9510-4B54-9F87-3C1B1500E0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171" name="Group 25">
                  <a:extLst>
                    <a:ext uri="{FF2B5EF4-FFF2-40B4-BE49-F238E27FC236}">
                      <a16:creationId xmlns:a16="http://schemas.microsoft.com/office/drawing/2014/main" id="{50A23DAF-CA5B-434C-AEA4-CD5F24040E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3CF34CF-F8DE-4DAD-B31C-C795BA58B6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5B05AB3F-F2F0-419A-B93F-C65E30AD78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79" name="AutoShape 28">
                    <a:extLst>
                      <a:ext uri="{FF2B5EF4-FFF2-40B4-BE49-F238E27FC236}">
                        <a16:creationId xmlns:a16="http://schemas.microsoft.com/office/drawing/2014/main" id="{ACC95654-0A3B-4334-831D-6E1369B70E41}"/>
                      </a:ext>
                    </a:extLst>
                  </p:cNvPr>
                  <p:cNvCxnSpPr>
                    <a:cxnSpLocks noChangeShapeType="1"/>
                    <a:stCxn id="178" idx="4"/>
                    <a:endCxn id="177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2" name="Group 29">
                  <a:extLst>
                    <a:ext uri="{FF2B5EF4-FFF2-40B4-BE49-F238E27FC236}">
                      <a16:creationId xmlns:a16="http://schemas.microsoft.com/office/drawing/2014/main" id="{B2EAFCA9-BD35-4A17-BA0F-D2FB12FF29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174" name="Oval 30">
                    <a:extLst>
                      <a:ext uri="{FF2B5EF4-FFF2-40B4-BE49-F238E27FC236}">
                        <a16:creationId xmlns:a16="http://schemas.microsoft.com/office/drawing/2014/main" id="{46825324-B9FD-4F33-A8CB-5A6251DEE6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75" name="Oval 31">
                    <a:extLst>
                      <a:ext uri="{FF2B5EF4-FFF2-40B4-BE49-F238E27FC236}">
                        <a16:creationId xmlns:a16="http://schemas.microsoft.com/office/drawing/2014/main" id="{EEFCDFA0-EAE4-40F4-B619-3E659B1717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76" name="AutoShape 32">
                    <a:extLst>
                      <a:ext uri="{FF2B5EF4-FFF2-40B4-BE49-F238E27FC236}">
                        <a16:creationId xmlns:a16="http://schemas.microsoft.com/office/drawing/2014/main" id="{51EA600A-37E2-4289-AD1E-7E91142441C1}"/>
                      </a:ext>
                    </a:extLst>
                  </p:cNvPr>
                  <p:cNvCxnSpPr>
                    <a:cxnSpLocks noChangeShapeType="1"/>
                    <a:stCxn id="175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73" name="AutoShape 33">
                  <a:extLst>
                    <a:ext uri="{FF2B5EF4-FFF2-40B4-BE49-F238E27FC236}">
                      <a16:creationId xmlns:a16="http://schemas.microsoft.com/office/drawing/2014/main" id="{1E28279C-8AE8-4512-BDC6-1D1CBC6ED187}"/>
                    </a:ext>
                  </a:extLst>
                </p:cNvPr>
                <p:cNvCxnSpPr>
                  <a:cxnSpLocks noChangeShapeType="1"/>
                  <a:stCxn id="178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7" name="Text Box 59">
                <a:extLst>
                  <a:ext uri="{FF2B5EF4-FFF2-40B4-BE49-F238E27FC236}">
                    <a16:creationId xmlns:a16="http://schemas.microsoft.com/office/drawing/2014/main" id="{D80342C4-F33A-43E1-BA21-7D51065BE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9729" y="4450699"/>
                <a:ext cx="5433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41</a:t>
                </a:r>
                <a:endParaRPr lang="en-US" altLang="en-US" baseline="-25000" dirty="0"/>
              </a:p>
            </p:txBody>
          </p:sp>
          <p:sp>
            <p:nvSpPr>
              <p:cNvPr id="168" name="Text Box 59">
                <a:extLst>
                  <a:ext uri="{FF2B5EF4-FFF2-40B4-BE49-F238E27FC236}">
                    <a16:creationId xmlns:a16="http://schemas.microsoft.com/office/drawing/2014/main" id="{BF204DD0-DFE5-42F0-BFB9-835B712B5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169" name="Text Box 59">
                <a:extLst>
                  <a:ext uri="{FF2B5EF4-FFF2-40B4-BE49-F238E27FC236}">
                    <a16:creationId xmlns:a16="http://schemas.microsoft.com/office/drawing/2014/main" id="{D26B6FA6-1186-45FF-848E-E7B83B629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  <p:sp>
            <p:nvSpPr>
              <p:cNvPr id="170" name="Text Box 59">
                <a:extLst>
                  <a:ext uri="{FF2B5EF4-FFF2-40B4-BE49-F238E27FC236}">
                    <a16:creationId xmlns:a16="http://schemas.microsoft.com/office/drawing/2014/main" id="{38B36E4C-CED2-42B3-86D5-2C2091FC87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sp>
          <p:nvSpPr>
            <p:cNvPr id="160" name="Text Box 59">
              <a:extLst>
                <a:ext uri="{FF2B5EF4-FFF2-40B4-BE49-F238E27FC236}">
                  <a16:creationId xmlns:a16="http://schemas.microsoft.com/office/drawing/2014/main" id="{8C47B063-34E1-4862-9BEC-A20EEEC2C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396" y="378904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12</a:t>
              </a:r>
              <a:endParaRPr lang="en-US" altLang="en-US" baseline="-25000" dirty="0"/>
            </a:p>
          </p:txBody>
        </p:sp>
        <p:sp>
          <p:nvSpPr>
            <p:cNvPr id="161" name="Text Box 59">
              <a:extLst>
                <a:ext uri="{FF2B5EF4-FFF2-40B4-BE49-F238E27FC236}">
                  <a16:creationId xmlns:a16="http://schemas.microsoft.com/office/drawing/2014/main" id="{AA542B97-82A2-4445-B9CD-E67650FA9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396" y="4333457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18</a:t>
              </a:r>
              <a:endParaRPr lang="en-US" altLang="en-US" baseline="-25000" dirty="0"/>
            </a:p>
          </p:txBody>
        </p: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0325D5BA-2003-4F4E-8476-C5DD079AFE5B}"/>
                </a:ext>
              </a:extLst>
            </p:cNvPr>
            <p:cNvGrpSpPr/>
            <p:nvPr/>
          </p:nvGrpSpPr>
          <p:grpSpPr>
            <a:xfrm>
              <a:off x="3583768" y="3800769"/>
              <a:ext cx="1279191" cy="1548679"/>
              <a:chOff x="6067225" y="3135251"/>
              <a:chExt cx="1279191" cy="1548679"/>
            </a:xfrm>
          </p:grpSpPr>
          <p:grpSp>
            <p:nvGrpSpPr>
              <p:cNvPr id="201" name="Group 24">
                <a:extLst>
                  <a:ext uri="{FF2B5EF4-FFF2-40B4-BE49-F238E27FC236}">
                    <a16:creationId xmlns:a16="http://schemas.microsoft.com/office/drawing/2014/main" id="{B2B44956-E7E2-4787-8555-5392FE6EE2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05613" y="3139704"/>
                <a:ext cx="1121903" cy="1495516"/>
                <a:chOff x="793" y="1902"/>
                <a:chExt cx="454" cy="748"/>
              </a:xfrm>
            </p:grpSpPr>
            <p:grpSp>
              <p:nvGrpSpPr>
                <p:cNvPr id="206" name="Group 25">
                  <a:extLst>
                    <a:ext uri="{FF2B5EF4-FFF2-40B4-BE49-F238E27FC236}">
                      <a16:creationId xmlns:a16="http://schemas.microsoft.com/office/drawing/2014/main" id="{D6B36BE7-88DA-4AF4-978B-0D5D1B5636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57E9D5F1-07C6-4944-952C-C9603AA1F5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99C0ED62-4060-44FC-9ED7-15820462EE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14" name="AutoShape 28">
                    <a:extLst>
                      <a:ext uri="{FF2B5EF4-FFF2-40B4-BE49-F238E27FC236}">
                        <a16:creationId xmlns:a16="http://schemas.microsoft.com/office/drawing/2014/main" id="{67294CF7-BBF1-409C-B8FE-9039A910FB1E}"/>
                      </a:ext>
                    </a:extLst>
                  </p:cNvPr>
                  <p:cNvCxnSpPr>
                    <a:cxnSpLocks noChangeShapeType="1"/>
                    <a:stCxn id="213" idx="4"/>
                    <a:endCxn id="212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07" name="Group 29">
                  <a:extLst>
                    <a:ext uri="{FF2B5EF4-FFF2-40B4-BE49-F238E27FC236}">
                      <a16:creationId xmlns:a16="http://schemas.microsoft.com/office/drawing/2014/main" id="{400B4E9D-6325-4CCE-AC57-D0188DBA3A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209" name="Oval 30">
                    <a:extLst>
                      <a:ext uri="{FF2B5EF4-FFF2-40B4-BE49-F238E27FC236}">
                        <a16:creationId xmlns:a16="http://schemas.microsoft.com/office/drawing/2014/main" id="{2D370D5B-361A-48C7-955A-D8026DD40F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10" name="Oval 31">
                    <a:extLst>
                      <a:ext uri="{FF2B5EF4-FFF2-40B4-BE49-F238E27FC236}">
                        <a16:creationId xmlns:a16="http://schemas.microsoft.com/office/drawing/2014/main" id="{335A607C-AE96-4230-97B0-CED0559F28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11" name="AutoShape 32">
                    <a:extLst>
                      <a:ext uri="{FF2B5EF4-FFF2-40B4-BE49-F238E27FC236}">
                        <a16:creationId xmlns:a16="http://schemas.microsoft.com/office/drawing/2014/main" id="{F2C1E7D8-E7BC-4725-9589-65FC1D76EE4E}"/>
                      </a:ext>
                    </a:extLst>
                  </p:cNvPr>
                  <p:cNvCxnSpPr>
                    <a:cxnSpLocks noChangeShapeType="1"/>
                    <a:stCxn id="210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08" name="AutoShape 33">
                  <a:extLst>
                    <a:ext uri="{FF2B5EF4-FFF2-40B4-BE49-F238E27FC236}">
                      <a16:creationId xmlns:a16="http://schemas.microsoft.com/office/drawing/2014/main" id="{FC736CF7-CC0C-4F01-952B-B06B2AD974A3}"/>
                    </a:ext>
                  </a:extLst>
                </p:cNvPr>
                <p:cNvCxnSpPr>
                  <a:cxnSpLocks noChangeShapeType="1"/>
                  <a:stCxn id="213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" name="Text Box 59">
                <a:extLst>
                  <a:ext uri="{FF2B5EF4-FFF2-40B4-BE49-F238E27FC236}">
                    <a16:creationId xmlns:a16="http://schemas.microsoft.com/office/drawing/2014/main" id="{65273FDE-EFD1-4865-8455-493D7915A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6829" y="3135251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30" name="Text Box 59">
                <a:extLst>
                  <a:ext uri="{FF2B5EF4-FFF2-40B4-BE49-F238E27FC236}">
                    <a16:creationId xmlns:a16="http://schemas.microsoft.com/office/drawing/2014/main" id="{5568BAFC-517B-4C1C-9D5A-CC206C4F3E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24034" y="3653302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  <p:sp>
            <p:nvSpPr>
              <p:cNvPr id="31" name="Text Box 59">
                <a:extLst>
                  <a:ext uri="{FF2B5EF4-FFF2-40B4-BE49-F238E27FC236}">
                    <a16:creationId xmlns:a16="http://schemas.microsoft.com/office/drawing/2014/main" id="{287388E8-DCDD-4FAD-A3B3-57981E66C1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2833" y="3653302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71680" name="Text Box 59">
                <a:extLst>
                  <a:ext uri="{FF2B5EF4-FFF2-40B4-BE49-F238E27FC236}">
                    <a16:creationId xmlns:a16="http://schemas.microsoft.com/office/drawing/2014/main" id="{BAF349DB-18F6-4D36-97CB-F4F468B19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7225" y="4314598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cxnSp>
          <p:nvCxnSpPr>
            <p:cNvPr id="267" name="AutoShape 33">
              <a:extLst>
                <a:ext uri="{FF2B5EF4-FFF2-40B4-BE49-F238E27FC236}">
                  <a16:creationId xmlns:a16="http://schemas.microsoft.com/office/drawing/2014/main" id="{032C11DC-2045-431B-BAD0-782E7D7705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7366" y="4111122"/>
              <a:ext cx="1277851" cy="274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27578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207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BINOMIAL-LINK(y, z)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p[y] = z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sibling[y] = child[z]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child[z] = y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degree[z] = degree[z] + 1 </a:t>
            </a:r>
            <a:r>
              <a:rPr lang="en-US" alt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13E0D24-A895-4BE1-8AF5-A9C4060C517E}"/>
              </a:ext>
            </a:extLst>
          </p:cNvPr>
          <p:cNvSpPr/>
          <p:nvPr/>
        </p:nvSpPr>
        <p:spPr>
          <a:xfrm>
            <a:off x="4242001" y="3920063"/>
            <a:ext cx="673990" cy="316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C0DDFD-3FF5-4A72-AADE-82A00E5DF57E}"/>
              </a:ext>
            </a:extLst>
          </p:cNvPr>
          <p:cNvGrpSpPr/>
          <p:nvPr/>
        </p:nvGrpSpPr>
        <p:grpSpPr>
          <a:xfrm>
            <a:off x="815300" y="3346488"/>
            <a:ext cx="3070802" cy="1858674"/>
            <a:chOff x="514095" y="3037633"/>
            <a:chExt cx="3070802" cy="1858674"/>
          </a:xfrm>
        </p:grpSpPr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D1F788F5-3B81-4E49-973D-060F4B8C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389" y="3400517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217A5B96-9584-482E-A2FB-E00A1C74B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669" y="3539068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37">
              <a:extLst>
                <a:ext uri="{FF2B5EF4-FFF2-40B4-BE49-F238E27FC236}">
                  <a16:creationId xmlns:a16="http://schemas.microsoft.com/office/drawing/2014/main" id="{46ABF690-267F-4DD7-9C05-6841342A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904" y="3539068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62">
              <a:extLst>
                <a:ext uri="{FF2B5EF4-FFF2-40B4-BE49-F238E27FC236}">
                  <a16:creationId xmlns:a16="http://schemas.microsoft.com/office/drawing/2014/main" id="{D75F7C81-F26C-4B63-9DFB-B07E2C4CF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669" y="3523630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 Box 59">
              <a:extLst>
                <a:ext uri="{FF2B5EF4-FFF2-40B4-BE49-F238E27FC236}">
                  <a16:creationId xmlns:a16="http://schemas.microsoft.com/office/drawing/2014/main" id="{6EB1B36A-CDEE-4AED-973A-C1D109C82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5" y="3695020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sp>
          <p:nvSpPr>
            <p:cNvPr id="12" name="Text Box 59">
              <a:extLst>
                <a:ext uri="{FF2B5EF4-FFF2-40B4-BE49-F238E27FC236}">
                  <a16:creationId xmlns:a16="http://schemas.microsoft.com/office/drawing/2014/main" id="{FA31F798-9E2F-42D0-B67B-D15AB0CC3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032" y="3050977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z</a:t>
              </a:r>
              <a:endParaRPr lang="en-US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59">
                  <a:extLst>
                    <a:ext uri="{FF2B5EF4-FFF2-40B4-BE49-F238E27FC236}">
                      <a16:creationId xmlns:a16="http://schemas.microsoft.com/office/drawing/2014/main" id="{E1FC5FCD-85A0-4095-96FB-2AA4DBC6DB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6674" y="3037633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13" name="Text Box 59">
                  <a:extLst>
                    <a:ext uri="{FF2B5EF4-FFF2-40B4-BE49-F238E27FC236}">
                      <a16:creationId xmlns:a16="http://schemas.microsoft.com/office/drawing/2014/main" id="{E1FC5FCD-85A0-4095-96FB-2AA4DBC6D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6674" y="3037633"/>
                  <a:ext cx="1250775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96169573-4675-4764-8170-E0953C9FF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722" y="3382859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B8B5A95D-A97D-4773-BA9B-FEEC245BA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188" y="3545632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6" name="Group 24">
              <a:extLst>
                <a:ext uri="{FF2B5EF4-FFF2-40B4-BE49-F238E27FC236}">
                  <a16:creationId xmlns:a16="http://schemas.microsoft.com/office/drawing/2014/main" id="{C866B47E-EA33-4BED-B100-B4AC06048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7542" y="3382859"/>
              <a:ext cx="1121903" cy="1495516"/>
              <a:chOff x="793" y="1902"/>
              <a:chExt cx="454" cy="748"/>
            </a:xfrm>
          </p:grpSpPr>
          <p:grpSp>
            <p:nvGrpSpPr>
              <p:cNvPr id="23" name="Group 25">
                <a:extLst>
                  <a:ext uri="{FF2B5EF4-FFF2-40B4-BE49-F238E27FC236}">
                    <a16:creationId xmlns:a16="http://schemas.microsoft.com/office/drawing/2014/main" id="{03ECD331-20F0-472F-BC4D-D314C3AF1D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178"/>
                <a:ext cx="136" cy="472"/>
                <a:chOff x="793" y="2178"/>
                <a:chExt cx="136" cy="472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8D0E73E-4645-4755-8486-F194642D4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51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25DE7C6-E383-4509-A7DB-5048981B77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7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31" name="AutoShape 28">
                  <a:extLst>
                    <a:ext uri="{FF2B5EF4-FFF2-40B4-BE49-F238E27FC236}">
                      <a16:creationId xmlns:a16="http://schemas.microsoft.com/office/drawing/2014/main" id="{C10A9272-F092-4A34-A00E-5D9A3D4EF209}"/>
                    </a:ext>
                  </a:extLst>
                </p:cNvPr>
                <p:cNvCxnSpPr>
                  <a:cxnSpLocks noChangeShapeType="1"/>
                  <a:stCxn id="30" idx="4"/>
                  <a:endCxn id="29" idx="0"/>
                </p:cNvCxnSpPr>
                <p:nvPr/>
              </p:nvCxnSpPr>
              <p:spPr bwMode="auto">
                <a:xfrm rot="5400000">
                  <a:off x="761" y="2414"/>
                  <a:ext cx="200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" name="Group 29">
                <a:extLst>
                  <a:ext uri="{FF2B5EF4-FFF2-40B4-BE49-F238E27FC236}">
                    <a16:creationId xmlns:a16="http://schemas.microsoft.com/office/drawing/2014/main" id="{88C86783-C6E5-43FC-9517-3F29D3921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" y="1902"/>
                <a:ext cx="156" cy="412"/>
                <a:chOff x="773" y="2084"/>
                <a:chExt cx="156" cy="412"/>
              </a:xfrm>
            </p:grpSpPr>
            <p:sp>
              <p:nvSpPr>
                <p:cNvPr id="26" name="Oval 30">
                  <a:extLst>
                    <a:ext uri="{FF2B5EF4-FFF2-40B4-BE49-F238E27FC236}">
                      <a16:creationId xmlns:a16="http://schemas.microsoft.com/office/drawing/2014/main" id="{8ADB15F6-E309-43C7-94EA-7CB9CC4E3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2360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7" name="Oval 31">
                  <a:extLst>
                    <a:ext uri="{FF2B5EF4-FFF2-40B4-BE49-F238E27FC236}">
                      <a16:creationId xmlns:a16="http://schemas.microsoft.com/office/drawing/2014/main" id="{63398B01-66E9-4BC8-9DDB-1528A336F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84"/>
                  <a:ext cx="136" cy="1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8" name="AutoShape 32">
                  <a:extLst>
                    <a:ext uri="{FF2B5EF4-FFF2-40B4-BE49-F238E27FC236}">
                      <a16:creationId xmlns:a16="http://schemas.microsoft.com/office/drawing/2014/main" id="{B1BE8536-FCB8-4394-947F-800B5FFBD334}"/>
                    </a:ext>
                  </a:extLst>
                </p:cNvPr>
                <p:cNvCxnSpPr>
                  <a:cxnSpLocks noChangeShapeType="1"/>
                  <a:stCxn id="27" idx="4"/>
                </p:cNvCxnSpPr>
                <p:nvPr/>
              </p:nvCxnSpPr>
              <p:spPr bwMode="auto">
                <a:xfrm rot="5400000">
                  <a:off x="805" y="2299"/>
                  <a:ext cx="104" cy="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5" name="AutoShape 33">
                <a:extLst>
                  <a:ext uri="{FF2B5EF4-FFF2-40B4-BE49-F238E27FC236}">
                    <a16:creationId xmlns:a16="http://schemas.microsoft.com/office/drawing/2014/main" id="{DEB14D61-9274-4460-A298-B23D97B07BE9}"/>
                  </a:ext>
                </a:extLst>
              </p:cNvPr>
              <p:cNvCxnSpPr>
                <a:cxnSpLocks noChangeShapeType="1"/>
                <a:stCxn id="30" idx="7"/>
              </p:cNvCxnSpPr>
              <p:nvPr/>
            </p:nvCxnSpPr>
            <p:spPr bwMode="auto">
              <a:xfrm rot="5400000" flipH="1" flipV="1">
                <a:off x="956" y="2009"/>
                <a:ext cx="143" cy="2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" name="Text Box 59">
              <a:extLst>
                <a:ext uri="{FF2B5EF4-FFF2-40B4-BE49-F238E27FC236}">
                  <a16:creationId xmlns:a16="http://schemas.microsoft.com/office/drawing/2014/main" id="{4693AFDE-06A7-4FCA-90D5-0EDE90480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596" y="3370861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5</a:t>
              </a:r>
              <a:endParaRPr lang="en-US" altLang="en-US" baseline="-25000" dirty="0"/>
            </a:p>
          </p:txBody>
        </p:sp>
        <p:sp>
          <p:nvSpPr>
            <p:cNvPr id="18" name="Text Box 59">
              <a:extLst>
                <a:ext uri="{FF2B5EF4-FFF2-40B4-BE49-F238E27FC236}">
                  <a16:creationId xmlns:a16="http://schemas.microsoft.com/office/drawing/2014/main" id="{29088CA7-B47E-4024-BD67-BE002FF93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069" y="3350143"/>
              <a:ext cx="377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</a:t>
              </a:r>
              <a:endParaRPr lang="en-US" altLang="en-US" baseline="-25000" dirty="0"/>
            </a:p>
          </p:txBody>
        </p:sp>
        <p:sp>
          <p:nvSpPr>
            <p:cNvPr id="19" name="Text Box 59">
              <a:extLst>
                <a:ext uri="{FF2B5EF4-FFF2-40B4-BE49-F238E27FC236}">
                  <a16:creationId xmlns:a16="http://schemas.microsoft.com/office/drawing/2014/main" id="{5D288DCD-1941-4FB3-83A4-F01C5C500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368" y="4588530"/>
              <a:ext cx="5433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sz="1400" i="1" dirty="0"/>
                <a:t>100</a:t>
              </a:r>
              <a:endParaRPr lang="en-US" altLang="en-US" sz="1400" baseline="-25000" dirty="0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10E35879-DEAC-455A-928D-B5F2BBD73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075" y="3908789"/>
              <a:ext cx="4485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80</a:t>
              </a:r>
              <a:endParaRPr lang="en-US" altLang="en-US" baseline="-25000" dirty="0"/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id="{DD4E52ED-5506-44E5-9D60-CF1728F6D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527" y="3885970"/>
              <a:ext cx="4510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75</a:t>
              </a:r>
              <a:endParaRPr lang="en-US" altLang="en-US" baseline="-25000" dirty="0"/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29111CF4-5F18-43AD-AEDD-E471F4818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310" y="3370861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25</a:t>
              </a:r>
              <a:endParaRPr lang="en-US" altLang="en-US" baseline="-25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E8F661-E54F-4B27-B678-F247FF161395}"/>
              </a:ext>
            </a:extLst>
          </p:cNvPr>
          <p:cNvGrpSpPr/>
          <p:nvPr/>
        </p:nvGrpSpPr>
        <p:grpSpPr>
          <a:xfrm>
            <a:off x="5076056" y="3634777"/>
            <a:ext cx="2742457" cy="1594423"/>
            <a:chOff x="4622517" y="3213669"/>
            <a:chExt cx="2742457" cy="1594423"/>
          </a:xfrm>
        </p:grpSpPr>
        <p:grpSp>
          <p:nvGrpSpPr>
            <p:cNvPr id="33" name="Group 9">
              <a:extLst>
                <a:ext uri="{FF2B5EF4-FFF2-40B4-BE49-F238E27FC236}">
                  <a16:creationId xmlns:a16="http://schemas.microsoft.com/office/drawing/2014/main" id="{6540C408-EF14-4424-BC23-3C62389BB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2572" y="3263334"/>
              <a:ext cx="312466" cy="840804"/>
              <a:chOff x="793" y="2115"/>
              <a:chExt cx="136" cy="394"/>
            </a:xfrm>
          </p:grpSpPr>
          <p:sp>
            <p:nvSpPr>
              <p:cNvPr id="55" name="Oval 10">
                <a:extLst>
                  <a:ext uri="{FF2B5EF4-FFF2-40B4-BE49-F238E27FC236}">
                    <a16:creationId xmlns:a16="http://schemas.microsoft.com/office/drawing/2014/main" id="{2B9777FE-9C1C-4DE6-B700-920FB5E6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FE9E74E2-1C5D-4310-BF36-6F745423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57" name="AutoShape 12">
                <a:extLst>
                  <a:ext uri="{FF2B5EF4-FFF2-40B4-BE49-F238E27FC236}">
                    <a16:creationId xmlns:a16="http://schemas.microsoft.com/office/drawing/2014/main" id="{AD6BC7AE-5A60-4E1C-B3E9-190009363B2B}"/>
                  </a:ext>
                </a:extLst>
              </p:cNvPr>
              <p:cNvCxnSpPr>
                <a:cxnSpLocks noChangeShapeType="1"/>
                <a:stCxn id="56" idx="4"/>
                <a:endCxn id="55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1F421EFF-505F-4454-98CB-0A2E256C0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091" y="3431514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0ADB6554-951E-44E6-874F-F0F5CECB5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2160" y="3431514"/>
              <a:ext cx="1048097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Line 62">
              <a:extLst>
                <a:ext uri="{FF2B5EF4-FFF2-40B4-BE49-F238E27FC236}">
                  <a16:creationId xmlns:a16="http://schemas.microsoft.com/office/drawing/2014/main" id="{FC1D5466-944D-4002-9386-B31CDB917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091" y="341607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A419E6A3-A610-479C-BDF3-0FBB4CD5F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2517" y="3587466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sp>
          <p:nvSpPr>
            <p:cNvPr id="38" name="Text Box 59">
              <a:extLst>
                <a:ext uri="{FF2B5EF4-FFF2-40B4-BE49-F238E27FC236}">
                  <a16:creationId xmlns:a16="http://schemas.microsoft.com/office/drawing/2014/main" id="{32B54685-3FB5-4C8A-8F21-0D16DF27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120" y="3213669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5</a:t>
              </a:r>
              <a:endParaRPr lang="en-US" altLang="en-US" baseline="-25000" dirty="0"/>
            </a:p>
          </p:txBody>
        </p:sp>
        <p:sp>
          <p:nvSpPr>
            <p:cNvPr id="39" name="Text Box 59">
              <a:extLst>
                <a:ext uri="{FF2B5EF4-FFF2-40B4-BE49-F238E27FC236}">
                  <a16:creationId xmlns:a16="http://schemas.microsoft.com/office/drawing/2014/main" id="{83B15820-6F04-40DB-B2A4-9B0718347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0947" y="3791001"/>
              <a:ext cx="377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</a:t>
              </a:r>
              <a:endParaRPr lang="en-US" altLang="en-US" baseline="-25000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7C15F0A-9520-4C21-95F5-0F7B7E287B09}"/>
                </a:ext>
              </a:extLst>
            </p:cNvPr>
            <p:cNvGrpSpPr/>
            <p:nvPr/>
          </p:nvGrpSpPr>
          <p:grpSpPr>
            <a:xfrm>
              <a:off x="6115445" y="3282646"/>
              <a:ext cx="1249529" cy="1525446"/>
              <a:chOff x="6443790" y="3263307"/>
              <a:chExt cx="1249529" cy="1525446"/>
            </a:xfrm>
          </p:grpSpPr>
          <p:grpSp>
            <p:nvGrpSpPr>
              <p:cNvPr id="41" name="Group 24">
                <a:extLst>
                  <a:ext uri="{FF2B5EF4-FFF2-40B4-BE49-F238E27FC236}">
                    <a16:creationId xmlns:a16="http://schemas.microsoft.com/office/drawing/2014/main" id="{A2D0F795-D7BC-46D6-B4C2-6B8CF6EF7B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46" name="Group 25">
                  <a:extLst>
                    <a:ext uri="{FF2B5EF4-FFF2-40B4-BE49-F238E27FC236}">
                      <a16:creationId xmlns:a16="http://schemas.microsoft.com/office/drawing/2014/main" id="{AA20B1D1-6E5C-4BC9-8B03-DE7D56D6F4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8A660FBD-A655-4905-8214-47C0DA7055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A88BAAB1-4E5D-457E-B584-CB5D6FD982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54" name="AutoShape 28">
                    <a:extLst>
                      <a:ext uri="{FF2B5EF4-FFF2-40B4-BE49-F238E27FC236}">
                        <a16:creationId xmlns:a16="http://schemas.microsoft.com/office/drawing/2014/main" id="{B9300877-CEC7-4C7B-92BA-18E8AB5EBDBD}"/>
                      </a:ext>
                    </a:extLst>
                  </p:cNvPr>
                  <p:cNvCxnSpPr>
                    <a:cxnSpLocks noChangeShapeType="1"/>
                    <a:stCxn id="53" idx="4"/>
                    <a:endCxn id="52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47" name="Group 29">
                  <a:extLst>
                    <a:ext uri="{FF2B5EF4-FFF2-40B4-BE49-F238E27FC236}">
                      <a16:creationId xmlns:a16="http://schemas.microsoft.com/office/drawing/2014/main" id="{F07E3730-3839-4CD9-A380-6CF6348323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49" name="Oval 30">
                    <a:extLst>
                      <a:ext uri="{FF2B5EF4-FFF2-40B4-BE49-F238E27FC236}">
                        <a16:creationId xmlns:a16="http://schemas.microsoft.com/office/drawing/2014/main" id="{A9AEF0A5-9ED1-4581-B984-C19D2CBDA9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50" name="Oval 31">
                    <a:extLst>
                      <a:ext uri="{FF2B5EF4-FFF2-40B4-BE49-F238E27FC236}">
                        <a16:creationId xmlns:a16="http://schemas.microsoft.com/office/drawing/2014/main" id="{E13D8AD5-BB3B-4152-A7AF-64A97EF82E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51" name="AutoShape 32">
                    <a:extLst>
                      <a:ext uri="{FF2B5EF4-FFF2-40B4-BE49-F238E27FC236}">
                        <a16:creationId xmlns:a16="http://schemas.microsoft.com/office/drawing/2014/main" id="{636CF14C-0432-45C7-9C8E-714FA8EA8271}"/>
                      </a:ext>
                    </a:extLst>
                  </p:cNvPr>
                  <p:cNvCxnSpPr>
                    <a:cxnSpLocks noChangeShapeType="1"/>
                    <a:stCxn id="50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8" name="AutoShape 33">
                  <a:extLst>
                    <a:ext uri="{FF2B5EF4-FFF2-40B4-BE49-F238E27FC236}">
                      <a16:creationId xmlns:a16="http://schemas.microsoft.com/office/drawing/2014/main" id="{44E42BCB-9C79-425E-9DEE-1AF31EBFE983}"/>
                    </a:ext>
                  </a:extLst>
                </p:cNvPr>
                <p:cNvCxnSpPr>
                  <a:cxnSpLocks noChangeShapeType="1"/>
                  <a:stCxn id="53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2" name="Text Box 59">
                <a:extLst>
                  <a:ext uri="{FF2B5EF4-FFF2-40B4-BE49-F238E27FC236}">
                    <a16:creationId xmlns:a16="http://schemas.microsoft.com/office/drawing/2014/main" id="{7F6C76BF-D690-4E12-908F-706711ACF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3790" y="4480976"/>
                <a:ext cx="5433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sz="1400" i="1" dirty="0"/>
                  <a:t>100</a:t>
                </a:r>
                <a:endParaRPr lang="en-US" altLang="en-US" sz="1400" baseline="-25000" dirty="0"/>
              </a:p>
            </p:txBody>
          </p:sp>
          <p:sp>
            <p:nvSpPr>
              <p:cNvPr id="43" name="Text Box 59">
                <a:extLst>
                  <a:ext uri="{FF2B5EF4-FFF2-40B4-BE49-F238E27FC236}">
                    <a16:creationId xmlns:a16="http://schemas.microsoft.com/office/drawing/2014/main" id="{D2A763ED-D3CA-4C72-9F6E-55E13A89B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80</a:t>
                </a:r>
                <a:endParaRPr lang="en-US" altLang="en-US" baseline="-25000" dirty="0"/>
              </a:p>
            </p:txBody>
          </p:sp>
          <p:sp>
            <p:nvSpPr>
              <p:cNvPr id="44" name="Text Box 59">
                <a:extLst>
                  <a:ext uri="{FF2B5EF4-FFF2-40B4-BE49-F238E27FC236}">
                    <a16:creationId xmlns:a16="http://schemas.microsoft.com/office/drawing/2014/main" id="{011DE420-D96E-4572-9955-E7CC47E9F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75</a:t>
                </a:r>
                <a:endParaRPr lang="en-US" altLang="en-US" baseline="-25000" dirty="0"/>
              </a:p>
            </p:txBody>
          </p:sp>
          <p:sp>
            <p:nvSpPr>
              <p:cNvPr id="45" name="Text Box 59">
                <a:extLst>
                  <a:ext uri="{FF2B5EF4-FFF2-40B4-BE49-F238E27FC236}">
                    <a16:creationId xmlns:a16="http://schemas.microsoft.com/office/drawing/2014/main" id="{517DC64C-E931-45CE-ABB7-05A43A74C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59">
                <a:extLst>
                  <a:ext uri="{FF2B5EF4-FFF2-40B4-BE49-F238E27FC236}">
                    <a16:creationId xmlns:a16="http://schemas.microsoft.com/office/drawing/2014/main" id="{733F55D0-9B6C-4B8F-97E1-9F29E368D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9140" y="3419805"/>
                <a:ext cx="476416" cy="36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baseline="-25000" dirty="0"/>
              </a:p>
            </p:txBody>
          </p:sp>
        </mc:Choice>
        <mc:Fallback xmlns="">
          <p:sp>
            <p:nvSpPr>
              <p:cNvPr id="2" name="Text Box 59">
                <a:extLst>
                  <a:ext uri="{FF2B5EF4-FFF2-40B4-BE49-F238E27FC236}">
                    <a16:creationId xmlns:a16="http://schemas.microsoft.com/office/drawing/2014/main" id="{733F55D0-9B6C-4B8F-97E1-9F29E368D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9140" y="3419805"/>
                <a:ext cx="476416" cy="362984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59">
            <a:extLst>
              <a:ext uri="{FF2B5EF4-FFF2-40B4-BE49-F238E27FC236}">
                <a16:creationId xmlns:a16="http://schemas.microsoft.com/office/drawing/2014/main" id="{D1203FAF-E35B-40BB-B5CD-6AD65180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043" y="4289311"/>
            <a:ext cx="379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N" altLang="en-US" i="1" dirty="0"/>
              <a:t>z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89568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207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BINOMIAL-LINK(y, z)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p[y] = z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sibling[y] = child[z]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child[z] = y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degree[z] = degree[z] + 1 </a:t>
            </a:r>
            <a:r>
              <a:rPr lang="en-US" alt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13E0D24-A895-4BE1-8AF5-A9C4060C517E}"/>
              </a:ext>
            </a:extLst>
          </p:cNvPr>
          <p:cNvSpPr/>
          <p:nvPr/>
        </p:nvSpPr>
        <p:spPr>
          <a:xfrm>
            <a:off x="4242001" y="3920063"/>
            <a:ext cx="673990" cy="316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C0DDFD-3FF5-4A72-AADE-82A00E5DF57E}"/>
              </a:ext>
            </a:extLst>
          </p:cNvPr>
          <p:cNvGrpSpPr/>
          <p:nvPr/>
        </p:nvGrpSpPr>
        <p:grpSpPr>
          <a:xfrm>
            <a:off x="815300" y="3346488"/>
            <a:ext cx="3070802" cy="1858674"/>
            <a:chOff x="514095" y="3037633"/>
            <a:chExt cx="3070802" cy="1858674"/>
          </a:xfrm>
        </p:grpSpPr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D1F788F5-3B81-4E49-973D-060F4B8C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389" y="3400517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" name="Line 34">
              <a:extLst>
                <a:ext uri="{FF2B5EF4-FFF2-40B4-BE49-F238E27FC236}">
                  <a16:creationId xmlns:a16="http://schemas.microsoft.com/office/drawing/2014/main" id="{217A5B96-9584-482E-A2FB-E00A1C74B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669" y="3539068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37">
              <a:extLst>
                <a:ext uri="{FF2B5EF4-FFF2-40B4-BE49-F238E27FC236}">
                  <a16:creationId xmlns:a16="http://schemas.microsoft.com/office/drawing/2014/main" id="{46ABF690-267F-4DD7-9C05-6841342A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904" y="3539068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62">
              <a:extLst>
                <a:ext uri="{FF2B5EF4-FFF2-40B4-BE49-F238E27FC236}">
                  <a16:creationId xmlns:a16="http://schemas.microsoft.com/office/drawing/2014/main" id="{D75F7C81-F26C-4B63-9DFB-B07E2C4CF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669" y="3523630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 Box 59">
              <a:extLst>
                <a:ext uri="{FF2B5EF4-FFF2-40B4-BE49-F238E27FC236}">
                  <a16:creationId xmlns:a16="http://schemas.microsoft.com/office/drawing/2014/main" id="{6EB1B36A-CDEE-4AED-973A-C1D109C82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5" y="3695020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sp>
          <p:nvSpPr>
            <p:cNvPr id="12" name="Text Box 59">
              <a:extLst>
                <a:ext uri="{FF2B5EF4-FFF2-40B4-BE49-F238E27FC236}">
                  <a16:creationId xmlns:a16="http://schemas.microsoft.com/office/drawing/2014/main" id="{FA31F798-9E2F-42D0-B67B-D15AB0CC3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032" y="3050977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z</a:t>
              </a:r>
              <a:endParaRPr lang="en-US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59">
                  <a:extLst>
                    <a:ext uri="{FF2B5EF4-FFF2-40B4-BE49-F238E27FC236}">
                      <a16:creationId xmlns:a16="http://schemas.microsoft.com/office/drawing/2014/main" id="{E1FC5FCD-85A0-4095-96FB-2AA4DBC6DB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6674" y="3037633"/>
                  <a:ext cx="1250775" cy="362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13" name="Text Box 59">
                  <a:extLst>
                    <a:ext uri="{FF2B5EF4-FFF2-40B4-BE49-F238E27FC236}">
                      <a16:creationId xmlns:a16="http://schemas.microsoft.com/office/drawing/2014/main" id="{E1FC5FCD-85A0-4095-96FB-2AA4DBC6D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6674" y="3037633"/>
                  <a:ext cx="1250775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96169573-4675-4764-8170-E0953C9FF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722" y="3382859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B8B5A95D-A97D-4773-BA9B-FEEC245BA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188" y="3545632"/>
              <a:ext cx="547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6" name="Group 24">
              <a:extLst>
                <a:ext uri="{FF2B5EF4-FFF2-40B4-BE49-F238E27FC236}">
                  <a16:creationId xmlns:a16="http://schemas.microsoft.com/office/drawing/2014/main" id="{C866B47E-EA33-4BED-B100-B4AC06048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7542" y="3382859"/>
              <a:ext cx="1121903" cy="1495516"/>
              <a:chOff x="793" y="1902"/>
              <a:chExt cx="454" cy="748"/>
            </a:xfrm>
          </p:grpSpPr>
          <p:grpSp>
            <p:nvGrpSpPr>
              <p:cNvPr id="23" name="Group 25">
                <a:extLst>
                  <a:ext uri="{FF2B5EF4-FFF2-40B4-BE49-F238E27FC236}">
                    <a16:creationId xmlns:a16="http://schemas.microsoft.com/office/drawing/2014/main" id="{03ECD331-20F0-472F-BC4D-D314C3AF1D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178"/>
                <a:ext cx="136" cy="472"/>
                <a:chOff x="793" y="2178"/>
                <a:chExt cx="136" cy="472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8D0E73E-4645-4755-8486-F194642D4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51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25DE7C6-E383-4509-A7DB-5048981B77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7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31" name="AutoShape 28">
                  <a:extLst>
                    <a:ext uri="{FF2B5EF4-FFF2-40B4-BE49-F238E27FC236}">
                      <a16:creationId xmlns:a16="http://schemas.microsoft.com/office/drawing/2014/main" id="{C10A9272-F092-4A34-A00E-5D9A3D4EF209}"/>
                    </a:ext>
                  </a:extLst>
                </p:cNvPr>
                <p:cNvCxnSpPr>
                  <a:cxnSpLocks noChangeShapeType="1"/>
                  <a:stCxn id="30" idx="4"/>
                  <a:endCxn id="29" idx="0"/>
                </p:cNvCxnSpPr>
                <p:nvPr/>
              </p:nvCxnSpPr>
              <p:spPr bwMode="auto">
                <a:xfrm rot="5400000">
                  <a:off x="761" y="2414"/>
                  <a:ext cx="200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" name="Group 29">
                <a:extLst>
                  <a:ext uri="{FF2B5EF4-FFF2-40B4-BE49-F238E27FC236}">
                    <a16:creationId xmlns:a16="http://schemas.microsoft.com/office/drawing/2014/main" id="{88C86783-C6E5-43FC-9517-3F29D3921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" y="1902"/>
                <a:ext cx="156" cy="412"/>
                <a:chOff x="773" y="2084"/>
                <a:chExt cx="156" cy="412"/>
              </a:xfrm>
            </p:grpSpPr>
            <p:sp>
              <p:nvSpPr>
                <p:cNvPr id="26" name="Oval 30">
                  <a:extLst>
                    <a:ext uri="{FF2B5EF4-FFF2-40B4-BE49-F238E27FC236}">
                      <a16:creationId xmlns:a16="http://schemas.microsoft.com/office/drawing/2014/main" id="{8ADB15F6-E309-43C7-94EA-7CB9CC4E3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2360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7" name="Oval 31">
                  <a:extLst>
                    <a:ext uri="{FF2B5EF4-FFF2-40B4-BE49-F238E27FC236}">
                      <a16:creationId xmlns:a16="http://schemas.microsoft.com/office/drawing/2014/main" id="{63398B01-66E9-4BC8-9DDB-1528A336F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84"/>
                  <a:ext cx="136" cy="16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8" name="AutoShape 32">
                  <a:extLst>
                    <a:ext uri="{FF2B5EF4-FFF2-40B4-BE49-F238E27FC236}">
                      <a16:creationId xmlns:a16="http://schemas.microsoft.com/office/drawing/2014/main" id="{B1BE8536-FCB8-4394-947F-800B5FFBD334}"/>
                    </a:ext>
                  </a:extLst>
                </p:cNvPr>
                <p:cNvCxnSpPr>
                  <a:cxnSpLocks noChangeShapeType="1"/>
                  <a:stCxn id="27" idx="4"/>
                </p:cNvCxnSpPr>
                <p:nvPr/>
              </p:nvCxnSpPr>
              <p:spPr bwMode="auto">
                <a:xfrm rot="5400000">
                  <a:off x="805" y="2299"/>
                  <a:ext cx="104" cy="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5" name="AutoShape 33">
                <a:extLst>
                  <a:ext uri="{FF2B5EF4-FFF2-40B4-BE49-F238E27FC236}">
                    <a16:creationId xmlns:a16="http://schemas.microsoft.com/office/drawing/2014/main" id="{DEB14D61-9274-4460-A298-B23D97B07BE9}"/>
                  </a:ext>
                </a:extLst>
              </p:cNvPr>
              <p:cNvCxnSpPr>
                <a:cxnSpLocks noChangeShapeType="1"/>
                <a:stCxn id="30" idx="7"/>
              </p:cNvCxnSpPr>
              <p:nvPr/>
            </p:nvCxnSpPr>
            <p:spPr bwMode="auto">
              <a:xfrm rot="5400000" flipH="1" flipV="1">
                <a:off x="956" y="2009"/>
                <a:ext cx="143" cy="2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" name="Text Box 59">
              <a:extLst>
                <a:ext uri="{FF2B5EF4-FFF2-40B4-BE49-F238E27FC236}">
                  <a16:creationId xmlns:a16="http://schemas.microsoft.com/office/drawing/2014/main" id="{4693AFDE-06A7-4FCA-90D5-0EDE90480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698" y="3357684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5</a:t>
              </a:r>
              <a:endParaRPr lang="en-US" altLang="en-US" baseline="-25000" dirty="0"/>
            </a:p>
          </p:txBody>
        </p:sp>
        <p:sp>
          <p:nvSpPr>
            <p:cNvPr id="18" name="Text Box 59">
              <a:extLst>
                <a:ext uri="{FF2B5EF4-FFF2-40B4-BE49-F238E27FC236}">
                  <a16:creationId xmlns:a16="http://schemas.microsoft.com/office/drawing/2014/main" id="{29088CA7-B47E-4024-BD67-BE002FF93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069" y="3350143"/>
              <a:ext cx="377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</a:t>
              </a:r>
              <a:endParaRPr lang="en-US" altLang="en-US" baseline="-25000" dirty="0"/>
            </a:p>
          </p:txBody>
        </p:sp>
        <p:sp>
          <p:nvSpPr>
            <p:cNvPr id="19" name="Text Box 59">
              <a:extLst>
                <a:ext uri="{FF2B5EF4-FFF2-40B4-BE49-F238E27FC236}">
                  <a16:creationId xmlns:a16="http://schemas.microsoft.com/office/drawing/2014/main" id="{5D288DCD-1941-4FB3-83A4-F01C5C500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368" y="4588530"/>
              <a:ext cx="5433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sz="1400" i="1" dirty="0"/>
                <a:t>100</a:t>
              </a:r>
              <a:endParaRPr lang="en-US" altLang="en-US" sz="1400" baseline="-25000" dirty="0"/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10E35879-DEAC-455A-928D-B5F2BBD73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075" y="3908789"/>
              <a:ext cx="4485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80</a:t>
              </a:r>
              <a:endParaRPr lang="en-US" altLang="en-US" baseline="-25000" dirty="0"/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id="{DD4E52ED-5506-44E5-9D60-CF1728F6D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527" y="3885970"/>
              <a:ext cx="4510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75</a:t>
              </a:r>
              <a:endParaRPr lang="en-US" altLang="en-US" baseline="-25000" dirty="0"/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29111CF4-5F18-43AD-AEDD-E471F4818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310" y="3370861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25</a:t>
              </a:r>
              <a:endParaRPr lang="en-US" altLang="en-US" baseline="-25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E8F661-E54F-4B27-B678-F247FF161395}"/>
              </a:ext>
            </a:extLst>
          </p:cNvPr>
          <p:cNvGrpSpPr/>
          <p:nvPr/>
        </p:nvGrpSpPr>
        <p:grpSpPr>
          <a:xfrm>
            <a:off x="5076056" y="3634777"/>
            <a:ext cx="2742457" cy="1594423"/>
            <a:chOff x="4622517" y="3213669"/>
            <a:chExt cx="2742457" cy="1594423"/>
          </a:xfrm>
        </p:grpSpPr>
        <p:grpSp>
          <p:nvGrpSpPr>
            <p:cNvPr id="33" name="Group 9">
              <a:extLst>
                <a:ext uri="{FF2B5EF4-FFF2-40B4-BE49-F238E27FC236}">
                  <a16:creationId xmlns:a16="http://schemas.microsoft.com/office/drawing/2014/main" id="{6540C408-EF14-4424-BC23-3C62389BB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2572" y="3263334"/>
              <a:ext cx="312466" cy="840804"/>
              <a:chOff x="793" y="2115"/>
              <a:chExt cx="136" cy="394"/>
            </a:xfrm>
          </p:grpSpPr>
          <p:sp>
            <p:nvSpPr>
              <p:cNvPr id="55" name="Oval 10">
                <a:extLst>
                  <a:ext uri="{FF2B5EF4-FFF2-40B4-BE49-F238E27FC236}">
                    <a16:creationId xmlns:a16="http://schemas.microsoft.com/office/drawing/2014/main" id="{2B9777FE-9C1C-4DE6-B700-920FB5E6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FE9E74E2-1C5D-4310-BF36-6F745423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57" name="AutoShape 12">
                <a:extLst>
                  <a:ext uri="{FF2B5EF4-FFF2-40B4-BE49-F238E27FC236}">
                    <a16:creationId xmlns:a16="http://schemas.microsoft.com/office/drawing/2014/main" id="{AD6BC7AE-5A60-4E1C-B3E9-190009363B2B}"/>
                  </a:ext>
                </a:extLst>
              </p:cNvPr>
              <p:cNvCxnSpPr>
                <a:cxnSpLocks noChangeShapeType="1"/>
                <a:stCxn id="56" idx="4"/>
                <a:endCxn id="55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1F421EFF-505F-4454-98CB-0A2E256C0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091" y="3431514"/>
              <a:ext cx="555473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0ADB6554-951E-44E6-874F-F0F5CECB5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2160" y="3431514"/>
              <a:ext cx="1048097" cy="6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Line 62">
              <a:extLst>
                <a:ext uri="{FF2B5EF4-FFF2-40B4-BE49-F238E27FC236}">
                  <a16:creationId xmlns:a16="http://schemas.microsoft.com/office/drawing/2014/main" id="{FC1D5466-944D-4002-9386-B31CDB917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091" y="3416076"/>
              <a:ext cx="0" cy="260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A419E6A3-A610-479C-BDF3-0FBB4CD5F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2517" y="3587466"/>
              <a:ext cx="1372619" cy="31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  <p:sp>
          <p:nvSpPr>
            <p:cNvPr id="38" name="Text Box 59">
              <a:extLst>
                <a:ext uri="{FF2B5EF4-FFF2-40B4-BE49-F238E27FC236}">
                  <a16:creationId xmlns:a16="http://schemas.microsoft.com/office/drawing/2014/main" id="{32B54685-3FB5-4C8A-8F21-0D16DF27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120" y="3213669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5</a:t>
              </a:r>
              <a:endParaRPr lang="en-US" altLang="en-US" baseline="-25000" dirty="0"/>
            </a:p>
          </p:txBody>
        </p:sp>
        <p:sp>
          <p:nvSpPr>
            <p:cNvPr id="39" name="Text Box 59">
              <a:extLst>
                <a:ext uri="{FF2B5EF4-FFF2-40B4-BE49-F238E27FC236}">
                  <a16:creationId xmlns:a16="http://schemas.microsoft.com/office/drawing/2014/main" id="{83B15820-6F04-40DB-B2A4-9B0718347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0947" y="3791001"/>
              <a:ext cx="377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8</a:t>
              </a:r>
              <a:endParaRPr lang="en-US" altLang="en-US" baseline="-25000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7C15F0A-9520-4C21-95F5-0F7B7E287B09}"/>
                </a:ext>
              </a:extLst>
            </p:cNvPr>
            <p:cNvGrpSpPr/>
            <p:nvPr/>
          </p:nvGrpSpPr>
          <p:grpSpPr>
            <a:xfrm>
              <a:off x="6115445" y="3282646"/>
              <a:ext cx="1249529" cy="1525446"/>
              <a:chOff x="6443790" y="3263307"/>
              <a:chExt cx="1249529" cy="1525446"/>
            </a:xfrm>
          </p:grpSpPr>
          <p:grpSp>
            <p:nvGrpSpPr>
              <p:cNvPr id="41" name="Group 24">
                <a:extLst>
                  <a:ext uri="{FF2B5EF4-FFF2-40B4-BE49-F238E27FC236}">
                    <a16:creationId xmlns:a16="http://schemas.microsoft.com/office/drawing/2014/main" id="{A2D0F795-D7BC-46D6-B4C2-6B8CF6EF7B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46" name="Group 25">
                  <a:extLst>
                    <a:ext uri="{FF2B5EF4-FFF2-40B4-BE49-F238E27FC236}">
                      <a16:creationId xmlns:a16="http://schemas.microsoft.com/office/drawing/2014/main" id="{AA20B1D1-6E5C-4BC9-8B03-DE7D56D6F4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8A660FBD-A655-4905-8214-47C0DA7055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A88BAAB1-4E5D-457E-B584-CB5D6FD982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54" name="AutoShape 28">
                    <a:extLst>
                      <a:ext uri="{FF2B5EF4-FFF2-40B4-BE49-F238E27FC236}">
                        <a16:creationId xmlns:a16="http://schemas.microsoft.com/office/drawing/2014/main" id="{B9300877-CEC7-4C7B-92BA-18E8AB5EBDBD}"/>
                      </a:ext>
                    </a:extLst>
                  </p:cNvPr>
                  <p:cNvCxnSpPr>
                    <a:cxnSpLocks noChangeShapeType="1"/>
                    <a:stCxn id="53" idx="4"/>
                    <a:endCxn id="52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47" name="Group 29">
                  <a:extLst>
                    <a:ext uri="{FF2B5EF4-FFF2-40B4-BE49-F238E27FC236}">
                      <a16:creationId xmlns:a16="http://schemas.microsoft.com/office/drawing/2014/main" id="{F07E3730-3839-4CD9-A380-6CF6348323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49" name="Oval 30">
                    <a:extLst>
                      <a:ext uri="{FF2B5EF4-FFF2-40B4-BE49-F238E27FC236}">
                        <a16:creationId xmlns:a16="http://schemas.microsoft.com/office/drawing/2014/main" id="{A9AEF0A5-9ED1-4581-B984-C19D2CBDA9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50" name="Oval 31">
                    <a:extLst>
                      <a:ext uri="{FF2B5EF4-FFF2-40B4-BE49-F238E27FC236}">
                        <a16:creationId xmlns:a16="http://schemas.microsoft.com/office/drawing/2014/main" id="{E13D8AD5-BB3B-4152-A7AF-64A97EF82E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51" name="AutoShape 32">
                    <a:extLst>
                      <a:ext uri="{FF2B5EF4-FFF2-40B4-BE49-F238E27FC236}">
                        <a16:creationId xmlns:a16="http://schemas.microsoft.com/office/drawing/2014/main" id="{636CF14C-0432-45C7-9C8E-714FA8EA8271}"/>
                      </a:ext>
                    </a:extLst>
                  </p:cNvPr>
                  <p:cNvCxnSpPr>
                    <a:cxnSpLocks noChangeShapeType="1"/>
                    <a:stCxn id="50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8" name="AutoShape 33">
                  <a:extLst>
                    <a:ext uri="{FF2B5EF4-FFF2-40B4-BE49-F238E27FC236}">
                      <a16:creationId xmlns:a16="http://schemas.microsoft.com/office/drawing/2014/main" id="{44E42BCB-9C79-425E-9DEE-1AF31EBFE983}"/>
                    </a:ext>
                  </a:extLst>
                </p:cNvPr>
                <p:cNvCxnSpPr>
                  <a:cxnSpLocks noChangeShapeType="1"/>
                  <a:stCxn id="53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2" name="Text Box 59">
                <a:extLst>
                  <a:ext uri="{FF2B5EF4-FFF2-40B4-BE49-F238E27FC236}">
                    <a16:creationId xmlns:a16="http://schemas.microsoft.com/office/drawing/2014/main" id="{7F6C76BF-D690-4E12-908F-706711ACF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3790" y="4480976"/>
                <a:ext cx="5433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sz="1400" i="1" dirty="0"/>
                  <a:t>100</a:t>
                </a:r>
                <a:endParaRPr lang="en-US" altLang="en-US" sz="1400" baseline="-25000" dirty="0"/>
              </a:p>
            </p:txBody>
          </p:sp>
          <p:sp>
            <p:nvSpPr>
              <p:cNvPr id="43" name="Text Box 59">
                <a:extLst>
                  <a:ext uri="{FF2B5EF4-FFF2-40B4-BE49-F238E27FC236}">
                    <a16:creationId xmlns:a16="http://schemas.microsoft.com/office/drawing/2014/main" id="{D2A763ED-D3CA-4C72-9F6E-55E13A89B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80</a:t>
                </a:r>
                <a:endParaRPr lang="en-US" altLang="en-US" baseline="-25000" dirty="0"/>
              </a:p>
            </p:txBody>
          </p:sp>
          <p:sp>
            <p:nvSpPr>
              <p:cNvPr id="44" name="Text Box 59">
                <a:extLst>
                  <a:ext uri="{FF2B5EF4-FFF2-40B4-BE49-F238E27FC236}">
                    <a16:creationId xmlns:a16="http://schemas.microsoft.com/office/drawing/2014/main" id="{011DE420-D96E-4572-9955-E7CC47E9F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9949" y="3778416"/>
                <a:ext cx="451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75</a:t>
                </a:r>
                <a:endParaRPr lang="en-US" altLang="en-US" baseline="-25000" dirty="0"/>
              </a:p>
            </p:txBody>
          </p:sp>
          <p:sp>
            <p:nvSpPr>
              <p:cNvPr id="45" name="Text Box 59">
                <a:extLst>
                  <a:ext uri="{FF2B5EF4-FFF2-40B4-BE49-F238E27FC236}">
                    <a16:creationId xmlns:a16="http://schemas.microsoft.com/office/drawing/2014/main" id="{517DC64C-E931-45CE-ABB7-05A43A74C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59">
                <a:extLst>
                  <a:ext uri="{FF2B5EF4-FFF2-40B4-BE49-F238E27FC236}">
                    <a16:creationId xmlns:a16="http://schemas.microsoft.com/office/drawing/2014/main" id="{733F55D0-9B6C-4B8F-97E1-9F29E368D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9140" y="3419805"/>
                <a:ext cx="476416" cy="36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baseline="-25000" dirty="0"/>
              </a:p>
            </p:txBody>
          </p:sp>
        </mc:Choice>
        <mc:Fallback xmlns="">
          <p:sp>
            <p:nvSpPr>
              <p:cNvPr id="2" name="Text Box 59">
                <a:extLst>
                  <a:ext uri="{FF2B5EF4-FFF2-40B4-BE49-F238E27FC236}">
                    <a16:creationId xmlns:a16="http://schemas.microsoft.com/office/drawing/2014/main" id="{733F55D0-9B6C-4B8F-97E1-9F29E368D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9140" y="3419805"/>
                <a:ext cx="476416" cy="362984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59">
            <a:extLst>
              <a:ext uri="{FF2B5EF4-FFF2-40B4-BE49-F238E27FC236}">
                <a16:creationId xmlns:a16="http://schemas.microsoft.com/office/drawing/2014/main" id="{D1203FAF-E35B-40BB-B5CD-6AD65180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043" y="4289311"/>
            <a:ext cx="379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N" altLang="en-US" i="1" dirty="0"/>
              <a:t>z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77091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8" name="Group 71687">
            <a:extLst>
              <a:ext uri="{FF2B5EF4-FFF2-40B4-BE49-F238E27FC236}">
                <a16:creationId xmlns:a16="http://schemas.microsoft.com/office/drawing/2014/main" id="{CAB3C8D6-875E-4729-895F-B220E294AB5A}"/>
              </a:ext>
            </a:extLst>
          </p:cNvPr>
          <p:cNvGrpSpPr/>
          <p:nvPr/>
        </p:nvGrpSpPr>
        <p:grpSpPr>
          <a:xfrm>
            <a:off x="715777" y="1852757"/>
            <a:ext cx="3521410" cy="1580850"/>
            <a:chOff x="715777" y="1852757"/>
            <a:chExt cx="3521410" cy="1580850"/>
          </a:xfrm>
        </p:grpSpPr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3DBB304A-3FBE-4A5A-9633-48BE45B33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199" y="2060848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C9AD4201-72B7-467F-81A3-8A3C8763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824" y="2060848"/>
              <a:ext cx="1041113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ED89F7DE-BD60-4779-B004-20AC8F491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777" y="1852757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H1</a:t>
              </a:r>
              <a:endParaRPr lang="en-US" altLang="en-US" baseline="-25000" dirty="0"/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3CE8631E-7730-4EA0-8999-017E389B4432}"/>
                </a:ext>
              </a:extLst>
            </p:cNvPr>
            <p:cNvGrpSpPr/>
            <p:nvPr/>
          </p:nvGrpSpPr>
          <p:grpSpPr>
            <a:xfrm>
              <a:off x="2507301" y="1875523"/>
              <a:ext cx="448001" cy="936992"/>
              <a:chOff x="1769184" y="1823795"/>
              <a:chExt cx="448001" cy="936992"/>
            </a:xfrm>
          </p:grpSpPr>
          <p:grpSp>
            <p:nvGrpSpPr>
              <p:cNvPr id="60" name="Group 9">
                <a:extLst>
                  <a:ext uri="{FF2B5EF4-FFF2-40B4-BE49-F238E27FC236}">
                    <a16:creationId xmlns:a16="http://schemas.microsoft.com/office/drawing/2014/main" id="{3ABC083A-0E1E-4566-B4FA-1B3137C28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82" name="Oval 10">
                  <a:extLst>
                    <a:ext uri="{FF2B5EF4-FFF2-40B4-BE49-F238E27FC236}">
                      <a16:creationId xmlns:a16="http://schemas.microsoft.com/office/drawing/2014/main" id="{106BB6D1-D81D-4AF6-A387-46C309D7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3" name="Oval 11">
                  <a:extLst>
                    <a:ext uri="{FF2B5EF4-FFF2-40B4-BE49-F238E27FC236}">
                      <a16:creationId xmlns:a16="http://schemas.microsoft.com/office/drawing/2014/main" id="{75F5D4C4-DDCF-4A11-94CB-CD2A8FF1F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4" name="AutoShape 12">
                  <a:extLst>
                    <a:ext uri="{FF2B5EF4-FFF2-40B4-BE49-F238E27FC236}">
                      <a16:creationId xmlns:a16="http://schemas.microsoft.com/office/drawing/2014/main" id="{84FA22A3-F0C2-45DB-B617-21C8CB587AE9}"/>
                    </a:ext>
                  </a:extLst>
                </p:cNvPr>
                <p:cNvCxnSpPr>
                  <a:cxnSpLocks noChangeShapeType="1"/>
                  <a:stCxn id="83" idx="4"/>
                  <a:endCxn id="82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5" name="Text Box 59">
                <a:extLst>
                  <a:ext uri="{FF2B5EF4-FFF2-40B4-BE49-F238E27FC236}">
                    <a16:creationId xmlns:a16="http://schemas.microsoft.com/office/drawing/2014/main" id="{C83B7702-3BEE-4A1E-9A0A-E3416E3D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3FE3F094-8D62-4E87-8AC1-77028B97C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C7BC4C2-3B9E-4744-B41B-E811256C7BED}"/>
                </a:ext>
              </a:extLst>
            </p:cNvPr>
            <p:cNvGrpSpPr/>
            <p:nvPr/>
          </p:nvGrpSpPr>
          <p:grpSpPr>
            <a:xfrm>
              <a:off x="3059832" y="1892772"/>
              <a:ext cx="1177355" cy="1540835"/>
              <a:chOff x="6515964" y="3263307"/>
              <a:chExt cx="1177355" cy="1540835"/>
            </a:xfrm>
          </p:grpSpPr>
          <p:grpSp>
            <p:nvGrpSpPr>
              <p:cNvPr id="68" name="Group 24">
                <a:extLst>
                  <a:ext uri="{FF2B5EF4-FFF2-40B4-BE49-F238E27FC236}">
                    <a16:creationId xmlns:a16="http://schemas.microsoft.com/office/drawing/2014/main" id="{E689C17A-8A7D-48AF-8FB7-BEEB2A906E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73" name="Group 25">
                  <a:extLst>
                    <a:ext uri="{FF2B5EF4-FFF2-40B4-BE49-F238E27FC236}">
                      <a16:creationId xmlns:a16="http://schemas.microsoft.com/office/drawing/2014/main" id="{65FE7C0D-CFE4-4181-BA58-8B44EE9966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0BCCA7B3-F566-4ED4-A09A-3D2CB64A38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DBF93901-AFB7-4EEF-B325-C6898D3156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81" name="AutoShape 28">
                    <a:extLst>
                      <a:ext uri="{FF2B5EF4-FFF2-40B4-BE49-F238E27FC236}">
                        <a16:creationId xmlns:a16="http://schemas.microsoft.com/office/drawing/2014/main" id="{A77585FE-668E-478B-843A-A5B5B9D8C174}"/>
                      </a:ext>
                    </a:extLst>
                  </p:cNvPr>
                  <p:cNvCxnSpPr>
                    <a:cxnSpLocks noChangeShapeType="1"/>
                    <a:stCxn id="80" idx="4"/>
                    <a:endCxn id="79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74" name="Group 29">
                  <a:extLst>
                    <a:ext uri="{FF2B5EF4-FFF2-40B4-BE49-F238E27FC236}">
                      <a16:creationId xmlns:a16="http://schemas.microsoft.com/office/drawing/2014/main" id="{7BB11AB0-5AB2-480D-9FFF-A3CFF66B1A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76" name="Oval 30">
                    <a:extLst>
                      <a:ext uri="{FF2B5EF4-FFF2-40B4-BE49-F238E27FC236}">
                        <a16:creationId xmlns:a16="http://schemas.microsoft.com/office/drawing/2014/main" id="{AB88B1C9-162E-4BF2-A6B8-00BCC3053C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77" name="Oval 31">
                    <a:extLst>
                      <a:ext uri="{FF2B5EF4-FFF2-40B4-BE49-F238E27FC236}">
                        <a16:creationId xmlns:a16="http://schemas.microsoft.com/office/drawing/2014/main" id="{5D45F1F7-F964-4A94-93D9-5880EC4E62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78" name="AutoShape 32">
                    <a:extLst>
                      <a:ext uri="{FF2B5EF4-FFF2-40B4-BE49-F238E27FC236}">
                        <a16:creationId xmlns:a16="http://schemas.microsoft.com/office/drawing/2014/main" id="{DD004193-5701-48E6-961E-ABC47447360C}"/>
                      </a:ext>
                    </a:extLst>
                  </p:cNvPr>
                  <p:cNvCxnSpPr>
                    <a:cxnSpLocks noChangeShapeType="1"/>
                    <a:stCxn id="77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75" name="AutoShape 33">
                  <a:extLst>
                    <a:ext uri="{FF2B5EF4-FFF2-40B4-BE49-F238E27FC236}">
                      <a16:creationId xmlns:a16="http://schemas.microsoft.com/office/drawing/2014/main" id="{B75F95CC-F940-469C-B778-635C5DFC37F2}"/>
                    </a:ext>
                  </a:extLst>
                </p:cNvPr>
                <p:cNvCxnSpPr>
                  <a:cxnSpLocks noChangeShapeType="1"/>
                  <a:stCxn id="80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9" name="Text Box 59">
                <a:extLst>
                  <a:ext uri="{FF2B5EF4-FFF2-40B4-BE49-F238E27FC236}">
                    <a16:creationId xmlns:a16="http://schemas.microsoft.com/office/drawing/2014/main" id="{90E6DDA8-89A6-4CDA-BB66-B249512E4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5964" y="4465588"/>
                <a:ext cx="5433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sz="1600" i="1" dirty="0"/>
                  <a:t>41</a:t>
                </a:r>
                <a:endParaRPr lang="en-US" altLang="en-US" sz="1600" baseline="-25000" dirty="0"/>
              </a:p>
            </p:txBody>
          </p:sp>
          <p:sp>
            <p:nvSpPr>
              <p:cNvPr id="70" name="Text Box 59">
                <a:extLst>
                  <a:ext uri="{FF2B5EF4-FFF2-40B4-BE49-F238E27FC236}">
                    <a16:creationId xmlns:a16="http://schemas.microsoft.com/office/drawing/2014/main" id="{00A85266-6E0D-459B-AA72-63B2721DC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72" name="Text Box 59">
                <a:extLst>
                  <a:ext uri="{FF2B5EF4-FFF2-40B4-BE49-F238E27FC236}">
                    <a16:creationId xmlns:a16="http://schemas.microsoft.com/office/drawing/2014/main" id="{10DDF4CE-A535-4742-A892-B3E73101F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DB307BAE-B299-4279-8C59-EFB4862EB728}"/>
                </a:ext>
              </a:extLst>
            </p:cNvPr>
            <p:cNvGrpSpPr/>
            <p:nvPr/>
          </p:nvGrpSpPr>
          <p:grpSpPr>
            <a:xfrm>
              <a:off x="1686002" y="1875523"/>
              <a:ext cx="506931" cy="369332"/>
              <a:chOff x="2345032" y="3744455"/>
              <a:chExt cx="506931" cy="369332"/>
            </a:xfrm>
          </p:grpSpPr>
          <p:sp>
            <p:nvSpPr>
              <p:cNvPr id="71683" name="Oval 11">
                <a:extLst>
                  <a:ext uri="{FF2B5EF4-FFF2-40B4-BE49-F238E27FC236}">
                    <a16:creationId xmlns:a16="http://schemas.microsoft.com/office/drawing/2014/main" id="{03894688-BD14-486F-9DFB-43E07118D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1684" name="Text Box 59">
                <a:extLst>
                  <a:ext uri="{FF2B5EF4-FFF2-40B4-BE49-F238E27FC236}">
                    <a16:creationId xmlns:a16="http://schemas.microsoft.com/office/drawing/2014/main" id="{5293FD54-F385-40AF-A3F0-9629CD6D7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sp>
          <p:nvSpPr>
            <p:cNvPr id="71686" name="Line 34">
              <a:extLst>
                <a:ext uri="{FF2B5EF4-FFF2-40B4-BE49-F238E27FC236}">
                  <a16:creationId xmlns:a16="http://schemas.microsoft.com/office/drawing/2014/main" id="{E3715DBF-82C5-4563-B858-159D00BE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979" y="2080049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687" name="Text Box 59">
              <a:extLst>
                <a:ext uri="{FF2B5EF4-FFF2-40B4-BE49-F238E27FC236}">
                  <a16:creationId xmlns:a16="http://schemas.microsoft.com/office/drawing/2014/main" id="{96CD0C49-9189-4D53-AD2B-504AEFEB9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087" y="239666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28</a:t>
              </a:r>
              <a:endParaRPr lang="en-US" altLang="en-US" baseline="-25000" dirty="0"/>
            </a:p>
          </p:txBody>
        </p:sp>
      </p:grp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C041968A-B5F6-404E-A2E3-4678C3005332}"/>
              </a:ext>
            </a:extLst>
          </p:cNvPr>
          <p:cNvGrpSpPr/>
          <p:nvPr/>
        </p:nvGrpSpPr>
        <p:grpSpPr>
          <a:xfrm>
            <a:off x="4452502" y="1885635"/>
            <a:ext cx="4088545" cy="2081804"/>
            <a:chOff x="4452502" y="1885635"/>
            <a:chExt cx="4088545" cy="2081804"/>
          </a:xfrm>
        </p:grpSpPr>
        <p:sp>
          <p:nvSpPr>
            <p:cNvPr id="99" name="Line 34">
              <a:extLst>
                <a:ext uri="{FF2B5EF4-FFF2-40B4-BE49-F238E27FC236}">
                  <a16:creationId xmlns:a16="http://schemas.microsoft.com/office/drawing/2014/main" id="{0C261583-7B7D-4321-B0C7-2ADC343AE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8257" y="2100863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E332BD32-CCC0-41D8-84E1-144A28E83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27882" y="2100863"/>
              <a:ext cx="1671707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1" name="Text Box 59">
              <a:extLst>
                <a:ext uri="{FF2B5EF4-FFF2-40B4-BE49-F238E27FC236}">
                  <a16:creationId xmlns:a16="http://schemas.microsoft.com/office/drawing/2014/main" id="{E5A116D6-42AC-448B-AE59-946E3EB2F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502" y="1892772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H2</a:t>
              </a:r>
              <a:endParaRPr lang="en-US" altLang="en-US" baseline="-25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2DB4AAE-09B6-4D8F-AAFB-5DCD40BFCC78}"/>
                </a:ext>
              </a:extLst>
            </p:cNvPr>
            <p:cNvGrpSpPr/>
            <p:nvPr/>
          </p:nvGrpSpPr>
          <p:grpSpPr>
            <a:xfrm>
              <a:off x="6105359" y="1915538"/>
              <a:ext cx="448001" cy="936992"/>
              <a:chOff x="1769184" y="1823795"/>
              <a:chExt cx="448001" cy="936992"/>
            </a:xfrm>
          </p:grpSpPr>
          <p:grpSp>
            <p:nvGrpSpPr>
              <p:cNvPr id="122" name="Group 9">
                <a:extLst>
                  <a:ext uri="{FF2B5EF4-FFF2-40B4-BE49-F238E27FC236}">
                    <a16:creationId xmlns:a16="http://schemas.microsoft.com/office/drawing/2014/main" id="{1386FDFC-5B47-422B-99D3-23C0BC7FC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25" name="Oval 10">
                  <a:extLst>
                    <a:ext uri="{FF2B5EF4-FFF2-40B4-BE49-F238E27FC236}">
                      <a16:creationId xmlns:a16="http://schemas.microsoft.com/office/drawing/2014/main" id="{7F946D16-E900-447C-98C0-7B7707645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26" name="Oval 11">
                  <a:extLst>
                    <a:ext uri="{FF2B5EF4-FFF2-40B4-BE49-F238E27FC236}">
                      <a16:creationId xmlns:a16="http://schemas.microsoft.com/office/drawing/2014/main" id="{D7198392-94B1-4C63-9886-8C09FA703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27" name="AutoShape 12">
                  <a:extLst>
                    <a:ext uri="{FF2B5EF4-FFF2-40B4-BE49-F238E27FC236}">
                      <a16:creationId xmlns:a16="http://schemas.microsoft.com/office/drawing/2014/main" id="{A67AD069-FD63-4185-ADA0-516B03863AC0}"/>
                    </a:ext>
                  </a:extLst>
                </p:cNvPr>
                <p:cNvCxnSpPr>
                  <a:cxnSpLocks noChangeShapeType="1"/>
                  <a:stCxn id="126" idx="4"/>
                  <a:endCxn id="125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125BF869-E0E4-4429-908A-9EF3E5544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3A737D7D-90C2-478D-979C-A7B8B8D1B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E7F41D-7EC8-4E84-AD62-C553A8DAAE9E}"/>
                </a:ext>
              </a:extLst>
            </p:cNvPr>
            <p:cNvGrpSpPr/>
            <p:nvPr/>
          </p:nvGrpSpPr>
          <p:grpSpPr>
            <a:xfrm>
              <a:off x="5284060" y="1915538"/>
              <a:ext cx="506931" cy="369332"/>
              <a:chOff x="2345032" y="3744455"/>
              <a:chExt cx="506931" cy="369332"/>
            </a:xfrm>
          </p:grpSpPr>
          <p:sp>
            <p:nvSpPr>
              <p:cNvPr id="107" name="Oval 11">
                <a:extLst>
                  <a:ext uri="{FF2B5EF4-FFF2-40B4-BE49-F238E27FC236}">
                    <a16:creationId xmlns:a16="http://schemas.microsoft.com/office/drawing/2014/main" id="{B70E5459-1413-4771-B634-F9422A95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Text Box 59">
                <a:extLst>
                  <a:ext uri="{FF2B5EF4-FFF2-40B4-BE49-F238E27FC236}">
                    <a16:creationId xmlns:a16="http://schemas.microsoft.com/office/drawing/2014/main" id="{94C864DA-7BBE-40A2-9C8F-6489F474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105" name="Line 34">
              <a:extLst>
                <a:ext uri="{FF2B5EF4-FFF2-40B4-BE49-F238E27FC236}">
                  <a16:creationId xmlns:a16="http://schemas.microsoft.com/office/drawing/2014/main" id="{052DF5B5-13B9-4D09-8C40-0E8F68B7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037" y="2120064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1689" name="Group 71688">
              <a:extLst>
                <a:ext uri="{FF2B5EF4-FFF2-40B4-BE49-F238E27FC236}">
                  <a16:creationId xmlns:a16="http://schemas.microsoft.com/office/drawing/2014/main" id="{AF072D60-20DF-4A13-9CD1-F3BA44EF57AE}"/>
                </a:ext>
              </a:extLst>
            </p:cNvPr>
            <p:cNvGrpSpPr/>
            <p:nvPr/>
          </p:nvGrpSpPr>
          <p:grpSpPr>
            <a:xfrm>
              <a:off x="7288018" y="1885635"/>
              <a:ext cx="1253029" cy="1547972"/>
              <a:chOff x="6632145" y="1925650"/>
              <a:chExt cx="1253029" cy="154797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AC13388-F428-4FB6-92DF-F8A321B18903}"/>
                  </a:ext>
                </a:extLst>
              </p:cNvPr>
              <p:cNvGrpSpPr/>
              <p:nvPr/>
            </p:nvGrpSpPr>
            <p:grpSpPr>
              <a:xfrm>
                <a:off x="6657890" y="1925650"/>
                <a:ext cx="1227284" cy="1547972"/>
                <a:chOff x="6515964" y="3256170"/>
                <a:chExt cx="1227284" cy="1547972"/>
              </a:xfrm>
            </p:grpSpPr>
            <p:grpSp>
              <p:nvGrpSpPr>
                <p:cNvPr id="109" name="Group 24">
                  <a:extLst>
                    <a:ext uri="{FF2B5EF4-FFF2-40B4-BE49-F238E27FC236}">
                      <a16:creationId xmlns:a16="http://schemas.microsoft.com/office/drawing/2014/main" id="{C37436EF-DB7E-47F9-AC27-6023CACA84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13" name="Group 25">
                    <a:extLst>
                      <a:ext uri="{FF2B5EF4-FFF2-40B4-BE49-F238E27FC236}">
                        <a16:creationId xmlns:a16="http://schemas.microsoft.com/office/drawing/2014/main" id="{E9B734F4-828C-4FD3-92E6-66F4315071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CEB9CB92-BC00-4DE7-B8F8-594BE62471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E0D91371-80AD-4FC7-B143-0FC8F7B336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21" name="AutoShape 28">
                      <a:extLst>
                        <a:ext uri="{FF2B5EF4-FFF2-40B4-BE49-F238E27FC236}">
                          <a16:creationId xmlns:a16="http://schemas.microsoft.com/office/drawing/2014/main" id="{4546D0A4-A90F-4D9B-B51A-DD6AA5885BA6}"/>
                        </a:ext>
                      </a:extLst>
                    </p:cNvPr>
                    <p:cNvCxnSpPr>
                      <a:cxnSpLocks noChangeShapeType="1"/>
                      <a:stCxn id="120" idx="4"/>
                      <a:endCxn id="119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14" name="Group 29">
                    <a:extLst>
                      <a:ext uri="{FF2B5EF4-FFF2-40B4-BE49-F238E27FC236}">
                        <a16:creationId xmlns:a16="http://schemas.microsoft.com/office/drawing/2014/main" id="{AC3B437C-27F1-4240-8A44-ACB3816DF96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16" name="Oval 30">
                      <a:extLst>
                        <a:ext uri="{FF2B5EF4-FFF2-40B4-BE49-F238E27FC236}">
                          <a16:creationId xmlns:a16="http://schemas.microsoft.com/office/drawing/2014/main" id="{558780A6-EDC3-42E0-B361-8A155B704E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17" name="Oval 31">
                      <a:extLst>
                        <a:ext uri="{FF2B5EF4-FFF2-40B4-BE49-F238E27FC236}">
                          <a16:creationId xmlns:a16="http://schemas.microsoft.com/office/drawing/2014/main" id="{643BC2C4-DD48-4E1B-A8CF-4F066702C7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18" name="AutoShape 32">
                      <a:extLst>
                        <a:ext uri="{FF2B5EF4-FFF2-40B4-BE49-F238E27FC236}">
                          <a16:creationId xmlns:a16="http://schemas.microsoft.com/office/drawing/2014/main" id="{E1E3ED19-A7CB-42D2-A787-317434073584}"/>
                        </a:ext>
                      </a:extLst>
                    </p:cNvPr>
                    <p:cNvCxnSpPr>
                      <a:cxnSpLocks noChangeShapeType="1"/>
                      <a:stCxn id="117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15" name="AutoShape 33">
                    <a:extLst>
                      <a:ext uri="{FF2B5EF4-FFF2-40B4-BE49-F238E27FC236}">
                        <a16:creationId xmlns:a16="http://schemas.microsoft.com/office/drawing/2014/main" id="{1914445E-0F09-4C51-8E99-A0786DBD4DAB}"/>
                      </a:ext>
                    </a:extLst>
                  </p:cNvPr>
                  <p:cNvCxnSpPr>
                    <a:cxnSpLocks noChangeShapeType="1"/>
                    <a:stCxn id="120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0" name="Text Box 59">
                  <a:extLst>
                    <a:ext uri="{FF2B5EF4-FFF2-40B4-BE49-F238E27FC236}">
                      <a16:creationId xmlns:a16="http://schemas.microsoft.com/office/drawing/2014/main" id="{404C7964-88B9-4FBC-A204-D7881D2EF6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17</a:t>
                  </a:r>
                  <a:endParaRPr lang="en-US" altLang="en-US" sz="1600" baseline="-25000" dirty="0"/>
                </a:p>
              </p:txBody>
            </p:sp>
            <p:sp>
              <p:nvSpPr>
                <p:cNvPr id="111" name="Text Box 59">
                  <a:extLst>
                    <a:ext uri="{FF2B5EF4-FFF2-40B4-BE49-F238E27FC236}">
                      <a16:creationId xmlns:a16="http://schemas.microsoft.com/office/drawing/2014/main" id="{8D02850F-3235-4047-9C66-D036827DDB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44</a:t>
                  </a:r>
                  <a:endParaRPr lang="en-US" altLang="en-US" baseline="-25000" dirty="0"/>
                </a:p>
              </p:txBody>
            </p:sp>
            <p:sp>
              <p:nvSpPr>
                <p:cNvPr id="112" name="Text Box 59">
                  <a:extLst>
                    <a:ext uri="{FF2B5EF4-FFF2-40B4-BE49-F238E27FC236}">
                      <a16:creationId xmlns:a16="http://schemas.microsoft.com/office/drawing/2014/main" id="{64363111-7F10-49B0-9649-F711735131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3661" y="325617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6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6" name="Text Box 59">
                <a:extLst>
                  <a:ext uri="{FF2B5EF4-FFF2-40B4-BE49-F238E27FC236}">
                    <a16:creationId xmlns:a16="http://schemas.microsoft.com/office/drawing/2014/main" id="{EC424003-846F-41C9-9431-6563E72C32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10</a:t>
                </a:r>
                <a:endParaRPr lang="en-US" altLang="en-US" baseline="-25000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B648736-BF48-4157-A27A-25BD1F331D24}"/>
                </a:ext>
              </a:extLst>
            </p:cNvPr>
            <p:cNvGrpSpPr/>
            <p:nvPr/>
          </p:nvGrpSpPr>
          <p:grpSpPr>
            <a:xfrm>
              <a:off x="5895145" y="2426604"/>
              <a:ext cx="1203100" cy="1540835"/>
              <a:chOff x="6632145" y="1932787"/>
              <a:chExt cx="1203100" cy="1540835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7D96BDB-5033-4E9E-A66E-8ADDBE5D02B3}"/>
                  </a:ext>
                </a:extLst>
              </p:cNvPr>
              <p:cNvGrpSpPr/>
              <p:nvPr/>
            </p:nvGrpSpPr>
            <p:grpSpPr>
              <a:xfrm>
                <a:off x="6657890" y="1932787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132" name="Group 24">
                  <a:extLst>
                    <a:ext uri="{FF2B5EF4-FFF2-40B4-BE49-F238E27FC236}">
                      <a16:creationId xmlns:a16="http://schemas.microsoft.com/office/drawing/2014/main" id="{F2AACB76-5E64-446D-A6BB-DAA04A57EA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36" name="Group 25">
                    <a:extLst>
                      <a:ext uri="{FF2B5EF4-FFF2-40B4-BE49-F238E27FC236}">
                        <a16:creationId xmlns:a16="http://schemas.microsoft.com/office/drawing/2014/main" id="{188716FA-3544-4ADE-BFC8-F434292E93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CD15D1CC-76E2-4ACF-B88B-16B89CFA2A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D8F5E3F2-D37B-4C23-B90D-3842C50C76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44" name="AutoShape 28">
                      <a:extLst>
                        <a:ext uri="{FF2B5EF4-FFF2-40B4-BE49-F238E27FC236}">
                          <a16:creationId xmlns:a16="http://schemas.microsoft.com/office/drawing/2014/main" id="{E1A7AFA6-3CB3-4297-955F-510A8F61686B}"/>
                        </a:ext>
                      </a:extLst>
                    </p:cNvPr>
                    <p:cNvCxnSpPr>
                      <a:cxnSpLocks noChangeShapeType="1"/>
                      <a:stCxn id="143" idx="4"/>
                      <a:endCxn id="142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37" name="Group 29">
                    <a:extLst>
                      <a:ext uri="{FF2B5EF4-FFF2-40B4-BE49-F238E27FC236}">
                        <a16:creationId xmlns:a16="http://schemas.microsoft.com/office/drawing/2014/main" id="{209C6A83-FCB0-4C6D-AF85-DB6ED8D66A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39" name="Oval 30">
                      <a:extLst>
                        <a:ext uri="{FF2B5EF4-FFF2-40B4-BE49-F238E27FC236}">
                          <a16:creationId xmlns:a16="http://schemas.microsoft.com/office/drawing/2014/main" id="{6795008F-EDF6-4BC9-A632-B22ECE8D64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40" name="Oval 31">
                      <a:extLst>
                        <a:ext uri="{FF2B5EF4-FFF2-40B4-BE49-F238E27FC236}">
                          <a16:creationId xmlns:a16="http://schemas.microsoft.com/office/drawing/2014/main" id="{B1D77DCF-6623-40F8-AA9F-2417612733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41" name="AutoShape 32">
                      <a:extLst>
                        <a:ext uri="{FF2B5EF4-FFF2-40B4-BE49-F238E27FC236}">
                          <a16:creationId xmlns:a16="http://schemas.microsoft.com/office/drawing/2014/main" id="{9E49F644-9B90-4143-BEAB-ADAD78D1BAD2}"/>
                        </a:ext>
                      </a:extLst>
                    </p:cNvPr>
                    <p:cNvCxnSpPr>
                      <a:cxnSpLocks noChangeShapeType="1"/>
                      <a:stCxn id="140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38" name="AutoShape 33">
                    <a:extLst>
                      <a:ext uri="{FF2B5EF4-FFF2-40B4-BE49-F238E27FC236}">
                        <a16:creationId xmlns:a16="http://schemas.microsoft.com/office/drawing/2014/main" id="{7AC7FCB5-B262-45E4-9B6A-9EE5FB15F8A9}"/>
                      </a:ext>
                    </a:extLst>
                  </p:cNvPr>
                  <p:cNvCxnSpPr>
                    <a:cxnSpLocks noChangeShapeType="1"/>
                    <a:stCxn id="143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33" name="Text Box 59">
                  <a:extLst>
                    <a:ext uri="{FF2B5EF4-FFF2-40B4-BE49-F238E27FC236}">
                      <a16:creationId xmlns:a16="http://schemas.microsoft.com/office/drawing/2014/main" id="{A86FC43E-C056-44CA-9AEB-1320ADBF9E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56</a:t>
                  </a:r>
                  <a:endParaRPr lang="en-US" altLang="en-US" sz="1600" baseline="-25000" dirty="0"/>
                </a:p>
              </p:txBody>
            </p:sp>
            <p:sp>
              <p:nvSpPr>
                <p:cNvPr id="134" name="Text Box 59">
                  <a:extLst>
                    <a:ext uri="{FF2B5EF4-FFF2-40B4-BE49-F238E27FC236}">
                      <a16:creationId xmlns:a16="http://schemas.microsoft.com/office/drawing/2014/main" id="{97D935A6-D73B-4B73-8433-C8C0F31E76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31</a:t>
                  </a:r>
                  <a:endParaRPr lang="en-US" altLang="en-US" baseline="-25000" dirty="0"/>
                </a:p>
              </p:txBody>
            </p:sp>
            <p:sp>
              <p:nvSpPr>
                <p:cNvPr id="135" name="Text Box 59">
                  <a:extLst>
                    <a:ext uri="{FF2B5EF4-FFF2-40B4-BE49-F238E27FC236}">
                      <a16:creationId xmlns:a16="http://schemas.microsoft.com/office/drawing/2014/main" id="{552AEF8A-E8C7-40DF-AB91-4FA9AB6F87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29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31" name="Text Box 59">
                <a:extLst>
                  <a:ext uri="{FF2B5EF4-FFF2-40B4-BE49-F238E27FC236}">
                    <a16:creationId xmlns:a16="http://schemas.microsoft.com/office/drawing/2014/main" id="{5A1A6E89-3F50-4C43-9BAA-5505C1763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48</a:t>
                </a:r>
                <a:endParaRPr lang="en-US" altLang="en-US" baseline="-25000" dirty="0"/>
              </a:p>
            </p:txBody>
          </p:sp>
        </p:grpSp>
        <p:cxnSp>
          <p:nvCxnSpPr>
            <p:cNvPr id="145" name="AutoShape 33">
              <a:extLst>
                <a:ext uri="{FF2B5EF4-FFF2-40B4-BE49-F238E27FC236}">
                  <a16:creationId xmlns:a16="http://schemas.microsoft.com/office/drawing/2014/main" id="{E4A798D1-26E5-425A-B575-A16D69B8E7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60966" y="2211350"/>
              <a:ext cx="1185572" cy="244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5698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en-US" sz="2400" dirty="0">
                <a:solidFill>
                  <a:srgbClr val="080808"/>
                </a:solidFill>
              </a:rPr>
              <a:t>Binomial heap was introduced in 1978 by Jean </a:t>
            </a:r>
            <a:r>
              <a:rPr lang="en-US" altLang="en-US" sz="2400" dirty="0" err="1">
                <a:solidFill>
                  <a:srgbClr val="080808"/>
                </a:solidFill>
              </a:rPr>
              <a:t>Vuillemin</a:t>
            </a:r>
            <a:r>
              <a:rPr lang="en-US" altLang="en-US" sz="2400" dirty="0">
                <a:solidFill>
                  <a:srgbClr val="080808"/>
                </a:solidFill>
              </a:rPr>
              <a:t>.</a:t>
            </a:r>
          </a:p>
          <a:p>
            <a:pPr algn="just" eaLnBrk="1" hangingPunct="1"/>
            <a:r>
              <a:rPr lang="en-US" altLang="en-US" sz="2400" dirty="0">
                <a:solidFill>
                  <a:srgbClr val="080808"/>
                </a:solidFill>
              </a:rPr>
              <a:t>Jean </a:t>
            </a:r>
            <a:r>
              <a:rPr lang="en-US" altLang="en-US" sz="2400" dirty="0" err="1">
                <a:solidFill>
                  <a:srgbClr val="080808"/>
                </a:solidFill>
              </a:rPr>
              <a:t>Vuillemin</a:t>
            </a:r>
            <a:r>
              <a:rPr lang="en-US" altLang="en-US" sz="2400" dirty="0">
                <a:solidFill>
                  <a:srgbClr val="080808"/>
                </a:solidFill>
              </a:rPr>
              <a:t> is a professor in mathematics and computer science.</a:t>
            </a:r>
          </a:p>
          <a:p>
            <a:pPr algn="just" eaLnBrk="1" hangingPunct="1"/>
            <a:r>
              <a:rPr lang="en-US" altLang="en-US" sz="2400" dirty="0">
                <a:solidFill>
                  <a:srgbClr val="080808"/>
                </a:solidFill>
              </a:rPr>
              <a:t>The other name of Binomial Heap is </a:t>
            </a:r>
            <a:r>
              <a:rPr lang="en-IN" sz="2400" dirty="0">
                <a:solidFill>
                  <a:srgbClr val="FF0000"/>
                </a:solidFill>
              </a:rPr>
              <a:t>Mergeable heaps</a:t>
            </a:r>
            <a:r>
              <a:rPr lang="en-IN" sz="2400" dirty="0">
                <a:solidFill>
                  <a:srgbClr val="080808"/>
                </a:solidFill>
              </a:rPr>
              <a:t>.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algn="just" eaLnBrk="1" hangingPunct="1"/>
            <a:r>
              <a:rPr lang="en-US" altLang="en-US" sz="2400" dirty="0">
                <a:solidFill>
                  <a:srgbClr val="080808"/>
                </a:solidFill>
              </a:rPr>
              <a:t>A binomial heap is a collection of binomial trees.</a:t>
            </a:r>
          </a:p>
          <a:p>
            <a:pPr lvl="1" algn="just"/>
            <a:r>
              <a:rPr lang="en-US" altLang="en-US" sz="2400" dirty="0">
                <a:solidFill>
                  <a:srgbClr val="FF0000"/>
                </a:solidFill>
              </a:rPr>
              <a:t>Lets learn What is Binomial Tree?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8" name="Group 71687">
            <a:extLst>
              <a:ext uri="{FF2B5EF4-FFF2-40B4-BE49-F238E27FC236}">
                <a16:creationId xmlns:a16="http://schemas.microsoft.com/office/drawing/2014/main" id="{CAB3C8D6-875E-4729-895F-B220E294AB5A}"/>
              </a:ext>
            </a:extLst>
          </p:cNvPr>
          <p:cNvGrpSpPr/>
          <p:nvPr/>
        </p:nvGrpSpPr>
        <p:grpSpPr>
          <a:xfrm>
            <a:off x="715777" y="1852757"/>
            <a:ext cx="3521410" cy="1580850"/>
            <a:chOff x="715777" y="1852757"/>
            <a:chExt cx="3521410" cy="1580850"/>
          </a:xfrm>
        </p:grpSpPr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3DBB304A-3FBE-4A5A-9633-48BE45B33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199" y="2060848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C9AD4201-72B7-467F-81A3-8A3C8763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824" y="2060848"/>
              <a:ext cx="1041113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ED89F7DE-BD60-4779-B004-20AC8F491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777" y="1852757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H1</a:t>
              </a:r>
              <a:endParaRPr lang="en-US" altLang="en-US" baseline="-25000" dirty="0"/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3CE8631E-7730-4EA0-8999-017E389B4432}"/>
                </a:ext>
              </a:extLst>
            </p:cNvPr>
            <p:cNvGrpSpPr/>
            <p:nvPr/>
          </p:nvGrpSpPr>
          <p:grpSpPr>
            <a:xfrm>
              <a:off x="2507301" y="1875523"/>
              <a:ext cx="448001" cy="936992"/>
              <a:chOff x="1769184" y="1823795"/>
              <a:chExt cx="448001" cy="936992"/>
            </a:xfrm>
          </p:grpSpPr>
          <p:grpSp>
            <p:nvGrpSpPr>
              <p:cNvPr id="60" name="Group 9">
                <a:extLst>
                  <a:ext uri="{FF2B5EF4-FFF2-40B4-BE49-F238E27FC236}">
                    <a16:creationId xmlns:a16="http://schemas.microsoft.com/office/drawing/2014/main" id="{3ABC083A-0E1E-4566-B4FA-1B3137C28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82" name="Oval 10">
                  <a:extLst>
                    <a:ext uri="{FF2B5EF4-FFF2-40B4-BE49-F238E27FC236}">
                      <a16:creationId xmlns:a16="http://schemas.microsoft.com/office/drawing/2014/main" id="{106BB6D1-D81D-4AF6-A387-46C309D7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3" name="Oval 11">
                  <a:extLst>
                    <a:ext uri="{FF2B5EF4-FFF2-40B4-BE49-F238E27FC236}">
                      <a16:creationId xmlns:a16="http://schemas.microsoft.com/office/drawing/2014/main" id="{75F5D4C4-DDCF-4A11-94CB-CD2A8FF1F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4" name="AutoShape 12">
                  <a:extLst>
                    <a:ext uri="{FF2B5EF4-FFF2-40B4-BE49-F238E27FC236}">
                      <a16:creationId xmlns:a16="http://schemas.microsoft.com/office/drawing/2014/main" id="{84FA22A3-F0C2-45DB-B617-21C8CB587AE9}"/>
                    </a:ext>
                  </a:extLst>
                </p:cNvPr>
                <p:cNvCxnSpPr>
                  <a:cxnSpLocks noChangeShapeType="1"/>
                  <a:stCxn id="83" idx="4"/>
                  <a:endCxn id="82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5" name="Text Box 59">
                <a:extLst>
                  <a:ext uri="{FF2B5EF4-FFF2-40B4-BE49-F238E27FC236}">
                    <a16:creationId xmlns:a16="http://schemas.microsoft.com/office/drawing/2014/main" id="{C83B7702-3BEE-4A1E-9A0A-E3416E3D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3FE3F094-8D62-4E87-8AC1-77028B97C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C7BC4C2-3B9E-4744-B41B-E811256C7BED}"/>
                </a:ext>
              </a:extLst>
            </p:cNvPr>
            <p:cNvGrpSpPr/>
            <p:nvPr/>
          </p:nvGrpSpPr>
          <p:grpSpPr>
            <a:xfrm>
              <a:off x="3059832" y="1892772"/>
              <a:ext cx="1177355" cy="1540835"/>
              <a:chOff x="6515964" y="3263307"/>
              <a:chExt cx="1177355" cy="1540835"/>
            </a:xfrm>
          </p:grpSpPr>
          <p:grpSp>
            <p:nvGrpSpPr>
              <p:cNvPr id="68" name="Group 24">
                <a:extLst>
                  <a:ext uri="{FF2B5EF4-FFF2-40B4-BE49-F238E27FC236}">
                    <a16:creationId xmlns:a16="http://schemas.microsoft.com/office/drawing/2014/main" id="{E689C17A-8A7D-48AF-8FB7-BEEB2A906E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73" name="Group 25">
                  <a:extLst>
                    <a:ext uri="{FF2B5EF4-FFF2-40B4-BE49-F238E27FC236}">
                      <a16:creationId xmlns:a16="http://schemas.microsoft.com/office/drawing/2014/main" id="{65FE7C0D-CFE4-4181-BA58-8B44EE9966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0BCCA7B3-F566-4ED4-A09A-3D2CB64A38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DBF93901-AFB7-4EEF-B325-C6898D3156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81" name="AutoShape 28">
                    <a:extLst>
                      <a:ext uri="{FF2B5EF4-FFF2-40B4-BE49-F238E27FC236}">
                        <a16:creationId xmlns:a16="http://schemas.microsoft.com/office/drawing/2014/main" id="{A77585FE-668E-478B-843A-A5B5B9D8C174}"/>
                      </a:ext>
                    </a:extLst>
                  </p:cNvPr>
                  <p:cNvCxnSpPr>
                    <a:cxnSpLocks noChangeShapeType="1"/>
                    <a:stCxn id="80" idx="4"/>
                    <a:endCxn id="79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74" name="Group 29">
                  <a:extLst>
                    <a:ext uri="{FF2B5EF4-FFF2-40B4-BE49-F238E27FC236}">
                      <a16:creationId xmlns:a16="http://schemas.microsoft.com/office/drawing/2014/main" id="{7BB11AB0-5AB2-480D-9FFF-A3CFF66B1A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76" name="Oval 30">
                    <a:extLst>
                      <a:ext uri="{FF2B5EF4-FFF2-40B4-BE49-F238E27FC236}">
                        <a16:creationId xmlns:a16="http://schemas.microsoft.com/office/drawing/2014/main" id="{AB88B1C9-162E-4BF2-A6B8-00BCC3053C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77" name="Oval 31">
                    <a:extLst>
                      <a:ext uri="{FF2B5EF4-FFF2-40B4-BE49-F238E27FC236}">
                        <a16:creationId xmlns:a16="http://schemas.microsoft.com/office/drawing/2014/main" id="{5D45F1F7-F964-4A94-93D9-5880EC4E62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78" name="AutoShape 32">
                    <a:extLst>
                      <a:ext uri="{FF2B5EF4-FFF2-40B4-BE49-F238E27FC236}">
                        <a16:creationId xmlns:a16="http://schemas.microsoft.com/office/drawing/2014/main" id="{DD004193-5701-48E6-961E-ABC47447360C}"/>
                      </a:ext>
                    </a:extLst>
                  </p:cNvPr>
                  <p:cNvCxnSpPr>
                    <a:cxnSpLocks noChangeShapeType="1"/>
                    <a:stCxn id="77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75" name="AutoShape 33">
                  <a:extLst>
                    <a:ext uri="{FF2B5EF4-FFF2-40B4-BE49-F238E27FC236}">
                      <a16:creationId xmlns:a16="http://schemas.microsoft.com/office/drawing/2014/main" id="{B75F95CC-F940-469C-B778-635C5DFC37F2}"/>
                    </a:ext>
                  </a:extLst>
                </p:cNvPr>
                <p:cNvCxnSpPr>
                  <a:cxnSpLocks noChangeShapeType="1"/>
                  <a:stCxn id="80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9" name="Text Box 59">
                <a:extLst>
                  <a:ext uri="{FF2B5EF4-FFF2-40B4-BE49-F238E27FC236}">
                    <a16:creationId xmlns:a16="http://schemas.microsoft.com/office/drawing/2014/main" id="{90E6DDA8-89A6-4CDA-BB66-B249512E4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5964" y="4465588"/>
                <a:ext cx="5433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sz="1600" i="1" dirty="0"/>
                  <a:t>41</a:t>
                </a:r>
                <a:endParaRPr lang="en-US" altLang="en-US" sz="1600" baseline="-25000" dirty="0"/>
              </a:p>
            </p:txBody>
          </p:sp>
          <p:sp>
            <p:nvSpPr>
              <p:cNvPr id="70" name="Text Box 59">
                <a:extLst>
                  <a:ext uri="{FF2B5EF4-FFF2-40B4-BE49-F238E27FC236}">
                    <a16:creationId xmlns:a16="http://schemas.microsoft.com/office/drawing/2014/main" id="{00A85266-6E0D-459B-AA72-63B2721DC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72" name="Text Box 59">
                <a:extLst>
                  <a:ext uri="{FF2B5EF4-FFF2-40B4-BE49-F238E27FC236}">
                    <a16:creationId xmlns:a16="http://schemas.microsoft.com/office/drawing/2014/main" id="{10DDF4CE-A535-4742-A892-B3E73101F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DB307BAE-B299-4279-8C59-EFB4862EB728}"/>
                </a:ext>
              </a:extLst>
            </p:cNvPr>
            <p:cNvGrpSpPr/>
            <p:nvPr/>
          </p:nvGrpSpPr>
          <p:grpSpPr>
            <a:xfrm>
              <a:off x="1686002" y="1875523"/>
              <a:ext cx="506931" cy="369332"/>
              <a:chOff x="2345032" y="3744455"/>
              <a:chExt cx="506931" cy="369332"/>
            </a:xfrm>
          </p:grpSpPr>
          <p:sp>
            <p:nvSpPr>
              <p:cNvPr id="71683" name="Oval 11">
                <a:extLst>
                  <a:ext uri="{FF2B5EF4-FFF2-40B4-BE49-F238E27FC236}">
                    <a16:creationId xmlns:a16="http://schemas.microsoft.com/office/drawing/2014/main" id="{03894688-BD14-486F-9DFB-43E07118D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1684" name="Text Box 59">
                <a:extLst>
                  <a:ext uri="{FF2B5EF4-FFF2-40B4-BE49-F238E27FC236}">
                    <a16:creationId xmlns:a16="http://schemas.microsoft.com/office/drawing/2014/main" id="{5293FD54-F385-40AF-A3F0-9629CD6D7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sp>
          <p:nvSpPr>
            <p:cNvPr id="71686" name="Line 34">
              <a:extLst>
                <a:ext uri="{FF2B5EF4-FFF2-40B4-BE49-F238E27FC236}">
                  <a16:creationId xmlns:a16="http://schemas.microsoft.com/office/drawing/2014/main" id="{E3715DBF-82C5-4563-B858-159D00BE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979" y="2080049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687" name="Text Box 59">
              <a:extLst>
                <a:ext uri="{FF2B5EF4-FFF2-40B4-BE49-F238E27FC236}">
                  <a16:creationId xmlns:a16="http://schemas.microsoft.com/office/drawing/2014/main" id="{96CD0C49-9189-4D53-AD2B-504AEFEB9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087" y="239666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28</a:t>
              </a:r>
              <a:endParaRPr lang="en-US" altLang="en-US" baseline="-25000" dirty="0"/>
            </a:p>
          </p:txBody>
        </p:sp>
      </p:grpSp>
      <p:grpSp>
        <p:nvGrpSpPr>
          <p:cNvPr id="71691" name="Group 71690">
            <a:extLst>
              <a:ext uri="{FF2B5EF4-FFF2-40B4-BE49-F238E27FC236}">
                <a16:creationId xmlns:a16="http://schemas.microsoft.com/office/drawing/2014/main" id="{C041968A-B5F6-404E-A2E3-4678C3005332}"/>
              </a:ext>
            </a:extLst>
          </p:cNvPr>
          <p:cNvGrpSpPr/>
          <p:nvPr/>
        </p:nvGrpSpPr>
        <p:grpSpPr>
          <a:xfrm>
            <a:off x="4452502" y="1885635"/>
            <a:ext cx="4088545" cy="2081804"/>
            <a:chOff x="4452502" y="1885635"/>
            <a:chExt cx="4088545" cy="2081804"/>
          </a:xfrm>
        </p:grpSpPr>
        <p:sp>
          <p:nvSpPr>
            <p:cNvPr id="99" name="Line 34">
              <a:extLst>
                <a:ext uri="{FF2B5EF4-FFF2-40B4-BE49-F238E27FC236}">
                  <a16:creationId xmlns:a16="http://schemas.microsoft.com/office/drawing/2014/main" id="{0C261583-7B7D-4321-B0C7-2ADC343AE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8257" y="2100863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E332BD32-CCC0-41D8-84E1-144A28E83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27882" y="2100863"/>
              <a:ext cx="1671707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1" name="Text Box 59">
              <a:extLst>
                <a:ext uri="{FF2B5EF4-FFF2-40B4-BE49-F238E27FC236}">
                  <a16:creationId xmlns:a16="http://schemas.microsoft.com/office/drawing/2014/main" id="{E5A116D6-42AC-448B-AE59-946E3EB2F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502" y="1892772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H2</a:t>
              </a:r>
              <a:endParaRPr lang="en-US" altLang="en-US" baseline="-25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2DB4AAE-09B6-4D8F-AAFB-5DCD40BFCC78}"/>
                </a:ext>
              </a:extLst>
            </p:cNvPr>
            <p:cNvGrpSpPr/>
            <p:nvPr/>
          </p:nvGrpSpPr>
          <p:grpSpPr>
            <a:xfrm>
              <a:off x="6105359" y="1915538"/>
              <a:ext cx="448001" cy="936992"/>
              <a:chOff x="1769184" y="1823795"/>
              <a:chExt cx="448001" cy="936992"/>
            </a:xfrm>
          </p:grpSpPr>
          <p:grpSp>
            <p:nvGrpSpPr>
              <p:cNvPr id="122" name="Group 9">
                <a:extLst>
                  <a:ext uri="{FF2B5EF4-FFF2-40B4-BE49-F238E27FC236}">
                    <a16:creationId xmlns:a16="http://schemas.microsoft.com/office/drawing/2014/main" id="{1386FDFC-5B47-422B-99D3-23C0BC7FC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25" name="Oval 10">
                  <a:extLst>
                    <a:ext uri="{FF2B5EF4-FFF2-40B4-BE49-F238E27FC236}">
                      <a16:creationId xmlns:a16="http://schemas.microsoft.com/office/drawing/2014/main" id="{7F946D16-E900-447C-98C0-7B7707645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26" name="Oval 11">
                  <a:extLst>
                    <a:ext uri="{FF2B5EF4-FFF2-40B4-BE49-F238E27FC236}">
                      <a16:creationId xmlns:a16="http://schemas.microsoft.com/office/drawing/2014/main" id="{D7198392-94B1-4C63-9886-8C09FA703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27" name="AutoShape 12">
                  <a:extLst>
                    <a:ext uri="{FF2B5EF4-FFF2-40B4-BE49-F238E27FC236}">
                      <a16:creationId xmlns:a16="http://schemas.microsoft.com/office/drawing/2014/main" id="{A67AD069-FD63-4185-ADA0-516B03863AC0}"/>
                    </a:ext>
                  </a:extLst>
                </p:cNvPr>
                <p:cNvCxnSpPr>
                  <a:cxnSpLocks noChangeShapeType="1"/>
                  <a:stCxn id="126" idx="4"/>
                  <a:endCxn id="125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125BF869-E0E4-4429-908A-9EF3E5544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3A737D7D-90C2-478D-979C-A7B8B8D1B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E7F41D-7EC8-4E84-AD62-C553A8DAAE9E}"/>
                </a:ext>
              </a:extLst>
            </p:cNvPr>
            <p:cNvGrpSpPr/>
            <p:nvPr/>
          </p:nvGrpSpPr>
          <p:grpSpPr>
            <a:xfrm>
              <a:off x="5284060" y="1915538"/>
              <a:ext cx="506931" cy="369332"/>
              <a:chOff x="2345032" y="3744455"/>
              <a:chExt cx="506931" cy="369332"/>
            </a:xfrm>
          </p:grpSpPr>
          <p:sp>
            <p:nvSpPr>
              <p:cNvPr id="107" name="Oval 11">
                <a:extLst>
                  <a:ext uri="{FF2B5EF4-FFF2-40B4-BE49-F238E27FC236}">
                    <a16:creationId xmlns:a16="http://schemas.microsoft.com/office/drawing/2014/main" id="{B70E5459-1413-4771-B634-F9422A95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Text Box 59">
                <a:extLst>
                  <a:ext uri="{FF2B5EF4-FFF2-40B4-BE49-F238E27FC236}">
                    <a16:creationId xmlns:a16="http://schemas.microsoft.com/office/drawing/2014/main" id="{94C864DA-7BBE-40A2-9C8F-6489F474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105" name="Line 34">
              <a:extLst>
                <a:ext uri="{FF2B5EF4-FFF2-40B4-BE49-F238E27FC236}">
                  <a16:creationId xmlns:a16="http://schemas.microsoft.com/office/drawing/2014/main" id="{052DF5B5-13B9-4D09-8C40-0E8F68B7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037" y="2120064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1689" name="Group 71688">
              <a:extLst>
                <a:ext uri="{FF2B5EF4-FFF2-40B4-BE49-F238E27FC236}">
                  <a16:creationId xmlns:a16="http://schemas.microsoft.com/office/drawing/2014/main" id="{AF072D60-20DF-4A13-9CD1-F3BA44EF57AE}"/>
                </a:ext>
              </a:extLst>
            </p:cNvPr>
            <p:cNvGrpSpPr/>
            <p:nvPr/>
          </p:nvGrpSpPr>
          <p:grpSpPr>
            <a:xfrm>
              <a:off x="7288018" y="1885635"/>
              <a:ext cx="1253029" cy="1547972"/>
              <a:chOff x="6632145" y="1925650"/>
              <a:chExt cx="1253029" cy="154797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AC13388-F428-4FB6-92DF-F8A321B18903}"/>
                  </a:ext>
                </a:extLst>
              </p:cNvPr>
              <p:cNvGrpSpPr/>
              <p:nvPr/>
            </p:nvGrpSpPr>
            <p:grpSpPr>
              <a:xfrm>
                <a:off x="6657890" y="1925650"/>
                <a:ext cx="1227284" cy="1547972"/>
                <a:chOff x="6515964" y="3256170"/>
                <a:chExt cx="1227284" cy="1547972"/>
              </a:xfrm>
            </p:grpSpPr>
            <p:grpSp>
              <p:nvGrpSpPr>
                <p:cNvPr id="109" name="Group 24">
                  <a:extLst>
                    <a:ext uri="{FF2B5EF4-FFF2-40B4-BE49-F238E27FC236}">
                      <a16:creationId xmlns:a16="http://schemas.microsoft.com/office/drawing/2014/main" id="{C37436EF-DB7E-47F9-AC27-6023CACA84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13" name="Group 25">
                    <a:extLst>
                      <a:ext uri="{FF2B5EF4-FFF2-40B4-BE49-F238E27FC236}">
                        <a16:creationId xmlns:a16="http://schemas.microsoft.com/office/drawing/2014/main" id="{E9B734F4-828C-4FD3-92E6-66F4315071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CEB9CB92-BC00-4DE7-B8F8-594BE62471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E0D91371-80AD-4FC7-B143-0FC8F7B336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21" name="AutoShape 28">
                      <a:extLst>
                        <a:ext uri="{FF2B5EF4-FFF2-40B4-BE49-F238E27FC236}">
                          <a16:creationId xmlns:a16="http://schemas.microsoft.com/office/drawing/2014/main" id="{4546D0A4-A90F-4D9B-B51A-DD6AA5885BA6}"/>
                        </a:ext>
                      </a:extLst>
                    </p:cNvPr>
                    <p:cNvCxnSpPr>
                      <a:cxnSpLocks noChangeShapeType="1"/>
                      <a:stCxn id="120" idx="4"/>
                      <a:endCxn id="119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14" name="Group 29">
                    <a:extLst>
                      <a:ext uri="{FF2B5EF4-FFF2-40B4-BE49-F238E27FC236}">
                        <a16:creationId xmlns:a16="http://schemas.microsoft.com/office/drawing/2014/main" id="{AC3B437C-27F1-4240-8A44-ACB3816DF96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16" name="Oval 30">
                      <a:extLst>
                        <a:ext uri="{FF2B5EF4-FFF2-40B4-BE49-F238E27FC236}">
                          <a16:creationId xmlns:a16="http://schemas.microsoft.com/office/drawing/2014/main" id="{558780A6-EDC3-42E0-B361-8A155B704E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17" name="Oval 31">
                      <a:extLst>
                        <a:ext uri="{FF2B5EF4-FFF2-40B4-BE49-F238E27FC236}">
                          <a16:creationId xmlns:a16="http://schemas.microsoft.com/office/drawing/2014/main" id="{643BC2C4-DD48-4E1B-A8CF-4F066702C7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18" name="AutoShape 32">
                      <a:extLst>
                        <a:ext uri="{FF2B5EF4-FFF2-40B4-BE49-F238E27FC236}">
                          <a16:creationId xmlns:a16="http://schemas.microsoft.com/office/drawing/2014/main" id="{E1E3ED19-A7CB-42D2-A787-317434073584}"/>
                        </a:ext>
                      </a:extLst>
                    </p:cNvPr>
                    <p:cNvCxnSpPr>
                      <a:cxnSpLocks noChangeShapeType="1"/>
                      <a:stCxn id="117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15" name="AutoShape 33">
                    <a:extLst>
                      <a:ext uri="{FF2B5EF4-FFF2-40B4-BE49-F238E27FC236}">
                        <a16:creationId xmlns:a16="http://schemas.microsoft.com/office/drawing/2014/main" id="{1914445E-0F09-4C51-8E99-A0786DBD4DAB}"/>
                      </a:ext>
                    </a:extLst>
                  </p:cNvPr>
                  <p:cNvCxnSpPr>
                    <a:cxnSpLocks noChangeShapeType="1"/>
                    <a:stCxn id="120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0" name="Text Box 59">
                  <a:extLst>
                    <a:ext uri="{FF2B5EF4-FFF2-40B4-BE49-F238E27FC236}">
                      <a16:creationId xmlns:a16="http://schemas.microsoft.com/office/drawing/2014/main" id="{404C7964-88B9-4FBC-A204-D7881D2EF6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17</a:t>
                  </a:r>
                  <a:endParaRPr lang="en-US" altLang="en-US" sz="1600" baseline="-25000" dirty="0"/>
                </a:p>
              </p:txBody>
            </p:sp>
            <p:sp>
              <p:nvSpPr>
                <p:cNvPr id="111" name="Text Box 59">
                  <a:extLst>
                    <a:ext uri="{FF2B5EF4-FFF2-40B4-BE49-F238E27FC236}">
                      <a16:creationId xmlns:a16="http://schemas.microsoft.com/office/drawing/2014/main" id="{8D02850F-3235-4047-9C66-D036827DDB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44</a:t>
                  </a:r>
                  <a:endParaRPr lang="en-US" altLang="en-US" baseline="-25000" dirty="0"/>
                </a:p>
              </p:txBody>
            </p:sp>
            <p:sp>
              <p:nvSpPr>
                <p:cNvPr id="112" name="Text Box 59">
                  <a:extLst>
                    <a:ext uri="{FF2B5EF4-FFF2-40B4-BE49-F238E27FC236}">
                      <a16:creationId xmlns:a16="http://schemas.microsoft.com/office/drawing/2014/main" id="{64363111-7F10-49B0-9649-F711735131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3661" y="325617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6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6" name="Text Box 59">
                <a:extLst>
                  <a:ext uri="{FF2B5EF4-FFF2-40B4-BE49-F238E27FC236}">
                    <a16:creationId xmlns:a16="http://schemas.microsoft.com/office/drawing/2014/main" id="{EC424003-846F-41C9-9431-6563E72C32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10</a:t>
                </a:r>
                <a:endParaRPr lang="en-US" altLang="en-US" baseline="-25000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B648736-BF48-4157-A27A-25BD1F331D24}"/>
                </a:ext>
              </a:extLst>
            </p:cNvPr>
            <p:cNvGrpSpPr/>
            <p:nvPr/>
          </p:nvGrpSpPr>
          <p:grpSpPr>
            <a:xfrm>
              <a:off x="5895145" y="2426604"/>
              <a:ext cx="1203100" cy="1540835"/>
              <a:chOff x="6632145" y="1932787"/>
              <a:chExt cx="1203100" cy="1540835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7D96BDB-5033-4E9E-A66E-8ADDBE5D02B3}"/>
                  </a:ext>
                </a:extLst>
              </p:cNvPr>
              <p:cNvGrpSpPr/>
              <p:nvPr/>
            </p:nvGrpSpPr>
            <p:grpSpPr>
              <a:xfrm>
                <a:off x="6657890" y="1932787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132" name="Group 24">
                  <a:extLst>
                    <a:ext uri="{FF2B5EF4-FFF2-40B4-BE49-F238E27FC236}">
                      <a16:creationId xmlns:a16="http://schemas.microsoft.com/office/drawing/2014/main" id="{F2AACB76-5E64-446D-A6BB-DAA04A57EA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36" name="Group 25">
                    <a:extLst>
                      <a:ext uri="{FF2B5EF4-FFF2-40B4-BE49-F238E27FC236}">
                        <a16:creationId xmlns:a16="http://schemas.microsoft.com/office/drawing/2014/main" id="{188716FA-3544-4ADE-BFC8-F434292E93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CD15D1CC-76E2-4ACF-B88B-16B89CFA2A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D8F5E3F2-D37B-4C23-B90D-3842C50C76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44" name="AutoShape 28">
                      <a:extLst>
                        <a:ext uri="{FF2B5EF4-FFF2-40B4-BE49-F238E27FC236}">
                          <a16:creationId xmlns:a16="http://schemas.microsoft.com/office/drawing/2014/main" id="{E1A7AFA6-3CB3-4297-955F-510A8F61686B}"/>
                        </a:ext>
                      </a:extLst>
                    </p:cNvPr>
                    <p:cNvCxnSpPr>
                      <a:cxnSpLocks noChangeShapeType="1"/>
                      <a:stCxn id="143" idx="4"/>
                      <a:endCxn id="142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37" name="Group 29">
                    <a:extLst>
                      <a:ext uri="{FF2B5EF4-FFF2-40B4-BE49-F238E27FC236}">
                        <a16:creationId xmlns:a16="http://schemas.microsoft.com/office/drawing/2014/main" id="{209C6A83-FCB0-4C6D-AF85-DB6ED8D66A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39" name="Oval 30">
                      <a:extLst>
                        <a:ext uri="{FF2B5EF4-FFF2-40B4-BE49-F238E27FC236}">
                          <a16:creationId xmlns:a16="http://schemas.microsoft.com/office/drawing/2014/main" id="{6795008F-EDF6-4BC9-A632-B22ECE8D64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40" name="Oval 31">
                      <a:extLst>
                        <a:ext uri="{FF2B5EF4-FFF2-40B4-BE49-F238E27FC236}">
                          <a16:creationId xmlns:a16="http://schemas.microsoft.com/office/drawing/2014/main" id="{B1D77DCF-6623-40F8-AA9F-2417612733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41" name="AutoShape 32">
                      <a:extLst>
                        <a:ext uri="{FF2B5EF4-FFF2-40B4-BE49-F238E27FC236}">
                          <a16:creationId xmlns:a16="http://schemas.microsoft.com/office/drawing/2014/main" id="{9E49F644-9B90-4143-BEAB-ADAD78D1BAD2}"/>
                        </a:ext>
                      </a:extLst>
                    </p:cNvPr>
                    <p:cNvCxnSpPr>
                      <a:cxnSpLocks noChangeShapeType="1"/>
                      <a:stCxn id="140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38" name="AutoShape 33">
                    <a:extLst>
                      <a:ext uri="{FF2B5EF4-FFF2-40B4-BE49-F238E27FC236}">
                        <a16:creationId xmlns:a16="http://schemas.microsoft.com/office/drawing/2014/main" id="{7AC7FCB5-B262-45E4-9B6A-9EE5FB15F8A9}"/>
                      </a:ext>
                    </a:extLst>
                  </p:cNvPr>
                  <p:cNvCxnSpPr>
                    <a:cxnSpLocks noChangeShapeType="1"/>
                    <a:stCxn id="143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33" name="Text Box 59">
                  <a:extLst>
                    <a:ext uri="{FF2B5EF4-FFF2-40B4-BE49-F238E27FC236}">
                      <a16:creationId xmlns:a16="http://schemas.microsoft.com/office/drawing/2014/main" id="{A86FC43E-C056-44CA-9AEB-1320ADBF9E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56</a:t>
                  </a:r>
                  <a:endParaRPr lang="en-US" altLang="en-US" sz="1600" baseline="-25000" dirty="0"/>
                </a:p>
              </p:txBody>
            </p:sp>
            <p:sp>
              <p:nvSpPr>
                <p:cNvPr id="134" name="Text Box 59">
                  <a:extLst>
                    <a:ext uri="{FF2B5EF4-FFF2-40B4-BE49-F238E27FC236}">
                      <a16:creationId xmlns:a16="http://schemas.microsoft.com/office/drawing/2014/main" id="{97D935A6-D73B-4B73-8433-C8C0F31E76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31</a:t>
                  </a:r>
                  <a:endParaRPr lang="en-US" altLang="en-US" baseline="-25000" dirty="0"/>
                </a:p>
              </p:txBody>
            </p:sp>
            <p:sp>
              <p:nvSpPr>
                <p:cNvPr id="135" name="Text Box 59">
                  <a:extLst>
                    <a:ext uri="{FF2B5EF4-FFF2-40B4-BE49-F238E27FC236}">
                      <a16:creationId xmlns:a16="http://schemas.microsoft.com/office/drawing/2014/main" id="{552AEF8A-E8C7-40DF-AB91-4FA9AB6F87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29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31" name="Text Box 59">
                <a:extLst>
                  <a:ext uri="{FF2B5EF4-FFF2-40B4-BE49-F238E27FC236}">
                    <a16:creationId xmlns:a16="http://schemas.microsoft.com/office/drawing/2014/main" id="{5A1A6E89-3F50-4C43-9BAA-5505C1763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48</a:t>
                </a:r>
                <a:endParaRPr lang="en-US" altLang="en-US" baseline="-25000" dirty="0"/>
              </a:p>
            </p:txBody>
          </p:sp>
        </p:grpSp>
        <p:cxnSp>
          <p:nvCxnSpPr>
            <p:cNvPr id="145" name="AutoShape 33">
              <a:extLst>
                <a:ext uri="{FF2B5EF4-FFF2-40B4-BE49-F238E27FC236}">
                  <a16:creationId xmlns:a16="http://schemas.microsoft.com/office/drawing/2014/main" id="{E4A798D1-26E5-425A-B575-A16D69B8E7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60966" y="2211350"/>
              <a:ext cx="1185572" cy="244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CED6C7-0429-4A07-A2B3-DF4DBB88D272}"/>
              </a:ext>
            </a:extLst>
          </p:cNvPr>
          <p:cNvSpPr txBox="1"/>
          <p:nvPr/>
        </p:nvSpPr>
        <p:spPr>
          <a:xfrm>
            <a:off x="5284060" y="5013176"/>
            <a:ext cx="298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Merging…….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083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F9356-7EC8-47FD-9E66-F33607D975AF}"/>
              </a:ext>
            </a:extLst>
          </p:cNvPr>
          <p:cNvGrpSpPr/>
          <p:nvPr/>
        </p:nvGrpSpPr>
        <p:grpSpPr>
          <a:xfrm>
            <a:off x="850683" y="1926178"/>
            <a:ext cx="7020929" cy="2081804"/>
            <a:chOff x="850683" y="2276872"/>
            <a:chExt cx="7020929" cy="2081804"/>
          </a:xfrm>
        </p:grpSpPr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3DBB304A-3FBE-4A5A-9633-48BE45B33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153" y="2486110"/>
              <a:ext cx="450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C9AD4201-72B7-467F-81A3-8A3C8763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794" y="2485525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ED89F7DE-BD60-4779-B004-20AC8F491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683" y="2336730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</a:t>
              </a:r>
              <a:endParaRPr lang="en-US" altLang="en-US" baseline="-25000" dirty="0"/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3CE8631E-7730-4EA0-8999-017E389B4432}"/>
                </a:ext>
              </a:extLst>
            </p:cNvPr>
            <p:cNvGrpSpPr/>
            <p:nvPr/>
          </p:nvGrpSpPr>
          <p:grpSpPr>
            <a:xfrm>
              <a:off x="3372774" y="2292045"/>
              <a:ext cx="448001" cy="936992"/>
              <a:chOff x="1769184" y="1823795"/>
              <a:chExt cx="448001" cy="936992"/>
            </a:xfrm>
          </p:grpSpPr>
          <p:grpSp>
            <p:nvGrpSpPr>
              <p:cNvPr id="60" name="Group 9">
                <a:extLst>
                  <a:ext uri="{FF2B5EF4-FFF2-40B4-BE49-F238E27FC236}">
                    <a16:creationId xmlns:a16="http://schemas.microsoft.com/office/drawing/2014/main" id="{3ABC083A-0E1E-4566-B4FA-1B3137C28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82" name="Oval 10">
                  <a:extLst>
                    <a:ext uri="{FF2B5EF4-FFF2-40B4-BE49-F238E27FC236}">
                      <a16:creationId xmlns:a16="http://schemas.microsoft.com/office/drawing/2014/main" id="{106BB6D1-D81D-4AF6-A387-46C309D7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3" name="Oval 11">
                  <a:extLst>
                    <a:ext uri="{FF2B5EF4-FFF2-40B4-BE49-F238E27FC236}">
                      <a16:creationId xmlns:a16="http://schemas.microsoft.com/office/drawing/2014/main" id="{75F5D4C4-DDCF-4A11-94CB-CD2A8FF1F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4" name="AutoShape 12">
                  <a:extLst>
                    <a:ext uri="{FF2B5EF4-FFF2-40B4-BE49-F238E27FC236}">
                      <a16:creationId xmlns:a16="http://schemas.microsoft.com/office/drawing/2014/main" id="{84FA22A3-F0C2-45DB-B617-21C8CB587AE9}"/>
                    </a:ext>
                  </a:extLst>
                </p:cNvPr>
                <p:cNvCxnSpPr>
                  <a:cxnSpLocks noChangeShapeType="1"/>
                  <a:stCxn id="83" idx="4"/>
                  <a:endCxn id="82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5" name="Text Box 59">
                <a:extLst>
                  <a:ext uri="{FF2B5EF4-FFF2-40B4-BE49-F238E27FC236}">
                    <a16:creationId xmlns:a16="http://schemas.microsoft.com/office/drawing/2014/main" id="{C83B7702-3BEE-4A1E-9A0A-E3416E3D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3FE3F094-8D62-4E87-8AC1-77028B97C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DB307BAE-B299-4279-8C59-EFB4862EB728}"/>
                </a:ext>
              </a:extLst>
            </p:cNvPr>
            <p:cNvGrpSpPr/>
            <p:nvPr/>
          </p:nvGrpSpPr>
          <p:grpSpPr>
            <a:xfrm>
              <a:off x="1671077" y="2292045"/>
              <a:ext cx="506931" cy="369332"/>
              <a:chOff x="2345032" y="3744455"/>
              <a:chExt cx="506931" cy="369332"/>
            </a:xfrm>
          </p:grpSpPr>
          <p:sp>
            <p:nvSpPr>
              <p:cNvPr id="71683" name="Oval 11">
                <a:extLst>
                  <a:ext uri="{FF2B5EF4-FFF2-40B4-BE49-F238E27FC236}">
                    <a16:creationId xmlns:a16="http://schemas.microsoft.com/office/drawing/2014/main" id="{03894688-BD14-486F-9DFB-43E07118D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1684" name="Text Box 59">
                <a:extLst>
                  <a:ext uri="{FF2B5EF4-FFF2-40B4-BE49-F238E27FC236}">
                    <a16:creationId xmlns:a16="http://schemas.microsoft.com/office/drawing/2014/main" id="{5293FD54-F385-40AF-A3F0-9629CD6D7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sp>
          <p:nvSpPr>
            <p:cNvPr id="71686" name="Line 34">
              <a:extLst>
                <a:ext uri="{FF2B5EF4-FFF2-40B4-BE49-F238E27FC236}">
                  <a16:creationId xmlns:a16="http://schemas.microsoft.com/office/drawing/2014/main" id="{E3715DBF-82C5-4563-B858-159D00BE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054" y="2506617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47CD0B-84F5-4384-B55A-182F814823FF}"/>
                </a:ext>
              </a:extLst>
            </p:cNvPr>
            <p:cNvGrpSpPr/>
            <p:nvPr/>
          </p:nvGrpSpPr>
          <p:grpSpPr>
            <a:xfrm>
              <a:off x="4576021" y="2276872"/>
              <a:ext cx="1203100" cy="1540835"/>
              <a:chOff x="3034087" y="1892772"/>
              <a:chExt cx="1203100" cy="154083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C7BC4C2-3B9E-4744-B41B-E811256C7BED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68" name="Group 24">
                  <a:extLst>
                    <a:ext uri="{FF2B5EF4-FFF2-40B4-BE49-F238E27FC236}">
                      <a16:creationId xmlns:a16="http://schemas.microsoft.com/office/drawing/2014/main" id="{E689C17A-8A7D-48AF-8FB7-BEEB2A906E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73" name="Group 25">
                    <a:extLst>
                      <a:ext uri="{FF2B5EF4-FFF2-40B4-BE49-F238E27FC236}">
                        <a16:creationId xmlns:a16="http://schemas.microsoft.com/office/drawing/2014/main" id="{65FE7C0D-CFE4-4181-BA58-8B44EE9966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0BCCA7B3-F566-4ED4-A09A-3D2CB64A38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DBF93901-AFB7-4EEF-B325-C6898D3156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81" name="AutoShape 28">
                      <a:extLst>
                        <a:ext uri="{FF2B5EF4-FFF2-40B4-BE49-F238E27FC236}">
                          <a16:creationId xmlns:a16="http://schemas.microsoft.com/office/drawing/2014/main" id="{A77585FE-668E-478B-843A-A5B5B9D8C174}"/>
                        </a:ext>
                      </a:extLst>
                    </p:cNvPr>
                    <p:cNvCxnSpPr>
                      <a:cxnSpLocks noChangeShapeType="1"/>
                      <a:stCxn id="80" idx="4"/>
                      <a:endCxn id="79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74" name="Group 29">
                    <a:extLst>
                      <a:ext uri="{FF2B5EF4-FFF2-40B4-BE49-F238E27FC236}">
                        <a16:creationId xmlns:a16="http://schemas.microsoft.com/office/drawing/2014/main" id="{7BB11AB0-5AB2-480D-9FFF-A3CFF66B1A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76" name="Oval 30">
                      <a:extLst>
                        <a:ext uri="{FF2B5EF4-FFF2-40B4-BE49-F238E27FC236}">
                          <a16:creationId xmlns:a16="http://schemas.microsoft.com/office/drawing/2014/main" id="{AB88B1C9-162E-4BF2-A6B8-00BCC3053C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77" name="Oval 31">
                      <a:extLst>
                        <a:ext uri="{FF2B5EF4-FFF2-40B4-BE49-F238E27FC236}">
                          <a16:creationId xmlns:a16="http://schemas.microsoft.com/office/drawing/2014/main" id="{5D45F1F7-F964-4A94-93D9-5880EC4E62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78" name="AutoShape 32">
                      <a:extLst>
                        <a:ext uri="{FF2B5EF4-FFF2-40B4-BE49-F238E27FC236}">
                          <a16:creationId xmlns:a16="http://schemas.microsoft.com/office/drawing/2014/main" id="{DD004193-5701-48E6-961E-ABC47447360C}"/>
                        </a:ext>
                      </a:extLst>
                    </p:cNvPr>
                    <p:cNvCxnSpPr>
                      <a:cxnSpLocks noChangeShapeType="1"/>
                      <a:stCxn id="77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75" name="AutoShape 33">
                    <a:extLst>
                      <a:ext uri="{FF2B5EF4-FFF2-40B4-BE49-F238E27FC236}">
                        <a16:creationId xmlns:a16="http://schemas.microsoft.com/office/drawing/2014/main" id="{B75F95CC-F940-469C-B778-635C5DFC37F2}"/>
                      </a:ext>
                    </a:extLst>
                  </p:cNvPr>
                  <p:cNvCxnSpPr>
                    <a:cxnSpLocks noChangeShapeType="1"/>
                    <a:stCxn id="80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9" name="Text Box 59">
                  <a:extLst>
                    <a:ext uri="{FF2B5EF4-FFF2-40B4-BE49-F238E27FC236}">
                      <a16:creationId xmlns:a16="http://schemas.microsoft.com/office/drawing/2014/main" id="{90E6DDA8-89A6-4CDA-BB66-B249512E4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70" name="Text Box 59">
                  <a:extLst>
                    <a:ext uri="{FF2B5EF4-FFF2-40B4-BE49-F238E27FC236}">
                      <a16:creationId xmlns:a16="http://schemas.microsoft.com/office/drawing/2014/main" id="{00A85266-6E0D-459B-AA72-63B2721DC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72" name="Text Box 59">
                  <a:extLst>
                    <a:ext uri="{FF2B5EF4-FFF2-40B4-BE49-F238E27FC236}">
                      <a16:creationId xmlns:a16="http://schemas.microsoft.com/office/drawing/2014/main" id="{10DDF4CE-A535-4742-A892-B3E73101F3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71687" name="Text Box 59">
                <a:extLst>
                  <a:ext uri="{FF2B5EF4-FFF2-40B4-BE49-F238E27FC236}">
                    <a16:creationId xmlns:a16="http://schemas.microsoft.com/office/drawing/2014/main" id="{96CD0C49-9189-4D53-AD2B-504AEFEB9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99" name="Line 34">
              <a:extLst>
                <a:ext uri="{FF2B5EF4-FFF2-40B4-BE49-F238E27FC236}">
                  <a16:creationId xmlns:a16="http://schemas.microsoft.com/office/drawing/2014/main" id="{0C261583-7B7D-4321-B0C7-2ADC343AE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4417" y="2451700"/>
              <a:ext cx="795117" cy="19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E332BD32-CCC0-41D8-84E1-144A28E83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7447" y="2441140"/>
              <a:ext cx="1671707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2DB4AAE-09B6-4D8F-AAFB-5DCD40BFCC78}"/>
                </a:ext>
              </a:extLst>
            </p:cNvPr>
            <p:cNvGrpSpPr/>
            <p:nvPr/>
          </p:nvGrpSpPr>
          <p:grpSpPr>
            <a:xfrm>
              <a:off x="4174303" y="2276872"/>
              <a:ext cx="448001" cy="936992"/>
              <a:chOff x="1769184" y="1823795"/>
              <a:chExt cx="448001" cy="936992"/>
            </a:xfrm>
          </p:grpSpPr>
          <p:grpSp>
            <p:nvGrpSpPr>
              <p:cNvPr id="122" name="Group 9">
                <a:extLst>
                  <a:ext uri="{FF2B5EF4-FFF2-40B4-BE49-F238E27FC236}">
                    <a16:creationId xmlns:a16="http://schemas.microsoft.com/office/drawing/2014/main" id="{1386FDFC-5B47-422B-99D3-23C0BC7FC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25" name="Oval 10">
                  <a:extLst>
                    <a:ext uri="{FF2B5EF4-FFF2-40B4-BE49-F238E27FC236}">
                      <a16:creationId xmlns:a16="http://schemas.microsoft.com/office/drawing/2014/main" id="{7F946D16-E900-447C-98C0-7B7707645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26" name="Oval 11">
                  <a:extLst>
                    <a:ext uri="{FF2B5EF4-FFF2-40B4-BE49-F238E27FC236}">
                      <a16:creationId xmlns:a16="http://schemas.microsoft.com/office/drawing/2014/main" id="{D7198392-94B1-4C63-9886-8C09FA703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27" name="AutoShape 12">
                  <a:extLst>
                    <a:ext uri="{FF2B5EF4-FFF2-40B4-BE49-F238E27FC236}">
                      <a16:creationId xmlns:a16="http://schemas.microsoft.com/office/drawing/2014/main" id="{A67AD069-FD63-4185-ADA0-516B03863AC0}"/>
                    </a:ext>
                  </a:extLst>
                </p:cNvPr>
                <p:cNvCxnSpPr>
                  <a:cxnSpLocks noChangeShapeType="1"/>
                  <a:stCxn id="126" idx="4"/>
                  <a:endCxn id="125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125BF869-E0E4-4429-908A-9EF3E5544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3A737D7D-90C2-478D-979C-A7B8B8D1B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E7F41D-7EC8-4E84-AD62-C553A8DAAE9E}"/>
                </a:ext>
              </a:extLst>
            </p:cNvPr>
            <p:cNvGrpSpPr/>
            <p:nvPr/>
          </p:nvGrpSpPr>
          <p:grpSpPr>
            <a:xfrm>
              <a:off x="2480949" y="2312137"/>
              <a:ext cx="506931" cy="369332"/>
              <a:chOff x="2345032" y="3744455"/>
              <a:chExt cx="506931" cy="369332"/>
            </a:xfrm>
          </p:grpSpPr>
          <p:sp>
            <p:nvSpPr>
              <p:cNvPr id="107" name="Oval 11">
                <a:extLst>
                  <a:ext uri="{FF2B5EF4-FFF2-40B4-BE49-F238E27FC236}">
                    <a16:creationId xmlns:a16="http://schemas.microsoft.com/office/drawing/2014/main" id="{B70E5459-1413-4771-B634-F9422A95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Text Box 59">
                <a:extLst>
                  <a:ext uri="{FF2B5EF4-FFF2-40B4-BE49-F238E27FC236}">
                    <a16:creationId xmlns:a16="http://schemas.microsoft.com/office/drawing/2014/main" id="{94C864DA-7BBE-40A2-9C8F-6489F474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105" name="Line 34">
              <a:extLst>
                <a:ext uri="{FF2B5EF4-FFF2-40B4-BE49-F238E27FC236}">
                  <a16:creationId xmlns:a16="http://schemas.microsoft.com/office/drawing/2014/main" id="{052DF5B5-13B9-4D09-8C40-0E8F68B7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898" y="2462826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321691-E26D-4FC9-9449-81B2369F2258}"/>
                </a:ext>
              </a:extLst>
            </p:cNvPr>
            <p:cNvGrpSpPr/>
            <p:nvPr/>
          </p:nvGrpSpPr>
          <p:grpSpPr>
            <a:xfrm>
              <a:off x="5225710" y="2276872"/>
              <a:ext cx="2645902" cy="2081804"/>
              <a:chOff x="5895145" y="1885635"/>
              <a:chExt cx="2645902" cy="2081804"/>
            </a:xfrm>
          </p:grpSpPr>
          <p:grpSp>
            <p:nvGrpSpPr>
              <p:cNvPr id="71689" name="Group 71688">
                <a:extLst>
                  <a:ext uri="{FF2B5EF4-FFF2-40B4-BE49-F238E27FC236}">
                    <a16:creationId xmlns:a16="http://schemas.microsoft.com/office/drawing/2014/main" id="{AF072D60-20DF-4A13-9CD1-F3BA44EF57A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AC13388-F428-4FB6-92DF-F8A321B18903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109" name="Group 24">
                    <a:extLst>
                      <a:ext uri="{FF2B5EF4-FFF2-40B4-BE49-F238E27FC236}">
                        <a16:creationId xmlns:a16="http://schemas.microsoft.com/office/drawing/2014/main" id="{C37436EF-DB7E-47F9-AC27-6023CACA84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13" name="Group 25">
                      <a:extLst>
                        <a:ext uri="{FF2B5EF4-FFF2-40B4-BE49-F238E27FC236}">
                          <a16:creationId xmlns:a16="http://schemas.microsoft.com/office/drawing/2014/main" id="{E9B734F4-828C-4FD3-92E6-66F43150716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19" name="Oval 118">
                        <a:extLst>
                          <a:ext uri="{FF2B5EF4-FFF2-40B4-BE49-F238E27FC236}">
                            <a16:creationId xmlns:a16="http://schemas.microsoft.com/office/drawing/2014/main" id="{CEB9CB92-BC00-4DE7-B8F8-594BE62471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E0D91371-80AD-4FC7-B143-0FC8F7B336C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21" name="AutoShape 28">
                        <a:extLst>
                          <a:ext uri="{FF2B5EF4-FFF2-40B4-BE49-F238E27FC236}">
                            <a16:creationId xmlns:a16="http://schemas.microsoft.com/office/drawing/2014/main" id="{4546D0A4-A90F-4D9B-B51A-DD6AA5885BA6}"/>
                          </a:ext>
                        </a:extLst>
                      </p:cNvPr>
                      <p:cNvCxnSpPr>
                        <a:cxnSpLocks noChangeShapeType="1"/>
                        <a:stCxn id="120" idx="4"/>
                        <a:endCxn id="11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14" name="Group 29">
                      <a:extLst>
                        <a:ext uri="{FF2B5EF4-FFF2-40B4-BE49-F238E27FC236}">
                          <a16:creationId xmlns:a16="http://schemas.microsoft.com/office/drawing/2014/main" id="{AC3B437C-27F1-4240-8A44-ACB3816DF96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16" name="Oval 30">
                        <a:extLst>
                          <a:ext uri="{FF2B5EF4-FFF2-40B4-BE49-F238E27FC236}">
                            <a16:creationId xmlns:a16="http://schemas.microsoft.com/office/drawing/2014/main" id="{558780A6-EDC3-42E0-B361-8A155B704E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17" name="Oval 31">
                        <a:extLst>
                          <a:ext uri="{FF2B5EF4-FFF2-40B4-BE49-F238E27FC236}">
                            <a16:creationId xmlns:a16="http://schemas.microsoft.com/office/drawing/2014/main" id="{643BC2C4-DD48-4E1B-A8CF-4F066702C7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18" name="AutoShape 32">
                        <a:extLst>
                          <a:ext uri="{FF2B5EF4-FFF2-40B4-BE49-F238E27FC236}">
                            <a16:creationId xmlns:a16="http://schemas.microsoft.com/office/drawing/2014/main" id="{E1E3ED19-A7CB-42D2-A787-317434073584}"/>
                          </a:ext>
                        </a:extLst>
                      </p:cNvPr>
                      <p:cNvCxnSpPr>
                        <a:cxnSpLocks noChangeShapeType="1"/>
                        <a:stCxn id="11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15" name="AutoShape 33">
                      <a:extLst>
                        <a:ext uri="{FF2B5EF4-FFF2-40B4-BE49-F238E27FC236}">
                          <a16:creationId xmlns:a16="http://schemas.microsoft.com/office/drawing/2014/main" id="{1914445E-0F09-4C51-8E99-A0786DBD4DAB}"/>
                        </a:ext>
                      </a:extLst>
                    </p:cNvPr>
                    <p:cNvCxnSpPr>
                      <a:cxnSpLocks noChangeShapeType="1"/>
                      <a:stCxn id="12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404C7964-88B9-4FBC-A204-D7881D2EF6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11" name="Text Box 59">
                    <a:extLst>
                      <a:ext uri="{FF2B5EF4-FFF2-40B4-BE49-F238E27FC236}">
                        <a16:creationId xmlns:a16="http://schemas.microsoft.com/office/drawing/2014/main" id="{8D02850F-3235-4047-9C66-D036827DDB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2" name="Text Box 59">
                    <a:extLst>
                      <a:ext uri="{FF2B5EF4-FFF2-40B4-BE49-F238E27FC236}">
                        <a16:creationId xmlns:a16="http://schemas.microsoft.com/office/drawing/2014/main" id="{64363111-7F10-49B0-9649-F711735131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06" name="Text Box 59">
                  <a:extLst>
                    <a:ext uri="{FF2B5EF4-FFF2-40B4-BE49-F238E27FC236}">
                      <a16:creationId xmlns:a16="http://schemas.microsoft.com/office/drawing/2014/main" id="{EC424003-846F-41C9-9431-6563E72C32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B648736-BF48-4157-A27A-25BD1F331D24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7D96BDB-5033-4E9E-A66E-8ADDBE5D02B3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32" name="Group 24">
                    <a:extLst>
                      <a:ext uri="{FF2B5EF4-FFF2-40B4-BE49-F238E27FC236}">
                        <a16:creationId xmlns:a16="http://schemas.microsoft.com/office/drawing/2014/main" id="{F2AACB76-5E64-446D-A6BB-DAA04A57EA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36" name="Group 25">
                      <a:extLst>
                        <a:ext uri="{FF2B5EF4-FFF2-40B4-BE49-F238E27FC236}">
                          <a16:creationId xmlns:a16="http://schemas.microsoft.com/office/drawing/2014/main" id="{188716FA-3544-4ADE-BFC8-F434292E93D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42" name="Oval 141">
                        <a:extLst>
                          <a:ext uri="{FF2B5EF4-FFF2-40B4-BE49-F238E27FC236}">
                            <a16:creationId xmlns:a16="http://schemas.microsoft.com/office/drawing/2014/main" id="{CD15D1CC-76E2-4ACF-B88B-16B89CFA2A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3" name="Oval 142">
                        <a:extLst>
                          <a:ext uri="{FF2B5EF4-FFF2-40B4-BE49-F238E27FC236}">
                            <a16:creationId xmlns:a16="http://schemas.microsoft.com/office/drawing/2014/main" id="{D8F5E3F2-D37B-4C23-B90D-3842C50C76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4" name="AutoShape 28">
                        <a:extLst>
                          <a:ext uri="{FF2B5EF4-FFF2-40B4-BE49-F238E27FC236}">
                            <a16:creationId xmlns:a16="http://schemas.microsoft.com/office/drawing/2014/main" id="{E1A7AFA6-3CB3-4297-955F-510A8F61686B}"/>
                          </a:ext>
                        </a:extLst>
                      </p:cNvPr>
                      <p:cNvCxnSpPr>
                        <a:cxnSpLocks noChangeShapeType="1"/>
                        <a:stCxn id="143" idx="4"/>
                        <a:endCxn id="142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37" name="Group 29">
                      <a:extLst>
                        <a:ext uri="{FF2B5EF4-FFF2-40B4-BE49-F238E27FC236}">
                          <a16:creationId xmlns:a16="http://schemas.microsoft.com/office/drawing/2014/main" id="{209C6A83-FCB0-4C6D-AF85-DB6ED8D66A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39" name="Oval 30">
                        <a:extLst>
                          <a:ext uri="{FF2B5EF4-FFF2-40B4-BE49-F238E27FC236}">
                            <a16:creationId xmlns:a16="http://schemas.microsoft.com/office/drawing/2014/main" id="{6795008F-EDF6-4BC9-A632-B22ECE8D649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0" name="Oval 31">
                        <a:extLst>
                          <a:ext uri="{FF2B5EF4-FFF2-40B4-BE49-F238E27FC236}">
                            <a16:creationId xmlns:a16="http://schemas.microsoft.com/office/drawing/2014/main" id="{B1D77DCF-6623-40F8-AA9F-2417612733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1" name="AutoShape 32">
                        <a:extLst>
                          <a:ext uri="{FF2B5EF4-FFF2-40B4-BE49-F238E27FC236}">
                            <a16:creationId xmlns:a16="http://schemas.microsoft.com/office/drawing/2014/main" id="{9E49F644-9B90-4143-BEAB-ADAD78D1BAD2}"/>
                          </a:ext>
                        </a:extLst>
                      </p:cNvPr>
                      <p:cNvCxnSpPr>
                        <a:cxnSpLocks noChangeShapeType="1"/>
                        <a:stCxn id="140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38" name="AutoShape 33">
                      <a:extLst>
                        <a:ext uri="{FF2B5EF4-FFF2-40B4-BE49-F238E27FC236}">
                          <a16:creationId xmlns:a16="http://schemas.microsoft.com/office/drawing/2014/main" id="{7AC7FCB5-B262-45E4-9B6A-9EE5FB15F8A9}"/>
                        </a:ext>
                      </a:extLst>
                    </p:cNvPr>
                    <p:cNvCxnSpPr>
                      <a:cxnSpLocks noChangeShapeType="1"/>
                      <a:stCxn id="143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33" name="Text Box 59">
                    <a:extLst>
                      <a:ext uri="{FF2B5EF4-FFF2-40B4-BE49-F238E27FC236}">
                        <a16:creationId xmlns:a16="http://schemas.microsoft.com/office/drawing/2014/main" id="{A86FC43E-C056-44CA-9AEB-1320ADBF9E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34" name="Text Box 59">
                    <a:extLst>
                      <a:ext uri="{FF2B5EF4-FFF2-40B4-BE49-F238E27FC236}">
                        <a16:creationId xmlns:a16="http://schemas.microsoft.com/office/drawing/2014/main" id="{97D935A6-D73B-4B73-8433-C8C0F31E76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35" name="Text Box 59">
                    <a:extLst>
                      <a:ext uri="{FF2B5EF4-FFF2-40B4-BE49-F238E27FC236}">
                        <a16:creationId xmlns:a16="http://schemas.microsoft.com/office/drawing/2014/main" id="{552AEF8A-E8C7-40DF-AB91-4FA9AB6F87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31" name="Text Box 59">
                  <a:extLst>
                    <a:ext uri="{FF2B5EF4-FFF2-40B4-BE49-F238E27FC236}">
                      <a16:creationId xmlns:a16="http://schemas.microsoft.com/office/drawing/2014/main" id="{5A1A6E89-3F50-4C43-9BAA-5505C17635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45" name="AutoShape 33">
                <a:extLst>
                  <a:ext uri="{FF2B5EF4-FFF2-40B4-BE49-F238E27FC236}">
                    <a16:creationId xmlns:a16="http://schemas.microsoft.com/office/drawing/2014/main" id="{E4A798D1-26E5-425A-B575-A16D69B8E7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0103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F9356-7EC8-47FD-9E66-F33607D975AF}"/>
              </a:ext>
            </a:extLst>
          </p:cNvPr>
          <p:cNvGrpSpPr/>
          <p:nvPr/>
        </p:nvGrpSpPr>
        <p:grpSpPr>
          <a:xfrm>
            <a:off x="850683" y="2001653"/>
            <a:ext cx="7020929" cy="2081804"/>
            <a:chOff x="850683" y="2276872"/>
            <a:chExt cx="7020929" cy="2081804"/>
          </a:xfrm>
        </p:grpSpPr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3DBB304A-3FBE-4A5A-9633-48BE45B33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153" y="2486110"/>
              <a:ext cx="450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C9AD4201-72B7-467F-81A3-8A3C8763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794" y="2485525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ED89F7DE-BD60-4779-B004-20AC8F491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683" y="2336730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</a:t>
              </a:r>
              <a:endParaRPr lang="en-US" altLang="en-US" baseline="-25000" dirty="0"/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3CE8631E-7730-4EA0-8999-017E389B4432}"/>
                </a:ext>
              </a:extLst>
            </p:cNvPr>
            <p:cNvGrpSpPr/>
            <p:nvPr/>
          </p:nvGrpSpPr>
          <p:grpSpPr>
            <a:xfrm>
              <a:off x="3372774" y="2292045"/>
              <a:ext cx="448001" cy="936992"/>
              <a:chOff x="1769184" y="1823795"/>
              <a:chExt cx="448001" cy="936992"/>
            </a:xfrm>
          </p:grpSpPr>
          <p:grpSp>
            <p:nvGrpSpPr>
              <p:cNvPr id="60" name="Group 9">
                <a:extLst>
                  <a:ext uri="{FF2B5EF4-FFF2-40B4-BE49-F238E27FC236}">
                    <a16:creationId xmlns:a16="http://schemas.microsoft.com/office/drawing/2014/main" id="{3ABC083A-0E1E-4566-B4FA-1B3137C28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82" name="Oval 10">
                  <a:extLst>
                    <a:ext uri="{FF2B5EF4-FFF2-40B4-BE49-F238E27FC236}">
                      <a16:creationId xmlns:a16="http://schemas.microsoft.com/office/drawing/2014/main" id="{106BB6D1-D81D-4AF6-A387-46C309D7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3" name="Oval 11">
                  <a:extLst>
                    <a:ext uri="{FF2B5EF4-FFF2-40B4-BE49-F238E27FC236}">
                      <a16:creationId xmlns:a16="http://schemas.microsoft.com/office/drawing/2014/main" id="{75F5D4C4-DDCF-4A11-94CB-CD2A8FF1F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4" name="AutoShape 12">
                  <a:extLst>
                    <a:ext uri="{FF2B5EF4-FFF2-40B4-BE49-F238E27FC236}">
                      <a16:creationId xmlns:a16="http://schemas.microsoft.com/office/drawing/2014/main" id="{84FA22A3-F0C2-45DB-B617-21C8CB587AE9}"/>
                    </a:ext>
                  </a:extLst>
                </p:cNvPr>
                <p:cNvCxnSpPr>
                  <a:cxnSpLocks noChangeShapeType="1"/>
                  <a:stCxn id="83" idx="4"/>
                  <a:endCxn id="82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5" name="Text Box 59">
                <a:extLst>
                  <a:ext uri="{FF2B5EF4-FFF2-40B4-BE49-F238E27FC236}">
                    <a16:creationId xmlns:a16="http://schemas.microsoft.com/office/drawing/2014/main" id="{C83B7702-3BEE-4A1E-9A0A-E3416E3D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3FE3F094-8D62-4E87-8AC1-77028B97C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DB307BAE-B299-4279-8C59-EFB4862EB728}"/>
                </a:ext>
              </a:extLst>
            </p:cNvPr>
            <p:cNvGrpSpPr/>
            <p:nvPr/>
          </p:nvGrpSpPr>
          <p:grpSpPr>
            <a:xfrm>
              <a:off x="1671077" y="2292045"/>
              <a:ext cx="506931" cy="369332"/>
              <a:chOff x="2345032" y="3744455"/>
              <a:chExt cx="506931" cy="369332"/>
            </a:xfrm>
          </p:grpSpPr>
          <p:sp>
            <p:nvSpPr>
              <p:cNvPr id="71683" name="Oval 11">
                <a:extLst>
                  <a:ext uri="{FF2B5EF4-FFF2-40B4-BE49-F238E27FC236}">
                    <a16:creationId xmlns:a16="http://schemas.microsoft.com/office/drawing/2014/main" id="{03894688-BD14-486F-9DFB-43E07118D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1684" name="Text Box 59">
                <a:extLst>
                  <a:ext uri="{FF2B5EF4-FFF2-40B4-BE49-F238E27FC236}">
                    <a16:creationId xmlns:a16="http://schemas.microsoft.com/office/drawing/2014/main" id="{5293FD54-F385-40AF-A3F0-9629CD6D7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sp>
          <p:nvSpPr>
            <p:cNvPr id="71686" name="Line 34">
              <a:extLst>
                <a:ext uri="{FF2B5EF4-FFF2-40B4-BE49-F238E27FC236}">
                  <a16:creationId xmlns:a16="http://schemas.microsoft.com/office/drawing/2014/main" id="{E3715DBF-82C5-4563-B858-159D00BE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054" y="2506617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47CD0B-84F5-4384-B55A-182F814823FF}"/>
                </a:ext>
              </a:extLst>
            </p:cNvPr>
            <p:cNvGrpSpPr/>
            <p:nvPr/>
          </p:nvGrpSpPr>
          <p:grpSpPr>
            <a:xfrm>
              <a:off x="4576021" y="2276872"/>
              <a:ext cx="1203100" cy="1540835"/>
              <a:chOff x="3034087" y="1892772"/>
              <a:chExt cx="1203100" cy="154083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C7BC4C2-3B9E-4744-B41B-E811256C7BED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68" name="Group 24">
                  <a:extLst>
                    <a:ext uri="{FF2B5EF4-FFF2-40B4-BE49-F238E27FC236}">
                      <a16:creationId xmlns:a16="http://schemas.microsoft.com/office/drawing/2014/main" id="{E689C17A-8A7D-48AF-8FB7-BEEB2A906E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73" name="Group 25">
                    <a:extLst>
                      <a:ext uri="{FF2B5EF4-FFF2-40B4-BE49-F238E27FC236}">
                        <a16:creationId xmlns:a16="http://schemas.microsoft.com/office/drawing/2014/main" id="{65FE7C0D-CFE4-4181-BA58-8B44EE9966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0BCCA7B3-F566-4ED4-A09A-3D2CB64A38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DBF93901-AFB7-4EEF-B325-C6898D3156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81" name="AutoShape 28">
                      <a:extLst>
                        <a:ext uri="{FF2B5EF4-FFF2-40B4-BE49-F238E27FC236}">
                          <a16:creationId xmlns:a16="http://schemas.microsoft.com/office/drawing/2014/main" id="{A77585FE-668E-478B-843A-A5B5B9D8C174}"/>
                        </a:ext>
                      </a:extLst>
                    </p:cNvPr>
                    <p:cNvCxnSpPr>
                      <a:cxnSpLocks noChangeShapeType="1"/>
                      <a:stCxn id="80" idx="4"/>
                      <a:endCxn id="79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74" name="Group 29">
                    <a:extLst>
                      <a:ext uri="{FF2B5EF4-FFF2-40B4-BE49-F238E27FC236}">
                        <a16:creationId xmlns:a16="http://schemas.microsoft.com/office/drawing/2014/main" id="{7BB11AB0-5AB2-480D-9FFF-A3CFF66B1A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76" name="Oval 30">
                      <a:extLst>
                        <a:ext uri="{FF2B5EF4-FFF2-40B4-BE49-F238E27FC236}">
                          <a16:creationId xmlns:a16="http://schemas.microsoft.com/office/drawing/2014/main" id="{AB88B1C9-162E-4BF2-A6B8-00BCC3053C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77" name="Oval 31">
                      <a:extLst>
                        <a:ext uri="{FF2B5EF4-FFF2-40B4-BE49-F238E27FC236}">
                          <a16:creationId xmlns:a16="http://schemas.microsoft.com/office/drawing/2014/main" id="{5D45F1F7-F964-4A94-93D9-5880EC4E62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78" name="AutoShape 32">
                      <a:extLst>
                        <a:ext uri="{FF2B5EF4-FFF2-40B4-BE49-F238E27FC236}">
                          <a16:creationId xmlns:a16="http://schemas.microsoft.com/office/drawing/2014/main" id="{DD004193-5701-48E6-961E-ABC47447360C}"/>
                        </a:ext>
                      </a:extLst>
                    </p:cNvPr>
                    <p:cNvCxnSpPr>
                      <a:cxnSpLocks noChangeShapeType="1"/>
                      <a:stCxn id="77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75" name="AutoShape 33">
                    <a:extLst>
                      <a:ext uri="{FF2B5EF4-FFF2-40B4-BE49-F238E27FC236}">
                        <a16:creationId xmlns:a16="http://schemas.microsoft.com/office/drawing/2014/main" id="{B75F95CC-F940-469C-B778-635C5DFC37F2}"/>
                      </a:ext>
                    </a:extLst>
                  </p:cNvPr>
                  <p:cNvCxnSpPr>
                    <a:cxnSpLocks noChangeShapeType="1"/>
                    <a:stCxn id="80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9" name="Text Box 59">
                  <a:extLst>
                    <a:ext uri="{FF2B5EF4-FFF2-40B4-BE49-F238E27FC236}">
                      <a16:creationId xmlns:a16="http://schemas.microsoft.com/office/drawing/2014/main" id="{90E6DDA8-89A6-4CDA-BB66-B249512E4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70" name="Text Box 59">
                  <a:extLst>
                    <a:ext uri="{FF2B5EF4-FFF2-40B4-BE49-F238E27FC236}">
                      <a16:creationId xmlns:a16="http://schemas.microsoft.com/office/drawing/2014/main" id="{00A85266-6E0D-459B-AA72-63B2721DC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72" name="Text Box 59">
                  <a:extLst>
                    <a:ext uri="{FF2B5EF4-FFF2-40B4-BE49-F238E27FC236}">
                      <a16:creationId xmlns:a16="http://schemas.microsoft.com/office/drawing/2014/main" id="{10DDF4CE-A535-4742-A892-B3E73101F3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71687" name="Text Box 59">
                <a:extLst>
                  <a:ext uri="{FF2B5EF4-FFF2-40B4-BE49-F238E27FC236}">
                    <a16:creationId xmlns:a16="http://schemas.microsoft.com/office/drawing/2014/main" id="{96CD0C49-9189-4D53-AD2B-504AEFEB9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E332BD32-CCC0-41D8-84E1-144A28E83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3669" y="2455921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2DB4AAE-09B6-4D8F-AAFB-5DCD40BFCC78}"/>
                </a:ext>
              </a:extLst>
            </p:cNvPr>
            <p:cNvGrpSpPr/>
            <p:nvPr/>
          </p:nvGrpSpPr>
          <p:grpSpPr>
            <a:xfrm>
              <a:off x="4174303" y="2276872"/>
              <a:ext cx="448001" cy="936992"/>
              <a:chOff x="1769184" y="1823795"/>
              <a:chExt cx="448001" cy="936992"/>
            </a:xfrm>
          </p:grpSpPr>
          <p:grpSp>
            <p:nvGrpSpPr>
              <p:cNvPr id="122" name="Group 9">
                <a:extLst>
                  <a:ext uri="{FF2B5EF4-FFF2-40B4-BE49-F238E27FC236}">
                    <a16:creationId xmlns:a16="http://schemas.microsoft.com/office/drawing/2014/main" id="{1386FDFC-5B47-422B-99D3-23C0BC7FC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25" name="Oval 10">
                  <a:extLst>
                    <a:ext uri="{FF2B5EF4-FFF2-40B4-BE49-F238E27FC236}">
                      <a16:creationId xmlns:a16="http://schemas.microsoft.com/office/drawing/2014/main" id="{7F946D16-E900-447C-98C0-7B7707645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26" name="Oval 11">
                  <a:extLst>
                    <a:ext uri="{FF2B5EF4-FFF2-40B4-BE49-F238E27FC236}">
                      <a16:creationId xmlns:a16="http://schemas.microsoft.com/office/drawing/2014/main" id="{D7198392-94B1-4C63-9886-8C09FA703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27" name="AutoShape 12">
                  <a:extLst>
                    <a:ext uri="{FF2B5EF4-FFF2-40B4-BE49-F238E27FC236}">
                      <a16:creationId xmlns:a16="http://schemas.microsoft.com/office/drawing/2014/main" id="{A67AD069-FD63-4185-ADA0-516B03863AC0}"/>
                    </a:ext>
                  </a:extLst>
                </p:cNvPr>
                <p:cNvCxnSpPr>
                  <a:cxnSpLocks noChangeShapeType="1"/>
                  <a:stCxn id="126" idx="4"/>
                  <a:endCxn id="125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125BF869-E0E4-4429-908A-9EF3E5544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3A737D7D-90C2-478D-979C-A7B8B8D1B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E7F41D-7EC8-4E84-AD62-C553A8DAAE9E}"/>
                </a:ext>
              </a:extLst>
            </p:cNvPr>
            <p:cNvGrpSpPr/>
            <p:nvPr/>
          </p:nvGrpSpPr>
          <p:grpSpPr>
            <a:xfrm>
              <a:off x="2480949" y="2312137"/>
              <a:ext cx="506931" cy="369332"/>
              <a:chOff x="2345032" y="3744455"/>
              <a:chExt cx="506931" cy="369332"/>
            </a:xfrm>
          </p:grpSpPr>
          <p:sp>
            <p:nvSpPr>
              <p:cNvPr id="107" name="Oval 11">
                <a:extLst>
                  <a:ext uri="{FF2B5EF4-FFF2-40B4-BE49-F238E27FC236}">
                    <a16:creationId xmlns:a16="http://schemas.microsoft.com/office/drawing/2014/main" id="{B70E5459-1413-4771-B634-F9422A95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Text Box 59">
                <a:extLst>
                  <a:ext uri="{FF2B5EF4-FFF2-40B4-BE49-F238E27FC236}">
                    <a16:creationId xmlns:a16="http://schemas.microsoft.com/office/drawing/2014/main" id="{94C864DA-7BBE-40A2-9C8F-6489F474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105" name="Line 34">
              <a:extLst>
                <a:ext uri="{FF2B5EF4-FFF2-40B4-BE49-F238E27FC236}">
                  <a16:creationId xmlns:a16="http://schemas.microsoft.com/office/drawing/2014/main" id="{052DF5B5-13B9-4D09-8C40-0E8F68B7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898" y="2462826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321691-E26D-4FC9-9449-81B2369F2258}"/>
                </a:ext>
              </a:extLst>
            </p:cNvPr>
            <p:cNvGrpSpPr/>
            <p:nvPr/>
          </p:nvGrpSpPr>
          <p:grpSpPr>
            <a:xfrm>
              <a:off x="5225710" y="2276872"/>
              <a:ext cx="2645902" cy="2081804"/>
              <a:chOff x="5895145" y="1885635"/>
              <a:chExt cx="2645902" cy="2081804"/>
            </a:xfrm>
          </p:grpSpPr>
          <p:grpSp>
            <p:nvGrpSpPr>
              <p:cNvPr id="71689" name="Group 71688">
                <a:extLst>
                  <a:ext uri="{FF2B5EF4-FFF2-40B4-BE49-F238E27FC236}">
                    <a16:creationId xmlns:a16="http://schemas.microsoft.com/office/drawing/2014/main" id="{AF072D60-20DF-4A13-9CD1-F3BA44EF57A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AC13388-F428-4FB6-92DF-F8A321B18903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109" name="Group 24">
                    <a:extLst>
                      <a:ext uri="{FF2B5EF4-FFF2-40B4-BE49-F238E27FC236}">
                        <a16:creationId xmlns:a16="http://schemas.microsoft.com/office/drawing/2014/main" id="{C37436EF-DB7E-47F9-AC27-6023CACA84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13" name="Group 25">
                      <a:extLst>
                        <a:ext uri="{FF2B5EF4-FFF2-40B4-BE49-F238E27FC236}">
                          <a16:creationId xmlns:a16="http://schemas.microsoft.com/office/drawing/2014/main" id="{E9B734F4-828C-4FD3-92E6-66F43150716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19" name="Oval 118">
                        <a:extLst>
                          <a:ext uri="{FF2B5EF4-FFF2-40B4-BE49-F238E27FC236}">
                            <a16:creationId xmlns:a16="http://schemas.microsoft.com/office/drawing/2014/main" id="{CEB9CB92-BC00-4DE7-B8F8-594BE62471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E0D91371-80AD-4FC7-B143-0FC8F7B336C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21" name="AutoShape 28">
                        <a:extLst>
                          <a:ext uri="{FF2B5EF4-FFF2-40B4-BE49-F238E27FC236}">
                            <a16:creationId xmlns:a16="http://schemas.microsoft.com/office/drawing/2014/main" id="{4546D0A4-A90F-4D9B-B51A-DD6AA5885BA6}"/>
                          </a:ext>
                        </a:extLst>
                      </p:cNvPr>
                      <p:cNvCxnSpPr>
                        <a:cxnSpLocks noChangeShapeType="1"/>
                        <a:stCxn id="120" idx="4"/>
                        <a:endCxn id="11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14" name="Group 29">
                      <a:extLst>
                        <a:ext uri="{FF2B5EF4-FFF2-40B4-BE49-F238E27FC236}">
                          <a16:creationId xmlns:a16="http://schemas.microsoft.com/office/drawing/2014/main" id="{AC3B437C-27F1-4240-8A44-ACB3816DF96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16" name="Oval 30">
                        <a:extLst>
                          <a:ext uri="{FF2B5EF4-FFF2-40B4-BE49-F238E27FC236}">
                            <a16:creationId xmlns:a16="http://schemas.microsoft.com/office/drawing/2014/main" id="{558780A6-EDC3-42E0-B361-8A155B704E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17" name="Oval 31">
                        <a:extLst>
                          <a:ext uri="{FF2B5EF4-FFF2-40B4-BE49-F238E27FC236}">
                            <a16:creationId xmlns:a16="http://schemas.microsoft.com/office/drawing/2014/main" id="{643BC2C4-DD48-4E1B-A8CF-4F066702C7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18" name="AutoShape 32">
                        <a:extLst>
                          <a:ext uri="{FF2B5EF4-FFF2-40B4-BE49-F238E27FC236}">
                            <a16:creationId xmlns:a16="http://schemas.microsoft.com/office/drawing/2014/main" id="{E1E3ED19-A7CB-42D2-A787-317434073584}"/>
                          </a:ext>
                        </a:extLst>
                      </p:cNvPr>
                      <p:cNvCxnSpPr>
                        <a:cxnSpLocks noChangeShapeType="1"/>
                        <a:stCxn id="11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15" name="AutoShape 33">
                      <a:extLst>
                        <a:ext uri="{FF2B5EF4-FFF2-40B4-BE49-F238E27FC236}">
                          <a16:creationId xmlns:a16="http://schemas.microsoft.com/office/drawing/2014/main" id="{1914445E-0F09-4C51-8E99-A0786DBD4DAB}"/>
                        </a:ext>
                      </a:extLst>
                    </p:cNvPr>
                    <p:cNvCxnSpPr>
                      <a:cxnSpLocks noChangeShapeType="1"/>
                      <a:stCxn id="12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404C7964-88B9-4FBC-A204-D7881D2EF6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11" name="Text Box 59">
                    <a:extLst>
                      <a:ext uri="{FF2B5EF4-FFF2-40B4-BE49-F238E27FC236}">
                        <a16:creationId xmlns:a16="http://schemas.microsoft.com/office/drawing/2014/main" id="{8D02850F-3235-4047-9C66-D036827DDB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2" name="Text Box 59">
                    <a:extLst>
                      <a:ext uri="{FF2B5EF4-FFF2-40B4-BE49-F238E27FC236}">
                        <a16:creationId xmlns:a16="http://schemas.microsoft.com/office/drawing/2014/main" id="{64363111-7F10-49B0-9649-F711735131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06" name="Text Box 59">
                  <a:extLst>
                    <a:ext uri="{FF2B5EF4-FFF2-40B4-BE49-F238E27FC236}">
                      <a16:creationId xmlns:a16="http://schemas.microsoft.com/office/drawing/2014/main" id="{EC424003-846F-41C9-9431-6563E72C32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B648736-BF48-4157-A27A-25BD1F331D24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7D96BDB-5033-4E9E-A66E-8ADDBE5D02B3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32" name="Group 24">
                    <a:extLst>
                      <a:ext uri="{FF2B5EF4-FFF2-40B4-BE49-F238E27FC236}">
                        <a16:creationId xmlns:a16="http://schemas.microsoft.com/office/drawing/2014/main" id="{F2AACB76-5E64-446D-A6BB-DAA04A57EA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36" name="Group 25">
                      <a:extLst>
                        <a:ext uri="{FF2B5EF4-FFF2-40B4-BE49-F238E27FC236}">
                          <a16:creationId xmlns:a16="http://schemas.microsoft.com/office/drawing/2014/main" id="{188716FA-3544-4ADE-BFC8-F434292E93D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42" name="Oval 141">
                        <a:extLst>
                          <a:ext uri="{FF2B5EF4-FFF2-40B4-BE49-F238E27FC236}">
                            <a16:creationId xmlns:a16="http://schemas.microsoft.com/office/drawing/2014/main" id="{CD15D1CC-76E2-4ACF-B88B-16B89CFA2A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3" name="Oval 142">
                        <a:extLst>
                          <a:ext uri="{FF2B5EF4-FFF2-40B4-BE49-F238E27FC236}">
                            <a16:creationId xmlns:a16="http://schemas.microsoft.com/office/drawing/2014/main" id="{D8F5E3F2-D37B-4C23-B90D-3842C50C76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4" name="AutoShape 28">
                        <a:extLst>
                          <a:ext uri="{FF2B5EF4-FFF2-40B4-BE49-F238E27FC236}">
                            <a16:creationId xmlns:a16="http://schemas.microsoft.com/office/drawing/2014/main" id="{E1A7AFA6-3CB3-4297-955F-510A8F61686B}"/>
                          </a:ext>
                        </a:extLst>
                      </p:cNvPr>
                      <p:cNvCxnSpPr>
                        <a:cxnSpLocks noChangeShapeType="1"/>
                        <a:stCxn id="143" idx="4"/>
                        <a:endCxn id="142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37" name="Group 29">
                      <a:extLst>
                        <a:ext uri="{FF2B5EF4-FFF2-40B4-BE49-F238E27FC236}">
                          <a16:creationId xmlns:a16="http://schemas.microsoft.com/office/drawing/2014/main" id="{209C6A83-FCB0-4C6D-AF85-DB6ED8D66A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39" name="Oval 30">
                        <a:extLst>
                          <a:ext uri="{FF2B5EF4-FFF2-40B4-BE49-F238E27FC236}">
                            <a16:creationId xmlns:a16="http://schemas.microsoft.com/office/drawing/2014/main" id="{6795008F-EDF6-4BC9-A632-B22ECE8D649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0" name="Oval 31">
                        <a:extLst>
                          <a:ext uri="{FF2B5EF4-FFF2-40B4-BE49-F238E27FC236}">
                            <a16:creationId xmlns:a16="http://schemas.microsoft.com/office/drawing/2014/main" id="{B1D77DCF-6623-40F8-AA9F-2417612733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1" name="AutoShape 32">
                        <a:extLst>
                          <a:ext uri="{FF2B5EF4-FFF2-40B4-BE49-F238E27FC236}">
                            <a16:creationId xmlns:a16="http://schemas.microsoft.com/office/drawing/2014/main" id="{9E49F644-9B90-4143-BEAB-ADAD78D1BAD2}"/>
                          </a:ext>
                        </a:extLst>
                      </p:cNvPr>
                      <p:cNvCxnSpPr>
                        <a:cxnSpLocks noChangeShapeType="1"/>
                        <a:stCxn id="140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38" name="AutoShape 33">
                      <a:extLst>
                        <a:ext uri="{FF2B5EF4-FFF2-40B4-BE49-F238E27FC236}">
                          <a16:creationId xmlns:a16="http://schemas.microsoft.com/office/drawing/2014/main" id="{7AC7FCB5-B262-45E4-9B6A-9EE5FB15F8A9}"/>
                        </a:ext>
                      </a:extLst>
                    </p:cNvPr>
                    <p:cNvCxnSpPr>
                      <a:cxnSpLocks noChangeShapeType="1"/>
                      <a:stCxn id="143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33" name="Text Box 59">
                    <a:extLst>
                      <a:ext uri="{FF2B5EF4-FFF2-40B4-BE49-F238E27FC236}">
                        <a16:creationId xmlns:a16="http://schemas.microsoft.com/office/drawing/2014/main" id="{A86FC43E-C056-44CA-9AEB-1320ADBF9E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34" name="Text Box 59">
                    <a:extLst>
                      <a:ext uri="{FF2B5EF4-FFF2-40B4-BE49-F238E27FC236}">
                        <a16:creationId xmlns:a16="http://schemas.microsoft.com/office/drawing/2014/main" id="{97D935A6-D73B-4B73-8433-C8C0F31E76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35" name="Text Box 59">
                    <a:extLst>
                      <a:ext uri="{FF2B5EF4-FFF2-40B4-BE49-F238E27FC236}">
                        <a16:creationId xmlns:a16="http://schemas.microsoft.com/office/drawing/2014/main" id="{552AEF8A-E8C7-40DF-AB91-4FA9AB6F87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31" name="Text Box 59">
                  <a:extLst>
                    <a:ext uri="{FF2B5EF4-FFF2-40B4-BE49-F238E27FC236}">
                      <a16:creationId xmlns:a16="http://schemas.microsoft.com/office/drawing/2014/main" id="{5A1A6E89-3F50-4C43-9BAA-5505C17635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45" name="AutoShape 33">
                <a:extLst>
                  <a:ext uri="{FF2B5EF4-FFF2-40B4-BE49-F238E27FC236}">
                    <a16:creationId xmlns:a16="http://schemas.microsoft.com/office/drawing/2014/main" id="{E4A798D1-26E5-425A-B575-A16D69B8E7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C8DFEFF-ECE6-471A-A176-726DBB9049DA}"/>
              </a:ext>
            </a:extLst>
          </p:cNvPr>
          <p:cNvSpPr txBox="1"/>
          <p:nvPr/>
        </p:nvSpPr>
        <p:spPr>
          <a:xfrm>
            <a:off x="1080071" y="3879320"/>
            <a:ext cx="212377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Fix Pointer</a:t>
            </a:r>
          </a:p>
        </p:txBody>
      </p:sp>
      <p:sp>
        <p:nvSpPr>
          <p:cNvPr id="9" name="Line 37">
            <a:extLst>
              <a:ext uri="{FF2B5EF4-FFF2-40B4-BE49-F238E27FC236}">
                <a16:creationId xmlns:a16="http://schemas.microsoft.com/office/drawing/2014/main" id="{0112B94D-E355-47B3-B3AE-A2D661436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6123" y="2192051"/>
            <a:ext cx="832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38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F9356-7EC8-47FD-9E66-F33607D975AF}"/>
              </a:ext>
            </a:extLst>
          </p:cNvPr>
          <p:cNvGrpSpPr/>
          <p:nvPr/>
        </p:nvGrpSpPr>
        <p:grpSpPr>
          <a:xfrm>
            <a:off x="850683" y="2001653"/>
            <a:ext cx="7020929" cy="2081804"/>
            <a:chOff x="850683" y="2276872"/>
            <a:chExt cx="7020929" cy="2081804"/>
          </a:xfrm>
        </p:grpSpPr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3DBB304A-3FBE-4A5A-9633-48BE45B33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153" y="2486110"/>
              <a:ext cx="450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C9AD4201-72B7-467F-81A3-8A3C8763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794" y="2485525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ED89F7DE-BD60-4779-B004-20AC8F491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683" y="2336730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</a:t>
              </a:r>
              <a:endParaRPr lang="en-US" altLang="en-US" baseline="-25000" dirty="0"/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3CE8631E-7730-4EA0-8999-017E389B4432}"/>
                </a:ext>
              </a:extLst>
            </p:cNvPr>
            <p:cNvGrpSpPr/>
            <p:nvPr/>
          </p:nvGrpSpPr>
          <p:grpSpPr>
            <a:xfrm>
              <a:off x="3372774" y="2292045"/>
              <a:ext cx="448001" cy="936992"/>
              <a:chOff x="1769184" y="1823795"/>
              <a:chExt cx="448001" cy="936992"/>
            </a:xfrm>
          </p:grpSpPr>
          <p:grpSp>
            <p:nvGrpSpPr>
              <p:cNvPr id="60" name="Group 9">
                <a:extLst>
                  <a:ext uri="{FF2B5EF4-FFF2-40B4-BE49-F238E27FC236}">
                    <a16:creationId xmlns:a16="http://schemas.microsoft.com/office/drawing/2014/main" id="{3ABC083A-0E1E-4566-B4FA-1B3137C28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82" name="Oval 10">
                  <a:extLst>
                    <a:ext uri="{FF2B5EF4-FFF2-40B4-BE49-F238E27FC236}">
                      <a16:creationId xmlns:a16="http://schemas.microsoft.com/office/drawing/2014/main" id="{106BB6D1-D81D-4AF6-A387-46C309D7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3" name="Oval 11">
                  <a:extLst>
                    <a:ext uri="{FF2B5EF4-FFF2-40B4-BE49-F238E27FC236}">
                      <a16:creationId xmlns:a16="http://schemas.microsoft.com/office/drawing/2014/main" id="{75F5D4C4-DDCF-4A11-94CB-CD2A8FF1F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4" name="AutoShape 12">
                  <a:extLst>
                    <a:ext uri="{FF2B5EF4-FFF2-40B4-BE49-F238E27FC236}">
                      <a16:creationId xmlns:a16="http://schemas.microsoft.com/office/drawing/2014/main" id="{84FA22A3-F0C2-45DB-B617-21C8CB587AE9}"/>
                    </a:ext>
                  </a:extLst>
                </p:cNvPr>
                <p:cNvCxnSpPr>
                  <a:cxnSpLocks noChangeShapeType="1"/>
                  <a:stCxn id="83" idx="4"/>
                  <a:endCxn id="82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5" name="Text Box 59">
                <a:extLst>
                  <a:ext uri="{FF2B5EF4-FFF2-40B4-BE49-F238E27FC236}">
                    <a16:creationId xmlns:a16="http://schemas.microsoft.com/office/drawing/2014/main" id="{C83B7702-3BEE-4A1E-9A0A-E3416E3D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3FE3F094-8D62-4E87-8AC1-77028B97C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DB307BAE-B299-4279-8C59-EFB4862EB728}"/>
                </a:ext>
              </a:extLst>
            </p:cNvPr>
            <p:cNvGrpSpPr/>
            <p:nvPr/>
          </p:nvGrpSpPr>
          <p:grpSpPr>
            <a:xfrm>
              <a:off x="1671077" y="2292045"/>
              <a:ext cx="506931" cy="369332"/>
              <a:chOff x="2345032" y="3744455"/>
              <a:chExt cx="506931" cy="369332"/>
            </a:xfrm>
          </p:grpSpPr>
          <p:sp>
            <p:nvSpPr>
              <p:cNvPr id="71683" name="Oval 11">
                <a:extLst>
                  <a:ext uri="{FF2B5EF4-FFF2-40B4-BE49-F238E27FC236}">
                    <a16:creationId xmlns:a16="http://schemas.microsoft.com/office/drawing/2014/main" id="{03894688-BD14-486F-9DFB-43E07118D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1684" name="Text Box 59">
                <a:extLst>
                  <a:ext uri="{FF2B5EF4-FFF2-40B4-BE49-F238E27FC236}">
                    <a16:creationId xmlns:a16="http://schemas.microsoft.com/office/drawing/2014/main" id="{5293FD54-F385-40AF-A3F0-9629CD6D7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sp>
          <p:nvSpPr>
            <p:cNvPr id="71686" name="Line 34">
              <a:extLst>
                <a:ext uri="{FF2B5EF4-FFF2-40B4-BE49-F238E27FC236}">
                  <a16:creationId xmlns:a16="http://schemas.microsoft.com/office/drawing/2014/main" id="{E3715DBF-82C5-4563-B858-159D00BE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054" y="2506617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47CD0B-84F5-4384-B55A-182F814823FF}"/>
                </a:ext>
              </a:extLst>
            </p:cNvPr>
            <p:cNvGrpSpPr/>
            <p:nvPr/>
          </p:nvGrpSpPr>
          <p:grpSpPr>
            <a:xfrm>
              <a:off x="4576021" y="2276872"/>
              <a:ext cx="1203100" cy="1540835"/>
              <a:chOff x="3034087" y="1892772"/>
              <a:chExt cx="1203100" cy="154083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C7BC4C2-3B9E-4744-B41B-E811256C7BED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68" name="Group 24">
                  <a:extLst>
                    <a:ext uri="{FF2B5EF4-FFF2-40B4-BE49-F238E27FC236}">
                      <a16:creationId xmlns:a16="http://schemas.microsoft.com/office/drawing/2014/main" id="{E689C17A-8A7D-48AF-8FB7-BEEB2A906E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73" name="Group 25">
                    <a:extLst>
                      <a:ext uri="{FF2B5EF4-FFF2-40B4-BE49-F238E27FC236}">
                        <a16:creationId xmlns:a16="http://schemas.microsoft.com/office/drawing/2014/main" id="{65FE7C0D-CFE4-4181-BA58-8B44EE9966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0BCCA7B3-F566-4ED4-A09A-3D2CB64A38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DBF93901-AFB7-4EEF-B325-C6898D3156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81" name="AutoShape 28">
                      <a:extLst>
                        <a:ext uri="{FF2B5EF4-FFF2-40B4-BE49-F238E27FC236}">
                          <a16:creationId xmlns:a16="http://schemas.microsoft.com/office/drawing/2014/main" id="{A77585FE-668E-478B-843A-A5B5B9D8C174}"/>
                        </a:ext>
                      </a:extLst>
                    </p:cNvPr>
                    <p:cNvCxnSpPr>
                      <a:cxnSpLocks noChangeShapeType="1"/>
                      <a:stCxn id="80" idx="4"/>
                      <a:endCxn id="79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74" name="Group 29">
                    <a:extLst>
                      <a:ext uri="{FF2B5EF4-FFF2-40B4-BE49-F238E27FC236}">
                        <a16:creationId xmlns:a16="http://schemas.microsoft.com/office/drawing/2014/main" id="{7BB11AB0-5AB2-480D-9FFF-A3CFF66B1A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76" name="Oval 30">
                      <a:extLst>
                        <a:ext uri="{FF2B5EF4-FFF2-40B4-BE49-F238E27FC236}">
                          <a16:creationId xmlns:a16="http://schemas.microsoft.com/office/drawing/2014/main" id="{AB88B1C9-162E-4BF2-A6B8-00BCC3053C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77" name="Oval 31">
                      <a:extLst>
                        <a:ext uri="{FF2B5EF4-FFF2-40B4-BE49-F238E27FC236}">
                          <a16:creationId xmlns:a16="http://schemas.microsoft.com/office/drawing/2014/main" id="{5D45F1F7-F964-4A94-93D9-5880EC4E62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78" name="AutoShape 32">
                      <a:extLst>
                        <a:ext uri="{FF2B5EF4-FFF2-40B4-BE49-F238E27FC236}">
                          <a16:creationId xmlns:a16="http://schemas.microsoft.com/office/drawing/2014/main" id="{DD004193-5701-48E6-961E-ABC47447360C}"/>
                        </a:ext>
                      </a:extLst>
                    </p:cNvPr>
                    <p:cNvCxnSpPr>
                      <a:cxnSpLocks noChangeShapeType="1"/>
                      <a:stCxn id="77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75" name="AutoShape 33">
                    <a:extLst>
                      <a:ext uri="{FF2B5EF4-FFF2-40B4-BE49-F238E27FC236}">
                        <a16:creationId xmlns:a16="http://schemas.microsoft.com/office/drawing/2014/main" id="{B75F95CC-F940-469C-B778-635C5DFC37F2}"/>
                      </a:ext>
                    </a:extLst>
                  </p:cNvPr>
                  <p:cNvCxnSpPr>
                    <a:cxnSpLocks noChangeShapeType="1"/>
                    <a:stCxn id="80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9" name="Text Box 59">
                  <a:extLst>
                    <a:ext uri="{FF2B5EF4-FFF2-40B4-BE49-F238E27FC236}">
                      <a16:creationId xmlns:a16="http://schemas.microsoft.com/office/drawing/2014/main" id="{90E6DDA8-89A6-4CDA-BB66-B249512E4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70" name="Text Box 59">
                  <a:extLst>
                    <a:ext uri="{FF2B5EF4-FFF2-40B4-BE49-F238E27FC236}">
                      <a16:creationId xmlns:a16="http://schemas.microsoft.com/office/drawing/2014/main" id="{00A85266-6E0D-459B-AA72-63B2721DC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72" name="Text Box 59">
                  <a:extLst>
                    <a:ext uri="{FF2B5EF4-FFF2-40B4-BE49-F238E27FC236}">
                      <a16:creationId xmlns:a16="http://schemas.microsoft.com/office/drawing/2014/main" id="{10DDF4CE-A535-4742-A892-B3E73101F3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71687" name="Text Box 59">
                <a:extLst>
                  <a:ext uri="{FF2B5EF4-FFF2-40B4-BE49-F238E27FC236}">
                    <a16:creationId xmlns:a16="http://schemas.microsoft.com/office/drawing/2014/main" id="{96CD0C49-9189-4D53-AD2B-504AEFEB9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E332BD32-CCC0-41D8-84E1-144A28E83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3669" y="2455921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2DB4AAE-09B6-4D8F-AAFB-5DCD40BFCC78}"/>
                </a:ext>
              </a:extLst>
            </p:cNvPr>
            <p:cNvGrpSpPr/>
            <p:nvPr/>
          </p:nvGrpSpPr>
          <p:grpSpPr>
            <a:xfrm>
              <a:off x="4174303" y="2276872"/>
              <a:ext cx="448001" cy="936992"/>
              <a:chOff x="1769184" y="1823795"/>
              <a:chExt cx="448001" cy="936992"/>
            </a:xfrm>
          </p:grpSpPr>
          <p:grpSp>
            <p:nvGrpSpPr>
              <p:cNvPr id="122" name="Group 9">
                <a:extLst>
                  <a:ext uri="{FF2B5EF4-FFF2-40B4-BE49-F238E27FC236}">
                    <a16:creationId xmlns:a16="http://schemas.microsoft.com/office/drawing/2014/main" id="{1386FDFC-5B47-422B-99D3-23C0BC7FC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25" name="Oval 10">
                  <a:extLst>
                    <a:ext uri="{FF2B5EF4-FFF2-40B4-BE49-F238E27FC236}">
                      <a16:creationId xmlns:a16="http://schemas.microsoft.com/office/drawing/2014/main" id="{7F946D16-E900-447C-98C0-7B7707645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26" name="Oval 11">
                  <a:extLst>
                    <a:ext uri="{FF2B5EF4-FFF2-40B4-BE49-F238E27FC236}">
                      <a16:creationId xmlns:a16="http://schemas.microsoft.com/office/drawing/2014/main" id="{D7198392-94B1-4C63-9886-8C09FA703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27" name="AutoShape 12">
                  <a:extLst>
                    <a:ext uri="{FF2B5EF4-FFF2-40B4-BE49-F238E27FC236}">
                      <a16:creationId xmlns:a16="http://schemas.microsoft.com/office/drawing/2014/main" id="{A67AD069-FD63-4185-ADA0-516B03863AC0}"/>
                    </a:ext>
                  </a:extLst>
                </p:cNvPr>
                <p:cNvCxnSpPr>
                  <a:cxnSpLocks noChangeShapeType="1"/>
                  <a:stCxn id="126" idx="4"/>
                  <a:endCxn id="125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125BF869-E0E4-4429-908A-9EF3E5544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3A737D7D-90C2-478D-979C-A7B8B8D1B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E7F41D-7EC8-4E84-AD62-C553A8DAAE9E}"/>
                </a:ext>
              </a:extLst>
            </p:cNvPr>
            <p:cNvGrpSpPr/>
            <p:nvPr/>
          </p:nvGrpSpPr>
          <p:grpSpPr>
            <a:xfrm>
              <a:off x="2480949" y="2312137"/>
              <a:ext cx="506931" cy="369332"/>
              <a:chOff x="2345032" y="3744455"/>
              <a:chExt cx="506931" cy="369332"/>
            </a:xfrm>
          </p:grpSpPr>
          <p:sp>
            <p:nvSpPr>
              <p:cNvPr id="107" name="Oval 11">
                <a:extLst>
                  <a:ext uri="{FF2B5EF4-FFF2-40B4-BE49-F238E27FC236}">
                    <a16:creationId xmlns:a16="http://schemas.microsoft.com/office/drawing/2014/main" id="{B70E5459-1413-4771-B634-F9422A95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Text Box 59">
                <a:extLst>
                  <a:ext uri="{FF2B5EF4-FFF2-40B4-BE49-F238E27FC236}">
                    <a16:creationId xmlns:a16="http://schemas.microsoft.com/office/drawing/2014/main" id="{94C864DA-7BBE-40A2-9C8F-6489F474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105" name="Line 34">
              <a:extLst>
                <a:ext uri="{FF2B5EF4-FFF2-40B4-BE49-F238E27FC236}">
                  <a16:creationId xmlns:a16="http://schemas.microsoft.com/office/drawing/2014/main" id="{052DF5B5-13B9-4D09-8C40-0E8F68B7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898" y="2462826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321691-E26D-4FC9-9449-81B2369F2258}"/>
                </a:ext>
              </a:extLst>
            </p:cNvPr>
            <p:cNvGrpSpPr/>
            <p:nvPr/>
          </p:nvGrpSpPr>
          <p:grpSpPr>
            <a:xfrm>
              <a:off x="5225710" y="2276872"/>
              <a:ext cx="2645902" cy="2081804"/>
              <a:chOff x="5895145" y="1885635"/>
              <a:chExt cx="2645902" cy="2081804"/>
            </a:xfrm>
          </p:grpSpPr>
          <p:grpSp>
            <p:nvGrpSpPr>
              <p:cNvPr id="71689" name="Group 71688">
                <a:extLst>
                  <a:ext uri="{FF2B5EF4-FFF2-40B4-BE49-F238E27FC236}">
                    <a16:creationId xmlns:a16="http://schemas.microsoft.com/office/drawing/2014/main" id="{AF072D60-20DF-4A13-9CD1-F3BA44EF57A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AC13388-F428-4FB6-92DF-F8A321B18903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109" name="Group 24">
                    <a:extLst>
                      <a:ext uri="{FF2B5EF4-FFF2-40B4-BE49-F238E27FC236}">
                        <a16:creationId xmlns:a16="http://schemas.microsoft.com/office/drawing/2014/main" id="{C37436EF-DB7E-47F9-AC27-6023CACA84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13" name="Group 25">
                      <a:extLst>
                        <a:ext uri="{FF2B5EF4-FFF2-40B4-BE49-F238E27FC236}">
                          <a16:creationId xmlns:a16="http://schemas.microsoft.com/office/drawing/2014/main" id="{E9B734F4-828C-4FD3-92E6-66F43150716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19" name="Oval 118">
                        <a:extLst>
                          <a:ext uri="{FF2B5EF4-FFF2-40B4-BE49-F238E27FC236}">
                            <a16:creationId xmlns:a16="http://schemas.microsoft.com/office/drawing/2014/main" id="{CEB9CB92-BC00-4DE7-B8F8-594BE62471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E0D91371-80AD-4FC7-B143-0FC8F7B336C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21" name="AutoShape 28">
                        <a:extLst>
                          <a:ext uri="{FF2B5EF4-FFF2-40B4-BE49-F238E27FC236}">
                            <a16:creationId xmlns:a16="http://schemas.microsoft.com/office/drawing/2014/main" id="{4546D0A4-A90F-4D9B-B51A-DD6AA5885BA6}"/>
                          </a:ext>
                        </a:extLst>
                      </p:cNvPr>
                      <p:cNvCxnSpPr>
                        <a:cxnSpLocks noChangeShapeType="1"/>
                        <a:stCxn id="120" idx="4"/>
                        <a:endCxn id="11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14" name="Group 29">
                      <a:extLst>
                        <a:ext uri="{FF2B5EF4-FFF2-40B4-BE49-F238E27FC236}">
                          <a16:creationId xmlns:a16="http://schemas.microsoft.com/office/drawing/2014/main" id="{AC3B437C-27F1-4240-8A44-ACB3816DF96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16" name="Oval 30">
                        <a:extLst>
                          <a:ext uri="{FF2B5EF4-FFF2-40B4-BE49-F238E27FC236}">
                            <a16:creationId xmlns:a16="http://schemas.microsoft.com/office/drawing/2014/main" id="{558780A6-EDC3-42E0-B361-8A155B704E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17" name="Oval 31">
                        <a:extLst>
                          <a:ext uri="{FF2B5EF4-FFF2-40B4-BE49-F238E27FC236}">
                            <a16:creationId xmlns:a16="http://schemas.microsoft.com/office/drawing/2014/main" id="{643BC2C4-DD48-4E1B-A8CF-4F066702C7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18" name="AutoShape 32">
                        <a:extLst>
                          <a:ext uri="{FF2B5EF4-FFF2-40B4-BE49-F238E27FC236}">
                            <a16:creationId xmlns:a16="http://schemas.microsoft.com/office/drawing/2014/main" id="{E1E3ED19-A7CB-42D2-A787-317434073584}"/>
                          </a:ext>
                        </a:extLst>
                      </p:cNvPr>
                      <p:cNvCxnSpPr>
                        <a:cxnSpLocks noChangeShapeType="1"/>
                        <a:stCxn id="11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15" name="AutoShape 33">
                      <a:extLst>
                        <a:ext uri="{FF2B5EF4-FFF2-40B4-BE49-F238E27FC236}">
                          <a16:creationId xmlns:a16="http://schemas.microsoft.com/office/drawing/2014/main" id="{1914445E-0F09-4C51-8E99-A0786DBD4DAB}"/>
                        </a:ext>
                      </a:extLst>
                    </p:cNvPr>
                    <p:cNvCxnSpPr>
                      <a:cxnSpLocks noChangeShapeType="1"/>
                      <a:stCxn id="12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404C7964-88B9-4FBC-A204-D7881D2EF6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11" name="Text Box 59">
                    <a:extLst>
                      <a:ext uri="{FF2B5EF4-FFF2-40B4-BE49-F238E27FC236}">
                        <a16:creationId xmlns:a16="http://schemas.microsoft.com/office/drawing/2014/main" id="{8D02850F-3235-4047-9C66-D036827DDB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2" name="Text Box 59">
                    <a:extLst>
                      <a:ext uri="{FF2B5EF4-FFF2-40B4-BE49-F238E27FC236}">
                        <a16:creationId xmlns:a16="http://schemas.microsoft.com/office/drawing/2014/main" id="{64363111-7F10-49B0-9649-F711735131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06" name="Text Box 59">
                  <a:extLst>
                    <a:ext uri="{FF2B5EF4-FFF2-40B4-BE49-F238E27FC236}">
                      <a16:creationId xmlns:a16="http://schemas.microsoft.com/office/drawing/2014/main" id="{EC424003-846F-41C9-9431-6563E72C32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B648736-BF48-4157-A27A-25BD1F331D24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7D96BDB-5033-4E9E-A66E-8ADDBE5D02B3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32" name="Group 24">
                    <a:extLst>
                      <a:ext uri="{FF2B5EF4-FFF2-40B4-BE49-F238E27FC236}">
                        <a16:creationId xmlns:a16="http://schemas.microsoft.com/office/drawing/2014/main" id="{F2AACB76-5E64-446D-A6BB-DAA04A57EA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36" name="Group 25">
                      <a:extLst>
                        <a:ext uri="{FF2B5EF4-FFF2-40B4-BE49-F238E27FC236}">
                          <a16:creationId xmlns:a16="http://schemas.microsoft.com/office/drawing/2014/main" id="{188716FA-3544-4ADE-BFC8-F434292E93D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42" name="Oval 141">
                        <a:extLst>
                          <a:ext uri="{FF2B5EF4-FFF2-40B4-BE49-F238E27FC236}">
                            <a16:creationId xmlns:a16="http://schemas.microsoft.com/office/drawing/2014/main" id="{CD15D1CC-76E2-4ACF-B88B-16B89CFA2A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3" name="Oval 142">
                        <a:extLst>
                          <a:ext uri="{FF2B5EF4-FFF2-40B4-BE49-F238E27FC236}">
                            <a16:creationId xmlns:a16="http://schemas.microsoft.com/office/drawing/2014/main" id="{D8F5E3F2-D37B-4C23-B90D-3842C50C76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4" name="AutoShape 28">
                        <a:extLst>
                          <a:ext uri="{FF2B5EF4-FFF2-40B4-BE49-F238E27FC236}">
                            <a16:creationId xmlns:a16="http://schemas.microsoft.com/office/drawing/2014/main" id="{E1A7AFA6-3CB3-4297-955F-510A8F61686B}"/>
                          </a:ext>
                        </a:extLst>
                      </p:cNvPr>
                      <p:cNvCxnSpPr>
                        <a:cxnSpLocks noChangeShapeType="1"/>
                        <a:stCxn id="143" idx="4"/>
                        <a:endCxn id="142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37" name="Group 29">
                      <a:extLst>
                        <a:ext uri="{FF2B5EF4-FFF2-40B4-BE49-F238E27FC236}">
                          <a16:creationId xmlns:a16="http://schemas.microsoft.com/office/drawing/2014/main" id="{209C6A83-FCB0-4C6D-AF85-DB6ED8D66A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39" name="Oval 30">
                        <a:extLst>
                          <a:ext uri="{FF2B5EF4-FFF2-40B4-BE49-F238E27FC236}">
                            <a16:creationId xmlns:a16="http://schemas.microsoft.com/office/drawing/2014/main" id="{6795008F-EDF6-4BC9-A632-B22ECE8D649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0" name="Oval 31">
                        <a:extLst>
                          <a:ext uri="{FF2B5EF4-FFF2-40B4-BE49-F238E27FC236}">
                            <a16:creationId xmlns:a16="http://schemas.microsoft.com/office/drawing/2014/main" id="{B1D77DCF-6623-40F8-AA9F-2417612733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1" name="AutoShape 32">
                        <a:extLst>
                          <a:ext uri="{FF2B5EF4-FFF2-40B4-BE49-F238E27FC236}">
                            <a16:creationId xmlns:a16="http://schemas.microsoft.com/office/drawing/2014/main" id="{9E49F644-9B90-4143-BEAB-ADAD78D1BAD2}"/>
                          </a:ext>
                        </a:extLst>
                      </p:cNvPr>
                      <p:cNvCxnSpPr>
                        <a:cxnSpLocks noChangeShapeType="1"/>
                        <a:stCxn id="140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38" name="AutoShape 33">
                      <a:extLst>
                        <a:ext uri="{FF2B5EF4-FFF2-40B4-BE49-F238E27FC236}">
                          <a16:creationId xmlns:a16="http://schemas.microsoft.com/office/drawing/2014/main" id="{7AC7FCB5-B262-45E4-9B6A-9EE5FB15F8A9}"/>
                        </a:ext>
                      </a:extLst>
                    </p:cNvPr>
                    <p:cNvCxnSpPr>
                      <a:cxnSpLocks noChangeShapeType="1"/>
                      <a:stCxn id="143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33" name="Text Box 59">
                    <a:extLst>
                      <a:ext uri="{FF2B5EF4-FFF2-40B4-BE49-F238E27FC236}">
                        <a16:creationId xmlns:a16="http://schemas.microsoft.com/office/drawing/2014/main" id="{A86FC43E-C056-44CA-9AEB-1320ADBF9E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34" name="Text Box 59">
                    <a:extLst>
                      <a:ext uri="{FF2B5EF4-FFF2-40B4-BE49-F238E27FC236}">
                        <a16:creationId xmlns:a16="http://schemas.microsoft.com/office/drawing/2014/main" id="{97D935A6-D73B-4B73-8433-C8C0F31E76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35" name="Text Box 59">
                    <a:extLst>
                      <a:ext uri="{FF2B5EF4-FFF2-40B4-BE49-F238E27FC236}">
                        <a16:creationId xmlns:a16="http://schemas.microsoft.com/office/drawing/2014/main" id="{552AEF8A-E8C7-40DF-AB91-4FA9AB6F87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31" name="Text Box 59">
                  <a:extLst>
                    <a:ext uri="{FF2B5EF4-FFF2-40B4-BE49-F238E27FC236}">
                      <a16:creationId xmlns:a16="http://schemas.microsoft.com/office/drawing/2014/main" id="{5A1A6E89-3F50-4C43-9BAA-5505C17635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45" name="AutoShape 33">
                <a:extLst>
                  <a:ext uri="{FF2B5EF4-FFF2-40B4-BE49-F238E27FC236}">
                    <a16:creationId xmlns:a16="http://schemas.microsoft.com/office/drawing/2014/main" id="{E4A798D1-26E5-425A-B575-A16D69B8E7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C968D-34D4-4656-BC16-2B180E8710E4}"/>
                  </a:ext>
                </a:extLst>
              </p:cNvPr>
              <p:cNvSpPr txBox="1"/>
              <p:nvPr/>
            </p:nvSpPr>
            <p:spPr>
              <a:xfrm>
                <a:off x="2244243" y="1830837"/>
                <a:ext cx="1084303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C968D-34D4-4656-BC16-2B180E871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43" y="1830837"/>
                <a:ext cx="1084303" cy="341632"/>
              </a:xfrm>
              <a:prstGeom prst="rect">
                <a:avLst/>
              </a:prstGeom>
              <a:blipFill>
                <a:blip r:embed="rId3"/>
                <a:stretch>
                  <a:fillRect l="-4494" t="-17857" b="-26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8DFEFF-ECE6-471A-A176-726DBB9049DA}"/>
              </a:ext>
            </a:extLst>
          </p:cNvPr>
          <p:cNvSpPr txBox="1"/>
          <p:nvPr/>
        </p:nvSpPr>
        <p:spPr>
          <a:xfrm>
            <a:off x="1634429" y="1802989"/>
            <a:ext cx="32608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9" name="Line 37">
            <a:extLst>
              <a:ext uri="{FF2B5EF4-FFF2-40B4-BE49-F238E27FC236}">
                <a16:creationId xmlns:a16="http://schemas.microsoft.com/office/drawing/2014/main" id="{0112B94D-E355-47B3-B3AE-A2D661436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6123" y="2192051"/>
            <a:ext cx="832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54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F9356-7EC8-47FD-9E66-F33607D975AF}"/>
              </a:ext>
            </a:extLst>
          </p:cNvPr>
          <p:cNvGrpSpPr/>
          <p:nvPr/>
        </p:nvGrpSpPr>
        <p:grpSpPr>
          <a:xfrm>
            <a:off x="850683" y="2001653"/>
            <a:ext cx="7020929" cy="2081804"/>
            <a:chOff x="850683" y="2276872"/>
            <a:chExt cx="7020929" cy="2081804"/>
          </a:xfrm>
        </p:grpSpPr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3DBB304A-3FBE-4A5A-9633-48BE45B33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153" y="2486110"/>
              <a:ext cx="450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C9AD4201-72B7-467F-81A3-8A3C8763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794" y="2485525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ED89F7DE-BD60-4779-B004-20AC8F491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683" y="2336730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</a:t>
              </a:r>
              <a:endParaRPr lang="en-US" altLang="en-US" baseline="-25000" dirty="0"/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3CE8631E-7730-4EA0-8999-017E389B4432}"/>
                </a:ext>
              </a:extLst>
            </p:cNvPr>
            <p:cNvGrpSpPr/>
            <p:nvPr/>
          </p:nvGrpSpPr>
          <p:grpSpPr>
            <a:xfrm>
              <a:off x="3372774" y="2292045"/>
              <a:ext cx="448001" cy="936992"/>
              <a:chOff x="1769184" y="1823795"/>
              <a:chExt cx="448001" cy="936992"/>
            </a:xfrm>
          </p:grpSpPr>
          <p:grpSp>
            <p:nvGrpSpPr>
              <p:cNvPr id="60" name="Group 9">
                <a:extLst>
                  <a:ext uri="{FF2B5EF4-FFF2-40B4-BE49-F238E27FC236}">
                    <a16:creationId xmlns:a16="http://schemas.microsoft.com/office/drawing/2014/main" id="{3ABC083A-0E1E-4566-B4FA-1B3137C28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82" name="Oval 10">
                  <a:extLst>
                    <a:ext uri="{FF2B5EF4-FFF2-40B4-BE49-F238E27FC236}">
                      <a16:creationId xmlns:a16="http://schemas.microsoft.com/office/drawing/2014/main" id="{106BB6D1-D81D-4AF6-A387-46C309D74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3" name="Oval 11">
                  <a:extLst>
                    <a:ext uri="{FF2B5EF4-FFF2-40B4-BE49-F238E27FC236}">
                      <a16:creationId xmlns:a16="http://schemas.microsoft.com/office/drawing/2014/main" id="{75F5D4C4-DDCF-4A11-94CB-CD2A8FF1F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4" name="AutoShape 12">
                  <a:extLst>
                    <a:ext uri="{FF2B5EF4-FFF2-40B4-BE49-F238E27FC236}">
                      <a16:creationId xmlns:a16="http://schemas.microsoft.com/office/drawing/2014/main" id="{84FA22A3-F0C2-45DB-B617-21C8CB587AE9}"/>
                    </a:ext>
                  </a:extLst>
                </p:cNvPr>
                <p:cNvCxnSpPr>
                  <a:cxnSpLocks noChangeShapeType="1"/>
                  <a:stCxn id="83" idx="4"/>
                  <a:endCxn id="82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5" name="Text Box 59">
                <a:extLst>
                  <a:ext uri="{FF2B5EF4-FFF2-40B4-BE49-F238E27FC236}">
                    <a16:creationId xmlns:a16="http://schemas.microsoft.com/office/drawing/2014/main" id="{C83B7702-3BEE-4A1E-9A0A-E3416E3D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66" name="Text Box 59">
                <a:extLst>
                  <a:ext uri="{FF2B5EF4-FFF2-40B4-BE49-F238E27FC236}">
                    <a16:creationId xmlns:a16="http://schemas.microsoft.com/office/drawing/2014/main" id="{3FE3F094-8D62-4E87-8AC1-77028B97C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DB307BAE-B299-4279-8C59-EFB4862EB728}"/>
                </a:ext>
              </a:extLst>
            </p:cNvPr>
            <p:cNvGrpSpPr/>
            <p:nvPr/>
          </p:nvGrpSpPr>
          <p:grpSpPr>
            <a:xfrm>
              <a:off x="1671077" y="2292045"/>
              <a:ext cx="506931" cy="369332"/>
              <a:chOff x="2345032" y="3744455"/>
              <a:chExt cx="506931" cy="369332"/>
            </a:xfrm>
          </p:grpSpPr>
          <p:sp>
            <p:nvSpPr>
              <p:cNvPr id="71683" name="Oval 11">
                <a:extLst>
                  <a:ext uri="{FF2B5EF4-FFF2-40B4-BE49-F238E27FC236}">
                    <a16:creationId xmlns:a16="http://schemas.microsoft.com/office/drawing/2014/main" id="{03894688-BD14-486F-9DFB-43E07118D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1684" name="Text Box 59">
                <a:extLst>
                  <a:ext uri="{FF2B5EF4-FFF2-40B4-BE49-F238E27FC236}">
                    <a16:creationId xmlns:a16="http://schemas.microsoft.com/office/drawing/2014/main" id="{5293FD54-F385-40AF-A3F0-9629CD6D7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sp>
          <p:nvSpPr>
            <p:cNvPr id="71686" name="Line 34">
              <a:extLst>
                <a:ext uri="{FF2B5EF4-FFF2-40B4-BE49-F238E27FC236}">
                  <a16:creationId xmlns:a16="http://schemas.microsoft.com/office/drawing/2014/main" id="{E3715DBF-82C5-4563-B858-159D00BE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054" y="2506617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47CD0B-84F5-4384-B55A-182F814823FF}"/>
                </a:ext>
              </a:extLst>
            </p:cNvPr>
            <p:cNvGrpSpPr/>
            <p:nvPr/>
          </p:nvGrpSpPr>
          <p:grpSpPr>
            <a:xfrm>
              <a:off x="4576021" y="2276872"/>
              <a:ext cx="1203100" cy="1540835"/>
              <a:chOff x="3034087" y="1892772"/>
              <a:chExt cx="1203100" cy="154083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C7BC4C2-3B9E-4744-B41B-E811256C7BED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68" name="Group 24">
                  <a:extLst>
                    <a:ext uri="{FF2B5EF4-FFF2-40B4-BE49-F238E27FC236}">
                      <a16:creationId xmlns:a16="http://schemas.microsoft.com/office/drawing/2014/main" id="{E689C17A-8A7D-48AF-8FB7-BEEB2A906E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73" name="Group 25">
                    <a:extLst>
                      <a:ext uri="{FF2B5EF4-FFF2-40B4-BE49-F238E27FC236}">
                        <a16:creationId xmlns:a16="http://schemas.microsoft.com/office/drawing/2014/main" id="{65FE7C0D-CFE4-4181-BA58-8B44EE9966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0BCCA7B3-F566-4ED4-A09A-3D2CB64A38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DBF93901-AFB7-4EEF-B325-C6898D3156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81" name="AutoShape 28">
                      <a:extLst>
                        <a:ext uri="{FF2B5EF4-FFF2-40B4-BE49-F238E27FC236}">
                          <a16:creationId xmlns:a16="http://schemas.microsoft.com/office/drawing/2014/main" id="{A77585FE-668E-478B-843A-A5B5B9D8C174}"/>
                        </a:ext>
                      </a:extLst>
                    </p:cNvPr>
                    <p:cNvCxnSpPr>
                      <a:cxnSpLocks noChangeShapeType="1"/>
                      <a:stCxn id="80" idx="4"/>
                      <a:endCxn id="79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74" name="Group 29">
                    <a:extLst>
                      <a:ext uri="{FF2B5EF4-FFF2-40B4-BE49-F238E27FC236}">
                        <a16:creationId xmlns:a16="http://schemas.microsoft.com/office/drawing/2014/main" id="{7BB11AB0-5AB2-480D-9FFF-A3CFF66B1A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76" name="Oval 30">
                      <a:extLst>
                        <a:ext uri="{FF2B5EF4-FFF2-40B4-BE49-F238E27FC236}">
                          <a16:creationId xmlns:a16="http://schemas.microsoft.com/office/drawing/2014/main" id="{AB88B1C9-162E-4BF2-A6B8-00BCC3053C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77" name="Oval 31">
                      <a:extLst>
                        <a:ext uri="{FF2B5EF4-FFF2-40B4-BE49-F238E27FC236}">
                          <a16:creationId xmlns:a16="http://schemas.microsoft.com/office/drawing/2014/main" id="{5D45F1F7-F964-4A94-93D9-5880EC4E62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78" name="AutoShape 32">
                      <a:extLst>
                        <a:ext uri="{FF2B5EF4-FFF2-40B4-BE49-F238E27FC236}">
                          <a16:creationId xmlns:a16="http://schemas.microsoft.com/office/drawing/2014/main" id="{DD004193-5701-48E6-961E-ABC47447360C}"/>
                        </a:ext>
                      </a:extLst>
                    </p:cNvPr>
                    <p:cNvCxnSpPr>
                      <a:cxnSpLocks noChangeShapeType="1"/>
                      <a:stCxn id="77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75" name="AutoShape 33">
                    <a:extLst>
                      <a:ext uri="{FF2B5EF4-FFF2-40B4-BE49-F238E27FC236}">
                        <a16:creationId xmlns:a16="http://schemas.microsoft.com/office/drawing/2014/main" id="{B75F95CC-F940-469C-B778-635C5DFC37F2}"/>
                      </a:ext>
                    </a:extLst>
                  </p:cNvPr>
                  <p:cNvCxnSpPr>
                    <a:cxnSpLocks noChangeShapeType="1"/>
                    <a:stCxn id="80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9" name="Text Box 59">
                  <a:extLst>
                    <a:ext uri="{FF2B5EF4-FFF2-40B4-BE49-F238E27FC236}">
                      <a16:creationId xmlns:a16="http://schemas.microsoft.com/office/drawing/2014/main" id="{90E6DDA8-89A6-4CDA-BB66-B249512E4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70" name="Text Box 59">
                  <a:extLst>
                    <a:ext uri="{FF2B5EF4-FFF2-40B4-BE49-F238E27FC236}">
                      <a16:creationId xmlns:a16="http://schemas.microsoft.com/office/drawing/2014/main" id="{00A85266-6E0D-459B-AA72-63B2721DC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72" name="Text Box 59">
                  <a:extLst>
                    <a:ext uri="{FF2B5EF4-FFF2-40B4-BE49-F238E27FC236}">
                      <a16:creationId xmlns:a16="http://schemas.microsoft.com/office/drawing/2014/main" id="{10DDF4CE-A535-4742-A892-B3E73101F3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71687" name="Text Box 59">
                <a:extLst>
                  <a:ext uri="{FF2B5EF4-FFF2-40B4-BE49-F238E27FC236}">
                    <a16:creationId xmlns:a16="http://schemas.microsoft.com/office/drawing/2014/main" id="{96CD0C49-9189-4D53-AD2B-504AEFEB9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E332BD32-CCC0-41D8-84E1-144A28E83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3669" y="2455921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2DB4AAE-09B6-4D8F-AAFB-5DCD40BFCC78}"/>
                </a:ext>
              </a:extLst>
            </p:cNvPr>
            <p:cNvGrpSpPr/>
            <p:nvPr/>
          </p:nvGrpSpPr>
          <p:grpSpPr>
            <a:xfrm>
              <a:off x="4174303" y="2276872"/>
              <a:ext cx="448001" cy="936992"/>
              <a:chOff x="1769184" y="1823795"/>
              <a:chExt cx="448001" cy="936992"/>
            </a:xfrm>
          </p:grpSpPr>
          <p:grpSp>
            <p:nvGrpSpPr>
              <p:cNvPr id="122" name="Group 9">
                <a:extLst>
                  <a:ext uri="{FF2B5EF4-FFF2-40B4-BE49-F238E27FC236}">
                    <a16:creationId xmlns:a16="http://schemas.microsoft.com/office/drawing/2014/main" id="{1386FDFC-5B47-422B-99D3-23C0BC7FC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25" name="Oval 10">
                  <a:extLst>
                    <a:ext uri="{FF2B5EF4-FFF2-40B4-BE49-F238E27FC236}">
                      <a16:creationId xmlns:a16="http://schemas.microsoft.com/office/drawing/2014/main" id="{7F946D16-E900-447C-98C0-7B7707645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26" name="Oval 11">
                  <a:extLst>
                    <a:ext uri="{FF2B5EF4-FFF2-40B4-BE49-F238E27FC236}">
                      <a16:creationId xmlns:a16="http://schemas.microsoft.com/office/drawing/2014/main" id="{D7198392-94B1-4C63-9886-8C09FA703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27" name="AutoShape 12">
                  <a:extLst>
                    <a:ext uri="{FF2B5EF4-FFF2-40B4-BE49-F238E27FC236}">
                      <a16:creationId xmlns:a16="http://schemas.microsoft.com/office/drawing/2014/main" id="{A67AD069-FD63-4185-ADA0-516B03863AC0}"/>
                    </a:ext>
                  </a:extLst>
                </p:cNvPr>
                <p:cNvCxnSpPr>
                  <a:cxnSpLocks noChangeShapeType="1"/>
                  <a:stCxn id="126" idx="4"/>
                  <a:endCxn id="125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3" name="Text Box 59">
                <a:extLst>
                  <a:ext uri="{FF2B5EF4-FFF2-40B4-BE49-F238E27FC236}">
                    <a16:creationId xmlns:a16="http://schemas.microsoft.com/office/drawing/2014/main" id="{125BF869-E0E4-4429-908A-9EF3E5544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24" name="Text Box 59">
                <a:extLst>
                  <a:ext uri="{FF2B5EF4-FFF2-40B4-BE49-F238E27FC236}">
                    <a16:creationId xmlns:a16="http://schemas.microsoft.com/office/drawing/2014/main" id="{3A737D7D-90C2-478D-979C-A7B8B8D1B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E7F41D-7EC8-4E84-AD62-C553A8DAAE9E}"/>
                </a:ext>
              </a:extLst>
            </p:cNvPr>
            <p:cNvGrpSpPr/>
            <p:nvPr/>
          </p:nvGrpSpPr>
          <p:grpSpPr>
            <a:xfrm>
              <a:off x="2480949" y="2312137"/>
              <a:ext cx="506931" cy="369332"/>
              <a:chOff x="2345032" y="3744455"/>
              <a:chExt cx="506931" cy="369332"/>
            </a:xfrm>
          </p:grpSpPr>
          <p:sp>
            <p:nvSpPr>
              <p:cNvPr id="107" name="Oval 11">
                <a:extLst>
                  <a:ext uri="{FF2B5EF4-FFF2-40B4-BE49-F238E27FC236}">
                    <a16:creationId xmlns:a16="http://schemas.microsoft.com/office/drawing/2014/main" id="{B70E5459-1413-4771-B634-F9422A95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Text Box 59">
                <a:extLst>
                  <a:ext uri="{FF2B5EF4-FFF2-40B4-BE49-F238E27FC236}">
                    <a16:creationId xmlns:a16="http://schemas.microsoft.com/office/drawing/2014/main" id="{94C864DA-7BBE-40A2-9C8F-6489F474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032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105" name="Line 34">
              <a:extLst>
                <a:ext uri="{FF2B5EF4-FFF2-40B4-BE49-F238E27FC236}">
                  <a16:creationId xmlns:a16="http://schemas.microsoft.com/office/drawing/2014/main" id="{052DF5B5-13B9-4D09-8C40-0E8F68B7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898" y="2462826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321691-E26D-4FC9-9449-81B2369F2258}"/>
                </a:ext>
              </a:extLst>
            </p:cNvPr>
            <p:cNvGrpSpPr/>
            <p:nvPr/>
          </p:nvGrpSpPr>
          <p:grpSpPr>
            <a:xfrm>
              <a:off x="5225710" y="2276872"/>
              <a:ext cx="2645902" cy="2081804"/>
              <a:chOff x="5895145" y="1885635"/>
              <a:chExt cx="2645902" cy="2081804"/>
            </a:xfrm>
          </p:grpSpPr>
          <p:grpSp>
            <p:nvGrpSpPr>
              <p:cNvPr id="71689" name="Group 71688">
                <a:extLst>
                  <a:ext uri="{FF2B5EF4-FFF2-40B4-BE49-F238E27FC236}">
                    <a16:creationId xmlns:a16="http://schemas.microsoft.com/office/drawing/2014/main" id="{AF072D60-20DF-4A13-9CD1-F3BA44EF57A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AC13388-F428-4FB6-92DF-F8A321B18903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109" name="Group 24">
                    <a:extLst>
                      <a:ext uri="{FF2B5EF4-FFF2-40B4-BE49-F238E27FC236}">
                        <a16:creationId xmlns:a16="http://schemas.microsoft.com/office/drawing/2014/main" id="{C37436EF-DB7E-47F9-AC27-6023CACA84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13" name="Group 25">
                      <a:extLst>
                        <a:ext uri="{FF2B5EF4-FFF2-40B4-BE49-F238E27FC236}">
                          <a16:creationId xmlns:a16="http://schemas.microsoft.com/office/drawing/2014/main" id="{E9B734F4-828C-4FD3-92E6-66F43150716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19" name="Oval 118">
                        <a:extLst>
                          <a:ext uri="{FF2B5EF4-FFF2-40B4-BE49-F238E27FC236}">
                            <a16:creationId xmlns:a16="http://schemas.microsoft.com/office/drawing/2014/main" id="{CEB9CB92-BC00-4DE7-B8F8-594BE62471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E0D91371-80AD-4FC7-B143-0FC8F7B336C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21" name="AutoShape 28">
                        <a:extLst>
                          <a:ext uri="{FF2B5EF4-FFF2-40B4-BE49-F238E27FC236}">
                            <a16:creationId xmlns:a16="http://schemas.microsoft.com/office/drawing/2014/main" id="{4546D0A4-A90F-4D9B-B51A-DD6AA5885BA6}"/>
                          </a:ext>
                        </a:extLst>
                      </p:cNvPr>
                      <p:cNvCxnSpPr>
                        <a:cxnSpLocks noChangeShapeType="1"/>
                        <a:stCxn id="120" idx="4"/>
                        <a:endCxn id="11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14" name="Group 29">
                      <a:extLst>
                        <a:ext uri="{FF2B5EF4-FFF2-40B4-BE49-F238E27FC236}">
                          <a16:creationId xmlns:a16="http://schemas.microsoft.com/office/drawing/2014/main" id="{AC3B437C-27F1-4240-8A44-ACB3816DF96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16" name="Oval 30">
                        <a:extLst>
                          <a:ext uri="{FF2B5EF4-FFF2-40B4-BE49-F238E27FC236}">
                            <a16:creationId xmlns:a16="http://schemas.microsoft.com/office/drawing/2014/main" id="{558780A6-EDC3-42E0-B361-8A155B704E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17" name="Oval 31">
                        <a:extLst>
                          <a:ext uri="{FF2B5EF4-FFF2-40B4-BE49-F238E27FC236}">
                            <a16:creationId xmlns:a16="http://schemas.microsoft.com/office/drawing/2014/main" id="{643BC2C4-DD48-4E1B-A8CF-4F066702C7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18" name="AutoShape 32">
                        <a:extLst>
                          <a:ext uri="{FF2B5EF4-FFF2-40B4-BE49-F238E27FC236}">
                            <a16:creationId xmlns:a16="http://schemas.microsoft.com/office/drawing/2014/main" id="{E1E3ED19-A7CB-42D2-A787-317434073584}"/>
                          </a:ext>
                        </a:extLst>
                      </p:cNvPr>
                      <p:cNvCxnSpPr>
                        <a:cxnSpLocks noChangeShapeType="1"/>
                        <a:stCxn id="11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15" name="AutoShape 33">
                      <a:extLst>
                        <a:ext uri="{FF2B5EF4-FFF2-40B4-BE49-F238E27FC236}">
                          <a16:creationId xmlns:a16="http://schemas.microsoft.com/office/drawing/2014/main" id="{1914445E-0F09-4C51-8E99-A0786DBD4DAB}"/>
                        </a:ext>
                      </a:extLst>
                    </p:cNvPr>
                    <p:cNvCxnSpPr>
                      <a:cxnSpLocks noChangeShapeType="1"/>
                      <a:stCxn id="12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404C7964-88B9-4FBC-A204-D7881D2EF6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11" name="Text Box 59">
                    <a:extLst>
                      <a:ext uri="{FF2B5EF4-FFF2-40B4-BE49-F238E27FC236}">
                        <a16:creationId xmlns:a16="http://schemas.microsoft.com/office/drawing/2014/main" id="{8D02850F-3235-4047-9C66-D036827DDB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2" name="Text Box 59">
                    <a:extLst>
                      <a:ext uri="{FF2B5EF4-FFF2-40B4-BE49-F238E27FC236}">
                        <a16:creationId xmlns:a16="http://schemas.microsoft.com/office/drawing/2014/main" id="{64363111-7F10-49B0-9649-F711735131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06" name="Text Box 59">
                  <a:extLst>
                    <a:ext uri="{FF2B5EF4-FFF2-40B4-BE49-F238E27FC236}">
                      <a16:creationId xmlns:a16="http://schemas.microsoft.com/office/drawing/2014/main" id="{EC424003-846F-41C9-9431-6563E72C32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B648736-BF48-4157-A27A-25BD1F331D24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7D96BDB-5033-4E9E-A66E-8ADDBE5D02B3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32" name="Group 24">
                    <a:extLst>
                      <a:ext uri="{FF2B5EF4-FFF2-40B4-BE49-F238E27FC236}">
                        <a16:creationId xmlns:a16="http://schemas.microsoft.com/office/drawing/2014/main" id="{F2AACB76-5E64-446D-A6BB-DAA04A57EA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36" name="Group 25">
                      <a:extLst>
                        <a:ext uri="{FF2B5EF4-FFF2-40B4-BE49-F238E27FC236}">
                          <a16:creationId xmlns:a16="http://schemas.microsoft.com/office/drawing/2014/main" id="{188716FA-3544-4ADE-BFC8-F434292E93D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42" name="Oval 141">
                        <a:extLst>
                          <a:ext uri="{FF2B5EF4-FFF2-40B4-BE49-F238E27FC236}">
                            <a16:creationId xmlns:a16="http://schemas.microsoft.com/office/drawing/2014/main" id="{CD15D1CC-76E2-4ACF-B88B-16B89CFA2A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3" name="Oval 142">
                        <a:extLst>
                          <a:ext uri="{FF2B5EF4-FFF2-40B4-BE49-F238E27FC236}">
                            <a16:creationId xmlns:a16="http://schemas.microsoft.com/office/drawing/2014/main" id="{D8F5E3F2-D37B-4C23-B90D-3842C50C76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4" name="AutoShape 28">
                        <a:extLst>
                          <a:ext uri="{FF2B5EF4-FFF2-40B4-BE49-F238E27FC236}">
                            <a16:creationId xmlns:a16="http://schemas.microsoft.com/office/drawing/2014/main" id="{E1A7AFA6-3CB3-4297-955F-510A8F61686B}"/>
                          </a:ext>
                        </a:extLst>
                      </p:cNvPr>
                      <p:cNvCxnSpPr>
                        <a:cxnSpLocks noChangeShapeType="1"/>
                        <a:stCxn id="143" idx="4"/>
                        <a:endCxn id="142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37" name="Group 29">
                      <a:extLst>
                        <a:ext uri="{FF2B5EF4-FFF2-40B4-BE49-F238E27FC236}">
                          <a16:creationId xmlns:a16="http://schemas.microsoft.com/office/drawing/2014/main" id="{209C6A83-FCB0-4C6D-AF85-DB6ED8D66A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39" name="Oval 30">
                        <a:extLst>
                          <a:ext uri="{FF2B5EF4-FFF2-40B4-BE49-F238E27FC236}">
                            <a16:creationId xmlns:a16="http://schemas.microsoft.com/office/drawing/2014/main" id="{6795008F-EDF6-4BC9-A632-B22ECE8D649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40" name="Oval 31">
                        <a:extLst>
                          <a:ext uri="{FF2B5EF4-FFF2-40B4-BE49-F238E27FC236}">
                            <a16:creationId xmlns:a16="http://schemas.microsoft.com/office/drawing/2014/main" id="{B1D77DCF-6623-40F8-AA9F-2417612733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41" name="AutoShape 32">
                        <a:extLst>
                          <a:ext uri="{FF2B5EF4-FFF2-40B4-BE49-F238E27FC236}">
                            <a16:creationId xmlns:a16="http://schemas.microsoft.com/office/drawing/2014/main" id="{9E49F644-9B90-4143-BEAB-ADAD78D1BAD2}"/>
                          </a:ext>
                        </a:extLst>
                      </p:cNvPr>
                      <p:cNvCxnSpPr>
                        <a:cxnSpLocks noChangeShapeType="1"/>
                        <a:stCxn id="140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38" name="AutoShape 33">
                      <a:extLst>
                        <a:ext uri="{FF2B5EF4-FFF2-40B4-BE49-F238E27FC236}">
                          <a16:creationId xmlns:a16="http://schemas.microsoft.com/office/drawing/2014/main" id="{7AC7FCB5-B262-45E4-9B6A-9EE5FB15F8A9}"/>
                        </a:ext>
                      </a:extLst>
                    </p:cNvPr>
                    <p:cNvCxnSpPr>
                      <a:cxnSpLocks noChangeShapeType="1"/>
                      <a:stCxn id="143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33" name="Text Box 59">
                    <a:extLst>
                      <a:ext uri="{FF2B5EF4-FFF2-40B4-BE49-F238E27FC236}">
                        <a16:creationId xmlns:a16="http://schemas.microsoft.com/office/drawing/2014/main" id="{A86FC43E-C056-44CA-9AEB-1320ADBF9E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34" name="Text Box 59">
                    <a:extLst>
                      <a:ext uri="{FF2B5EF4-FFF2-40B4-BE49-F238E27FC236}">
                        <a16:creationId xmlns:a16="http://schemas.microsoft.com/office/drawing/2014/main" id="{97D935A6-D73B-4B73-8433-C8C0F31E76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35" name="Text Box 59">
                    <a:extLst>
                      <a:ext uri="{FF2B5EF4-FFF2-40B4-BE49-F238E27FC236}">
                        <a16:creationId xmlns:a16="http://schemas.microsoft.com/office/drawing/2014/main" id="{552AEF8A-E8C7-40DF-AB91-4FA9AB6F87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31" name="Text Box 59">
                  <a:extLst>
                    <a:ext uri="{FF2B5EF4-FFF2-40B4-BE49-F238E27FC236}">
                      <a16:creationId xmlns:a16="http://schemas.microsoft.com/office/drawing/2014/main" id="{5A1A6E89-3F50-4C43-9BAA-5505C17635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45" name="AutoShape 33">
                <a:extLst>
                  <a:ext uri="{FF2B5EF4-FFF2-40B4-BE49-F238E27FC236}">
                    <a16:creationId xmlns:a16="http://schemas.microsoft.com/office/drawing/2014/main" id="{E4A798D1-26E5-425A-B575-A16D69B8E7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C968D-34D4-4656-BC16-2B180E8710E4}"/>
                  </a:ext>
                </a:extLst>
              </p:cNvPr>
              <p:cNvSpPr txBox="1"/>
              <p:nvPr/>
            </p:nvSpPr>
            <p:spPr>
              <a:xfrm>
                <a:off x="2244243" y="1830837"/>
                <a:ext cx="1084303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C968D-34D4-4656-BC16-2B180E871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43" y="1830837"/>
                <a:ext cx="1084303" cy="341632"/>
              </a:xfrm>
              <a:prstGeom prst="rect">
                <a:avLst/>
              </a:prstGeom>
              <a:blipFill>
                <a:blip r:embed="rId3"/>
                <a:stretch>
                  <a:fillRect l="-4494" t="-17857" b="-26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8DFEFF-ECE6-471A-A176-726DBB9049DA}"/>
              </a:ext>
            </a:extLst>
          </p:cNvPr>
          <p:cNvSpPr txBox="1"/>
          <p:nvPr/>
        </p:nvSpPr>
        <p:spPr>
          <a:xfrm>
            <a:off x="1634429" y="1802989"/>
            <a:ext cx="32608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9" name="Line 37">
            <a:extLst>
              <a:ext uri="{FF2B5EF4-FFF2-40B4-BE49-F238E27FC236}">
                <a16:creationId xmlns:a16="http://schemas.microsoft.com/office/drawing/2014/main" id="{0112B94D-E355-47B3-B3AE-A2D661436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6123" y="2192051"/>
            <a:ext cx="832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BC592C-A5C7-4058-86B8-538BCDC44518}"/>
              </a:ext>
            </a:extLst>
          </p:cNvPr>
          <p:cNvGrpSpPr/>
          <p:nvPr/>
        </p:nvGrpSpPr>
        <p:grpSpPr>
          <a:xfrm rot="1580881">
            <a:off x="932027" y="3254902"/>
            <a:ext cx="1361476" cy="615583"/>
            <a:chOff x="4242001" y="3531642"/>
            <a:chExt cx="1006643" cy="244200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F3A42FC4-3F21-4550-B069-8FB4BE71DB5D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 Box 59">
              <a:extLst>
                <a:ext uri="{FF2B5EF4-FFF2-40B4-BE49-F238E27FC236}">
                  <a16:creationId xmlns:a16="http://schemas.microsoft.com/office/drawing/2014/main" id="{2EA75D96-73A9-4AC5-9128-60150818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4</a:t>
              </a:r>
              <a:endParaRPr lang="en-US" altLang="en-US" sz="28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663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0BD30A-14D8-4AF3-A181-C13CA1120465}"/>
              </a:ext>
            </a:extLst>
          </p:cNvPr>
          <p:cNvGrpSpPr/>
          <p:nvPr/>
        </p:nvGrpSpPr>
        <p:grpSpPr>
          <a:xfrm>
            <a:off x="850683" y="1633002"/>
            <a:ext cx="7020929" cy="2280468"/>
            <a:chOff x="850683" y="1802989"/>
            <a:chExt cx="7020929" cy="228046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DF9356-7EC8-47FD-9E66-F33607D975AF}"/>
                </a:ext>
              </a:extLst>
            </p:cNvPr>
            <p:cNvGrpSpPr/>
            <p:nvPr/>
          </p:nvGrpSpPr>
          <p:grpSpPr>
            <a:xfrm>
              <a:off x="850683" y="2001653"/>
              <a:ext cx="7020929" cy="2081804"/>
              <a:chOff x="850683" y="2276872"/>
              <a:chExt cx="7020929" cy="2081804"/>
            </a:xfrm>
          </p:grpSpPr>
          <p:sp>
            <p:nvSpPr>
              <p:cNvPr id="61" name="Line 34">
                <a:extLst>
                  <a:ext uri="{FF2B5EF4-FFF2-40B4-BE49-F238E27FC236}">
                    <a16:creationId xmlns:a16="http://schemas.microsoft.com/office/drawing/2014/main" id="{3DBB304A-3FBE-4A5A-9633-48BE45B33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153" y="2486110"/>
                <a:ext cx="4505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Line 37">
                <a:extLst>
                  <a:ext uri="{FF2B5EF4-FFF2-40B4-BE49-F238E27FC236}">
                    <a16:creationId xmlns:a16="http://schemas.microsoft.com/office/drawing/2014/main" id="{C9AD4201-72B7-467F-81A3-8A3C87634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56794" y="2485525"/>
                <a:ext cx="587682" cy="11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64" name="Text Box 59">
                <a:extLst>
                  <a:ext uri="{FF2B5EF4-FFF2-40B4-BE49-F238E27FC236}">
                    <a16:creationId xmlns:a16="http://schemas.microsoft.com/office/drawing/2014/main" id="{ED89F7DE-BD60-4779-B004-20AC8F49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683" y="2336730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3CE8631E-7730-4EA0-8999-017E389B4432}"/>
                  </a:ext>
                </a:extLst>
              </p:cNvPr>
              <p:cNvGrpSpPr/>
              <p:nvPr/>
            </p:nvGrpSpPr>
            <p:grpSpPr>
              <a:xfrm>
                <a:off x="3372774" y="2292045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60" name="Group 9">
                  <a:extLst>
                    <a:ext uri="{FF2B5EF4-FFF2-40B4-BE49-F238E27FC236}">
                      <a16:creationId xmlns:a16="http://schemas.microsoft.com/office/drawing/2014/main" id="{3ABC083A-0E1E-4566-B4FA-1B3137C284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82" name="Oval 10">
                    <a:extLst>
                      <a:ext uri="{FF2B5EF4-FFF2-40B4-BE49-F238E27FC236}">
                        <a16:creationId xmlns:a16="http://schemas.microsoft.com/office/drawing/2014/main" id="{106BB6D1-D81D-4AF6-A387-46C309D746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83" name="Oval 11">
                    <a:extLst>
                      <a:ext uri="{FF2B5EF4-FFF2-40B4-BE49-F238E27FC236}">
                        <a16:creationId xmlns:a16="http://schemas.microsoft.com/office/drawing/2014/main" id="{75F5D4C4-DDCF-4A11-94CB-CD2A8FF1FE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84" name="AutoShape 12">
                    <a:extLst>
                      <a:ext uri="{FF2B5EF4-FFF2-40B4-BE49-F238E27FC236}">
                        <a16:creationId xmlns:a16="http://schemas.microsoft.com/office/drawing/2014/main" id="{84FA22A3-F0C2-45DB-B617-21C8CB587AE9}"/>
                      </a:ext>
                    </a:extLst>
                  </p:cNvPr>
                  <p:cNvCxnSpPr>
                    <a:cxnSpLocks noChangeShapeType="1"/>
                    <a:stCxn id="83" idx="4"/>
                    <a:endCxn id="82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5" name="Text Box 59">
                  <a:extLst>
                    <a:ext uri="{FF2B5EF4-FFF2-40B4-BE49-F238E27FC236}">
                      <a16:creationId xmlns:a16="http://schemas.microsoft.com/office/drawing/2014/main" id="{C83B7702-3BEE-4A1E-9A0A-E3416E3D6D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7</a:t>
                  </a:r>
                  <a:endParaRPr lang="en-US" altLang="en-US" baseline="-25000" dirty="0"/>
                </a:p>
              </p:txBody>
            </p:sp>
            <p:sp>
              <p:nvSpPr>
                <p:cNvPr id="66" name="Text Box 59">
                  <a:extLst>
                    <a:ext uri="{FF2B5EF4-FFF2-40B4-BE49-F238E27FC236}">
                      <a16:creationId xmlns:a16="http://schemas.microsoft.com/office/drawing/2014/main" id="{3FE3F094-8D62-4E87-8AC1-77028B97CF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25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71685" name="Group 71684">
                <a:extLst>
                  <a:ext uri="{FF2B5EF4-FFF2-40B4-BE49-F238E27FC236}">
                    <a16:creationId xmlns:a16="http://schemas.microsoft.com/office/drawing/2014/main" id="{DB307BAE-B299-4279-8C59-EFB4862EB728}"/>
                  </a:ext>
                </a:extLst>
              </p:cNvPr>
              <p:cNvGrpSpPr/>
              <p:nvPr/>
            </p:nvGrpSpPr>
            <p:grpSpPr>
              <a:xfrm>
                <a:off x="1671077" y="2292045"/>
                <a:ext cx="506931" cy="369332"/>
                <a:chOff x="2345032" y="3744455"/>
                <a:chExt cx="506931" cy="369332"/>
              </a:xfrm>
            </p:grpSpPr>
            <p:sp>
              <p:nvSpPr>
                <p:cNvPr id="71683" name="Oval 11">
                  <a:extLst>
                    <a:ext uri="{FF2B5EF4-FFF2-40B4-BE49-F238E27FC236}">
                      <a16:creationId xmlns:a16="http://schemas.microsoft.com/office/drawing/2014/main" id="{03894688-BD14-486F-9DFB-43E07118D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71684" name="Text Box 59">
                  <a:extLst>
                    <a:ext uri="{FF2B5EF4-FFF2-40B4-BE49-F238E27FC236}">
                      <a16:creationId xmlns:a16="http://schemas.microsoft.com/office/drawing/2014/main" id="{5293FD54-F385-40AF-A3F0-9629CD6D7C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45032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71686" name="Line 34">
                <a:extLst>
                  <a:ext uri="{FF2B5EF4-FFF2-40B4-BE49-F238E27FC236}">
                    <a16:creationId xmlns:a16="http://schemas.microsoft.com/office/drawing/2014/main" id="{E3715DBF-82C5-4563-B858-159D00BE8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1054" y="2506617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047CD0B-84F5-4384-B55A-182F814823FF}"/>
                  </a:ext>
                </a:extLst>
              </p:cNvPr>
              <p:cNvGrpSpPr/>
              <p:nvPr/>
            </p:nvGrpSpPr>
            <p:grpSpPr>
              <a:xfrm>
                <a:off x="4576021" y="2276872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DC7BC4C2-3B9E-4744-B41B-E811256C7BED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68" name="Group 24">
                    <a:extLst>
                      <a:ext uri="{FF2B5EF4-FFF2-40B4-BE49-F238E27FC236}">
                        <a16:creationId xmlns:a16="http://schemas.microsoft.com/office/drawing/2014/main" id="{E689C17A-8A7D-48AF-8FB7-BEEB2A906E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73" name="Group 25">
                      <a:extLst>
                        <a:ext uri="{FF2B5EF4-FFF2-40B4-BE49-F238E27FC236}">
                          <a16:creationId xmlns:a16="http://schemas.microsoft.com/office/drawing/2014/main" id="{65FE7C0D-CFE4-4181-BA58-8B44EE99669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79" name="Oval 78">
                        <a:extLst>
                          <a:ext uri="{FF2B5EF4-FFF2-40B4-BE49-F238E27FC236}">
                            <a16:creationId xmlns:a16="http://schemas.microsoft.com/office/drawing/2014/main" id="{0BCCA7B3-F566-4ED4-A09A-3D2CB64A382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80" name="Oval 79">
                        <a:extLst>
                          <a:ext uri="{FF2B5EF4-FFF2-40B4-BE49-F238E27FC236}">
                            <a16:creationId xmlns:a16="http://schemas.microsoft.com/office/drawing/2014/main" id="{DBF93901-AFB7-4EEF-B325-C6898D3156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81" name="AutoShape 28">
                        <a:extLst>
                          <a:ext uri="{FF2B5EF4-FFF2-40B4-BE49-F238E27FC236}">
                            <a16:creationId xmlns:a16="http://schemas.microsoft.com/office/drawing/2014/main" id="{A77585FE-668E-478B-843A-A5B5B9D8C174}"/>
                          </a:ext>
                        </a:extLst>
                      </p:cNvPr>
                      <p:cNvCxnSpPr>
                        <a:cxnSpLocks noChangeShapeType="1"/>
                        <a:stCxn id="80" idx="4"/>
                        <a:endCxn id="7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74" name="Group 29">
                      <a:extLst>
                        <a:ext uri="{FF2B5EF4-FFF2-40B4-BE49-F238E27FC236}">
                          <a16:creationId xmlns:a16="http://schemas.microsoft.com/office/drawing/2014/main" id="{7BB11AB0-5AB2-480D-9FFF-A3CFF66B1A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76" name="Oval 30">
                        <a:extLst>
                          <a:ext uri="{FF2B5EF4-FFF2-40B4-BE49-F238E27FC236}">
                            <a16:creationId xmlns:a16="http://schemas.microsoft.com/office/drawing/2014/main" id="{AB88B1C9-162E-4BF2-A6B8-00BCC3053C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77" name="Oval 31">
                        <a:extLst>
                          <a:ext uri="{FF2B5EF4-FFF2-40B4-BE49-F238E27FC236}">
                            <a16:creationId xmlns:a16="http://schemas.microsoft.com/office/drawing/2014/main" id="{5D45F1F7-F964-4A94-93D9-5880EC4E62E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78" name="AutoShape 32">
                        <a:extLst>
                          <a:ext uri="{FF2B5EF4-FFF2-40B4-BE49-F238E27FC236}">
                            <a16:creationId xmlns:a16="http://schemas.microsoft.com/office/drawing/2014/main" id="{DD004193-5701-48E6-961E-ABC47447360C}"/>
                          </a:ext>
                        </a:extLst>
                      </p:cNvPr>
                      <p:cNvCxnSpPr>
                        <a:cxnSpLocks noChangeShapeType="1"/>
                        <a:stCxn id="7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75" name="AutoShape 33">
                      <a:extLst>
                        <a:ext uri="{FF2B5EF4-FFF2-40B4-BE49-F238E27FC236}">
                          <a16:creationId xmlns:a16="http://schemas.microsoft.com/office/drawing/2014/main" id="{B75F95CC-F940-469C-B778-635C5DFC37F2}"/>
                        </a:ext>
                      </a:extLst>
                    </p:cNvPr>
                    <p:cNvCxnSpPr>
                      <a:cxnSpLocks noChangeShapeType="1"/>
                      <a:stCxn id="8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69" name="Text Box 59">
                    <a:extLst>
                      <a:ext uri="{FF2B5EF4-FFF2-40B4-BE49-F238E27FC236}">
                        <a16:creationId xmlns:a16="http://schemas.microsoft.com/office/drawing/2014/main" id="{90E6DDA8-89A6-4CDA-BB66-B249512E455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70" name="Text Box 59">
                    <a:extLst>
                      <a:ext uri="{FF2B5EF4-FFF2-40B4-BE49-F238E27FC236}">
                        <a16:creationId xmlns:a16="http://schemas.microsoft.com/office/drawing/2014/main" id="{00A85266-6E0D-459B-AA72-63B2721DC47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72" name="Text Box 59">
                    <a:extLst>
                      <a:ext uri="{FF2B5EF4-FFF2-40B4-BE49-F238E27FC236}">
                        <a16:creationId xmlns:a16="http://schemas.microsoft.com/office/drawing/2014/main" id="{10DDF4CE-A535-4742-A892-B3E73101F3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71687" name="Text Box 59">
                  <a:extLst>
                    <a:ext uri="{FF2B5EF4-FFF2-40B4-BE49-F238E27FC236}">
                      <a16:creationId xmlns:a16="http://schemas.microsoft.com/office/drawing/2014/main" id="{96CD0C49-9189-4D53-AD2B-504AEFEB96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0" name="Line 37">
                <a:extLst>
                  <a:ext uri="{FF2B5EF4-FFF2-40B4-BE49-F238E27FC236}">
                    <a16:creationId xmlns:a16="http://schemas.microsoft.com/office/drawing/2014/main" id="{E332BD32-CCC0-41D8-84E1-144A28E83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3669" y="2455921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A2DB4AAE-09B6-4D8F-AAFB-5DCD40BFCC78}"/>
                  </a:ext>
                </a:extLst>
              </p:cNvPr>
              <p:cNvGrpSpPr/>
              <p:nvPr/>
            </p:nvGrpSpPr>
            <p:grpSpPr>
              <a:xfrm>
                <a:off x="4174303" y="2276872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22" name="Group 9">
                  <a:extLst>
                    <a:ext uri="{FF2B5EF4-FFF2-40B4-BE49-F238E27FC236}">
                      <a16:creationId xmlns:a16="http://schemas.microsoft.com/office/drawing/2014/main" id="{1386FDFC-5B47-422B-99D3-23C0BC7FCB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25" name="Oval 10">
                    <a:extLst>
                      <a:ext uri="{FF2B5EF4-FFF2-40B4-BE49-F238E27FC236}">
                        <a16:creationId xmlns:a16="http://schemas.microsoft.com/office/drawing/2014/main" id="{7F946D16-E900-447C-98C0-7B77076456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26" name="Oval 11">
                    <a:extLst>
                      <a:ext uri="{FF2B5EF4-FFF2-40B4-BE49-F238E27FC236}">
                        <a16:creationId xmlns:a16="http://schemas.microsoft.com/office/drawing/2014/main" id="{D7198392-94B1-4C63-9886-8C09FA7032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27" name="AutoShape 12">
                    <a:extLst>
                      <a:ext uri="{FF2B5EF4-FFF2-40B4-BE49-F238E27FC236}">
                        <a16:creationId xmlns:a16="http://schemas.microsoft.com/office/drawing/2014/main" id="{A67AD069-FD63-4185-ADA0-516B03863AC0}"/>
                      </a:ext>
                    </a:extLst>
                  </p:cNvPr>
                  <p:cNvCxnSpPr>
                    <a:cxnSpLocks noChangeShapeType="1"/>
                    <a:stCxn id="126" idx="4"/>
                    <a:endCxn id="125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23" name="Text Box 59">
                  <a:extLst>
                    <a:ext uri="{FF2B5EF4-FFF2-40B4-BE49-F238E27FC236}">
                      <a16:creationId xmlns:a16="http://schemas.microsoft.com/office/drawing/2014/main" id="{125BF869-E0E4-4429-908A-9EF3E55448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</a:t>
                  </a:r>
                  <a:endParaRPr lang="en-US" altLang="en-US" baseline="-25000" dirty="0"/>
                </a:p>
              </p:txBody>
            </p:sp>
            <p:sp>
              <p:nvSpPr>
                <p:cNvPr id="124" name="Text Box 59">
                  <a:extLst>
                    <a:ext uri="{FF2B5EF4-FFF2-40B4-BE49-F238E27FC236}">
                      <a16:creationId xmlns:a16="http://schemas.microsoft.com/office/drawing/2014/main" id="{3A737D7D-90C2-478D-979C-A7B8B8D1BC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37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3E7F41D-7EC8-4E84-AD62-C553A8DAAE9E}"/>
                  </a:ext>
                </a:extLst>
              </p:cNvPr>
              <p:cNvGrpSpPr/>
              <p:nvPr/>
            </p:nvGrpSpPr>
            <p:grpSpPr>
              <a:xfrm>
                <a:off x="2480949" y="2312137"/>
                <a:ext cx="506931" cy="369332"/>
                <a:chOff x="2345032" y="3744455"/>
                <a:chExt cx="506931" cy="369332"/>
              </a:xfrm>
            </p:grpSpPr>
            <p:sp>
              <p:nvSpPr>
                <p:cNvPr id="107" name="Oval 11">
                  <a:extLst>
                    <a:ext uri="{FF2B5EF4-FFF2-40B4-BE49-F238E27FC236}">
                      <a16:creationId xmlns:a16="http://schemas.microsoft.com/office/drawing/2014/main" id="{B70E5459-1413-4771-B634-F9422A954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8" name="Text Box 59">
                  <a:extLst>
                    <a:ext uri="{FF2B5EF4-FFF2-40B4-BE49-F238E27FC236}">
                      <a16:creationId xmlns:a16="http://schemas.microsoft.com/office/drawing/2014/main" id="{94C864DA-7BBE-40A2-9C8F-6489F474DA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45032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5" name="Line 34">
                <a:extLst>
                  <a:ext uri="{FF2B5EF4-FFF2-40B4-BE49-F238E27FC236}">
                    <a16:creationId xmlns:a16="http://schemas.microsoft.com/office/drawing/2014/main" id="{052DF5B5-13B9-4D09-8C40-0E8F68B70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3898" y="2462826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8321691-E26D-4FC9-9449-81B2369F2258}"/>
                  </a:ext>
                </a:extLst>
              </p:cNvPr>
              <p:cNvGrpSpPr/>
              <p:nvPr/>
            </p:nvGrpSpPr>
            <p:grpSpPr>
              <a:xfrm>
                <a:off x="5225710" y="2276872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71689" name="Group 71688">
                  <a:extLst>
                    <a:ext uri="{FF2B5EF4-FFF2-40B4-BE49-F238E27FC236}">
                      <a16:creationId xmlns:a16="http://schemas.microsoft.com/office/drawing/2014/main" id="{AF072D60-20DF-4A13-9CD1-F3BA44EF57AE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6AC13388-F428-4FB6-92DF-F8A321B18903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109" name="Group 24">
                      <a:extLst>
                        <a:ext uri="{FF2B5EF4-FFF2-40B4-BE49-F238E27FC236}">
                          <a16:creationId xmlns:a16="http://schemas.microsoft.com/office/drawing/2014/main" id="{C37436EF-DB7E-47F9-AC27-6023CACA847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13" name="Group 25">
                        <a:extLst>
                          <a:ext uri="{FF2B5EF4-FFF2-40B4-BE49-F238E27FC236}">
                            <a16:creationId xmlns:a16="http://schemas.microsoft.com/office/drawing/2014/main" id="{E9B734F4-828C-4FD3-92E6-66F43150716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19" name="Oval 118">
                          <a:extLst>
                            <a:ext uri="{FF2B5EF4-FFF2-40B4-BE49-F238E27FC236}">
                              <a16:creationId xmlns:a16="http://schemas.microsoft.com/office/drawing/2014/main" id="{CEB9CB92-BC00-4DE7-B8F8-594BE62471E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20" name="Oval 119">
                          <a:extLst>
                            <a:ext uri="{FF2B5EF4-FFF2-40B4-BE49-F238E27FC236}">
                              <a16:creationId xmlns:a16="http://schemas.microsoft.com/office/drawing/2014/main" id="{E0D91371-80AD-4FC7-B143-0FC8F7B336C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1" name="AutoShape 28">
                          <a:extLst>
                            <a:ext uri="{FF2B5EF4-FFF2-40B4-BE49-F238E27FC236}">
                              <a16:creationId xmlns:a16="http://schemas.microsoft.com/office/drawing/2014/main" id="{4546D0A4-A90F-4D9B-B51A-DD6AA5885BA6}"/>
                            </a:ext>
                          </a:extLst>
                        </p:cNvPr>
                        <p:cNvCxnSpPr>
                          <a:cxnSpLocks noChangeShapeType="1"/>
                          <a:stCxn id="120" idx="4"/>
                          <a:endCxn id="119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14" name="Group 29">
                        <a:extLst>
                          <a:ext uri="{FF2B5EF4-FFF2-40B4-BE49-F238E27FC236}">
                            <a16:creationId xmlns:a16="http://schemas.microsoft.com/office/drawing/2014/main" id="{AC3B437C-27F1-4240-8A44-ACB3816DF96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16" name="Oval 30">
                          <a:extLst>
                            <a:ext uri="{FF2B5EF4-FFF2-40B4-BE49-F238E27FC236}">
                              <a16:creationId xmlns:a16="http://schemas.microsoft.com/office/drawing/2014/main" id="{558780A6-EDC3-42E0-B361-8A155B704E5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17" name="Oval 31">
                          <a:extLst>
                            <a:ext uri="{FF2B5EF4-FFF2-40B4-BE49-F238E27FC236}">
                              <a16:creationId xmlns:a16="http://schemas.microsoft.com/office/drawing/2014/main" id="{643BC2C4-DD48-4E1B-A8CF-4F066702C74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18" name="AutoShape 32">
                          <a:extLst>
                            <a:ext uri="{FF2B5EF4-FFF2-40B4-BE49-F238E27FC236}">
                              <a16:creationId xmlns:a16="http://schemas.microsoft.com/office/drawing/2014/main" id="{E1E3ED19-A7CB-42D2-A787-317434073584}"/>
                            </a:ext>
                          </a:extLst>
                        </p:cNvPr>
                        <p:cNvCxnSpPr>
                          <a:cxnSpLocks noChangeShapeType="1"/>
                          <a:stCxn id="117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15" name="AutoShape 33">
                        <a:extLst>
                          <a:ext uri="{FF2B5EF4-FFF2-40B4-BE49-F238E27FC236}">
                            <a16:creationId xmlns:a16="http://schemas.microsoft.com/office/drawing/2014/main" id="{1914445E-0F09-4C51-8E99-A0786DBD4DAB}"/>
                          </a:ext>
                        </a:extLst>
                      </p:cNvPr>
                      <p:cNvCxnSpPr>
                        <a:cxnSpLocks noChangeShapeType="1"/>
                        <a:stCxn id="120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10" name="Text Box 59">
                      <a:extLst>
                        <a:ext uri="{FF2B5EF4-FFF2-40B4-BE49-F238E27FC236}">
                          <a16:creationId xmlns:a16="http://schemas.microsoft.com/office/drawing/2014/main" id="{404C7964-88B9-4FBC-A204-D7881D2EF6D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11" name="Text Box 59">
                      <a:extLst>
                        <a:ext uri="{FF2B5EF4-FFF2-40B4-BE49-F238E27FC236}">
                          <a16:creationId xmlns:a16="http://schemas.microsoft.com/office/drawing/2014/main" id="{8D02850F-3235-4047-9C66-D036827DDB6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12" name="Text Box 59">
                      <a:extLst>
                        <a:ext uri="{FF2B5EF4-FFF2-40B4-BE49-F238E27FC236}">
                          <a16:creationId xmlns:a16="http://schemas.microsoft.com/office/drawing/2014/main" id="{64363111-7F10-49B0-9649-F7117351315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06" name="Text Box 59">
                    <a:extLst>
                      <a:ext uri="{FF2B5EF4-FFF2-40B4-BE49-F238E27FC236}">
                        <a16:creationId xmlns:a16="http://schemas.microsoft.com/office/drawing/2014/main" id="{EC424003-846F-41C9-9431-6563E72C32A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0B648736-BF48-4157-A27A-25BD1F331D24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47D96BDB-5033-4E9E-A66E-8ADDBE5D02B3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32" name="Group 24">
                      <a:extLst>
                        <a:ext uri="{FF2B5EF4-FFF2-40B4-BE49-F238E27FC236}">
                          <a16:creationId xmlns:a16="http://schemas.microsoft.com/office/drawing/2014/main" id="{F2AACB76-5E64-446D-A6BB-DAA04A57EA7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36" name="Group 25">
                        <a:extLst>
                          <a:ext uri="{FF2B5EF4-FFF2-40B4-BE49-F238E27FC236}">
                            <a16:creationId xmlns:a16="http://schemas.microsoft.com/office/drawing/2014/main" id="{188716FA-3544-4ADE-BFC8-F434292E93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42" name="Oval 141">
                          <a:extLst>
                            <a:ext uri="{FF2B5EF4-FFF2-40B4-BE49-F238E27FC236}">
                              <a16:creationId xmlns:a16="http://schemas.microsoft.com/office/drawing/2014/main" id="{CD15D1CC-76E2-4ACF-B88B-16B89CFA2A3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43" name="Oval 142">
                          <a:extLst>
                            <a:ext uri="{FF2B5EF4-FFF2-40B4-BE49-F238E27FC236}">
                              <a16:creationId xmlns:a16="http://schemas.microsoft.com/office/drawing/2014/main" id="{D8F5E3F2-D37B-4C23-B90D-3842C50C766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44" name="AutoShape 28">
                          <a:extLst>
                            <a:ext uri="{FF2B5EF4-FFF2-40B4-BE49-F238E27FC236}">
                              <a16:creationId xmlns:a16="http://schemas.microsoft.com/office/drawing/2014/main" id="{E1A7AFA6-3CB3-4297-955F-510A8F61686B}"/>
                            </a:ext>
                          </a:extLst>
                        </p:cNvPr>
                        <p:cNvCxnSpPr>
                          <a:cxnSpLocks noChangeShapeType="1"/>
                          <a:stCxn id="143" idx="4"/>
                          <a:endCxn id="142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37" name="Group 29">
                        <a:extLst>
                          <a:ext uri="{FF2B5EF4-FFF2-40B4-BE49-F238E27FC236}">
                            <a16:creationId xmlns:a16="http://schemas.microsoft.com/office/drawing/2014/main" id="{209C6A83-FCB0-4C6D-AF85-DB6ED8D66AA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39" name="Oval 30">
                          <a:extLst>
                            <a:ext uri="{FF2B5EF4-FFF2-40B4-BE49-F238E27FC236}">
                              <a16:creationId xmlns:a16="http://schemas.microsoft.com/office/drawing/2014/main" id="{6795008F-EDF6-4BC9-A632-B22ECE8D649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40" name="Oval 31">
                          <a:extLst>
                            <a:ext uri="{FF2B5EF4-FFF2-40B4-BE49-F238E27FC236}">
                              <a16:creationId xmlns:a16="http://schemas.microsoft.com/office/drawing/2014/main" id="{B1D77DCF-6623-40F8-AA9F-24176127334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41" name="AutoShape 32">
                          <a:extLst>
                            <a:ext uri="{FF2B5EF4-FFF2-40B4-BE49-F238E27FC236}">
                              <a16:creationId xmlns:a16="http://schemas.microsoft.com/office/drawing/2014/main" id="{9E49F644-9B90-4143-BEAB-ADAD78D1BAD2}"/>
                            </a:ext>
                          </a:extLst>
                        </p:cNvPr>
                        <p:cNvCxnSpPr>
                          <a:cxnSpLocks noChangeShapeType="1"/>
                          <a:stCxn id="140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38" name="AutoShape 33">
                        <a:extLst>
                          <a:ext uri="{FF2B5EF4-FFF2-40B4-BE49-F238E27FC236}">
                            <a16:creationId xmlns:a16="http://schemas.microsoft.com/office/drawing/2014/main" id="{7AC7FCB5-B262-45E4-9B6A-9EE5FB15F8A9}"/>
                          </a:ext>
                        </a:extLst>
                      </p:cNvPr>
                      <p:cNvCxnSpPr>
                        <a:cxnSpLocks noChangeShapeType="1"/>
                        <a:stCxn id="143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33" name="Text Box 59">
                      <a:extLst>
                        <a:ext uri="{FF2B5EF4-FFF2-40B4-BE49-F238E27FC236}">
                          <a16:creationId xmlns:a16="http://schemas.microsoft.com/office/drawing/2014/main" id="{A86FC43E-C056-44CA-9AEB-1320ADBF9E9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34" name="Text Box 59">
                      <a:extLst>
                        <a:ext uri="{FF2B5EF4-FFF2-40B4-BE49-F238E27FC236}">
                          <a16:creationId xmlns:a16="http://schemas.microsoft.com/office/drawing/2014/main" id="{97D935A6-D73B-4B73-8433-C8C0F31E768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35" name="Text Box 59">
                      <a:extLst>
                        <a:ext uri="{FF2B5EF4-FFF2-40B4-BE49-F238E27FC236}">
                          <a16:creationId xmlns:a16="http://schemas.microsoft.com/office/drawing/2014/main" id="{552AEF8A-E8C7-40DF-AB91-4FA9AB6F878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31" name="Text Box 59">
                    <a:extLst>
                      <a:ext uri="{FF2B5EF4-FFF2-40B4-BE49-F238E27FC236}">
                        <a16:creationId xmlns:a16="http://schemas.microsoft.com/office/drawing/2014/main" id="{5A1A6E89-3F50-4C43-9BAA-5505C176356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45" name="AutoShape 33">
                  <a:extLst>
                    <a:ext uri="{FF2B5EF4-FFF2-40B4-BE49-F238E27FC236}">
                      <a16:creationId xmlns:a16="http://schemas.microsoft.com/office/drawing/2014/main" id="{E4A798D1-26E5-425A-B575-A16D69B8E70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3AC968D-34D4-4656-BC16-2B180E8710E4}"/>
                    </a:ext>
                  </a:extLst>
                </p:cNvPr>
                <p:cNvSpPr txBox="1"/>
                <p:nvPr/>
              </p:nvSpPr>
              <p:spPr>
                <a:xfrm>
                  <a:off x="2244243" y="1830837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3AC968D-34D4-4656-BC16-2B180E871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243" y="1830837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4494" t="-17857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8DFEFF-ECE6-471A-A176-726DBB9049DA}"/>
                </a:ext>
              </a:extLst>
            </p:cNvPr>
            <p:cNvSpPr txBox="1"/>
            <p:nvPr/>
          </p:nvSpPr>
          <p:spPr>
            <a:xfrm>
              <a:off x="1634429" y="1802989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9" name="Line 37">
              <a:extLst>
                <a:ext uri="{FF2B5EF4-FFF2-40B4-BE49-F238E27FC236}">
                  <a16:creationId xmlns:a16="http://schemas.microsoft.com/office/drawing/2014/main" id="{0112B94D-E355-47B3-B3AE-A2D661436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123" y="2192051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BC592C-A5C7-4058-86B8-538BCDC44518}"/>
              </a:ext>
            </a:extLst>
          </p:cNvPr>
          <p:cNvGrpSpPr/>
          <p:nvPr/>
        </p:nvGrpSpPr>
        <p:grpSpPr>
          <a:xfrm rot="1580881">
            <a:off x="916569" y="3007459"/>
            <a:ext cx="1361476" cy="615583"/>
            <a:chOff x="4242001" y="3531642"/>
            <a:chExt cx="1006643" cy="244200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F3A42FC4-3F21-4550-B069-8FB4BE71DB5D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 Box 59">
              <a:extLst>
                <a:ext uri="{FF2B5EF4-FFF2-40B4-BE49-F238E27FC236}">
                  <a16:creationId xmlns:a16="http://schemas.microsoft.com/office/drawing/2014/main" id="{2EA75D96-73A9-4AC5-9128-60150818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4</a:t>
              </a:r>
              <a:endParaRPr lang="en-US" altLang="en-US" sz="2800" b="1" baseline="-25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E122EC-B443-449D-BAFF-C3E708B5E3AB}"/>
              </a:ext>
            </a:extLst>
          </p:cNvPr>
          <p:cNvGrpSpPr/>
          <p:nvPr/>
        </p:nvGrpSpPr>
        <p:grpSpPr>
          <a:xfrm>
            <a:off x="959098" y="3759771"/>
            <a:ext cx="6237598" cy="2292991"/>
            <a:chOff x="2004385" y="3728297"/>
            <a:chExt cx="6237598" cy="2292991"/>
          </a:xfrm>
        </p:grpSpPr>
        <p:sp>
          <p:nvSpPr>
            <p:cNvPr id="222" name="Line 37">
              <a:extLst>
                <a:ext uri="{FF2B5EF4-FFF2-40B4-BE49-F238E27FC236}">
                  <a16:creationId xmlns:a16="http://schemas.microsoft.com/office/drawing/2014/main" id="{D6A36376-6F20-4555-B7F5-A2E022A18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7165" y="4148137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013F590-BB46-4D49-AEF2-DF2F5A9ED345}"/>
                </a:ext>
              </a:extLst>
            </p:cNvPr>
            <p:cNvGrpSpPr/>
            <p:nvPr/>
          </p:nvGrpSpPr>
          <p:grpSpPr>
            <a:xfrm>
              <a:off x="3743145" y="3954657"/>
              <a:ext cx="448001" cy="936992"/>
              <a:chOff x="1769184" y="1823795"/>
              <a:chExt cx="448001" cy="936992"/>
            </a:xfrm>
          </p:grpSpPr>
          <p:grpSp>
            <p:nvGrpSpPr>
              <p:cNvPr id="291" name="Group 9">
                <a:extLst>
                  <a:ext uri="{FF2B5EF4-FFF2-40B4-BE49-F238E27FC236}">
                    <a16:creationId xmlns:a16="http://schemas.microsoft.com/office/drawing/2014/main" id="{5888103A-5577-4E1E-94E5-CEFA4F6708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94" name="Oval 10">
                  <a:extLst>
                    <a:ext uri="{FF2B5EF4-FFF2-40B4-BE49-F238E27FC236}">
                      <a16:creationId xmlns:a16="http://schemas.microsoft.com/office/drawing/2014/main" id="{0CA272E1-144E-4B9A-B237-505F939E8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95" name="Oval 11">
                  <a:extLst>
                    <a:ext uri="{FF2B5EF4-FFF2-40B4-BE49-F238E27FC236}">
                      <a16:creationId xmlns:a16="http://schemas.microsoft.com/office/drawing/2014/main" id="{FBAA24ED-E6FA-4D8F-9718-71599A6FD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96" name="AutoShape 12">
                  <a:extLst>
                    <a:ext uri="{FF2B5EF4-FFF2-40B4-BE49-F238E27FC236}">
                      <a16:creationId xmlns:a16="http://schemas.microsoft.com/office/drawing/2014/main" id="{6D806A81-CF78-45C2-8208-28924900C599}"/>
                    </a:ext>
                  </a:extLst>
                </p:cNvPr>
                <p:cNvCxnSpPr>
                  <a:cxnSpLocks noChangeShapeType="1"/>
                  <a:stCxn id="295" idx="4"/>
                  <a:endCxn id="294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2" name="Text Box 59">
                <a:extLst>
                  <a:ext uri="{FF2B5EF4-FFF2-40B4-BE49-F238E27FC236}">
                    <a16:creationId xmlns:a16="http://schemas.microsoft.com/office/drawing/2014/main" id="{2EF6F629-9178-4B39-857B-2E225DD35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293" name="Text Box 59">
                <a:extLst>
                  <a:ext uri="{FF2B5EF4-FFF2-40B4-BE49-F238E27FC236}">
                    <a16:creationId xmlns:a16="http://schemas.microsoft.com/office/drawing/2014/main" id="{235241B9-4F15-4CD5-9F09-75817DB84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7DB3942-B95B-4FA0-8A43-778F99BB9361}"/>
                </a:ext>
              </a:extLst>
            </p:cNvPr>
            <p:cNvGrpSpPr/>
            <p:nvPr/>
          </p:nvGrpSpPr>
          <p:grpSpPr>
            <a:xfrm>
              <a:off x="2835314" y="3954657"/>
              <a:ext cx="506931" cy="369332"/>
              <a:chOff x="2334361" y="3744455"/>
              <a:chExt cx="506931" cy="369332"/>
            </a:xfrm>
          </p:grpSpPr>
          <p:sp>
            <p:nvSpPr>
              <p:cNvPr id="289" name="Oval 11">
                <a:extLst>
                  <a:ext uri="{FF2B5EF4-FFF2-40B4-BE49-F238E27FC236}">
                    <a16:creationId xmlns:a16="http://schemas.microsoft.com/office/drawing/2014/main" id="{C1F650C8-FCD3-42CE-B9FF-4E72E2E94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90" name="Text Box 59">
                <a:extLst>
                  <a:ext uri="{FF2B5EF4-FFF2-40B4-BE49-F238E27FC236}">
                    <a16:creationId xmlns:a16="http://schemas.microsoft.com/office/drawing/2014/main" id="{A27BB1C9-032F-47E6-AF3A-EB7208CB8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D7AB50-5829-4787-B4C5-E225FBF57CE6}"/>
                </a:ext>
              </a:extLst>
            </p:cNvPr>
            <p:cNvGrpSpPr/>
            <p:nvPr/>
          </p:nvGrpSpPr>
          <p:grpSpPr>
            <a:xfrm>
              <a:off x="2004385" y="3980846"/>
              <a:ext cx="865948" cy="369332"/>
              <a:chOff x="1221054" y="3842974"/>
              <a:chExt cx="865948" cy="369332"/>
            </a:xfrm>
          </p:grpSpPr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CCCF3133-E805-4CD5-84AF-9B1F6FA6E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26" name="Line 34">
                <a:extLst>
                  <a:ext uri="{FF2B5EF4-FFF2-40B4-BE49-F238E27FC236}">
                    <a16:creationId xmlns:a16="http://schemas.microsoft.com/office/drawing/2014/main" id="{C0EF8470-2244-462B-B6FC-1B0207BA2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B83915A-43E5-4F38-BA25-63AD4565DBB5}"/>
                </a:ext>
              </a:extLst>
            </p:cNvPr>
            <p:cNvGrpSpPr/>
            <p:nvPr/>
          </p:nvGrpSpPr>
          <p:grpSpPr>
            <a:xfrm>
              <a:off x="4946392" y="3939484"/>
              <a:ext cx="1203100" cy="1540835"/>
              <a:chOff x="3034087" y="1892772"/>
              <a:chExt cx="1203100" cy="1540835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EADE9F2F-9D11-4620-A55B-DBB933FC688A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276" name="Group 24">
                  <a:extLst>
                    <a:ext uri="{FF2B5EF4-FFF2-40B4-BE49-F238E27FC236}">
                      <a16:creationId xmlns:a16="http://schemas.microsoft.com/office/drawing/2014/main" id="{EEEAC7DA-949B-4881-BCC4-CE3AB6CED9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280" name="Group 25">
                    <a:extLst>
                      <a:ext uri="{FF2B5EF4-FFF2-40B4-BE49-F238E27FC236}">
                        <a16:creationId xmlns:a16="http://schemas.microsoft.com/office/drawing/2014/main" id="{C8014F49-F41D-46C6-849D-31B66F1622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86" name="Oval 285">
                      <a:extLst>
                        <a:ext uri="{FF2B5EF4-FFF2-40B4-BE49-F238E27FC236}">
                          <a16:creationId xmlns:a16="http://schemas.microsoft.com/office/drawing/2014/main" id="{3F9A35D9-3251-4A2D-8A12-BF5017C270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0F1B4F99-A09F-4FE4-9BEC-721C0DE700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88" name="AutoShape 28">
                      <a:extLst>
                        <a:ext uri="{FF2B5EF4-FFF2-40B4-BE49-F238E27FC236}">
                          <a16:creationId xmlns:a16="http://schemas.microsoft.com/office/drawing/2014/main" id="{8B3487E9-D170-47BF-8045-DC45FB53D4C7}"/>
                        </a:ext>
                      </a:extLst>
                    </p:cNvPr>
                    <p:cNvCxnSpPr>
                      <a:cxnSpLocks noChangeShapeType="1"/>
                      <a:stCxn id="287" idx="4"/>
                      <a:endCxn id="286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81" name="Group 29">
                    <a:extLst>
                      <a:ext uri="{FF2B5EF4-FFF2-40B4-BE49-F238E27FC236}">
                        <a16:creationId xmlns:a16="http://schemas.microsoft.com/office/drawing/2014/main" id="{8C34FD3B-911D-433A-AA55-F50A2A13AA4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83" name="Oval 30">
                      <a:extLst>
                        <a:ext uri="{FF2B5EF4-FFF2-40B4-BE49-F238E27FC236}">
                          <a16:creationId xmlns:a16="http://schemas.microsoft.com/office/drawing/2014/main" id="{27A15740-7432-4121-A829-D080E85ABC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84" name="Oval 31">
                      <a:extLst>
                        <a:ext uri="{FF2B5EF4-FFF2-40B4-BE49-F238E27FC236}">
                          <a16:creationId xmlns:a16="http://schemas.microsoft.com/office/drawing/2014/main" id="{D1FF42EA-A938-496A-89DD-E1E941EB10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85" name="AutoShape 32">
                      <a:extLst>
                        <a:ext uri="{FF2B5EF4-FFF2-40B4-BE49-F238E27FC236}">
                          <a16:creationId xmlns:a16="http://schemas.microsoft.com/office/drawing/2014/main" id="{4DA99B54-752A-4703-95E6-6762FF911B1A}"/>
                        </a:ext>
                      </a:extLst>
                    </p:cNvPr>
                    <p:cNvCxnSpPr>
                      <a:cxnSpLocks noChangeShapeType="1"/>
                      <a:stCxn id="284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82" name="AutoShape 33">
                    <a:extLst>
                      <a:ext uri="{FF2B5EF4-FFF2-40B4-BE49-F238E27FC236}">
                        <a16:creationId xmlns:a16="http://schemas.microsoft.com/office/drawing/2014/main" id="{50974334-3E0C-47E9-A8DC-B218B1A9E27A}"/>
                      </a:ext>
                    </a:extLst>
                  </p:cNvPr>
                  <p:cNvCxnSpPr>
                    <a:cxnSpLocks noChangeShapeType="1"/>
                    <a:stCxn id="287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77" name="Text Box 59">
                  <a:extLst>
                    <a:ext uri="{FF2B5EF4-FFF2-40B4-BE49-F238E27FC236}">
                      <a16:creationId xmlns:a16="http://schemas.microsoft.com/office/drawing/2014/main" id="{C512AF58-FFB3-4A8F-99A5-6223810517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278" name="Text Box 59">
                  <a:extLst>
                    <a:ext uri="{FF2B5EF4-FFF2-40B4-BE49-F238E27FC236}">
                      <a16:creationId xmlns:a16="http://schemas.microsoft.com/office/drawing/2014/main" id="{5B7EE7E4-1BAE-46A1-93C5-114513ACCE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279" name="Text Box 59">
                  <a:extLst>
                    <a:ext uri="{FF2B5EF4-FFF2-40B4-BE49-F238E27FC236}">
                      <a16:creationId xmlns:a16="http://schemas.microsoft.com/office/drawing/2014/main" id="{E7DEC9C1-4779-430B-89CE-6B1FD65BE5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75" name="Text Box 59">
                <a:extLst>
                  <a:ext uri="{FF2B5EF4-FFF2-40B4-BE49-F238E27FC236}">
                    <a16:creationId xmlns:a16="http://schemas.microsoft.com/office/drawing/2014/main" id="{7F280F47-DF27-47AB-920B-70CDCA465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228" name="Line 37">
              <a:extLst>
                <a:ext uri="{FF2B5EF4-FFF2-40B4-BE49-F238E27FC236}">
                  <a16:creationId xmlns:a16="http://schemas.microsoft.com/office/drawing/2014/main" id="{5CBB1900-9B2B-44BA-94C1-2F3C4F633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4040" y="4118533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381A2899-8B9B-4FA5-9CAF-54ABC319E1A3}"/>
                </a:ext>
              </a:extLst>
            </p:cNvPr>
            <p:cNvGrpSpPr/>
            <p:nvPr/>
          </p:nvGrpSpPr>
          <p:grpSpPr>
            <a:xfrm>
              <a:off x="4544674" y="3939484"/>
              <a:ext cx="448001" cy="936992"/>
              <a:chOff x="1769184" y="1823795"/>
              <a:chExt cx="448001" cy="936992"/>
            </a:xfrm>
          </p:grpSpPr>
          <p:grpSp>
            <p:nvGrpSpPr>
              <p:cNvPr id="268" name="Group 9">
                <a:extLst>
                  <a:ext uri="{FF2B5EF4-FFF2-40B4-BE49-F238E27FC236}">
                    <a16:creationId xmlns:a16="http://schemas.microsoft.com/office/drawing/2014/main" id="{21D7C1F5-2D47-42BE-B758-FA21F693C7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71" name="Oval 10">
                  <a:extLst>
                    <a:ext uri="{FF2B5EF4-FFF2-40B4-BE49-F238E27FC236}">
                      <a16:creationId xmlns:a16="http://schemas.microsoft.com/office/drawing/2014/main" id="{1A2F913C-8FAB-4922-A773-754DD6577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72" name="Oval 11">
                  <a:extLst>
                    <a:ext uri="{FF2B5EF4-FFF2-40B4-BE49-F238E27FC236}">
                      <a16:creationId xmlns:a16="http://schemas.microsoft.com/office/drawing/2014/main" id="{2549AF1D-4C7A-4300-95A0-0390B2F6E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73" name="AutoShape 12">
                  <a:extLst>
                    <a:ext uri="{FF2B5EF4-FFF2-40B4-BE49-F238E27FC236}">
                      <a16:creationId xmlns:a16="http://schemas.microsoft.com/office/drawing/2014/main" id="{7B13D83E-3EDA-409D-92FF-161C13265333}"/>
                    </a:ext>
                  </a:extLst>
                </p:cNvPr>
                <p:cNvCxnSpPr>
                  <a:cxnSpLocks noChangeShapeType="1"/>
                  <a:stCxn id="272" idx="4"/>
                  <a:endCxn id="271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69" name="Text Box 59">
                <a:extLst>
                  <a:ext uri="{FF2B5EF4-FFF2-40B4-BE49-F238E27FC236}">
                    <a16:creationId xmlns:a16="http://schemas.microsoft.com/office/drawing/2014/main" id="{66BC4870-DE29-4589-BE7A-0167A1809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270" name="Text Box 59">
                <a:extLst>
                  <a:ext uri="{FF2B5EF4-FFF2-40B4-BE49-F238E27FC236}">
                    <a16:creationId xmlns:a16="http://schemas.microsoft.com/office/drawing/2014/main" id="{5801C250-1759-428C-A92D-0C5381223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438EAFA-1C71-4425-B88B-BFBAE1E001FE}"/>
                </a:ext>
              </a:extLst>
            </p:cNvPr>
            <p:cNvGrpSpPr/>
            <p:nvPr/>
          </p:nvGrpSpPr>
          <p:grpSpPr>
            <a:xfrm>
              <a:off x="2891051" y="4507144"/>
              <a:ext cx="506931" cy="369332"/>
              <a:chOff x="2355534" y="3744455"/>
              <a:chExt cx="506931" cy="369332"/>
            </a:xfrm>
          </p:grpSpPr>
          <p:sp>
            <p:nvSpPr>
              <p:cNvPr id="266" name="Oval 11">
                <a:extLst>
                  <a:ext uri="{FF2B5EF4-FFF2-40B4-BE49-F238E27FC236}">
                    <a16:creationId xmlns:a16="http://schemas.microsoft.com/office/drawing/2014/main" id="{7A91763D-E5D6-4BA3-87A5-2076CBE79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67" name="Text Box 59">
                <a:extLst>
                  <a:ext uri="{FF2B5EF4-FFF2-40B4-BE49-F238E27FC236}">
                    <a16:creationId xmlns:a16="http://schemas.microsoft.com/office/drawing/2014/main" id="{E1345861-9E68-4752-88BE-52A1BABC8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231" name="Line 34">
              <a:extLst>
                <a:ext uri="{FF2B5EF4-FFF2-40B4-BE49-F238E27FC236}">
                  <a16:creationId xmlns:a16="http://schemas.microsoft.com/office/drawing/2014/main" id="{750D2BA0-271A-42DD-A5D0-C0EDF701E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269" y="4125438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2F56284-1964-409E-B2E1-9A07AABBBB2F}"/>
                </a:ext>
              </a:extLst>
            </p:cNvPr>
            <p:cNvGrpSpPr/>
            <p:nvPr/>
          </p:nvGrpSpPr>
          <p:grpSpPr>
            <a:xfrm>
              <a:off x="5596081" y="3939484"/>
              <a:ext cx="2645902" cy="2081804"/>
              <a:chOff x="5895145" y="1885635"/>
              <a:chExt cx="2645902" cy="2081804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4E555FF-515C-4B1B-826A-BD522604D617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4AFE7761-BCAE-473E-BD8C-2B61DCD32C84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253" name="Group 24">
                    <a:extLst>
                      <a:ext uri="{FF2B5EF4-FFF2-40B4-BE49-F238E27FC236}">
                        <a16:creationId xmlns:a16="http://schemas.microsoft.com/office/drawing/2014/main" id="{56F3BBF5-2EA6-45A3-9CA7-46B82074E3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57" name="Group 25">
                      <a:extLst>
                        <a:ext uri="{FF2B5EF4-FFF2-40B4-BE49-F238E27FC236}">
                          <a16:creationId xmlns:a16="http://schemas.microsoft.com/office/drawing/2014/main" id="{76F86F5F-D21E-4733-8A87-AF546EFCDD3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63" name="Oval 262">
                        <a:extLst>
                          <a:ext uri="{FF2B5EF4-FFF2-40B4-BE49-F238E27FC236}">
                            <a16:creationId xmlns:a16="http://schemas.microsoft.com/office/drawing/2014/main" id="{C8E92601-8395-46D0-B9F9-7BA973FCB92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64" name="Oval 263">
                        <a:extLst>
                          <a:ext uri="{FF2B5EF4-FFF2-40B4-BE49-F238E27FC236}">
                            <a16:creationId xmlns:a16="http://schemas.microsoft.com/office/drawing/2014/main" id="{0C6BEF72-3FE2-48A5-BF1B-C406CC744C4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65" name="AutoShape 28">
                        <a:extLst>
                          <a:ext uri="{FF2B5EF4-FFF2-40B4-BE49-F238E27FC236}">
                            <a16:creationId xmlns:a16="http://schemas.microsoft.com/office/drawing/2014/main" id="{37D8E399-1A63-444E-ACCD-A7D8BCA87D64}"/>
                          </a:ext>
                        </a:extLst>
                      </p:cNvPr>
                      <p:cNvCxnSpPr>
                        <a:cxnSpLocks noChangeShapeType="1"/>
                        <a:stCxn id="264" idx="4"/>
                        <a:endCxn id="263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58" name="Group 29">
                      <a:extLst>
                        <a:ext uri="{FF2B5EF4-FFF2-40B4-BE49-F238E27FC236}">
                          <a16:creationId xmlns:a16="http://schemas.microsoft.com/office/drawing/2014/main" id="{1FA01076-F51E-4D28-BD8E-4CD4D03BB25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60" name="Oval 30">
                        <a:extLst>
                          <a:ext uri="{FF2B5EF4-FFF2-40B4-BE49-F238E27FC236}">
                            <a16:creationId xmlns:a16="http://schemas.microsoft.com/office/drawing/2014/main" id="{940FF0CD-1727-42DA-8305-4D716C0C94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61" name="Oval 31">
                        <a:extLst>
                          <a:ext uri="{FF2B5EF4-FFF2-40B4-BE49-F238E27FC236}">
                            <a16:creationId xmlns:a16="http://schemas.microsoft.com/office/drawing/2014/main" id="{0E003784-1065-424B-8C04-AEF4E5FE6C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62" name="AutoShape 32">
                        <a:extLst>
                          <a:ext uri="{FF2B5EF4-FFF2-40B4-BE49-F238E27FC236}">
                            <a16:creationId xmlns:a16="http://schemas.microsoft.com/office/drawing/2014/main" id="{B2EDB156-9B27-491D-80CE-9939BF58D874}"/>
                          </a:ext>
                        </a:extLst>
                      </p:cNvPr>
                      <p:cNvCxnSpPr>
                        <a:cxnSpLocks noChangeShapeType="1"/>
                        <a:stCxn id="261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59" name="AutoShape 33">
                      <a:extLst>
                        <a:ext uri="{FF2B5EF4-FFF2-40B4-BE49-F238E27FC236}">
                          <a16:creationId xmlns:a16="http://schemas.microsoft.com/office/drawing/2014/main" id="{23E994AB-D5A0-4993-A8B0-A95F0ADF12CB}"/>
                        </a:ext>
                      </a:extLst>
                    </p:cNvPr>
                    <p:cNvCxnSpPr>
                      <a:cxnSpLocks noChangeShapeType="1"/>
                      <a:stCxn id="264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54" name="Text Box 59">
                    <a:extLst>
                      <a:ext uri="{FF2B5EF4-FFF2-40B4-BE49-F238E27FC236}">
                        <a16:creationId xmlns:a16="http://schemas.microsoft.com/office/drawing/2014/main" id="{72430DAE-0C0B-40BB-BB5C-53B596F245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55" name="Text Box 59">
                    <a:extLst>
                      <a:ext uri="{FF2B5EF4-FFF2-40B4-BE49-F238E27FC236}">
                        <a16:creationId xmlns:a16="http://schemas.microsoft.com/office/drawing/2014/main" id="{EA3DCC03-EC19-4031-9274-08FA8A3155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56" name="Text Box 59">
                    <a:extLst>
                      <a:ext uri="{FF2B5EF4-FFF2-40B4-BE49-F238E27FC236}">
                        <a16:creationId xmlns:a16="http://schemas.microsoft.com/office/drawing/2014/main" id="{2B168A3B-4DE5-4B69-9109-A2DF674302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52" name="Text Box 59">
                  <a:extLst>
                    <a:ext uri="{FF2B5EF4-FFF2-40B4-BE49-F238E27FC236}">
                      <a16:creationId xmlns:a16="http://schemas.microsoft.com/office/drawing/2014/main" id="{BE63CD1B-34FD-4D16-820F-141A30F9A1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A5726B0-750F-4DAC-9B63-0D34EA0E7C40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14BE4989-BD1D-4DF7-A491-5906317B93E2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38" name="Group 24">
                    <a:extLst>
                      <a:ext uri="{FF2B5EF4-FFF2-40B4-BE49-F238E27FC236}">
                        <a16:creationId xmlns:a16="http://schemas.microsoft.com/office/drawing/2014/main" id="{23DAC37A-39A3-462A-B471-D418AD15F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42" name="Group 25">
                      <a:extLst>
                        <a:ext uri="{FF2B5EF4-FFF2-40B4-BE49-F238E27FC236}">
                          <a16:creationId xmlns:a16="http://schemas.microsoft.com/office/drawing/2014/main" id="{B6C212DA-422B-4E15-A2D5-ABFB88486D7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48" name="Oval 247">
                        <a:extLst>
                          <a:ext uri="{FF2B5EF4-FFF2-40B4-BE49-F238E27FC236}">
                            <a16:creationId xmlns:a16="http://schemas.microsoft.com/office/drawing/2014/main" id="{DED4E2CE-26AD-4C6A-BACB-6176E3EF5F4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9" name="Oval 248">
                        <a:extLst>
                          <a:ext uri="{FF2B5EF4-FFF2-40B4-BE49-F238E27FC236}">
                            <a16:creationId xmlns:a16="http://schemas.microsoft.com/office/drawing/2014/main" id="{13ACDE9E-BEAF-40B4-A245-5CA057B4262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50" name="AutoShape 28">
                        <a:extLst>
                          <a:ext uri="{FF2B5EF4-FFF2-40B4-BE49-F238E27FC236}">
                            <a16:creationId xmlns:a16="http://schemas.microsoft.com/office/drawing/2014/main" id="{EC1EC151-0637-45F8-9920-95FAC58AA77B}"/>
                          </a:ext>
                        </a:extLst>
                      </p:cNvPr>
                      <p:cNvCxnSpPr>
                        <a:cxnSpLocks noChangeShapeType="1"/>
                        <a:stCxn id="249" idx="4"/>
                        <a:endCxn id="248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43" name="Group 29">
                      <a:extLst>
                        <a:ext uri="{FF2B5EF4-FFF2-40B4-BE49-F238E27FC236}">
                          <a16:creationId xmlns:a16="http://schemas.microsoft.com/office/drawing/2014/main" id="{F2E2DCC7-C069-4325-8E5E-451813F138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45" name="Oval 30">
                        <a:extLst>
                          <a:ext uri="{FF2B5EF4-FFF2-40B4-BE49-F238E27FC236}">
                            <a16:creationId xmlns:a16="http://schemas.microsoft.com/office/drawing/2014/main" id="{4A3A22DF-9E8B-47FB-8DD3-0CBD367585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6" name="Oval 31">
                        <a:extLst>
                          <a:ext uri="{FF2B5EF4-FFF2-40B4-BE49-F238E27FC236}">
                            <a16:creationId xmlns:a16="http://schemas.microsoft.com/office/drawing/2014/main" id="{38B489F4-78A6-4587-BAC9-380F58A1F0A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7" name="AutoShape 32">
                        <a:extLst>
                          <a:ext uri="{FF2B5EF4-FFF2-40B4-BE49-F238E27FC236}">
                            <a16:creationId xmlns:a16="http://schemas.microsoft.com/office/drawing/2014/main" id="{906A6870-EC5D-42A2-A08A-6EF02744D0C7}"/>
                          </a:ext>
                        </a:extLst>
                      </p:cNvPr>
                      <p:cNvCxnSpPr>
                        <a:cxnSpLocks noChangeShapeType="1"/>
                        <a:stCxn id="246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44" name="AutoShape 33">
                      <a:extLst>
                        <a:ext uri="{FF2B5EF4-FFF2-40B4-BE49-F238E27FC236}">
                          <a16:creationId xmlns:a16="http://schemas.microsoft.com/office/drawing/2014/main" id="{A974130E-B694-4BEA-BC71-5A7ACC941A69}"/>
                        </a:ext>
                      </a:extLst>
                    </p:cNvPr>
                    <p:cNvCxnSpPr>
                      <a:cxnSpLocks noChangeShapeType="1"/>
                      <a:stCxn id="249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39" name="Text Box 59">
                    <a:extLst>
                      <a:ext uri="{FF2B5EF4-FFF2-40B4-BE49-F238E27FC236}">
                        <a16:creationId xmlns:a16="http://schemas.microsoft.com/office/drawing/2014/main" id="{8C512F15-FA63-43C3-9736-D7F921E2CD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40" name="Text Box 59">
                    <a:extLst>
                      <a:ext uri="{FF2B5EF4-FFF2-40B4-BE49-F238E27FC236}">
                        <a16:creationId xmlns:a16="http://schemas.microsoft.com/office/drawing/2014/main" id="{BD337B1A-3B5E-4E07-9FD3-0CA819D353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41" name="Text Box 59">
                    <a:extLst>
                      <a:ext uri="{FF2B5EF4-FFF2-40B4-BE49-F238E27FC236}">
                        <a16:creationId xmlns:a16="http://schemas.microsoft.com/office/drawing/2014/main" id="{F05D8A05-9554-4FC8-868C-D50243171D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37" name="Text Box 59">
                  <a:extLst>
                    <a:ext uri="{FF2B5EF4-FFF2-40B4-BE49-F238E27FC236}">
                      <a16:creationId xmlns:a16="http://schemas.microsoft.com/office/drawing/2014/main" id="{88242F5C-1818-49BB-B501-956E5AA25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235" name="AutoShape 33">
                <a:extLst>
                  <a:ext uri="{FF2B5EF4-FFF2-40B4-BE49-F238E27FC236}">
                    <a16:creationId xmlns:a16="http://schemas.microsoft.com/office/drawing/2014/main" id="{5C69EC14-1C92-415E-92B8-9F854CF2DF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3512EE4-6C89-4320-9569-7CDF8FBE0616}"/>
                    </a:ext>
                  </a:extLst>
                </p:cNvPr>
                <p:cNvSpPr txBox="1"/>
                <p:nvPr/>
              </p:nvSpPr>
              <p:spPr>
                <a:xfrm>
                  <a:off x="2868345" y="3728297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3512EE4-6C89-4320-9569-7CDF8FBE0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345" y="3728297"/>
                  <a:ext cx="1084303" cy="341632"/>
                </a:xfrm>
                <a:prstGeom prst="rect">
                  <a:avLst/>
                </a:prstGeom>
                <a:blipFill>
                  <a:blip r:embed="rId4"/>
                  <a:stretch>
                    <a:fillRect l="-4494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BBFD6B0-6F35-4ED2-ABCB-0EF6C2294D3C}"/>
                </a:ext>
              </a:extLst>
            </p:cNvPr>
            <p:cNvSpPr txBox="1"/>
            <p:nvPr/>
          </p:nvSpPr>
          <p:spPr>
            <a:xfrm>
              <a:off x="2698680" y="4534844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20" name="Line 37">
              <a:extLst>
                <a:ext uri="{FF2B5EF4-FFF2-40B4-BE49-F238E27FC236}">
                  <a16:creationId xmlns:a16="http://schemas.microsoft.com/office/drawing/2014/main" id="{8A4E67AA-3366-44C3-9CB9-06B0D9097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494" y="4129882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cxnSp>
          <p:nvCxnSpPr>
            <p:cNvPr id="378" name="AutoShape 12">
              <a:extLst>
                <a:ext uri="{FF2B5EF4-FFF2-40B4-BE49-F238E27FC236}">
                  <a16:creationId xmlns:a16="http://schemas.microsoft.com/office/drawing/2014/main" id="{6D011762-6469-4254-A443-930DDD8346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48504" y="4429263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85534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E122EC-B443-449D-BAFF-C3E708B5E3AB}"/>
              </a:ext>
            </a:extLst>
          </p:cNvPr>
          <p:cNvGrpSpPr/>
          <p:nvPr/>
        </p:nvGrpSpPr>
        <p:grpSpPr>
          <a:xfrm>
            <a:off x="1453201" y="1734479"/>
            <a:ext cx="6237598" cy="2331328"/>
            <a:chOff x="2004385" y="3689960"/>
            <a:chExt cx="6237598" cy="2331328"/>
          </a:xfrm>
        </p:grpSpPr>
        <p:sp>
          <p:nvSpPr>
            <p:cNvPr id="222" name="Line 37">
              <a:extLst>
                <a:ext uri="{FF2B5EF4-FFF2-40B4-BE49-F238E27FC236}">
                  <a16:creationId xmlns:a16="http://schemas.microsoft.com/office/drawing/2014/main" id="{D6A36376-6F20-4555-B7F5-A2E022A18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7165" y="4148137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013F590-BB46-4D49-AEF2-DF2F5A9ED345}"/>
                </a:ext>
              </a:extLst>
            </p:cNvPr>
            <p:cNvGrpSpPr/>
            <p:nvPr/>
          </p:nvGrpSpPr>
          <p:grpSpPr>
            <a:xfrm>
              <a:off x="3743145" y="3954657"/>
              <a:ext cx="448001" cy="936992"/>
              <a:chOff x="1769184" y="1823795"/>
              <a:chExt cx="448001" cy="936992"/>
            </a:xfrm>
          </p:grpSpPr>
          <p:grpSp>
            <p:nvGrpSpPr>
              <p:cNvPr id="291" name="Group 9">
                <a:extLst>
                  <a:ext uri="{FF2B5EF4-FFF2-40B4-BE49-F238E27FC236}">
                    <a16:creationId xmlns:a16="http://schemas.microsoft.com/office/drawing/2014/main" id="{5888103A-5577-4E1E-94E5-CEFA4F6708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94" name="Oval 10">
                  <a:extLst>
                    <a:ext uri="{FF2B5EF4-FFF2-40B4-BE49-F238E27FC236}">
                      <a16:creationId xmlns:a16="http://schemas.microsoft.com/office/drawing/2014/main" id="{0CA272E1-144E-4B9A-B237-505F939E8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95" name="Oval 11">
                  <a:extLst>
                    <a:ext uri="{FF2B5EF4-FFF2-40B4-BE49-F238E27FC236}">
                      <a16:creationId xmlns:a16="http://schemas.microsoft.com/office/drawing/2014/main" id="{FBAA24ED-E6FA-4D8F-9718-71599A6FD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96" name="AutoShape 12">
                  <a:extLst>
                    <a:ext uri="{FF2B5EF4-FFF2-40B4-BE49-F238E27FC236}">
                      <a16:creationId xmlns:a16="http://schemas.microsoft.com/office/drawing/2014/main" id="{6D806A81-CF78-45C2-8208-28924900C599}"/>
                    </a:ext>
                  </a:extLst>
                </p:cNvPr>
                <p:cNvCxnSpPr>
                  <a:cxnSpLocks noChangeShapeType="1"/>
                  <a:stCxn id="295" idx="4"/>
                  <a:endCxn id="294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2" name="Text Box 59">
                <a:extLst>
                  <a:ext uri="{FF2B5EF4-FFF2-40B4-BE49-F238E27FC236}">
                    <a16:creationId xmlns:a16="http://schemas.microsoft.com/office/drawing/2014/main" id="{2EF6F629-9178-4B39-857B-2E225DD35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293" name="Text Box 59">
                <a:extLst>
                  <a:ext uri="{FF2B5EF4-FFF2-40B4-BE49-F238E27FC236}">
                    <a16:creationId xmlns:a16="http://schemas.microsoft.com/office/drawing/2014/main" id="{235241B9-4F15-4CD5-9F09-75817DB84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7DB3942-B95B-4FA0-8A43-778F99BB9361}"/>
                </a:ext>
              </a:extLst>
            </p:cNvPr>
            <p:cNvGrpSpPr/>
            <p:nvPr/>
          </p:nvGrpSpPr>
          <p:grpSpPr>
            <a:xfrm>
              <a:off x="2835314" y="3945216"/>
              <a:ext cx="506931" cy="369332"/>
              <a:chOff x="2334361" y="3735014"/>
              <a:chExt cx="506931" cy="369332"/>
            </a:xfrm>
          </p:grpSpPr>
          <p:sp>
            <p:nvSpPr>
              <p:cNvPr id="289" name="Oval 11">
                <a:extLst>
                  <a:ext uri="{FF2B5EF4-FFF2-40B4-BE49-F238E27FC236}">
                    <a16:creationId xmlns:a16="http://schemas.microsoft.com/office/drawing/2014/main" id="{C1F650C8-FCD3-42CE-B9FF-4E72E2E94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90" name="Text Box 59">
                <a:extLst>
                  <a:ext uri="{FF2B5EF4-FFF2-40B4-BE49-F238E27FC236}">
                    <a16:creationId xmlns:a16="http://schemas.microsoft.com/office/drawing/2014/main" id="{A27BB1C9-032F-47E6-AF3A-EB7208CB8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35014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D7AB50-5829-4787-B4C5-E225FBF57CE6}"/>
                </a:ext>
              </a:extLst>
            </p:cNvPr>
            <p:cNvGrpSpPr/>
            <p:nvPr/>
          </p:nvGrpSpPr>
          <p:grpSpPr>
            <a:xfrm>
              <a:off x="2004385" y="3980846"/>
              <a:ext cx="865948" cy="369332"/>
              <a:chOff x="1221054" y="3842974"/>
              <a:chExt cx="865948" cy="369332"/>
            </a:xfrm>
          </p:grpSpPr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CCCF3133-E805-4CD5-84AF-9B1F6FA6E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26" name="Line 34">
                <a:extLst>
                  <a:ext uri="{FF2B5EF4-FFF2-40B4-BE49-F238E27FC236}">
                    <a16:creationId xmlns:a16="http://schemas.microsoft.com/office/drawing/2014/main" id="{C0EF8470-2244-462B-B6FC-1B0207BA2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B83915A-43E5-4F38-BA25-63AD4565DBB5}"/>
                </a:ext>
              </a:extLst>
            </p:cNvPr>
            <p:cNvGrpSpPr/>
            <p:nvPr/>
          </p:nvGrpSpPr>
          <p:grpSpPr>
            <a:xfrm>
              <a:off x="4946392" y="3939484"/>
              <a:ext cx="1203100" cy="1540835"/>
              <a:chOff x="3034087" y="1892772"/>
              <a:chExt cx="1203100" cy="1540835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EADE9F2F-9D11-4620-A55B-DBB933FC688A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276" name="Group 24">
                  <a:extLst>
                    <a:ext uri="{FF2B5EF4-FFF2-40B4-BE49-F238E27FC236}">
                      <a16:creationId xmlns:a16="http://schemas.microsoft.com/office/drawing/2014/main" id="{EEEAC7DA-949B-4881-BCC4-CE3AB6CED9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280" name="Group 25">
                    <a:extLst>
                      <a:ext uri="{FF2B5EF4-FFF2-40B4-BE49-F238E27FC236}">
                        <a16:creationId xmlns:a16="http://schemas.microsoft.com/office/drawing/2014/main" id="{C8014F49-F41D-46C6-849D-31B66F1622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86" name="Oval 285">
                      <a:extLst>
                        <a:ext uri="{FF2B5EF4-FFF2-40B4-BE49-F238E27FC236}">
                          <a16:creationId xmlns:a16="http://schemas.microsoft.com/office/drawing/2014/main" id="{3F9A35D9-3251-4A2D-8A12-BF5017C270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0F1B4F99-A09F-4FE4-9BEC-721C0DE700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88" name="AutoShape 28">
                      <a:extLst>
                        <a:ext uri="{FF2B5EF4-FFF2-40B4-BE49-F238E27FC236}">
                          <a16:creationId xmlns:a16="http://schemas.microsoft.com/office/drawing/2014/main" id="{8B3487E9-D170-47BF-8045-DC45FB53D4C7}"/>
                        </a:ext>
                      </a:extLst>
                    </p:cNvPr>
                    <p:cNvCxnSpPr>
                      <a:cxnSpLocks noChangeShapeType="1"/>
                      <a:stCxn id="287" idx="4"/>
                      <a:endCxn id="286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81" name="Group 29">
                    <a:extLst>
                      <a:ext uri="{FF2B5EF4-FFF2-40B4-BE49-F238E27FC236}">
                        <a16:creationId xmlns:a16="http://schemas.microsoft.com/office/drawing/2014/main" id="{8C34FD3B-911D-433A-AA55-F50A2A13AA4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83" name="Oval 30">
                      <a:extLst>
                        <a:ext uri="{FF2B5EF4-FFF2-40B4-BE49-F238E27FC236}">
                          <a16:creationId xmlns:a16="http://schemas.microsoft.com/office/drawing/2014/main" id="{27A15740-7432-4121-A829-D080E85ABC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84" name="Oval 31">
                      <a:extLst>
                        <a:ext uri="{FF2B5EF4-FFF2-40B4-BE49-F238E27FC236}">
                          <a16:creationId xmlns:a16="http://schemas.microsoft.com/office/drawing/2014/main" id="{D1FF42EA-A938-496A-89DD-E1E941EB10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85" name="AutoShape 32">
                      <a:extLst>
                        <a:ext uri="{FF2B5EF4-FFF2-40B4-BE49-F238E27FC236}">
                          <a16:creationId xmlns:a16="http://schemas.microsoft.com/office/drawing/2014/main" id="{4DA99B54-752A-4703-95E6-6762FF911B1A}"/>
                        </a:ext>
                      </a:extLst>
                    </p:cNvPr>
                    <p:cNvCxnSpPr>
                      <a:cxnSpLocks noChangeShapeType="1"/>
                      <a:stCxn id="284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82" name="AutoShape 33">
                    <a:extLst>
                      <a:ext uri="{FF2B5EF4-FFF2-40B4-BE49-F238E27FC236}">
                        <a16:creationId xmlns:a16="http://schemas.microsoft.com/office/drawing/2014/main" id="{50974334-3E0C-47E9-A8DC-B218B1A9E27A}"/>
                      </a:ext>
                    </a:extLst>
                  </p:cNvPr>
                  <p:cNvCxnSpPr>
                    <a:cxnSpLocks noChangeShapeType="1"/>
                    <a:stCxn id="287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77" name="Text Box 59">
                  <a:extLst>
                    <a:ext uri="{FF2B5EF4-FFF2-40B4-BE49-F238E27FC236}">
                      <a16:creationId xmlns:a16="http://schemas.microsoft.com/office/drawing/2014/main" id="{C512AF58-FFB3-4A8F-99A5-6223810517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278" name="Text Box 59">
                  <a:extLst>
                    <a:ext uri="{FF2B5EF4-FFF2-40B4-BE49-F238E27FC236}">
                      <a16:creationId xmlns:a16="http://schemas.microsoft.com/office/drawing/2014/main" id="{5B7EE7E4-1BAE-46A1-93C5-114513ACCE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279" name="Text Box 59">
                  <a:extLst>
                    <a:ext uri="{FF2B5EF4-FFF2-40B4-BE49-F238E27FC236}">
                      <a16:creationId xmlns:a16="http://schemas.microsoft.com/office/drawing/2014/main" id="{E7DEC9C1-4779-430B-89CE-6B1FD65BE5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75" name="Text Box 59">
                <a:extLst>
                  <a:ext uri="{FF2B5EF4-FFF2-40B4-BE49-F238E27FC236}">
                    <a16:creationId xmlns:a16="http://schemas.microsoft.com/office/drawing/2014/main" id="{7F280F47-DF27-47AB-920B-70CDCA465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228" name="Line 37">
              <a:extLst>
                <a:ext uri="{FF2B5EF4-FFF2-40B4-BE49-F238E27FC236}">
                  <a16:creationId xmlns:a16="http://schemas.microsoft.com/office/drawing/2014/main" id="{5CBB1900-9B2B-44BA-94C1-2F3C4F633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4040" y="4118533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381A2899-8B9B-4FA5-9CAF-54ABC319E1A3}"/>
                </a:ext>
              </a:extLst>
            </p:cNvPr>
            <p:cNvGrpSpPr/>
            <p:nvPr/>
          </p:nvGrpSpPr>
          <p:grpSpPr>
            <a:xfrm>
              <a:off x="4544674" y="3939484"/>
              <a:ext cx="448001" cy="936992"/>
              <a:chOff x="1769184" y="1823795"/>
              <a:chExt cx="448001" cy="936992"/>
            </a:xfrm>
          </p:grpSpPr>
          <p:grpSp>
            <p:nvGrpSpPr>
              <p:cNvPr id="268" name="Group 9">
                <a:extLst>
                  <a:ext uri="{FF2B5EF4-FFF2-40B4-BE49-F238E27FC236}">
                    <a16:creationId xmlns:a16="http://schemas.microsoft.com/office/drawing/2014/main" id="{21D7C1F5-2D47-42BE-B758-FA21F693C7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71" name="Oval 10">
                  <a:extLst>
                    <a:ext uri="{FF2B5EF4-FFF2-40B4-BE49-F238E27FC236}">
                      <a16:creationId xmlns:a16="http://schemas.microsoft.com/office/drawing/2014/main" id="{1A2F913C-8FAB-4922-A773-754DD6577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72" name="Oval 11">
                  <a:extLst>
                    <a:ext uri="{FF2B5EF4-FFF2-40B4-BE49-F238E27FC236}">
                      <a16:creationId xmlns:a16="http://schemas.microsoft.com/office/drawing/2014/main" id="{2549AF1D-4C7A-4300-95A0-0390B2F6E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73" name="AutoShape 12">
                  <a:extLst>
                    <a:ext uri="{FF2B5EF4-FFF2-40B4-BE49-F238E27FC236}">
                      <a16:creationId xmlns:a16="http://schemas.microsoft.com/office/drawing/2014/main" id="{7B13D83E-3EDA-409D-92FF-161C13265333}"/>
                    </a:ext>
                  </a:extLst>
                </p:cNvPr>
                <p:cNvCxnSpPr>
                  <a:cxnSpLocks noChangeShapeType="1"/>
                  <a:stCxn id="272" idx="4"/>
                  <a:endCxn id="271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69" name="Text Box 59">
                <a:extLst>
                  <a:ext uri="{FF2B5EF4-FFF2-40B4-BE49-F238E27FC236}">
                    <a16:creationId xmlns:a16="http://schemas.microsoft.com/office/drawing/2014/main" id="{66BC4870-DE29-4589-BE7A-0167A1809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270" name="Text Box 59">
                <a:extLst>
                  <a:ext uri="{FF2B5EF4-FFF2-40B4-BE49-F238E27FC236}">
                    <a16:creationId xmlns:a16="http://schemas.microsoft.com/office/drawing/2014/main" id="{5801C250-1759-428C-A92D-0C5381223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438EAFA-1C71-4425-B88B-BFBAE1E001FE}"/>
                </a:ext>
              </a:extLst>
            </p:cNvPr>
            <p:cNvGrpSpPr/>
            <p:nvPr/>
          </p:nvGrpSpPr>
          <p:grpSpPr>
            <a:xfrm>
              <a:off x="2891051" y="4507144"/>
              <a:ext cx="506931" cy="369332"/>
              <a:chOff x="2355534" y="3744455"/>
              <a:chExt cx="506931" cy="369332"/>
            </a:xfrm>
          </p:grpSpPr>
          <p:sp>
            <p:nvSpPr>
              <p:cNvPr id="266" name="Oval 11">
                <a:extLst>
                  <a:ext uri="{FF2B5EF4-FFF2-40B4-BE49-F238E27FC236}">
                    <a16:creationId xmlns:a16="http://schemas.microsoft.com/office/drawing/2014/main" id="{7A91763D-E5D6-4BA3-87A5-2076CBE79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67" name="Text Box 59">
                <a:extLst>
                  <a:ext uri="{FF2B5EF4-FFF2-40B4-BE49-F238E27FC236}">
                    <a16:creationId xmlns:a16="http://schemas.microsoft.com/office/drawing/2014/main" id="{E1345861-9E68-4752-88BE-52A1BABC8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231" name="Line 34">
              <a:extLst>
                <a:ext uri="{FF2B5EF4-FFF2-40B4-BE49-F238E27FC236}">
                  <a16:creationId xmlns:a16="http://schemas.microsoft.com/office/drawing/2014/main" id="{750D2BA0-271A-42DD-A5D0-C0EDF701E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269" y="4125438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2F56284-1964-409E-B2E1-9A07AABBBB2F}"/>
                </a:ext>
              </a:extLst>
            </p:cNvPr>
            <p:cNvGrpSpPr/>
            <p:nvPr/>
          </p:nvGrpSpPr>
          <p:grpSpPr>
            <a:xfrm>
              <a:off x="5596081" y="3939484"/>
              <a:ext cx="2645902" cy="2081804"/>
              <a:chOff x="5895145" y="1885635"/>
              <a:chExt cx="2645902" cy="2081804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4E555FF-515C-4B1B-826A-BD522604D617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4AFE7761-BCAE-473E-BD8C-2B61DCD32C84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253" name="Group 24">
                    <a:extLst>
                      <a:ext uri="{FF2B5EF4-FFF2-40B4-BE49-F238E27FC236}">
                        <a16:creationId xmlns:a16="http://schemas.microsoft.com/office/drawing/2014/main" id="{56F3BBF5-2EA6-45A3-9CA7-46B82074E3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57" name="Group 25">
                      <a:extLst>
                        <a:ext uri="{FF2B5EF4-FFF2-40B4-BE49-F238E27FC236}">
                          <a16:creationId xmlns:a16="http://schemas.microsoft.com/office/drawing/2014/main" id="{76F86F5F-D21E-4733-8A87-AF546EFCDD3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63" name="Oval 262">
                        <a:extLst>
                          <a:ext uri="{FF2B5EF4-FFF2-40B4-BE49-F238E27FC236}">
                            <a16:creationId xmlns:a16="http://schemas.microsoft.com/office/drawing/2014/main" id="{C8E92601-8395-46D0-B9F9-7BA973FCB92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64" name="Oval 263">
                        <a:extLst>
                          <a:ext uri="{FF2B5EF4-FFF2-40B4-BE49-F238E27FC236}">
                            <a16:creationId xmlns:a16="http://schemas.microsoft.com/office/drawing/2014/main" id="{0C6BEF72-3FE2-48A5-BF1B-C406CC744C4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65" name="AutoShape 28">
                        <a:extLst>
                          <a:ext uri="{FF2B5EF4-FFF2-40B4-BE49-F238E27FC236}">
                            <a16:creationId xmlns:a16="http://schemas.microsoft.com/office/drawing/2014/main" id="{37D8E399-1A63-444E-ACCD-A7D8BCA87D64}"/>
                          </a:ext>
                        </a:extLst>
                      </p:cNvPr>
                      <p:cNvCxnSpPr>
                        <a:cxnSpLocks noChangeShapeType="1"/>
                        <a:stCxn id="264" idx="4"/>
                        <a:endCxn id="263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58" name="Group 29">
                      <a:extLst>
                        <a:ext uri="{FF2B5EF4-FFF2-40B4-BE49-F238E27FC236}">
                          <a16:creationId xmlns:a16="http://schemas.microsoft.com/office/drawing/2014/main" id="{1FA01076-F51E-4D28-BD8E-4CD4D03BB25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60" name="Oval 30">
                        <a:extLst>
                          <a:ext uri="{FF2B5EF4-FFF2-40B4-BE49-F238E27FC236}">
                            <a16:creationId xmlns:a16="http://schemas.microsoft.com/office/drawing/2014/main" id="{940FF0CD-1727-42DA-8305-4D716C0C94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61" name="Oval 31">
                        <a:extLst>
                          <a:ext uri="{FF2B5EF4-FFF2-40B4-BE49-F238E27FC236}">
                            <a16:creationId xmlns:a16="http://schemas.microsoft.com/office/drawing/2014/main" id="{0E003784-1065-424B-8C04-AEF4E5FE6C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62" name="AutoShape 32">
                        <a:extLst>
                          <a:ext uri="{FF2B5EF4-FFF2-40B4-BE49-F238E27FC236}">
                            <a16:creationId xmlns:a16="http://schemas.microsoft.com/office/drawing/2014/main" id="{B2EDB156-9B27-491D-80CE-9939BF58D874}"/>
                          </a:ext>
                        </a:extLst>
                      </p:cNvPr>
                      <p:cNvCxnSpPr>
                        <a:cxnSpLocks noChangeShapeType="1"/>
                        <a:stCxn id="261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59" name="AutoShape 33">
                      <a:extLst>
                        <a:ext uri="{FF2B5EF4-FFF2-40B4-BE49-F238E27FC236}">
                          <a16:creationId xmlns:a16="http://schemas.microsoft.com/office/drawing/2014/main" id="{23E994AB-D5A0-4993-A8B0-A95F0ADF12CB}"/>
                        </a:ext>
                      </a:extLst>
                    </p:cNvPr>
                    <p:cNvCxnSpPr>
                      <a:cxnSpLocks noChangeShapeType="1"/>
                      <a:stCxn id="264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54" name="Text Box 59">
                    <a:extLst>
                      <a:ext uri="{FF2B5EF4-FFF2-40B4-BE49-F238E27FC236}">
                        <a16:creationId xmlns:a16="http://schemas.microsoft.com/office/drawing/2014/main" id="{72430DAE-0C0B-40BB-BB5C-53B596F245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55" name="Text Box 59">
                    <a:extLst>
                      <a:ext uri="{FF2B5EF4-FFF2-40B4-BE49-F238E27FC236}">
                        <a16:creationId xmlns:a16="http://schemas.microsoft.com/office/drawing/2014/main" id="{EA3DCC03-EC19-4031-9274-08FA8A3155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56" name="Text Box 59">
                    <a:extLst>
                      <a:ext uri="{FF2B5EF4-FFF2-40B4-BE49-F238E27FC236}">
                        <a16:creationId xmlns:a16="http://schemas.microsoft.com/office/drawing/2014/main" id="{2B168A3B-4DE5-4B69-9109-A2DF674302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52" name="Text Box 59">
                  <a:extLst>
                    <a:ext uri="{FF2B5EF4-FFF2-40B4-BE49-F238E27FC236}">
                      <a16:creationId xmlns:a16="http://schemas.microsoft.com/office/drawing/2014/main" id="{BE63CD1B-34FD-4D16-820F-141A30F9A1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A5726B0-750F-4DAC-9B63-0D34EA0E7C40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14BE4989-BD1D-4DF7-A491-5906317B93E2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38" name="Group 24">
                    <a:extLst>
                      <a:ext uri="{FF2B5EF4-FFF2-40B4-BE49-F238E27FC236}">
                        <a16:creationId xmlns:a16="http://schemas.microsoft.com/office/drawing/2014/main" id="{23DAC37A-39A3-462A-B471-D418AD15F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42" name="Group 25">
                      <a:extLst>
                        <a:ext uri="{FF2B5EF4-FFF2-40B4-BE49-F238E27FC236}">
                          <a16:creationId xmlns:a16="http://schemas.microsoft.com/office/drawing/2014/main" id="{B6C212DA-422B-4E15-A2D5-ABFB88486D7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48" name="Oval 247">
                        <a:extLst>
                          <a:ext uri="{FF2B5EF4-FFF2-40B4-BE49-F238E27FC236}">
                            <a16:creationId xmlns:a16="http://schemas.microsoft.com/office/drawing/2014/main" id="{DED4E2CE-26AD-4C6A-BACB-6176E3EF5F4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9" name="Oval 248">
                        <a:extLst>
                          <a:ext uri="{FF2B5EF4-FFF2-40B4-BE49-F238E27FC236}">
                            <a16:creationId xmlns:a16="http://schemas.microsoft.com/office/drawing/2014/main" id="{13ACDE9E-BEAF-40B4-A245-5CA057B4262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50" name="AutoShape 28">
                        <a:extLst>
                          <a:ext uri="{FF2B5EF4-FFF2-40B4-BE49-F238E27FC236}">
                            <a16:creationId xmlns:a16="http://schemas.microsoft.com/office/drawing/2014/main" id="{EC1EC151-0637-45F8-9920-95FAC58AA77B}"/>
                          </a:ext>
                        </a:extLst>
                      </p:cNvPr>
                      <p:cNvCxnSpPr>
                        <a:cxnSpLocks noChangeShapeType="1"/>
                        <a:stCxn id="249" idx="4"/>
                        <a:endCxn id="248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43" name="Group 29">
                      <a:extLst>
                        <a:ext uri="{FF2B5EF4-FFF2-40B4-BE49-F238E27FC236}">
                          <a16:creationId xmlns:a16="http://schemas.microsoft.com/office/drawing/2014/main" id="{F2E2DCC7-C069-4325-8E5E-451813F138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45" name="Oval 30">
                        <a:extLst>
                          <a:ext uri="{FF2B5EF4-FFF2-40B4-BE49-F238E27FC236}">
                            <a16:creationId xmlns:a16="http://schemas.microsoft.com/office/drawing/2014/main" id="{4A3A22DF-9E8B-47FB-8DD3-0CBD367585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6" name="Oval 31">
                        <a:extLst>
                          <a:ext uri="{FF2B5EF4-FFF2-40B4-BE49-F238E27FC236}">
                            <a16:creationId xmlns:a16="http://schemas.microsoft.com/office/drawing/2014/main" id="{38B489F4-78A6-4587-BAC9-380F58A1F0A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7" name="AutoShape 32">
                        <a:extLst>
                          <a:ext uri="{FF2B5EF4-FFF2-40B4-BE49-F238E27FC236}">
                            <a16:creationId xmlns:a16="http://schemas.microsoft.com/office/drawing/2014/main" id="{906A6870-EC5D-42A2-A08A-6EF02744D0C7}"/>
                          </a:ext>
                        </a:extLst>
                      </p:cNvPr>
                      <p:cNvCxnSpPr>
                        <a:cxnSpLocks noChangeShapeType="1"/>
                        <a:stCxn id="246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44" name="AutoShape 33">
                      <a:extLst>
                        <a:ext uri="{FF2B5EF4-FFF2-40B4-BE49-F238E27FC236}">
                          <a16:creationId xmlns:a16="http://schemas.microsoft.com/office/drawing/2014/main" id="{A974130E-B694-4BEA-BC71-5A7ACC941A69}"/>
                        </a:ext>
                      </a:extLst>
                    </p:cNvPr>
                    <p:cNvCxnSpPr>
                      <a:cxnSpLocks noChangeShapeType="1"/>
                      <a:stCxn id="249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39" name="Text Box 59">
                    <a:extLst>
                      <a:ext uri="{FF2B5EF4-FFF2-40B4-BE49-F238E27FC236}">
                        <a16:creationId xmlns:a16="http://schemas.microsoft.com/office/drawing/2014/main" id="{8C512F15-FA63-43C3-9736-D7F921E2CD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40" name="Text Box 59">
                    <a:extLst>
                      <a:ext uri="{FF2B5EF4-FFF2-40B4-BE49-F238E27FC236}">
                        <a16:creationId xmlns:a16="http://schemas.microsoft.com/office/drawing/2014/main" id="{BD337B1A-3B5E-4E07-9FD3-0CA819D353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41" name="Text Box 59">
                    <a:extLst>
                      <a:ext uri="{FF2B5EF4-FFF2-40B4-BE49-F238E27FC236}">
                        <a16:creationId xmlns:a16="http://schemas.microsoft.com/office/drawing/2014/main" id="{F05D8A05-9554-4FC8-868C-D50243171D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37" name="Text Box 59">
                  <a:extLst>
                    <a:ext uri="{FF2B5EF4-FFF2-40B4-BE49-F238E27FC236}">
                      <a16:creationId xmlns:a16="http://schemas.microsoft.com/office/drawing/2014/main" id="{88242F5C-1818-49BB-B501-956E5AA25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235" name="AutoShape 33">
                <a:extLst>
                  <a:ext uri="{FF2B5EF4-FFF2-40B4-BE49-F238E27FC236}">
                    <a16:creationId xmlns:a16="http://schemas.microsoft.com/office/drawing/2014/main" id="{5C69EC14-1C92-415E-92B8-9F854CF2DF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3512EE4-6C89-4320-9569-7CDF8FBE0616}"/>
                    </a:ext>
                  </a:extLst>
                </p:cNvPr>
                <p:cNvSpPr txBox="1"/>
                <p:nvPr/>
              </p:nvSpPr>
              <p:spPr>
                <a:xfrm>
                  <a:off x="3321932" y="3689960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3512EE4-6C89-4320-9569-7CDF8FBE0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2" y="3689960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5085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BBFD6B0-6F35-4ED2-ABCB-0EF6C2294D3C}"/>
                </a:ext>
              </a:extLst>
            </p:cNvPr>
            <p:cNvSpPr txBox="1"/>
            <p:nvPr/>
          </p:nvSpPr>
          <p:spPr>
            <a:xfrm>
              <a:off x="2748488" y="3733021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20" name="Line 37">
              <a:extLst>
                <a:ext uri="{FF2B5EF4-FFF2-40B4-BE49-F238E27FC236}">
                  <a16:creationId xmlns:a16="http://schemas.microsoft.com/office/drawing/2014/main" id="{8A4E67AA-3366-44C3-9CB9-06B0D9097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494" y="4129882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cxnSp>
          <p:nvCxnSpPr>
            <p:cNvPr id="378" name="AutoShape 12">
              <a:extLst>
                <a:ext uri="{FF2B5EF4-FFF2-40B4-BE49-F238E27FC236}">
                  <a16:creationId xmlns:a16="http://schemas.microsoft.com/office/drawing/2014/main" id="{6D011762-6469-4254-A443-930DDD8346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48504" y="4429263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7F84C3-D553-462A-8830-5C7BABAC7592}"/>
                  </a:ext>
                </a:extLst>
              </p:cNvPr>
              <p:cNvSpPr txBox="1"/>
              <p:nvPr/>
            </p:nvSpPr>
            <p:spPr>
              <a:xfrm>
                <a:off x="3706594" y="1694841"/>
                <a:ext cx="2169853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Sibling</a:t>
                </a:r>
                <a:r>
                  <a:rPr lang="en-US" altLang="en-US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x]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7F84C3-D553-462A-8830-5C7BABAC7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4" y="1694841"/>
                <a:ext cx="2169853" cy="341632"/>
              </a:xfrm>
              <a:prstGeom prst="rect">
                <a:avLst/>
              </a:prstGeom>
              <a:blipFill>
                <a:blip r:embed="rId4"/>
                <a:stretch>
                  <a:fillRect l="-2247" t="-17857" b="-26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6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BC592C-A5C7-4058-86B8-538BCDC44518}"/>
              </a:ext>
            </a:extLst>
          </p:cNvPr>
          <p:cNvGrpSpPr/>
          <p:nvPr/>
        </p:nvGrpSpPr>
        <p:grpSpPr>
          <a:xfrm rot="1580881">
            <a:off x="916569" y="3007459"/>
            <a:ext cx="1361476" cy="615583"/>
            <a:chOff x="4242001" y="3531642"/>
            <a:chExt cx="1006643" cy="244200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F3A42FC4-3F21-4550-B069-8FB4BE71DB5D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 Box 59">
              <a:extLst>
                <a:ext uri="{FF2B5EF4-FFF2-40B4-BE49-F238E27FC236}">
                  <a16:creationId xmlns:a16="http://schemas.microsoft.com/office/drawing/2014/main" id="{2EA75D96-73A9-4AC5-9128-60150818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2</a:t>
              </a:r>
              <a:endParaRPr lang="en-US" altLang="en-US" sz="2800" b="1" baseline="-25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E122EC-B443-449D-BAFF-C3E708B5E3AB}"/>
              </a:ext>
            </a:extLst>
          </p:cNvPr>
          <p:cNvGrpSpPr/>
          <p:nvPr/>
        </p:nvGrpSpPr>
        <p:grpSpPr>
          <a:xfrm>
            <a:off x="1453201" y="1734479"/>
            <a:ext cx="6237598" cy="2331328"/>
            <a:chOff x="2004385" y="3689960"/>
            <a:chExt cx="6237598" cy="2331328"/>
          </a:xfrm>
        </p:grpSpPr>
        <p:sp>
          <p:nvSpPr>
            <p:cNvPr id="222" name="Line 37">
              <a:extLst>
                <a:ext uri="{FF2B5EF4-FFF2-40B4-BE49-F238E27FC236}">
                  <a16:creationId xmlns:a16="http://schemas.microsoft.com/office/drawing/2014/main" id="{D6A36376-6F20-4555-B7F5-A2E022A18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7165" y="4148137"/>
              <a:ext cx="587682" cy="1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013F590-BB46-4D49-AEF2-DF2F5A9ED345}"/>
                </a:ext>
              </a:extLst>
            </p:cNvPr>
            <p:cNvGrpSpPr/>
            <p:nvPr/>
          </p:nvGrpSpPr>
          <p:grpSpPr>
            <a:xfrm>
              <a:off x="3743145" y="3954657"/>
              <a:ext cx="448001" cy="936992"/>
              <a:chOff x="1769184" y="1823795"/>
              <a:chExt cx="448001" cy="936992"/>
            </a:xfrm>
          </p:grpSpPr>
          <p:grpSp>
            <p:nvGrpSpPr>
              <p:cNvPr id="291" name="Group 9">
                <a:extLst>
                  <a:ext uri="{FF2B5EF4-FFF2-40B4-BE49-F238E27FC236}">
                    <a16:creationId xmlns:a16="http://schemas.microsoft.com/office/drawing/2014/main" id="{5888103A-5577-4E1E-94E5-CEFA4F6708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94" name="Oval 10">
                  <a:extLst>
                    <a:ext uri="{FF2B5EF4-FFF2-40B4-BE49-F238E27FC236}">
                      <a16:creationId xmlns:a16="http://schemas.microsoft.com/office/drawing/2014/main" id="{0CA272E1-144E-4B9A-B237-505F939E8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95" name="Oval 11">
                  <a:extLst>
                    <a:ext uri="{FF2B5EF4-FFF2-40B4-BE49-F238E27FC236}">
                      <a16:creationId xmlns:a16="http://schemas.microsoft.com/office/drawing/2014/main" id="{FBAA24ED-E6FA-4D8F-9718-71599A6FD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96" name="AutoShape 12">
                  <a:extLst>
                    <a:ext uri="{FF2B5EF4-FFF2-40B4-BE49-F238E27FC236}">
                      <a16:creationId xmlns:a16="http://schemas.microsoft.com/office/drawing/2014/main" id="{6D806A81-CF78-45C2-8208-28924900C599}"/>
                    </a:ext>
                  </a:extLst>
                </p:cNvPr>
                <p:cNvCxnSpPr>
                  <a:cxnSpLocks noChangeShapeType="1"/>
                  <a:stCxn id="295" idx="4"/>
                  <a:endCxn id="294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2" name="Text Box 59">
                <a:extLst>
                  <a:ext uri="{FF2B5EF4-FFF2-40B4-BE49-F238E27FC236}">
                    <a16:creationId xmlns:a16="http://schemas.microsoft.com/office/drawing/2014/main" id="{2EF6F629-9178-4B39-857B-2E225DD35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293" name="Text Box 59">
                <a:extLst>
                  <a:ext uri="{FF2B5EF4-FFF2-40B4-BE49-F238E27FC236}">
                    <a16:creationId xmlns:a16="http://schemas.microsoft.com/office/drawing/2014/main" id="{235241B9-4F15-4CD5-9F09-75817DB84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7DB3942-B95B-4FA0-8A43-778F99BB9361}"/>
                </a:ext>
              </a:extLst>
            </p:cNvPr>
            <p:cNvGrpSpPr/>
            <p:nvPr/>
          </p:nvGrpSpPr>
          <p:grpSpPr>
            <a:xfrm>
              <a:off x="2835314" y="3945216"/>
              <a:ext cx="506931" cy="369332"/>
              <a:chOff x="2334361" y="3735014"/>
              <a:chExt cx="506931" cy="369332"/>
            </a:xfrm>
          </p:grpSpPr>
          <p:sp>
            <p:nvSpPr>
              <p:cNvPr id="289" name="Oval 11">
                <a:extLst>
                  <a:ext uri="{FF2B5EF4-FFF2-40B4-BE49-F238E27FC236}">
                    <a16:creationId xmlns:a16="http://schemas.microsoft.com/office/drawing/2014/main" id="{C1F650C8-FCD3-42CE-B9FF-4E72E2E94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90" name="Text Box 59">
                <a:extLst>
                  <a:ext uri="{FF2B5EF4-FFF2-40B4-BE49-F238E27FC236}">
                    <a16:creationId xmlns:a16="http://schemas.microsoft.com/office/drawing/2014/main" id="{A27BB1C9-032F-47E6-AF3A-EB7208CB8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35014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D7AB50-5829-4787-B4C5-E225FBF57CE6}"/>
                </a:ext>
              </a:extLst>
            </p:cNvPr>
            <p:cNvGrpSpPr/>
            <p:nvPr/>
          </p:nvGrpSpPr>
          <p:grpSpPr>
            <a:xfrm>
              <a:off x="2004385" y="3980846"/>
              <a:ext cx="865948" cy="369332"/>
              <a:chOff x="1221054" y="3842974"/>
              <a:chExt cx="865948" cy="369332"/>
            </a:xfrm>
          </p:grpSpPr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CCCF3133-E805-4CD5-84AF-9B1F6FA6E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26" name="Line 34">
                <a:extLst>
                  <a:ext uri="{FF2B5EF4-FFF2-40B4-BE49-F238E27FC236}">
                    <a16:creationId xmlns:a16="http://schemas.microsoft.com/office/drawing/2014/main" id="{C0EF8470-2244-462B-B6FC-1B0207BA2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B83915A-43E5-4F38-BA25-63AD4565DBB5}"/>
                </a:ext>
              </a:extLst>
            </p:cNvPr>
            <p:cNvGrpSpPr/>
            <p:nvPr/>
          </p:nvGrpSpPr>
          <p:grpSpPr>
            <a:xfrm>
              <a:off x="4946392" y="3939484"/>
              <a:ext cx="1203100" cy="1540835"/>
              <a:chOff x="3034087" y="1892772"/>
              <a:chExt cx="1203100" cy="1540835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EADE9F2F-9D11-4620-A55B-DBB933FC688A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276" name="Group 24">
                  <a:extLst>
                    <a:ext uri="{FF2B5EF4-FFF2-40B4-BE49-F238E27FC236}">
                      <a16:creationId xmlns:a16="http://schemas.microsoft.com/office/drawing/2014/main" id="{EEEAC7DA-949B-4881-BCC4-CE3AB6CED9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280" name="Group 25">
                    <a:extLst>
                      <a:ext uri="{FF2B5EF4-FFF2-40B4-BE49-F238E27FC236}">
                        <a16:creationId xmlns:a16="http://schemas.microsoft.com/office/drawing/2014/main" id="{C8014F49-F41D-46C6-849D-31B66F1622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86" name="Oval 285">
                      <a:extLst>
                        <a:ext uri="{FF2B5EF4-FFF2-40B4-BE49-F238E27FC236}">
                          <a16:creationId xmlns:a16="http://schemas.microsoft.com/office/drawing/2014/main" id="{3F9A35D9-3251-4A2D-8A12-BF5017C270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0F1B4F99-A09F-4FE4-9BEC-721C0DE700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88" name="AutoShape 28">
                      <a:extLst>
                        <a:ext uri="{FF2B5EF4-FFF2-40B4-BE49-F238E27FC236}">
                          <a16:creationId xmlns:a16="http://schemas.microsoft.com/office/drawing/2014/main" id="{8B3487E9-D170-47BF-8045-DC45FB53D4C7}"/>
                        </a:ext>
                      </a:extLst>
                    </p:cNvPr>
                    <p:cNvCxnSpPr>
                      <a:cxnSpLocks noChangeShapeType="1"/>
                      <a:stCxn id="287" idx="4"/>
                      <a:endCxn id="286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81" name="Group 29">
                    <a:extLst>
                      <a:ext uri="{FF2B5EF4-FFF2-40B4-BE49-F238E27FC236}">
                        <a16:creationId xmlns:a16="http://schemas.microsoft.com/office/drawing/2014/main" id="{8C34FD3B-911D-433A-AA55-F50A2A13AA4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83" name="Oval 30">
                      <a:extLst>
                        <a:ext uri="{FF2B5EF4-FFF2-40B4-BE49-F238E27FC236}">
                          <a16:creationId xmlns:a16="http://schemas.microsoft.com/office/drawing/2014/main" id="{27A15740-7432-4121-A829-D080E85ABC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84" name="Oval 31">
                      <a:extLst>
                        <a:ext uri="{FF2B5EF4-FFF2-40B4-BE49-F238E27FC236}">
                          <a16:creationId xmlns:a16="http://schemas.microsoft.com/office/drawing/2014/main" id="{D1FF42EA-A938-496A-89DD-E1E941EB10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85" name="AutoShape 32">
                      <a:extLst>
                        <a:ext uri="{FF2B5EF4-FFF2-40B4-BE49-F238E27FC236}">
                          <a16:creationId xmlns:a16="http://schemas.microsoft.com/office/drawing/2014/main" id="{4DA99B54-752A-4703-95E6-6762FF911B1A}"/>
                        </a:ext>
                      </a:extLst>
                    </p:cNvPr>
                    <p:cNvCxnSpPr>
                      <a:cxnSpLocks noChangeShapeType="1"/>
                      <a:stCxn id="284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82" name="AutoShape 33">
                    <a:extLst>
                      <a:ext uri="{FF2B5EF4-FFF2-40B4-BE49-F238E27FC236}">
                        <a16:creationId xmlns:a16="http://schemas.microsoft.com/office/drawing/2014/main" id="{50974334-3E0C-47E9-A8DC-B218B1A9E27A}"/>
                      </a:ext>
                    </a:extLst>
                  </p:cNvPr>
                  <p:cNvCxnSpPr>
                    <a:cxnSpLocks noChangeShapeType="1"/>
                    <a:stCxn id="287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77" name="Text Box 59">
                  <a:extLst>
                    <a:ext uri="{FF2B5EF4-FFF2-40B4-BE49-F238E27FC236}">
                      <a16:creationId xmlns:a16="http://schemas.microsoft.com/office/drawing/2014/main" id="{C512AF58-FFB3-4A8F-99A5-6223810517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278" name="Text Box 59">
                  <a:extLst>
                    <a:ext uri="{FF2B5EF4-FFF2-40B4-BE49-F238E27FC236}">
                      <a16:creationId xmlns:a16="http://schemas.microsoft.com/office/drawing/2014/main" id="{5B7EE7E4-1BAE-46A1-93C5-114513ACCE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279" name="Text Box 59">
                  <a:extLst>
                    <a:ext uri="{FF2B5EF4-FFF2-40B4-BE49-F238E27FC236}">
                      <a16:creationId xmlns:a16="http://schemas.microsoft.com/office/drawing/2014/main" id="{E7DEC9C1-4779-430B-89CE-6B1FD65BE5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75" name="Text Box 59">
                <a:extLst>
                  <a:ext uri="{FF2B5EF4-FFF2-40B4-BE49-F238E27FC236}">
                    <a16:creationId xmlns:a16="http://schemas.microsoft.com/office/drawing/2014/main" id="{7F280F47-DF27-47AB-920B-70CDCA465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228" name="Line 37">
              <a:extLst>
                <a:ext uri="{FF2B5EF4-FFF2-40B4-BE49-F238E27FC236}">
                  <a16:creationId xmlns:a16="http://schemas.microsoft.com/office/drawing/2014/main" id="{5CBB1900-9B2B-44BA-94C1-2F3C4F633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4040" y="4118533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381A2899-8B9B-4FA5-9CAF-54ABC319E1A3}"/>
                </a:ext>
              </a:extLst>
            </p:cNvPr>
            <p:cNvGrpSpPr/>
            <p:nvPr/>
          </p:nvGrpSpPr>
          <p:grpSpPr>
            <a:xfrm>
              <a:off x="4544674" y="3939484"/>
              <a:ext cx="448001" cy="936992"/>
              <a:chOff x="1769184" y="1823795"/>
              <a:chExt cx="448001" cy="936992"/>
            </a:xfrm>
          </p:grpSpPr>
          <p:grpSp>
            <p:nvGrpSpPr>
              <p:cNvPr id="268" name="Group 9">
                <a:extLst>
                  <a:ext uri="{FF2B5EF4-FFF2-40B4-BE49-F238E27FC236}">
                    <a16:creationId xmlns:a16="http://schemas.microsoft.com/office/drawing/2014/main" id="{21D7C1F5-2D47-42BE-B758-FA21F693C7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71" name="Oval 10">
                  <a:extLst>
                    <a:ext uri="{FF2B5EF4-FFF2-40B4-BE49-F238E27FC236}">
                      <a16:creationId xmlns:a16="http://schemas.microsoft.com/office/drawing/2014/main" id="{1A2F913C-8FAB-4922-A773-754DD6577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72" name="Oval 11">
                  <a:extLst>
                    <a:ext uri="{FF2B5EF4-FFF2-40B4-BE49-F238E27FC236}">
                      <a16:creationId xmlns:a16="http://schemas.microsoft.com/office/drawing/2014/main" id="{2549AF1D-4C7A-4300-95A0-0390B2F6E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73" name="AutoShape 12">
                  <a:extLst>
                    <a:ext uri="{FF2B5EF4-FFF2-40B4-BE49-F238E27FC236}">
                      <a16:creationId xmlns:a16="http://schemas.microsoft.com/office/drawing/2014/main" id="{7B13D83E-3EDA-409D-92FF-161C13265333}"/>
                    </a:ext>
                  </a:extLst>
                </p:cNvPr>
                <p:cNvCxnSpPr>
                  <a:cxnSpLocks noChangeShapeType="1"/>
                  <a:stCxn id="272" idx="4"/>
                  <a:endCxn id="271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69" name="Text Box 59">
                <a:extLst>
                  <a:ext uri="{FF2B5EF4-FFF2-40B4-BE49-F238E27FC236}">
                    <a16:creationId xmlns:a16="http://schemas.microsoft.com/office/drawing/2014/main" id="{66BC4870-DE29-4589-BE7A-0167A1809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270" name="Text Box 59">
                <a:extLst>
                  <a:ext uri="{FF2B5EF4-FFF2-40B4-BE49-F238E27FC236}">
                    <a16:creationId xmlns:a16="http://schemas.microsoft.com/office/drawing/2014/main" id="{5801C250-1759-428C-A92D-0C5381223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438EAFA-1C71-4425-B88B-BFBAE1E001FE}"/>
                </a:ext>
              </a:extLst>
            </p:cNvPr>
            <p:cNvGrpSpPr/>
            <p:nvPr/>
          </p:nvGrpSpPr>
          <p:grpSpPr>
            <a:xfrm>
              <a:off x="2891051" y="4507144"/>
              <a:ext cx="506931" cy="369332"/>
              <a:chOff x="2355534" y="3744455"/>
              <a:chExt cx="506931" cy="369332"/>
            </a:xfrm>
          </p:grpSpPr>
          <p:sp>
            <p:nvSpPr>
              <p:cNvPr id="266" name="Oval 11">
                <a:extLst>
                  <a:ext uri="{FF2B5EF4-FFF2-40B4-BE49-F238E27FC236}">
                    <a16:creationId xmlns:a16="http://schemas.microsoft.com/office/drawing/2014/main" id="{7A91763D-E5D6-4BA3-87A5-2076CBE79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67" name="Text Box 59">
                <a:extLst>
                  <a:ext uri="{FF2B5EF4-FFF2-40B4-BE49-F238E27FC236}">
                    <a16:creationId xmlns:a16="http://schemas.microsoft.com/office/drawing/2014/main" id="{E1345861-9E68-4752-88BE-52A1BABC8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sp>
          <p:nvSpPr>
            <p:cNvPr id="231" name="Line 34">
              <a:extLst>
                <a:ext uri="{FF2B5EF4-FFF2-40B4-BE49-F238E27FC236}">
                  <a16:creationId xmlns:a16="http://schemas.microsoft.com/office/drawing/2014/main" id="{750D2BA0-271A-42DD-A5D0-C0EDF701E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269" y="4125438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2F56284-1964-409E-B2E1-9A07AABBBB2F}"/>
                </a:ext>
              </a:extLst>
            </p:cNvPr>
            <p:cNvGrpSpPr/>
            <p:nvPr/>
          </p:nvGrpSpPr>
          <p:grpSpPr>
            <a:xfrm>
              <a:off x="5596081" y="3939484"/>
              <a:ext cx="2645902" cy="2081804"/>
              <a:chOff x="5895145" y="1885635"/>
              <a:chExt cx="2645902" cy="2081804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4E555FF-515C-4B1B-826A-BD522604D617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4AFE7761-BCAE-473E-BD8C-2B61DCD32C84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253" name="Group 24">
                    <a:extLst>
                      <a:ext uri="{FF2B5EF4-FFF2-40B4-BE49-F238E27FC236}">
                        <a16:creationId xmlns:a16="http://schemas.microsoft.com/office/drawing/2014/main" id="{56F3BBF5-2EA6-45A3-9CA7-46B82074E3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57" name="Group 25">
                      <a:extLst>
                        <a:ext uri="{FF2B5EF4-FFF2-40B4-BE49-F238E27FC236}">
                          <a16:creationId xmlns:a16="http://schemas.microsoft.com/office/drawing/2014/main" id="{76F86F5F-D21E-4733-8A87-AF546EFCDD3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63" name="Oval 262">
                        <a:extLst>
                          <a:ext uri="{FF2B5EF4-FFF2-40B4-BE49-F238E27FC236}">
                            <a16:creationId xmlns:a16="http://schemas.microsoft.com/office/drawing/2014/main" id="{C8E92601-8395-46D0-B9F9-7BA973FCB92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64" name="Oval 263">
                        <a:extLst>
                          <a:ext uri="{FF2B5EF4-FFF2-40B4-BE49-F238E27FC236}">
                            <a16:creationId xmlns:a16="http://schemas.microsoft.com/office/drawing/2014/main" id="{0C6BEF72-3FE2-48A5-BF1B-C406CC744C4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65" name="AutoShape 28">
                        <a:extLst>
                          <a:ext uri="{FF2B5EF4-FFF2-40B4-BE49-F238E27FC236}">
                            <a16:creationId xmlns:a16="http://schemas.microsoft.com/office/drawing/2014/main" id="{37D8E399-1A63-444E-ACCD-A7D8BCA87D64}"/>
                          </a:ext>
                        </a:extLst>
                      </p:cNvPr>
                      <p:cNvCxnSpPr>
                        <a:cxnSpLocks noChangeShapeType="1"/>
                        <a:stCxn id="264" idx="4"/>
                        <a:endCxn id="263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58" name="Group 29">
                      <a:extLst>
                        <a:ext uri="{FF2B5EF4-FFF2-40B4-BE49-F238E27FC236}">
                          <a16:creationId xmlns:a16="http://schemas.microsoft.com/office/drawing/2014/main" id="{1FA01076-F51E-4D28-BD8E-4CD4D03BB25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60" name="Oval 30">
                        <a:extLst>
                          <a:ext uri="{FF2B5EF4-FFF2-40B4-BE49-F238E27FC236}">
                            <a16:creationId xmlns:a16="http://schemas.microsoft.com/office/drawing/2014/main" id="{940FF0CD-1727-42DA-8305-4D716C0C94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61" name="Oval 31">
                        <a:extLst>
                          <a:ext uri="{FF2B5EF4-FFF2-40B4-BE49-F238E27FC236}">
                            <a16:creationId xmlns:a16="http://schemas.microsoft.com/office/drawing/2014/main" id="{0E003784-1065-424B-8C04-AEF4E5FE6C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62" name="AutoShape 32">
                        <a:extLst>
                          <a:ext uri="{FF2B5EF4-FFF2-40B4-BE49-F238E27FC236}">
                            <a16:creationId xmlns:a16="http://schemas.microsoft.com/office/drawing/2014/main" id="{B2EDB156-9B27-491D-80CE-9939BF58D874}"/>
                          </a:ext>
                        </a:extLst>
                      </p:cNvPr>
                      <p:cNvCxnSpPr>
                        <a:cxnSpLocks noChangeShapeType="1"/>
                        <a:stCxn id="261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59" name="AutoShape 33">
                      <a:extLst>
                        <a:ext uri="{FF2B5EF4-FFF2-40B4-BE49-F238E27FC236}">
                          <a16:creationId xmlns:a16="http://schemas.microsoft.com/office/drawing/2014/main" id="{23E994AB-D5A0-4993-A8B0-A95F0ADF12CB}"/>
                        </a:ext>
                      </a:extLst>
                    </p:cNvPr>
                    <p:cNvCxnSpPr>
                      <a:cxnSpLocks noChangeShapeType="1"/>
                      <a:stCxn id="264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54" name="Text Box 59">
                    <a:extLst>
                      <a:ext uri="{FF2B5EF4-FFF2-40B4-BE49-F238E27FC236}">
                        <a16:creationId xmlns:a16="http://schemas.microsoft.com/office/drawing/2014/main" id="{72430DAE-0C0B-40BB-BB5C-53B596F245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55" name="Text Box 59">
                    <a:extLst>
                      <a:ext uri="{FF2B5EF4-FFF2-40B4-BE49-F238E27FC236}">
                        <a16:creationId xmlns:a16="http://schemas.microsoft.com/office/drawing/2014/main" id="{EA3DCC03-EC19-4031-9274-08FA8A3155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56" name="Text Box 59">
                    <a:extLst>
                      <a:ext uri="{FF2B5EF4-FFF2-40B4-BE49-F238E27FC236}">
                        <a16:creationId xmlns:a16="http://schemas.microsoft.com/office/drawing/2014/main" id="{2B168A3B-4DE5-4B69-9109-A2DF674302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52" name="Text Box 59">
                  <a:extLst>
                    <a:ext uri="{FF2B5EF4-FFF2-40B4-BE49-F238E27FC236}">
                      <a16:creationId xmlns:a16="http://schemas.microsoft.com/office/drawing/2014/main" id="{BE63CD1B-34FD-4D16-820F-141A30F9A1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A5726B0-750F-4DAC-9B63-0D34EA0E7C40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14BE4989-BD1D-4DF7-A491-5906317B93E2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38" name="Group 24">
                    <a:extLst>
                      <a:ext uri="{FF2B5EF4-FFF2-40B4-BE49-F238E27FC236}">
                        <a16:creationId xmlns:a16="http://schemas.microsoft.com/office/drawing/2014/main" id="{23DAC37A-39A3-462A-B471-D418AD15F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42" name="Group 25">
                      <a:extLst>
                        <a:ext uri="{FF2B5EF4-FFF2-40B4-BE49-F238E27FC236}">
                          <a16:creationId xmlns:a16="http://schemas.microsoft.com/office/drawing/2014/main" id="{B6C212DA-422B-4E15-A2D5-ABFB88486D7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48" name="Oval 247">
                        <a:extLst>
                          <a:ext uri="{FF2B5EF4-FFF2-40B4-BE49-F238E27FC236}">
                            <a16:creationId xmlns:a16="http://schemas.microsoft.com/office/drawing/2014/main" id="{DED4E2CE-26AD-4C6A-BACB-6176E3EF5F4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9" name="Oval 248">
                        <a:extLst>
                          <a:ext uri="{FF2B5EF4-FFF2-40B4-BE49-F238E27FC236}">
                            <a16:creationId xmlns:a16="http://schemas.microsoft.com/office/drawing/2014/main" id="{13ACDE9E-BEAF-40B4-A245-5CA057B4262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50" name="AutoShape 28">
                        <a:extLst>
                          <a:ext uri="{FF2B5EF4-FFF2-40B4-BE49-F238E27FC236}">
                            <a16:creationId xmlns:a16="http://schemas.microsoft.com/office/drawing/2014/main" id="{EC1EC151-0637-45F8-9920-95FAC58AA77B}"/>
                          </a:ext>
                        </a:extLst>
                      </p:cNvPr>
                      <p:cNvCxnSpPr>
                        <a:cxnSpLocks noChangeShapeType="1"/>
                        <a:stCxn id="249" idx="4"/>
                        <a:endCxn id="248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43" name="Group 29">
                      <a:extLst>
                        <a:ext uri="{FF2B5EF4-FFF2-40B4-BE49-F238E27FC236}">
                          <a16:creationId xmlns:a16="http://schemas.microsoft.com/office/drawing/2014/main" id="{F2E2DCC7-C069-4325-8E5E-451813F138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45" name="Oval 30">
                        <a:extLst>
                          <a:ext uri="{FF2B5EF4-FFF2-40B4-BE49-F238E27FC236}">
                            <a16:creationId xmlns:a16="http://schemas.microsoft.com/office/drawing/2014/main" id="{4A3A22DF-9E8B-47FB-8DD3-0CBD367585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6" name="Oval 31">
                        <a:extLst>
                          <a:ext uri="{FF2B5EF4-FFF2-40B4-BE49-F238E27FC236}">
                            <a16:creationId xmlns:a16="http://schemas.microsoft.com/office/drawing/2014/main" id="{38B489F4-78A6-4587-BAC9-380F58A1F0A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7" name="AutoShape 32">
                        <a:extLst>
                          <a:ext uri="{FF2B5EF4-FFF2-40B4-BE49-F238E27FC236}">
                            <a16:creationId xmlns:a16="http://schemas.microsoft.com/office/drawing/2014/main" id="{906A6870-EC5D-42A2-A08A-6EF02744D0C7}"/>
                          </a:ext>
                        </a:extLst>
                      </p:cNvPr>
                      <p:cNvCxnSpPr>
                        <a:cxnSpLocks noChangeShapeType="1"/>
                        <a:stCxn id="246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44" name="AutoShape 33">
                      <a:extLst>
                        <a:ext uri="{FF2B5EF4-FFF2-40B4-BE49-F238E27FC236}">
                          <a16:creationId xmlns:a16="http://schemas.microsoft.com/office/drawing/2014/main" id="{A974130E-B694-4BEA-BC71-5A7ACC941A69}"/>
                        </a:ext>
                      </a:extLst>
                    </p:cNvPr>
                    <p:cNvCxnSpPr>
                      <a:cxnSpLocks noChangeShapeType="1"/>
                      <a:stCxn id="249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39" name="Text Box 59">
                    <a:extLst>
                      <a:ext uri="{FF2B5EF4-FFF2-40B4-BE49-F238E27FC236}">
                        <a16:creationId xmlns:a16="http://schemas.microsoft.com/office/drawing/2014/main" id="{8C512F15-FA63-43C3-9736-D7F921E2CD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40" name="Text Box 59">
                    <a:extLst>
                      <a:ext uri="{FF2B5EF4-FFF2-40B4-BE49-F238E27FC236}">
                        <a16:creationId xmlns:a16="http://schemas.microsoft.com/office/drawing/2014/main" id="{BD337B1A-3B5E-4E07-9FD3-0CA819D353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41" name="Text Box 59">
                    <a:extLst>
                      <a:ext uri="{FF2B5EF4-FFF2-40B4-BE49-F238E27FC236}">
                        <a16:creationId xmlns:a16="http://schemas.microsoft.com/office/drawing/2014/main" id="{F05D8A05-9554-4FC8-868C-D50243171D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37" name="Text Box 59">
                  <a:extLst>
                    <a:ext uri="{FF2B5EF4-FFF2-40B4-BE49-F238E27FC236}">
                      <a16:creationId xmlns:a16="http://schemas.microsoft.com/office/drawing/2014/main" id="{88242F5C-1818-49BB-B501-956E5AA25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235" name="AutoShape 33">
                <a:extLst>
                  <a:ext uri="{FF2B5EF4-FFF2-40B4-BE49-F238E27FC236}">
                    <a16:creationId xmlns:a16="http://schemas.microsoft.com/office/drawing/2014/main" id="{5C69EC14-1C92-415E-92B8-9F854CF2DF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3512EE4-6C89-4320-9569-7CDF8FBE0616}"/>
                    </a:ext>
                  </a:extLst>
                </p:cNvPr>
                <p:cNvSpPr txBox="1"/>
                <p:nvPr/>
              </p:nvSpPr>
              <p:spPr>
                <a:xfrm>
                  <a:off x="3321932" y="3689960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3512EE4-6C89-4320-9569-7CDF8FBE0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2" y="3689960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5085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BBFD6B0-6F35-4ED2-ABCB-0EF6C2294D3C}"/>
                </a:ext>
              </a:extLst>
            </p:cNvPr>
            <p:cNvSpPr txBox="1"/>
            <p:nvPr/>
          </p:nvSpPr>
          <p:spPr>
            <a:xfrm>
              <a:off x="2748488" y="3733021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20" name="Line 37">
              <a:extLst>
                <a:ext uri="{FF2B5EF4-FFF2-40B4-BE49-F238E27FC236}">
                  <a16:creationId xmlns:a16="http://schemas.microsoft.com/office/drawing/2014/main" id="{8A4E67AA-3366-44C3-9CB9-06B0D9097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494" y="4129882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cxnSp>
          <p:nvCxnSpPr>
            <p:cNvPr id="378" name="AutoShape 12">
              <a:extLst>
                <a:ext uri="{FF2B5EF4-FFF2-40B4-BE49-F238E27FC236}">
                  <a16:creationId xmlns:a16="http://schemas.microsoft.com/office/drawing/2014/main" id="{6D011762-6469-4254-A443-930DDD8346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48504" y="4429263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7F84C3-D553-462A-8830-5C7BABAC7592}"/>
                  </a:ext>
                </a:extLst>
              </p:cNvPr>
              <p:cNvSpPr txBox="1"/>
              <p:nvPr/>
            </p:nvSpPr>
            <p:spPr>
              <a:xfrm>
                <a:off x="3706594" y="1694841"/>
                <a:ext cx="2169853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Sibling</a:t>
                </a:r>
                <a:r>
                  <a:rPr lang="en-US" altLang="en-US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x]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7F84C3-D553-462A-8830-5C7BABAC7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4" y="1694841"/>
                <a:ext cx="2169853" cy="341632"/>
              </a:xfrm>
              <a:prstGeom prst="rect">
                <a:avLst/>
              </a:prstGeom>
              <a:blipFill>
                <a:blip r:embed="rId4"/>
                <a:stretch>
                  <a:fillRect l="-2247" t="-17857" b="-26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850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BC592C-A5C7-4058-86B8-538BCDC44518}"/>
              </a:ext>
            </a:extLst>
          </p:cNvPr>
          <p:cNvGrpSpPr/>
          <p:nvPr/>
        </p:nvGrpSpPr>
        <p:grpSpPr>
          <a:xfrm rot="1580881">
            <a:off x="916569" y="3007459"/>
            <a:ext cx="1361476" cy="615583"/>
            <a:chOff x="4242001" y="3531642"/>
            <a:chExt cx="1006643" cy="244200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F3A42FC4-3F21-4550-B069-8FB4BE71DB5D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 Box 59">
              <a:extLst>
                <a:ext uri="{FF2B5EF4-FFF2-40B4-BE49-F238E27FC236}">
                  <a16:creationId xmlns:a16="http://schemas.microsoft.com/office/drawing/2014/main" id="{2EA75D96-73A9-4AC5-9128-60150818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2</a:t>
              </a:r>
              <a:endParaRPr lang="en-US" altLang="en-US" sz="2800" b="1" baseline="-25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F4E64C-A4EF-48E4-A578-0174D8AC4678}"/>
              </a:ext>
            </a:extLst>
          </p:cNvPr>
          <p:cNvGrpSpPr/>
          <p:nvPr/>
        </p:nvGrpSpPr>
        <p:grpSpPr>
          <a:xfrm>
            <a:off x="1453201" y="1694841"/>
            <a:ext cx="6237598" cy="2370966"/>
            <a:chOff x="1453201" y="1694841"/>
            <a:chExt cx="6237598" cy="237096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E122EC-B443-449D-BAFF-C3E708B5E3AB}"/>
                </a:ext>
              </a:extLst>
            </p:cNvPr>
            <p:cNvGrpSpPr/>
            <p:nvPr/>
          </p:nvGrpSpPr>
          <p:grpSpPr>
            <a:xfrm>
              <a:off x="1453201" y="1734479"/>
              <a:ext cx="6237598" cy="2331328"/>
              <a:chOff x="2004385" y="3689960"/>
              <a:chExt cx="6237598" cy="2331328"/>
            </a:xfrm>
          </p:grpSpPr>
          <p:sp>
            <p:nvSpPr>
              <p:cNvPr id="222" name="Line 37">
                <a:extLst>
                  <a:ext uri="{FF2B5EF4-FFF2-40B4-BE49-F238E27FC236}">
                    <a16:creationId xmlns:a16="http://schemas.microsoft.com/office/drawing/2014/main" id="{D6A36376-6F20-4555-B7F5-A2E022A18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7165" y="4148137"/>
                <a:ext cx="587682" cy="11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B013F590-BB46-4D49-AEF2-DF2F5A9ED345}"/>
                  </a:ext>
                </a:extLst>
              </p:cNvPr>
              <p:cNvGrpSpPr/>
              <p:nvPr/>
            </p:nvGrpSpPr>
            <p:grpSpPr>
              <a:xfrm>
                <a:off x="3743145" y="3954657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291" name="Group 9">
                  <a:extLst>
                    <a:ext uri="{FF2B5EF4-FFF2-40B4-BE49-F238E27FC236}">
                      <a16:creationId xmlns:a16="http://schemas.microsoft.com/office/drawing/2014/main" id="{5888103A-5577-4E1E-94E5-CEFA4F6708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294" name="Oval 10">
                    <a:extLst>
                      <a:ext uri="{FF2B5EF4-FFF2-40B4-BE49-F238E27FC236}">
                        <a16:creationId xmlns:a16="http://schemas.microsoft.com/office/drawing/2014/main" id="{0CA272E1-144E-4B9A-B237-505F939E81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95" name="Oval 11">
                    <a:extLst>
                      <a:ext uri="{FF2B5EF4-FFF2-40B4-BE49-F238E27FC236}">
                        <a16:creationId xmlns:a16="http://schemas.microsoft.com/office/drawing/2014/main" id="{FBAA24ED-E6FA-4D8F-9718-71599A6FD9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96" name="AutoShape 12">
                    <a:extLst>
                      <a:ext uri="{FF2B5EF4-FFF2-40B4-BE49-F238E27FC236}">
                        <a16:creationId xmlns:a16="http://schemas.microsoft.com/office/drawing/2014/main" id="{6D806A81-CF78-45C2-8208-28924900C599}"/>
                      </a:ext>
                    </a:extLst>
                  </p:cNvPr>
                  <p:cNvCxnSpPr>
                    <a:cxnSpLocks noChangeShapeType="1"/>
                    <a:stCxn id="295" idx="4"/>
                    <a:endCxn id="294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92" name="Text Box 59">
                  <a:extLst>
                    <a:ext uri="{FF2B5EF4-FFF2-40B4-BE49-F238E27FC236}">
                      <a16:creationId xmlns:a16="http://schemas.microsoft.com/office/drawing/2014/main" id="{2EF6F629-9178-4B39-857B-2E225DD351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7</a:t>
                  </a:r>
                  <a:endParaRPr lang="en-US" altLang="en-US" baseline="-25000" dirty="0"/>
                </a:p>
              </p:txBody>
            </p:sp>
            <p:sp>
              <p:nvSpPr>
                <p:cNvPr id="293" name="Text Box 59">
                  <a:extLst>
                    <a:ext uri="{FF2B5EF4-FFF2-40B4-BE49-F238E27FC236}">
                      <a16:creationId xmlns:a16="http://schemas.microsoft.com/office/drawing/2014/main" id="{235241B9-4F15-4CD5-9F09-75817DB84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25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07DB3942-B95B-4FA0-8A43-778F99BB9361}"/>
                  </a:ext>
                </a:extLst>
              </p:cNvPr>
              <p:cNvGrpSpPr/>
              <p:nvPr/>
            </p:nvGrpSpPr>
            <p:grpSpPr>
              <a:xfrm>
                <a:off x="2835314" y="3945216"/>
                <a:ext cx="506931" cy="369332"/>
                <a:chOff x="2334361" y="3735014"/>
                <a:chExt cx="506931" cy="369332"/>
              </a:xfrm>
            </p:grpSpPr>
            <p:sp>
              <p:nvSpPr>
                <p:cNvPr id="289" name="Oval 11">
                  <a:extLst>
                    <a:ext uri="{FF2B5EF4-FFF2-40B4-BE49-F238E27FC236}">
                      <a16:creationId xmlns:a16="http://schemas.microsoft.com/office/drawing/2014/main" id="{C1F650C8-FCD3-42CE-B9FF-4E72E2E94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90" name="Text Box 59">
                  <a:extLst>
                    <a:ext uri="{FF2B5EF4-FFF2-40B4-BE49-F238E27FC236}">
                      <a16:creationId xmlns:a16="http://schemas.microsoft.com/office/drawing/2014/main" id="{A27BB1C9-032F-47E6-AF3A-EB7208CB80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4361" y="3735014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1D7AB50-5829-4787-B4C5-E225FBF57CE6}"/>
                  </a:ext>
                </a:extLst>
              </p:cNvPr>
              <p:cNvGrpSpPr/>
              <p:nvPr/>
            </p:nvGrpSpPr>
            <p:grpSpPr>
              <a:xfrm>
                <a:off x="2004385" y="3980846"/>
                <a:ext cx="865948" cy="369332"/>
                <a:chOff x="1221054" y="3842974"/>
                <a:chExt cx="865948" cy="369332"/>
              </a:xfrm>
            </p:grpSpPr>
            <p:sp>
              <p:nvSpPr>
                <p:cNvPr id="223" name="Text Box 59">
                  <a:extLst>
                    <a:ext uri="{FF2B5EF4-FFF2-40B4-BE49-F238E27FC236}">
                      <a16:creationId xmlns:a16="http://schemas.microsoft.com/office/drawing/2014/main" id="{CCCF3133-E805-4CD5-84AF-9B1F6FA6EE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226" name="Line 34">
                  <a:extLst>
                    <a:ext uri="{FF2B5EF4-FFF2-40B4-BE49-F238E27FC236}">
                      <a16:creationId xmlns:a16="http://schemas.microsoft.com/office/drawing/2014/main" id="{C0EF8470-2244-462B-B6FC-1B0207BA27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B83915A-43E5-4F38-BA25-63AD4565DBB5}"/>
                  </a:ext>
                </a:extLst>
              </p:cNvPr>
              <p:cNvGrpSpPr/>
              <p:nvPr/>
            </p:nvGrpSpPr>
            <p:grpSpPr>
              <a:xfrm>
                <a:off x="4946392" y="3939484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EADE9F2F-9D11-4620-A55B-DBB933FC688A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76" name="Group 24">
                    <a:extLst>
                      <a:ext uri="{FF2B5EF4-FFF2-40B4-BE49-F238E27FC236}">
                        <a16:creationId xmlns:a16="http://schemas.microsoft.com/office/drawing/2014/main" id="{EEEAC7DA-949B-4881-BCC4-CE3AB6CED9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80" name="Group 25">
                      <a:extLst>
                        <a:ext uri="{FF2B5EF4-FFF2-40B4-BE49-F238E27FC236}">
                          <a16:creationId xmlns:a16="http://schemas.microsoft.com/office/drawing/2014/main" id="{C8014F49-F41D-46C6-849D-31B66F1622B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86" name="Oval 285">
                        <a:extLst>
                          <a:ext uri="{FF2B5EF4-FFF2-40B4-BE49-F238E27FC236}">
                            <a16:creationId xmlns:a16="http://schemas.microsoft.com/office/drawing/2014/main" id="{3F9A35D9-3251-4A2D-8A12-BF5017C270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87" name="Oval 286">
                        <a:extLst>
                          <a:ext uri="{FF2B5EF4-FFF2-40B4-BE49-F238E27FC236}">
                            <a16:creationId xmlns:a16="http://schemas.microsoft.com/office/drawing/2014/main" id="{0F1B4F99-A09F-4FE4-9BEC-721C0DE700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88" name="AutoShape 28">
                        <a:extLst>
                          <a:ext uri="{FF2B5EF4-FFF2-40B4-BE49-F238E27FC236}">
                            <a16:creationId xmlns:a16="http://schemas.microsoft.com/office/drawing/2014/main" id="{8B3487E9-D170-47BF-8045-DC45FB53D4C7}"/>
                          </a:ext>
                        </a:extLst>
                      </p:cNvPr>
                      <p:cNvCxnSpPr>
                        <a:cxnSpLocks noChangeShapeType="1"/>
                        <a:stCxn id="287" idx="4"/>
                        <a:endCxn id="286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81" name="Group 29">
                      <a:extLst>
                        <a:ext uri="{FF2B5EF4-FFF2-40B4-BE49-F238E27FC236}">
                          <a16:creationId xmlns:a16="http://schemas.microsoft.com/office/drawing/2014/main" id="{8C34FD3B-911D-433A-AA55-F50A2A13AA4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83" name="Oval 30">
                        <a:extLst>
                          <a:ext uri="{FF2B5EF4-FFF2-40B4-BE49-F238E27FC236}">
                            <a16:creationId xmlns:a16="http://schemas.microsoft.com/office/drawing/2014/main" id="{27A15740-7432-4121-A829-D080E85ABC0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84" name="Oval 31">
                        <a:extLst>
                          <a:ext uri="{FF2B5EF4-FFF2-40B4-BE49-F238E27FC236}">
                            <a16:creationId xmlns:a16="http://schemas.microsoft.com/office/drawing/2014/main" id="{D1FF42EA-A938-496A-89DD-E1E941EB10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85" name="AutoShape 32">
                        <a:extLst>
                          <a:ext uri="{FF2B5EF4-FFF2-40B4-BE49-F238E27FC236}">
                            <a16:creationId xmlns:a16="http://schemas.microsoft.com/office/drawing/2014/main" id="{4DA99B54-752A-4703-95E6-6762FF911B1A}"/>
                          </a:ext>
                        </a:extLst>
                      </p:cNvPr>
                      <p:cNvCxnSpPr>
                        <a:cxnSpLocks noChangeShapeType="1"/>
                        <a:stCxn id="284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82" name="AutoShape 33">
                      <a:extLst>
                        <a:ext uri="{FF2B5EF4-FFF2-40B4-BE49-F238E27FC236}">
                          <a16:creationId xmlns:a16="http://schemas.microsoft.com/office/drawing/2014/main" id="{50974334-3E0C-47E9-A8DC-B218B1A9E27A}"/>
                        </a:ext>
                      </a:extLst>
                    </p:cNvPr>
                    <p:cNvCxnSpPr>
                      <a:cxnSpLocks noChangeShapeType="1"/>
                      <a:stCxn id="287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77" name="Text Box 59">
                    <a:extLst>
                      <a:ext uri="{FF2B5EF4-FFF2-40B4-BE49-F238E27FC236}">
                        <a16:creationId xmlns:a16="http://schemas.microsoft.com/office/drawing/2014/main" id="{C512AF58-FFB3-4A8F-99A5-6223810517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78" name="Text Box 59">
                    <a:extLst>
                      <a:ext uri="{FF2B5EF4-FFF2-40B4-BE49-F238E27FC236}">
                        <a16:creationId xmlns:a16="http://schemas.microsoft.com/office/drawing/2014/main" id="{5B7EE7E4-1BAE-46A1-93C5-114513ACCE8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79" name="Text Box 59">
                    <a:extLst>
                      <a:ext uri="{FF2B5EF4-FFF2-40B4-BE49-F238E27FC236}">
                        <a16:creationId xmlns:a16="http://schemas.microsoft.com/office/drawing/2014/main" id="{E7DEC9C1-4779-430B-89CE-6B1FD65BE58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75" name="Text Box 59">
                  <a:extLst>
                    <a:ext uri="{FF2B5EF4-FFF2-40B4-BE49-F238E27FC236}">
                      <a16:creationId xmlns:a16="http://schemas.microsoft.com/office/drawing/2014/main" id="{7F280F47-DF27-47AB-920B-70CDCA465D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28" name="Line 37">
                <a:extLst>
                  <a:ext uri="{FF2B5EF4-FFF2-40B4-BE49-F238E27FC236}">
                    <a16:creationId xmlns:a16="http://schemas.microsoft.com/office/drawing/2014/main" id="{5CBB1900-9B2B-44BA-94C1-2F3C4F633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4040" y="4118533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381A2899-8B9B-4FA5-9CAF-54ABC319E1A3}"/>
                  </a:ext>
                </a:extLst>
              </p:cNvPr>
              <p:cNvGrpSpPr/>
              <p:nvPr/>
            </p:nvGrpSpPr>
            <p:grpSpPr>
              <a:xfrm>
                <a:off x="4544674" y="3939484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268" name="Group 9">
                  <a:extLst>
                    <a:ext uri="{FF2B5EF4-FFF2-40B4-BE49-F238E27FC236}">
                      <a16:creationId xmlns:a16="http://schemas.microsoft.com/office/drawing/2014/main" id="{21D7C1F5-2D47-42BE-B758-FA21F693C7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271" name="Oval 10">
                    <a:extLst>
                      <a:ext uri="{FF2B5EF4-FFF2-40B4-BE49-F238E27FC236}">
                        <a16:creationId xmlns:a16="http://schemas.microsoft.com/office/drawing/2014/main" id="{1A2F913C-8FAB-4922-A773-754DD6577F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72" name="Oval 11">
                    <a:extLst>
                      <a:ext uri="{FF2B5EF4-FFF2-40B4-BE49-F238E27FC236}">
                        <a16:creationId xmlns:a16="http://schemas.microsoft.com/office/drawing/2014/main" id="{2549AF1D-4C7A-4300-95A0-0390B2F6EA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73" name="AutoShape 12">
                    <a:extLst>
                      <a:ext uri="{FF2B5EF4-FFF2-40B4-BE49-F238E27FC236}">
                        <a16:creationId xmlns:a16="http://schemas.microsoft.com/office/drawing/2014/main" id="{7B13D83E-3EDA-409D-92FF-161C13265333}"/>
                      </a:ext>
                    </a:extLst>
                  </p:cNvPr>
                  <p:cNvCxnSpPr>
                    <a:cxnSpLocks noChangeShapeType="1"/>
                    <a:stCxn id="272" idx="4"/>
                    <a:endCxn id="271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69" name="Text Box 59">
                  <a:extLst>
                    <a:ext uri="{FF2B5EF4-FFF2-40B4-BE49-F238E27FC236}">
                      <a16:creationId xmlns:a16="http://schemas.microsoft.com/office/drawing/2014/main" id="{66BC4870-DE29-4589-BE7A-0167A18095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</a:t>
                  </a:r>
                  <a:endParaRPr lang="en-US" altLang="en-US" baseline="-25000" dirty="0"/>
                </a:p>
              </p:txBody>
            </p:sp>
            <p:sp>
              <p:nvSpPr>
                <p:cNvPr id="270" name="Text Box 59">
                  <a:extLst>
                    <a:ext uri="{FF2B5EF4-FFF2-40B4-BE49-F238E27FC236}">
                      <a16:creationId xmlns:a16="http://schemas.microsoft.com/office/drawing/2014/main" id="{5801C250-1759-428C-A92D-0C53812230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37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E438EAFA-1C71-4425-B88B-BFBAE1E001FE}"/>
                  </a:ext>
                </a:extLst>
              </p:cNvPr>
              <p:cNvGrpSpPr/>
              <p:nvPr/>
            </p:nvGrpSpPr>
            <p:grpSpPr>
              <a:xfrm>
                <a:off x="2891051" y="4507144"/>
                <a:ext cx="506931" cy="369332"/>
                <a:chOff x="2355534" y="3744455"/>
                <a:chExt cx="506931" cy="369332"/>
              </a:xfrm>
            </p:grpSpPr>
            <p:sp>
              <p:nvSpPr>
                <p:cNvPr id="266" name="Oval 11">
                  <a:extLst>
                    <a:ext uri="{FF2B5EF4-FFF2-40B4-BE49-F238E27FC236}">
                      <a16:creationId xmlns:a16="http://schemas.microsoft.com/office/drawing/2014/main" id="{7A91763D-E5D6-4BA3-87A5-2076CBE79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67" name="Text Box 59">
                  <a:extLst>
                    <a:ext uri="{FF2B5EF4-FFF2-40B4-BE49-F238E27FC236}">
                      <a16:creationId xmlns:a16="http://schemas.microsoft.com/office/drawing/2014/main" id="{E1345861-9E68-4752-88BE-52A1BABC8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31" name="Line 34">
                <a:extLst>
                  <a:ext uri="{FF2B5EF4-FFF2-40B4-BE49-F238E27FC236}">
                    <a16:creationId xmlns:a16="http://schemas.microsoft.com/office/drawing/2014/main" id="{750D2BA0-271A-42DD-A5D0-C0EDF701E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269" y="4125438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12F56284-1964-409E-B2E1-9A07AABBBB2F}"/>
                  </a:ext>
                </a:extLst>
              </p:cNvPr>
              <p:cNvGrpSpPr/>
              <p:nvPr/>
            </p:nvGrpSpPr>
            <p:grpSpPr>
              <a:xfrm>
                <a:off x="5596081" y="3939484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84E555FF-515C-4B1B-826A-BD522604D617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4AFE7761-BCAE-473E-BD8C-2B61DCD32C84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253" name="Group 24">
                      <a:extLst>
                        <a:ext uri="{FF2B5EF4-FFF2-40B4-BE49-F238E27FC236}">
                          <a16:creationId xmlns:a16="http://schemas.microsoft.com/office/drawing/2014/main" id="{56F3BBF5-2EA6-45A3-9CA7-46B82074E35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257" name="Group 25">
                        <a:extLst>
                          <a:ext uri="{FF2B5EF4-FFF2-40B4-BE49-F238E27FC236}">
                            <a16:creationId xmlns:a16="http://schemas.microsoft.com/office/drawing/2014/main" id="{76F86F5F-D21E-4733-8A87-AF546EFCDD3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63" name="Oval 262">
                          <a:extLst>
                            <a:ext uri="{FF2B5EF4-FFF2-40B4-BE49-F238E27FC236}">
                              <a16:creationId xmlns:a16="http://schemas.microsoft.com/office/drawing/2014/main" id="{C8E92601-8395-46D0-B9F9-7BA973FCB92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64" name="Oval 263">
                          <a:extLst>
                            <a:ext uri="{FF2B5EF4-FFF2-40B4-BE49-F238E27FC236}">
                              <a16:creationId xmlns:a16="http://schemas.microsoft.com/office/drawing/2014/main" id="{0C6BEF72-3FE2-48A5-BF1B-C406CC744C4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65" name="AutoShape 28">
                          <a:extLst>
                            <a:ext uri="{FF2B5EF4-FFF2-40B4-BE49-F238E27FC236}">
                              <a16:creationId xmlns:a16="http://schemas.microsoft.com/office/drawing/2014/main" id="{37D8E399-1A63-444E-ACCD-A7D8BCA87D64}"/>
                            </a:ext>
                          </a:extLst>
                        </p:cNvPr>
                        <p:cNvCxnSpPr>
                          <a:cxnSpLocks noChangeShapeType="1"/>
                          <a:stCxn id="264" idx="4"/>
                          <a:endCxn id="263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58" name="Group 29">
                        <a:extLst>
                          <a:ext uri="{FF2B5EF4-FFF2-40B4-BE49-F238E27FC236}">
                            <a16:creationId xmlns:a16="http://schemas.microsoft.com/office/drawing/2014/main" id="{1FA01076-F51E-4D28-BD8E-4CD4D03BB25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60" name="Oval 30">
                          <a:extLst>
                            <a:ext uri="{FF2B5EF4-FFF2-40B4-BE49-F238E27FC236}">
                              <a16:creationId xmlns:a16="http://schemas.microsoft.com/office/drawing/2014/main" id="{940FF0CD-1727-42DA-8305-4D716C0C94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61" name="Oval 31">
                          <a:extLst>
                            <a:ext uri="{FF2B5EF4-FFF2-40B4-BE49-F238E27FC236}">
                              <a16:creationId xmlns:a16="http://schemas.microsoft.com/office/drawing/2014/main" id="{0E003784-1065-424B-8C04-AEF4E5FE6C3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62" name="AutoShape 32">
                          <a:extLst>
                            <a:ext uri="{FF2B5EF4-FFF2-40B4-BE49-F238E27FC236}">
                              <a16:creationId xmlns:a16="http://schemas.microsoft.com/office/drawing/2014/main" id="{B2EDB156-9B27-491D-80CE-9939BF58D874}"/>
                            </a:ext>
                          </a:extLst>
                        </p:cNvPr>
                        <p:cNvCxnSpPr>
                          <a:cxnSpLocks noChangeShapeType="1"/>
                          <a:stCxn id="261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59" name="AutoShape 33">
                        <a:extLst>
                          <a:ext uri="{FF2B5EF4-FFF2-40B4-BE49-F238E27FC236}">
                            <a16:creationId xmlns:a16="http://schemas.microsoft.com/office/drawing/2014/main" id="{23E994AB-D5A0-4993-A8B0-A95F0ADF12CB}"/>
                          </a:ext>
                        </a:extLst>
                      </p:cNvPr>
                      <p:cNvCxnSpPr>
                        <a:cxnSpLocks noChangeShapeType="1"/>
                        <a:stCxn id="264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54" name="Text Box 59">
                      <a:extLst>
                        <a:ext uri="{FF2B5EF4-FFF2-40B4-BE49-F238E27FC236}">
                          <a16:creationId xmlns:a16="http://schemas.microsoft.com/office/drawing/2014/main" id="{72430DAE-0C0B-40BB-BB5C-53B596F2458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255" name="Text Box 59">
                      <a:extLst>
                        <a:ext uri="{FF2B5EF4-FFF2-40B4-BE49-F238E27FC236}">
                          <a16:creationId xmlns:a16="http://schemas.microsoft.com/office/drawing/2014/main" id="{EA3DCC03-EC19-4031-9274-08FA8A3155F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56" name="Text Box 59">
                      <a:extLst>
                        <a:ext uri="{FF2B5EF4-FFF2-40B4-BE49-F238E27FC236}">
                          <a16:creationId xmlns:a16="http://schemas.microsoft.com/office/drawing/2014/main" id="{2B168A3B-4DE5-4B69-9109-A2DF674302E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252" name="Text Box 59">
                    <a:extLst>
                      <a:ext uri="{FF2B5EF4-FFF2-40B4-BE49-F238E27FC236}">
                        <a16:creationId xmlns:a16="http://schemas.microsoft.com/office/drawing/2014/main" id="{BE63CD1B-34FD-4D16-820F-141A30F9A1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2A5726B0-750F-4DAC-9B63-0D34EA0E7C40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236" name="Group 235">
                    <a:extLst>
                      <a:ext uri="{FF2B5EF4-FFF2-40B4-BE49-F238E27FC236}">
                        <a16:creationId xmlns:a16="http://schemas.microsoft.com/office/drawing/2014/main" id="{14BE4989-BD1D-4DF7-A491-5906317B93E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238" name="Group 24">
                      <a:extLst>
                        <a:ext uri="{FF2B5EF4-FFF2-40B4-BE49-F238E27FC236}">
                          <a16:creationId xmlns:a16="http://schemas.microsoft.com/office/drawing/2014/main" id="{23DAC37A-39A3-462A-B471-D418AD15F8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242" name="Group 25">
                        <a:extLst>
                          <a:ext uri="{FF2B5EF4-FFF2-40B4-BE49-F238E27FC236}">
                            <a16:creationId xmlns:a16="http://schemas.microsoft.com/office/drawing/2014/main" id="{B6C212DA-422B-4E15-A2D5-ABFB88486D7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48" name="Oval 247">
                          <a:extLst>
                            <a:ext uri="{FF2B5EF4-FFF2-40B4-BE49-F238E27FC236}">
                              <a16:creationId xmlns:a16="http://schemas.microsoft.com/office/drawing/2014/main" id="{DED4E2CE-26AD-4C6A-BACB-6176E3EF5F4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49" name="Oval 248">
                          <a:extLst>
                            <a:ext uri="{FF2B5EF4-FFF2-40B4-BE49-F238E27FC236}">
                              <a16:creationId xmlns:a16="http://schemas.microsoft.com/office/drawing/2014/main" id="{13ACDE9E-BEAF-40B4-A245-5CA057B4262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50" name="AutoShape 28">
                          <a:extLst>
                            <a:ext uri="{FF2B5EF4-FFF2-40B4-BE49-F238E27FC236}">
                              <a16:creationId xmlns:a16="http://schemas.microsoft.com/office/drawing/2014/main" id="{EC1EC151-0637-45F8-9920-95FAC58AA77B}"/>
                            </a:ext>
                          </a:extLst>
                        </p:cNvPr>
                        <p:cNvCxnSpPr>
                          <a:cxnSpLocks noChangeShapeType="1"/>
                          <a:stCxn id="249" idx="4"/>
                          <a:endCxn id="248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43" name="Group 29">
                        <a:extLst>
                          <a:ext uri="{FF2B5EF4-FFF2-40B4-BE49-F238E27FC236}">
                            <a16:creationId xmlns:a16="http://schemas.microsoft.com/office/drawing/2014/main" id="{F2E2DCC7-C069-4325-8E5E-451813F1384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45" name="Oval 30">
                          <a:extLst>
                            <a:ext uri="{FF2B5EF4-FFF2-40B4-BE49-F238E27FC236}">
                              <a16:creationId xmlns:a16="http://schemas.microsoft.com/office/drawing/2014/main" id="{4A3A22DF-9E8B-47FB-8DD3-0CBD367585C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46" name="Oval 31">
                          <a:extLst>
                            <a:ext uri="{FF2B5EF4-FFF2-40B4-BE49-F238E27FC236}">
                              <a16:creationId xmlns:a16="http://schemas.microsoft.com/office/drawing/2014/main" id="{38B489F4-78A6-4587-BAC9-380F58A1F0A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47" name="AutoShape 32">
                          <a:extLst>
                            <a:ext uri="{FF2B5EF4-FFF2-40B4-BE49-F238E27FC236}">
                              <a16:creationId xmlns:a16="http://schemas.microsoft.com/office/drawing/2014/main" id="{906A6870-EC5D-42A2-A08A-6EF02744D0C7}"/>
                            </a:ext>
                          </a:extLst>
                        </p:cNvPr>
                        <p:cNvCxnSpPr>
                          <a:cxnSpLocks noChangeShapeType="1"/>
                          <a:stCxn id="246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44" name="AutoShape 33">
                        <a:extLst>
                          <a:ext uri="{FF2B5EF4-FFF2-40B4-BE49-F238E27FC236}">
                            <a16:creationId xmlns:a16="http://schemas.microsoft.com/office/drawing/2014/main" id="{A974130E-B694-4BEA-BC71-5A7ACC941A69}"/>
                          </a:ext>
                        </a:extLst>
                      </p:cNvPr>
                      <p:cNvCxnSpPr>
                        <a:cxnSpLocks noChangeShapeType="1"/>
                        <a:stCxn id="249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39" name="Text Box 59">
                      <a:extLst>
                        <a:ext uri="{FF2B5EF4-FFF2-40B4-BE49-F238E27FC236}">
                          <a16:creationId xmlns:a16="http://schemas.microsoft.com/office/drawing/2014/main" id="{8C512F15-FA63-43C3-9736-D7F921E2CDE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240" name="Text Box 59">
                      <a:extLst>
                        <a:ext uri="{FF2B5EF4-FFF2-40B4-BE49-F238E27FC236}">
                          <a16:creationId xmlns:a16="http://schemas.microsoft.com/office/drawing/2014/main" id="{BD337B1A-3B5E-4E07-9FD3-0CA819D353F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41" name="Text Box 59">
                      <a:extLst>
                        <a:ext uri="{FF2B5EF4-FFF2-40B4-BE49-F238E27FC236}">
                          <a16:creationId xmlns:a16="http://schemas.microsoft.com/office/drawing/2014/main" id="{F05D8A05-9554-4FC8-868C-D50243171D7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237" name="Text Box 59">
                    <a:extLst>
                      <a:ext uri="{FF2B5EF4-FFF2-40B4-BE49-F238E27FC236}">
                        <a16:creationId xmlns:a16="http://schemas.microsoft.com/office/drawing/2014/main" id="{88242F5C-1818-49BB-B501-956E5AA250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235" name="AutoShape 33">
                  <a:extLst>
                    <a:ext uri="{FF2B5EF4-FFF2-40B4-BE49-F238E27FC236}">
                      <a16:creationId xmlns:a16="http://schemas.microsoft.com/office/drawing/2014/main" id="{5C69EC14-1C92-415E-92B8-9F854CF2DF9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A3512EE4-6C89-4320-9569-7CDF8FBE06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1932" y="3689960"/>
                    <a:ext cx="1084303" cy="3416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 eaLnBrk="1" hangingPunct="1">
                      <a:lnSpc>
                        <a:spcPct val="90000"/>
                      </a:lnSpc>
                      <a:buNone/>
                    </a:pPr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next </a:t>
                    </a:r>
                    <a14:m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</m:oMath>
                    </a14:m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A3512EE4-6C89-4320-9569-7CDF8FBE0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1932" y="3689960"/>
                    <a:ext cx="1084303" cy="3416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085" t="-19643" b="-2678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BBFD6B0-6F35-4ED2-ABCB-0EF6C2294D3C}"/>
                  </a:ext>
                </a:extLst>
              </p:cNvPr>
              <p:cNvSpPr txBox="1"/>
              <p:nvPr/>
            </p:nvSpPr>
            <p:spPr>
              <a:xfrm>
                <a:off x="2748488" y="3733021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220" name="Line 37">
                <a:extLst>
                  <a:ext uri="{FF2B5EF4-FFF2-40B4-BE49-F238E27FC236}">
                    <a16:creationId xmlns:a16="http://schemas.microsoft.com/office/drawing/2014/main" id="{8A4E67AA-3366-44C3-9CB9-06B0D9097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6494" y="4129882"/>
                <a:ext cx="8326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cxnSp>
            <p:nvCxnSpPr>
              <p:cNvPr id="378" name="AutoShape 12">
                <a:extLst>
                  <a:ext uri="{FF2B5EF4-FFF2-40B4-BE49-F238E27FC236}">
                    <a16:creationId xmlns:a16="http://schemas.microsoft.com/office/drawing/2014/main" id="{6D011762-6469-4254-A443-930DDD8346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948504" y="4429263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D7F84C3-D553-462A-8830-5C7BABAC7592}"/>
                    </a:ext>
                  </a:extLst>
                </p:cNvPr>
                <p:cNvSpPr txBox="1"/>
                <p:nvPr/>
              </p:nvSpPr>
              <p:spPr>
                <a:xfrm>
                  <a:off x="3706594" y="1694841"/>
                  <a:ext cx="216985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Sibling</a:t>
                  </a:r>
                  <a:r>
                    <a:rPr lang="en-US" altLang="en-US" dirty="0">
                      <a:solidFill>
                        <a:srgbClr val="080808"/>
                      </a:solidFill>
                      <a:ea typeface="Cambria Math" panose="02040503050406030204" pitchFamily="18" charset="0"/>
                    </a:rPr>
                    <a:t>[</a:t>
                  </a: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x]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D7F84C3-D553-462A-8830-5C7BABAC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594" y="1694841"/>
                  <a:ext cx="2169853" cy="341632"/>
                </a:xfrm>
                <a:prstGeom prst="rect">
                  <a:avLst/>
                </a:prstGeom>
                <a:blipFill>
                  <a:blip r:embed="rId4"/>
                  <a:stretch>
                    <a:fillRect l="-2247" t="-17857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B5D1BD-1738-474F-92D9-F1303C8EC298}"/>
              </a:ext>
            </a:extLst>
          </p:cNvPr>
          <p:cNvGrpSpPr/>
          <p:nvPr/>
        </p:nvGrpSpPr>
        <p:grpSpPr>
          <a:xfrm>
            <a:off x="1441905" y="3829721"/>
            <a:ext cx="6237598" cy="2370043"/>
            <a:chOff x="1441905" y="3829721"/>
            <a:chExt cx="6237598" cy="237004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BEFBCE3-6679-420E-B1D7-C427191E2886}"/>
                </a:ext>
              </a:extLst>
            </p:cNvPr>
            <p:cNvGrpSpPr/>
            <p:nvPr/>
          </p:nvGrpSpPr>
          <p:grpSpPr>
            <a:xfrm>
              <a:off x="1441905" y="3868789"/>
              <a:ext cx="6237598" cy="2330975"/>
              <a:chOff x="2004385" y="3690313"/>
              <a:chExt cx="6237598" cy="2330975"/>
            </a:xfrm>
          </p:grpSpPr>
          <p:sp>
            <p:nvSpPr>
              <p:cNvPr id="91" name="Line 37">
                <a:extLst>
                  <a:ext uri="{FF2B5EF4-FFF2-40B4-BE49-F238E27FC236}">
                    <a16:creationId xmlns:a16="http://schemas.microsoft.com/office/drawing/2014/main" id="{DB160EB0-3E69-4E9B-8460-B97318336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7165" y="4148137"/>
                <a:ext cx="587682" cy="11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A4434F6-6182-40B9-9B8F-6B78A972E236}"/>
                  </a:ext>
                </a:extLst>
              </p:cNvPr>
              <p:cNvGrpSpPr/>
              <p:nvPr/>
            </p:nvGrpSpPr>
            <p:grpSpPr>
              <a:xfrm>
                <a:off x="3743145" y="3954657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66" name="Group 9">
                  <a:extLst>
                    <a:ext uri="{FF2B5EF4-FFF2-40B4-BE49-F238E27FC236}">
                      <a16:creationId xmlns:a16="http://schemas.microsoft.com/office/drawing/2014/main" id="{99DD59EB-1A2E-438B-A931-6100A7A32F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69" name="Oval 10">
                    <a:extLst>
                      <a:ext uri="{FF2B5EF4-FFF2-40B4-BE49-F238E27FC236}">
                        <a16:creationId xmlns:a16="http://schemas.microsoft.com/office/drawing/2014/main" id="{2D42C113-9D48-44E3-9FBA-C6DAF1ABC1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70" name="Oval 11">
                    <a:extLst>
                      <a:ext uri="{FF2B5EF4-FFF2-40B4-BE49-F238E27FC236}">
                        <a16:creationId xmlns:a16="http://schemas.microsoft.com/office/drawing/2014/main" id="{3AA68FBD-F485-42D7-88B6-2B3DE487A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71" name="AutoShape 12">
                    <a:extLst>
                      <a:ext uri="{FF2B5EF4-FFF2-40B4-BE49-F238E27FC236}">
                        <a16:creationId xmlns:a16="http://schemas.microsoft.com/office/drawing/2014/main" id="{7A911989-FCFA-42AB-A843-1CE694695ADD}"/>
                      </a:ext>
                    </a:extLst>
                  </p:cNvPr>
                  <p:cNvCxnSpPr>
                    <a:cxnSpLocks noChangeShapeType="1"/>
                    <a:stCxn id="170" idx="4"/>
                    <a:endCxn id="169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67" name="Text Box 59">
                  <a:extLst>
                    <a:ext uri="{FF2B5EF4-FFF2-40B4-BE49-F238E27FC236}">
                      <a16:creationId xmlns:a16="http://schemas.microsoft.com/office/drawing/2014/main" id="{F050D0F3-4FF3-4AF9-8969-E1DB00D1A7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7</a:t>
                  </a:r>
                  <a:endParaRPr lang="en-US" altLang="en-US" baseline="-25000" dirty="0"/>
                </a:p>
              </p:txBody>
            </p:sp>
            <p:sp>
              <p:nvSpPr>
                <p:cNvPr id="168" name="Text Box 59">
                  <a:extLst>
                    <a:ext uri="{FF2B5EF4-FFF2-40B4-BE49-F238E27FC236}">
                      <a16:creationId xmlns:a16="http://schemas.microsoft.com/office/drawing/2014/main" id="{F1B39157-16BA-4E56-BEB7-52C8360ED2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25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730BDBA-7CCD-4A12-8303-78187255BFA8}"/>
                  </a:ext>
                </a:extLst>
              </p:cNvPr>
              <p:cNvGrpSpPr/>
              <p:nvPr/>
            </p:nvGrpSpPr>
            <p:grpSpPr>
              <a:xfrm>
                <a:off x="2835314" y="3945216"/>
                <a:ext cx="506931" cy="369332"/>
                <a:chOff x="2334361" y="3735014"/>
                <a:chExt cx="506931" cy="369332"/>
              </a:xfrm>
            </p:grpSpPr>
            <p:sp>
              <p:nvSpPr>
                <p:cNvPr id="164" name="Oval 11">
                  <a:extLst>
                    <a:ext uri="{FF2B5EF4-FFF2-40B4-BE49-F238E27FC236}">
                      <a16:creationId xmlns:a16="http://schemas.microsoft.com/office/drawing/2014/main" id="{A296ABA2-B926-4D82-B8AF-8CE3765C1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65" name="Text Box 59">
                  <a:extLst>
                    <a:ext uri="{FF2B5EF4-FFF2-40B4-BE49-F238E27FC236}">
                      <a16:creationId xmlns:a16="http://schemas.microsoft.com/office/drawing/2014/main" id="{8F3ED576-9F2C-4B9A-B9B9-4809CDD739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4361" y="3735014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6AC9A7-FC27-4ECE-84A0-68415A69AB59}"/>
                  </a:ext>
                </a:extLst>
              </p:cNvPr>
              <p:cNvGrpSpPr/>
              <p:nvPr/>
            </p:nvGrpSpPr>
            <p:grpSpPr>
              <a:xfrm>
                <a:off x="2004385" y="3980846"/>
                <a:ext cx="865948" cy="369332"/>
                <a:chOff x="1221054" y="3842974"/>
                <a:chExt cx="865948" cy="369332"/>
              </a:xfrm>
            </p:grpSpPr>
            <p:sp>
              <p:nvSpPr>
                <p:cNvPr id="162" name="Text Box 59">
                  <a:extLst>
                    <a:ext uri="{FF2B5EF4-FFF2-40B4-BE49-F238E27FC236}">
                      <a16:creationId xmlns:a16="http://schemas.microsoft.com/office/drawing/2014/main" id="{1C83BA28-AE9E-42EF-8771-2987C00049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163" name="Line 34">
                  <a:extLst>
                    <a:ext uri="{FF2B5EF4-FFF2-40B4-BE49-F238E27FC236}">
                      <a16:creationId xmlns:a16="http://schemas.microsoft.com/office/drawing/2014/main" id="{E039CD32-DEC2-45B7-A992-BC86562EF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1F46FEB-8901-4683-A3EE-9877CD29B33E}"/>
                  </a:ext>
                </a:extLst>
              </p:cNvPr>
              <p:cNvGrpSpPr/>
              <p:nvPr/>
            </p:nvGrpSpPr>
            <p:grpSpPr>
              <a:xfrm>
                <a:off x="4946392" y="3939484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D99A12C6-57D0-44E2-B809-CC4F419A5226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49" name="Group 24">
                    <a:extLst>
                      <a:ext uri="{FF2B5EF4-FFF2-40B4-BE49-F238E27FC236}">
                        <a16:creationId xmlns:a16="http://schemas.microsoft.com/office/drawing/2014/main" id="{C0F19D20-ACE4-4AC6-ABC0-3E327E6506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53" name="Group 25">
                      <a:extLst>
                        <a:ext uri="{FF2B5EF4-FFF2-40B4-BE49-F238E27FC236}">
                          <a16:creationId xmlns:a16="http://schemas.microsoft.com/office/drawing/2014/main" id="{5A3BD462-0027-4A43-932E-68D4E73F5F5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59" name="Oval 158">
                        <a:extLst>
                          <a:ext uri="{FF2B5EF4-FFF2-40B4-BE49-F238E27FC236}">
                            <a16:creationId xmlns:a16="http://schemas.microsoft.com/office/drawing/2014/main" id="{61A6B68A-BC9C-4789-A1FF-C87EE167D10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60" name="Oval 159">
                        <a:extLst>
                          <a:ext uri="{FF2B5EF4-FFF2-40B4-BE49-F238E27FC236}">
                            <a16:creationId xmlns:a16="http://schemas.microsoft.com/office/drawing/2014/main" id="{549DEF52-AA77-4CDA-BD84-61B3E62C3C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61" name="AutoShape 28">
                        <a:extLst>
                          <a:ext uri="{FF2B5EF4-FFF2-40B4-BE49-F238E27FC236}">
                            <a16:creationId xmlns:a16="http://schemas.microsoft.com/office/drawing/2014/main" id="{82BD0C38-8E03-45D0-834F-9D37D64873D6}"/>
                          </a:ext>
                        </a:extLst>
                      </p:cNvPr>
                      <p:cNvCxnSpPr>
                        <a:cxnSpLocks noChangeShapeType="1"/>
                        <a:stCxn id="160" idx="4"/>
                        <a:endCxn id="15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54" name="Group 29">
                      <a:extLst>
                        <a:ext uri="{FF2B5EF4-FFF2-40B4-BE49-F238E27FC236}">
                          <a16:creationId xmlns:a16="http://schemas.microsoft.com/office/drawing/2014/main" id="{E252CFAB-4D15-483D-AA08-8105A128152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56" name="Oval 30">
                        <a:extLst>
                          <a:ext uri="{FF2B5EF4-FFF2-40B4-BE49-F238E27FC236}">
                            <a16:creationId xmlns:a16="http://schemas.microsoft.com/office/drawing/2014/main" id="{F6FDAC0F-B998-4BE5-8359-D661CBB966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57" name="Oval 31">
                        <a:extLst>
                          <a:ext uri="{FF2B5EF4-FFF2-40B4-BE49-F238E27FC236}">
                            <a16:creationId xmlns:a16="http://schemas.microsoft.com/office/drawing/2014/main" id="{83A9D358-C229-424A-8F1E-2F44C82EBF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58" name="AutoShape 32">
                        <a:extLst>
                          <a:ext uri="{FF2B5EF4-FFF2-40B4-BE49-F238E27FC236}">
                            <a16:creationId xmlns:a16="http://schemas.microsoft.com/office/drawing/2014/main" id="{287F8FB7-81F0-46AD-A822-9007C5E22326}"/>
                          </a:ext>
                        </a:extLst>
                      </p:cNvPr>
                      <p:cNvCxnSpPr>
                        <a:cxnSpLocks noChangeShapeType="1"/>
                        <a:stCxn id="15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55" name="AutoShape 33">
                      <a:extLst>
                        <a:ext uri="{FF2B5EF4-FFF2-40B4-BE49-F238E27FC236}">
                          <a16:creationId xmlns:a16="http://schemas.microsoft.com/office/drawing/2014/main" id="{77F2B9CC-288C-4E36-B4C0-94FBA1D917FD}"/>
                        </a:ext>
                      </a:extLst>
                    </p:cNvPr>
                    <p:cNvCxnSpPr>
                      <a:cxnSpLocks noChangeShapeType="1"/>
                      <a:stCxn id="16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50" name="Text Box 59">
                    <a:extLst>
                      <a:ext uri="{FF2B5EF4-FFF2-40B4-BE49-F238E27FC236}">
                        <a16:creationId xmlns:a16="http://schemas.microsoft.com/office/drawing/2014/main" id="{1B8FFE9E-FEFD-4548-B76E-4DE011FDF13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51" name="Text Box 59">
                    <a:extLst>
                      <a:ext uri="{FF2B5EF4-FFF2-40B4-BE49-F238E27FC236}">
                        <a16:creationId xmlns:a16="http://schemas.microsoft.com/office/drawing/2014/main" id="{9560362A-7168-47E8-BBD2-29CD0DD37E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52" name="Text Box 59">
                    <a:extLst>
                      <a:ext uri="{FF2B5EF4-FFF2-40B4-BE49-F238E27FC236}">
                        <a16:creationId xmlns:a16="http://schemas.microsoft.com/office/drawing/2014/main" id="{890A4255-5F5B-4470-816B-69ECE20E67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48" name="Text Box 59">
                  <a:extLst>
                    <a:ext uri="{FF2B5EF4-FFF2-40B4-BE49-F238E27FC236}">
                      <a16:creationId xmlns:a16="http://schemas.microsoft.com/office/drawing/2014/main" id="{CDC14400-B350-470C-819D-FFE3F2DC15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97" name="Line 37">
                <a:extLst>
                  <a:ext uri="{FF2B5EF4-FFF2-40B4-BE49-F238E27FC236}">
                    <a16:creationId xmlns:a16="http://schemas.microsoft.com/office/drawing/2014/main" id="{718585E8-E4CB-4847-8117-45D704E6D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4040" y="4118533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D946DF8-D5B7-447D-B36C-A201AE0AF9A8}"/>
                  </a:ext>
                </a:extLst>
              </p:cNvPr>
              <p:cNvGrpSpPr/>
              <p:nvPr/>
            </p:nvGrpSpPr>
            <p:grpSpPr>
              <a:xfrm>
                <a:off x="4544674" y="3939484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41" name="Group 9">
                  <a:extLst>
                    <a:ext uri="{FF2B5EF4-FFF2-40B4-BE49-F238E27FC236}">
                      <a16:creationId xmlns:a16="http://schemas.microsoft.com/office/drawing/2014/main" id="{3B3D8AB2-D830-4EC1-B92E-5E08002EFC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44" name="Oval 10">
                    <a:extLst>
                      <a:ext uri="{FF2B5EF4-FFF2-40B4-BE49-F238E27FC236}">
                        <a16:creationId xmlns:a16="http://schemas.microsoft.com/office/drawing/2014/main" id="{EA38928D-BA1A-497E-8693-276D1F8811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5" name="Oval 11">
                    <a:extLst>
                      <a:ext uri="{FF2B5EF4-FFF2-40B4-BE49-F238E27FC236}">
                        <a16:creationId xmlns:a16="http://schemas.microsoft.com/office/drawing/2014/main" id="{15B1E2E0-E524-42EA-95CC-80C9C98ED8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6" name="AutoShape 12">
                    <a:extLst>
                      <a:ext uri="{FF2B5EF4-FFF2-40B4-BE49-F238E27FC236}">
                        <a16:creationId xmlns:a16="http://schemas.microsoft.com/office/drawing/2014/main" id="{33264229-9ECD-4744-ACD0-37C1A1DF21B8}"/>
                      </a:ext>
                    </a:extLst>
                  </p:cNvPr>
                  <p:cNvCxnSpPr>
                    <a:cxnSpLocks noChangeShapeType="1"/>
                    <a:stCxn id="145" idx="4"/>
                    <a:endCxn id="144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2" name="Text Box 59">
                  <a:extLst>
                    <a:ext uri="{FF2B5EF4-FFF2-40B4-BE49-F238E27FC236}">
                      <a16:creationId xmlns:a16="http://schemas.microsoft.com/office/drawing/2014/main" id="{24C74EB0-ECF2-4314-ACED-146252D2B8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</a:t>
                  </a:r>
                  <a:endParaRPr lang="en-US" altLang="en-US" baseline="-25000" dirty="0"/>
                </a:p>
              </p:txBody>
            </p:sp>
            <p:sp>
              <p:nvSpPr>
                <p:cNvPr id="143" name="Text Box 59">
                  <a:extLst>
                    <a:ext uri="{FF2B5EF4-FFF2-40B4-BE49-F238E27FC236}">
                      <a16:creationId xmlns:a16="http://schemas.microsoft.com/office/drawing/2014/main" id="{7998A96E-3DEC-45ED-8286-CF76D6EC45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37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6A0BE3C-FAE1-48C9-BADA-29AC06977802}"/>
                  </a:ext>
                </a:extLst>
              </p:cNvPr>
              <p:cNvGrpSpPr/>
              <p:nvPr/>
            </p:nvGrpSpPr>
            <p:grpSpPr>
              <a:xfrm>
                <a:off x="2891051" y="4507144"/>
                <a:ext cx="506931" cy="369332"/>
                <a:chOff x="2355534" y="3744455"/>
                <a:chExt cx="506931" cy="369332"/>
              </a:xfrm>
            </p:grpSpPr>
            <p:sp>
              <p:nvSpPr>
                <p:cNvPr id="139" name="Oval 11">
                  <a:extLst>
                    <a:ext uri="{FF2B5EF4-FFF2-40B4-BE49-F238E27FC236}">
                      <a16:creationId xmlns:a16="http://schemas.microsoft.com/office/drawing/2014/main" id="{D6E3FB7B-BC42-4DF1-8017-B052C8A10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40" name="Text Box 59">
                  <a:extLst>
                    <a:ext uri="{FF2B5EF4-FFF2-40B4-BE49-F238E27FC236}">
                      <a16:creationId xmlns:a16="http://schemas.microsoft.com/office/drawing/2014/main" id="{FEE17FEB-17B4-44AA-92A0-9DD8B698D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0" name="Line 34">
                <a:extLst>
                  <a:ext uri="{FF2B5EF4-FFF2-40B4-BE49-F238E27FC236}">
                    <a16:creationId xmlns:a16="http://schemas.microsoft.com/office/drawing/2014/main" id="{CBF585F7-710F-4EBF-8A89-9D28725F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269" y="4125438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C310476-96C2-4F2A-930D-4ADA938679E9}"/>
                  </a:ext>
                </a:extLst>
              </p:cNvPr>
              <p:cNvGrpSpPr/>
              <p:nvPr/>
            </p:nvGrpSpPr>
            <p:grpSpPr>
              <a:xfrm>
                <a:off x="5596081" y="3939484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B25FA6A7-0F6F-44D0-9E27-4DFCDA416ECC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EFD9DB0-14E6-4C16-AF58-C140D4D4A726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126" name="Group 24">
                      <a:extLst>
                        <a:ext uri="{FF2B5EF4-FFF2-40B4-BE49-F238E27FC236}">
                          <a16:creationId xmlns:a16="http://schemas.microsoft.com/office/drawing/2014/main" id="{7C60889F-0623-4714-AAC3-6713F9C2EA1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30" name="Group 25">
                        <a:extLst>
                          <a:ext uri="{FF2B5EF4-FFF2-40B4-BE49-F238E27FC236}">
                            <a16:creationId xmlns:a16="http://schemas.microsoft.com/office/drawing/2014/main" id="{6EFB0E6C-5BA8-46CB-8AEC-8F6C7385EEF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36" name="Oval 135">
                          <a:extLst>
                            <a:ext uri="{FF2B5EF4-FFF2-40B4-BE49-F238E27FC236}">
                              <a16:creationId xmlns:a16="http://schemas.microsoft.com/office/drawing/2014/main" id="{7327FE36-9053-41E2-A7AF-BB17AA84C08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7" name="Oval 136">
                          <a:extLst>
                            <a:ext uri="{FF2B5EF4-FFF2-40B4-BE49-F238E27FC236}">
                              <a16:creationId xmlns:a16="http://schemas.microsoft.com/office/drawing/2014/main" id="{DE43B78A-2CED-48E5-920A-58CE7C1E032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8" name="AutoShape 28">
                          <a:extLst>
                            <a:ext uri="{FF2B5EF4-FFF2-40B4-BE49-F238E27FC236}">
                              <a16:creationId xmlns:a16="http://schemas.microsoft.com/office/drawing/2014/main" id="{CEB2E557-9EEE-4E01-94F0-CAB02E555E08}"/>
                            </a:ext>
                          </a:extLst>
                        </p:cNvPr>
                        <p:cNvCxnSpPr>
                          <a:cxnSpLocks noChangeShapeType="1"/>
                          <a:stCxn id="137" idx="4"/>
                          <a:endCxn id="136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31" name="Group 29">
                        <a:extLst>
                          <a:ext uri="{FF2B5EF4-FFF2-40B4-BE49-F238E27FC236}">
                            <a16:creationId xmlns:a16="http://schemas.microsoft.com/office/drawing/2014/main" id="{8E3209FB-9C6C-43D3-BF8E-A757B5BB1E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33" name="Oval 30">
                          <a:extLst>
                            <a:ext uri="{FF2B5EF4-FFF2-40B4-BE49-F238E27FC236}">
                              <a16:creationId xmlns:a16="http://schemas.microsoft.com/office/drawing/2014/main" id="{EF33BDB6-EC5F-4332-8F21-E19A37D0C98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4" name="Oval 31">
                          <a:extLst>
                            <a:ext uri="{FF2B5EF4-FFF2-40B4-BE49-F238E27FC236}">
                              <a16:creationId xmlns:a16="http://schemas.microsoft.com/office/drawing/2014/main" id="{496104DB-9D51-485C-B7AB-EC0AC690AFB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5" name="AutoShape 32">
                          <a:extLst>
                            <a:ext uri="{FF2B5EF4-FFF2-40B4-BE49-F238E27FC236}">
                              <a16:creationId xmlns:a16="http://schemas.microsoft.com/office/drawing/2014/main" id="{BAC0A052-139E-4E2C-B1B4-DA2AA956096E}"/>
                            </a:ext>
                          </a:extLst>
                        </p:cNvPr>
                        <p:cNvCxnSpPr>
                          <a:cxnSpLocks noChangeShapeType="1"/>
                          <a:stCxn id="134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32" name="AutoShape 33">
                        <a:extLst>
                          <a:ext uri="{FF2B5EF4-FFF2-40B4-BE49-F238E27FC236}">
                            <a16:creationId xmlns:a16="http://schemas.microsoft.com/office/drawing/2014/main" id="{274C8E40-E6B7-4DA1-A385-BB3718D48A04}"/>
                          </a:ext>
                        </a:extLst>
                      </p:cNvPr>
                      <p:cNvCxnSpPr>
                        <a:cxnSpLocks noChangeShapeType="1"/>
                        <a:stCxn id="137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27" name="Text Box 59">
                      <a:extLst>
                        <a:ext uri="{FF2B5EF4-FFF2-40B4-BE49-F238E27FC236}">
                          <a16:creationId xmlns:a16="http://schemas.microsoft.com/office/drawing/2014/main" id="{39A28CD9-A34E-4B41-9F24-B080555E498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28" name="Text Box 59">
                      <a:extLst>
                        <a:ext uri="{FF2B5EF4-FFF2-40B4-BE49-F238E27FC236}">
                          <a16:creationId xmlns:a16="http://schemas.microsoft.com/office/drawing/2014/main" id="{2CAC9005-CEB8-47E2-AEA8-79A46C0C1D3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29" name="Text Box 59">
                      <a:extLst>
                        <a:ext uri="{FF2B5EF4-FFF2-40B4-BE49-F238E27FC236}">
                          <a16:creationId xmlns:a16="http://schemas.microsoft.com/office/drawing/2014/main" id="{C365CE15-45AA-440E-84A0-19B5E145D6F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25" name="Text Box 59">
                    <a:extLst>
                      <a:ext uri="{FF2B5EF4-FFF2-40B4-BE49-F238E27FC236}">
                        <a16:creationId xmlns:a16="http://schemas.microsoft.com/office/drawing/2014/main" id="{E35107A8-0A91-4F63-B72D-EBD500AB4C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675673FB-CA3D-4F78-8643-8C06E50AEE3D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4B52A0E4-9012-407D-9E60-FBC206B81F51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11" name="Group 24">
                      <a:extLst>
                        <a:ext uri="{FF2B5EF4-FFF2-40B4-BE49-F238E27FC236}">
                          <a16:creationId xmlns:a16="http://schemas.microsoft.com/office/drawing/2014/main" id="{B4BB148C-97B9-4ED0-89DE-AAF2C6898D9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15" name="Group 25">
                        <a:extLst>
                          <a:ext uri="{FF2B5EF4-FFF2-40B4-BE49-F238E27FC236}">
                            <a16:creationId xmlns:a16="http://schemas.microsoft.com/office/drawing/2014/main" id="{73C458F1-27CB-4ABA-889A-D7DEC989408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21" name="Oval 120">
                          <a:extLst>
                            <a:ext uri="{FF2B5EF4-FFF2-40B4-BE49-F238E27FC236}">
                              <a16:creationId xmlns:a16="http://schemas.microsoft.com/office/drawing/2014/main" id="{A54C652E-7BD7-4895-B94E-94C512CA8B3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22" name="Oval 121">
                          <a:extLst>
                            <a:ext uri="{FF2B5EF4-FFF2-40B4-BE49-F238E27FC236}">
                              <a16:creationId xmlns:a16="http://schemas.microsoft.com/office/drawing/2014/main" id="{5A6E6AFF-EFE4-4053-950A-F32DC3953D8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3" name="AutoShape 28">
                          <a:extLst>
                            <a:ext uri="{FF2B5EF4-FFF2-40B4-BE49-F238E27FC236}">
                              <a16:creationId xmlns:a16="http://schemas.microsoft.com/office/drawing/2014/main" id="{08C335C7-549F-4329-84DB-34E95D2E0FD3}"/>
                            </a:ext>
                          </a:extLst>
                        </p:cNvPr>
                        <p:cNvCxnSpPr>
                          <a:cxnSpLocks noChangeShapeType="1"/>
                          <a:stCxn id="122" idx="4"/>
                          <a:endCxn id="121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16" name="Group 29">
                        <a:extLst>
                          <a:ext uri="{FF2B5EF4-FFF2-40B4-BE49-F238E27FC236}">
                            <a16:creationId xmlns:a16="http://schemas.microsoft.com/office/drawing/2014/main" id="{F8F291EB-9FF0-4EB1-A98D-422EF49288F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18" name="Oval 30">
                          <a:extLst>
                            <a:ext uri="{FF2B5EF4-FFF2-40B4-BE49-F238E27FC236}">
                              <a16:creationId xmlns:a16="http://schemas.microsoft.com/office/drawing/2014/main" id="{862E28F6-5390-4289-9902-C8D0461DF9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19" name="Oval 31">
                          <a:extLst>
                            <a:ext uri="{FF2B5EF4-FFF2-40B4-BE49-F238E27FC236}">
                              <a16:creationId xmlns:a16="http://schemas.microsoft.com/office/drawing/2014/main" id="{BB896FFD-A002-49A6-A46B-DAFBFF90464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0" name="AutoShape 32">
                          <a:extLst>
                            <a:ext uri="{FF2B5EF4-FFF2-40B4-BE49-F238E27FC236}">
                              <a16:creationId xmlns:a16="http://schemas.microsoft.com/office/drawing/2014/main" id="{921CF141-EEE2-41BA-955D-AF3622740BB9}"/>
                            </a:ext>
                          </a:extLst>
                        </p:cNvPr>
                        <p:cNvCxnSpPr>
                          <a:cxnSpLocks noChangeShapeType="1"/>
                          <a:stCxn id="119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17" name="AutoShape 33">
                        <a:extLst>
                          <a:ext uri="{FF2B5EF4-FFF2-40B4-BE49-F238E27FC236}">
                            <a16:creationId xmlns:a16="http://schemas.microsoft.com/office/drawing/2014/main" id="{8FCB69B5-5F71-440D-84ED-C57F52F91623}"/>
                          </a:ext>
                        </a:extLst>
                      </p:cNvPr>
                      <p:cNvCxnSpPr>
                        <a:cxnSpLocks noChangeShapeType="1"/>
                        <a:stCxn id="122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12" name="Text Box 59">
                      <a:extLst>
                        <a:ext uri="{FF2B5EF4-FFF2-40B4-BE49-F238E27FC236}">
                          <a16:creationId xmlns:a16="http://schemas.microsoft.com/office/drawing/2014/main" id="{FE81A2B3-CDFF-4ADC-A3B6-A468E3AF2B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13" name="Text Box 59">
                      <a:extLst>
                        <a:ext uri="{FF2B5EF4-FFF2-40B4-BE49-F238E27FC236}">
                          <a16:creationId xmlns:a16="http://schemas.microsoft.com/office/drawing/2014/main" id="{7C8CCFFC-2821-4622-949A-577028CF04D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14" name="Text Box 59">
                      <a:extLst>
                        <a:ext uri="{FF2B5EF4-FFF2-40B4-BE49-F238E27FC236}">
                          <a16:creationId xmlns:a16="http://schemas.microsoft.com/office/drawing/2014/main" id="{25F9A198-8FA3-43BF-A15D-0AAACF820C0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161A1533-6D37-4D91-BF9E-9E5705A405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08" name="AutoShape 33">
                  <a:extLst>
                    <a:ext uri="{FF2B5EF4-FFF2-40B4-BE49-F238E27FC236}">
                      <a16:creationId xmlns:a16="http://schemas.microsoft.com/office/drawing/2014/main" id="{C129ABD7-F1C7-43A8-9EB9-5365A9BA325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 eaLnBrk="1" hangingPunct="1">
                      <a:lnSpc>
                        <a:spcPct val="90000"/>
                      </a:lnSpc>
                      <a:buNone/>
                    </a:pPr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next </a:t>
                    </a:r>
                    <a14:m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</m:oMath>
                    </a14:m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056" t="-19643" b="-2678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8623F06-847E-438F-8229-B6209660AAEA}"/>
                  </a:ext>
                </a:extLst>
              </p:cNvPr>
              <p:cNvSpPr txBox="1"/>
              <p:nvPr/>
            </p:nvSpPr>
            <p:spPr>
              <a:xfrm>
                <a:off x="3852054" y="3723248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04" name="Line 37">
                <a:extLst>
                  <a:ext uri="{FF2B5EF4-FFF2-40B4-BE49-F238E27FC236}">
                    <a16:creationId xmlns:a16="http://schemas.microsoft.com/office/drawing/2014/main" id="{EB5F2E20-980E-4585-BBDE-0D66DEADF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6494" y="4129882"/>
                <a:ext cx="8326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cxnSp>
            <p:nvCxnSpPr>
              <p:cNvPr id="105" name="AutoShape 12">
                <a:extLst>
                  <a:ext uri="{FF2B5EF4-FFF2-40B4-BE49-F238E27FC236}">
                    <a16:creationId xmlns:a16="http://schemas.microsoft.com/office/drawing/2014/main" id="{F6C5658C-9965-4FA8-9131-73558E8C35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948504" y="4429263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/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800" dirty="0" err="1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prev</a:t>
                  </a: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301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1377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B5D1BD-1738-474F-92D9-F1303C8EC298}"/>
              </a:ext>
            </a:extLst>
          </p:cNvPr>
          <p:cNvGrpSpPr/>
          <p:nvPr/>
        </p:nvGrpSpPr>
        <p:grpSpPr>
          <a:xfrm>
            <a:off x="1640701" y="1649413"/>
            <a:ext cx="6237598" cy="2370043"/>
            <a:chOff x="1441905" y="3829721"/>
            <a:chExt cx="6237598" cy="237004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BEFBCE3-6679-420E-B1D7-C427191E2886}"/>
                </a:ext>
              </a:extLst>
            </p:cNvPr>
            <p:cNvGrpSpPr/>
            <p:nvPr/>
          </p:nvGrpSpPr>
          <p:grpSpPr>
            <a:xfrm>
              <a:off x="1441905" y="3868789"/>
              <a:ext cx="6237598" cy="2330975"/>
              <a:chOff x="2004385" y="3690313"/>
              <a:chExt cx="6237598" cy="2330975"/>
            </a:xfrm>
          </p:grpSpPr>
          <p:sp>
            <p:nvSpPr>
              <p:cNvPr id="91" name="Line 37">
                <a:extLst>
                  <a:ext uri="{FF2B5EF4-FFF2-40B4-BE49-F238E27FC236}">
                    <a16:creationId xmlns:a16="http://schemas.microsoft.com/office/drawing/2014/main" id="{DB160EB0-3E69-4E9B-8460-B97318336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7165" y="4148137"/>
                <a:ext cx="587682" cy="11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A4434F6-6182-40B9-9B8F-6B78A972E236}"/>
                  </a:ext>
                </a:extLst>
              </p:cNvPr>
              <p:cNvGrpSpPr/>
              <p:nvPr/>
            </p:nvGrpSpPr>
            <p:grpSpPr>
              <a:xfrm>
                <a:off x="3743145" y="3954657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66" name="Group 9">
                  <a:extLst>
                    <a:ext uri="{FF2B5EF4-FFF2-40B4-BE49-F238E27FC236}">
                      <a16:creationId xmlns:a16="http://schemas.microsoft.com/office/drawing/2014/main" id="{99DD59EB-1A2E-438B-A931-6100A7A32F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69" name="Oval 10">
                    <a:extLst>
                      <a:ext uri="{FF2B5EF4-FFF2-40B4-BE49-F238E27FC236}">
                        <a16:creationId xmlns:a16="http://schemas.microsoft.com/office/drawing/2014/main" id="{2D42C113-9D48-44E3-9FBA-C6DAF1ABC1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70" name="Oval 11">
                    <a:extLst>
                      <a:ext uri="{FF2B5EF4-FFF2-40B4-BE49-F238E27FC236}">
                        <a16:creationId xmlns:a16="http://schemas.microsoft.com/office/drawing/2014/main" id="{3AA68FBD-F485-42D7-88B6-2B3DE487A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71" name="AutoShape 12">
                    <a:extLst>
                      <a:ext uri="{FF2B5EF4-FFF2-40B4-BE49-F238E27FC236}">
                        <a16:creationId xmlns:a16="http://schemas.microsoft.com/office/drawing/2014/main" id="{7A911989-FCFA-42AB-A843-1CE694695ADD}"/>
                      </a:ext>
                    </a:extLst>
                  </p:cNvPr>
                  <p:cNvCxnSpPr>
                    <a:cxnSpLocks noChangeShapeType="1"/>
                    <a:stCxn id="170" idx="4"/>
                    <a:endCxn id="169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67" name="Text Box 59">
                  <a:extLst>
                    <a:ext uri="{FF2B5EF4-FFF2-40B4-BE49-F238E27FC236}">
                      <a16:creationId xmlns:a16="http://schemas.microsoft.com/office/drawing/2014/main" id="{F050D0F3-4FF3-4AF9-8969-E1DB00D1A7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7</a:t>
                  </a:r>
                  <a:endParaRPr lang="en-US" altLang="en-US" baseline="-25000" dirty="0"/>
                </a:p>
              </p:txBody>
            </p:sp>
            <p:sp>
              <p:nvSpPr>
                <p:cNvPr id="168" name="Text Box 59">
                  <a:extLst>
                    <a:ext uri="{FF2B5EF4-FFF2-40B4-BE49-F238E27FC236}">
                      <a16:creationId xmlns:a16="http://schemas.microsoft.com/office/drawing/2014/main" id="{F1B39157-16BA-4E56-BEB7-52C8360ED2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25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730BDBA-7CCD-4A12-8303-78187255BFA8}"/>
                  </a:ext>
                </a:extLst>
              </p:cNvPr>
              <p:cNvGrpSpPr/>
              <p:nvPr/>
            </p:nvGrpSpPr>
            <p:grpSpPr>
              <a:xfrm>
                <a:off x="2835314" y="3945216"/>
                <a:ext cx="506931" cy="369332"/>
                <a:chOff x="2334361" y="3735014"/>
                <a:chExt cx="506931" cy="369332"/>
              </a:xfrm>
            </p:grpSpPr>
            <p:sp>
              <p:nvSpPr>
                <p:cNvPr id="164" name="Oval 11">
                  <a:extLst>
                    <a:ext uri="{FF2B5EF4-FFF2-40B4-BE49-F238E27FC236}">
                      <a16:creationId xmlns:a16="http://schemas.microsoft.com/office/drawing/2014/main" id="{A296ABA2-B926-4D82-B8AF-8CE3765C1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65" name="Text Box 59">
                  <a:extLst>
                    <a:ext uri="{FF2B5EF4-FFF2-40B4-BE49-F238E27FC236}">
                      <a16:creationId xmlns:a16="http://schemas.microsoft.com/office/drawing/2014/main" id="{8F3ED576-9F2C-4B9A-B9B9-4809CDD739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4361" y="3735014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6AC9A7-FC27-4ECE-84A0-68415A69AB59}"/>
                  </a:ext>
                </a:extLst>
              </p:cNvPr>
              <p:cNvGrpSpPr/>
              <p:nvPr/>
            </p:nvGrpSpPr>
            <p:grpSpPr>
              <a:xfrm>
                <a:off x="2004385" y="3980846"/>
                <a:ext cx="865948" cy="369332"/>
                <a:chOff x="1221054" y="3842974"/>
                <a:chExt cx="865948" cy="369332"/>
              </a:xfrm>
            </p:grpSpPr>
            <p:sp>
              <p:nvSpPr>
                <p:cNvPr id="162" name="Text Box 59">
                  <a:extLst>
                    <a:ext uri="{FF2B5EF4-FFF2-40B4-BE49-F238E27FC236}">
                      <a16:creationId xmlns:a16="http://schemas.microsoft.com/office/drawing/2014/main" id="{1C83BA28-AE9E-42EF-8771-2987C00049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163" name="Line 34">
                  <a:extLst>
                    <a:ext uri="{FF2B5EF4-FFF2-40B4-BE49-F238E27FC236}">
                      <a16:creationId xmlns:a16="http://schemas.microsoft.com/office/drawing/2014/main" id="{E039CD32-DEC2-45B7-A992-BC86562EF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1F46FEB-8901-4683-A3EE-9877CD29B33E}"/>
                  </a:ext>
                </a:extLst>
              </p:cNvPr>
              <p:cNvGrpSpPr/>
              <p:nvPr/>
            </p:nvGrpSpPr>
            <p:grpSpPr>
              <a:xfrm>
                <a:off x="4946392" y="3939484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D99A12C6-57D0-44E2-B809-CC4F419A5226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49" name="Group 24">
                    <a:extLst>
                      <a:ext uri="{FF2B5EF4-FFF2-40B4-BE49-F238E27FC236}">
                        <a16:creationId xmlns:a16="http://schemas.microsoft.com/office/drawing/2014/main" id="{C0F19D20-ACE4-4AC6-ABC0-3E327E6506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53" name="Group 25">
                      <a:extLst>
                        <a:ext uri="{FF2B5EF4-FFF2-40B4-BE49-F238E27FC236}">
                          <a16:creationId xmlns:a16="http://schemas.microsoft.com/office/drawing/2014/main" id="{5A3BD462-0027-4A43-932E-68D4E73F5F5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59" name="Oval 158">
                        <a:extLst>
                          <a:ext uri="{FF2B5EF4-FFF2-40B4-BE49-F238E27FC236}">
                            <a16:creationId xmlns:a16="http://schemas.microsoft.com/office/drawing/2014/main" id="{61A6B68A-BC9C-4789-A1FF-C87EE167D10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60" name="Oval 159">
                        <a:extLst>
                          <a:ext uri="{FF2B5EF4-FFF2-40B4-BE49-F238E27FC236}">
                            <a16:creationId xmlns:a16="http://schemas.microsoft.com/office/drawing/2014/main" id="{549DEF52-AA77-4CDA-BD84-61B3E62C3C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61" name="AutoShape 28">
                        <a:extLst>
                          <a:ext uri="{FF2B5EF4-FFF2-40B4-BE49-F238E27FC236}">
                            <a16:creationId xmlns:a16="http://schemas.microsoft.com/office/drawing/2014/main" id="{82BD0C38-8E03-45D0-834F-9D37D64873D6}"/>
                          </a:ext>
                        </a:extLst>
                      </p:cNvPr>
                      <p:cNvCxnSpPr>
                        <a:cxnSpLocks noChangeShapeType="1"/>
                        <a:stCxn id="160" idx="4"/>
                        <a:endCxn id="15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54" name="Group 29">
                      <a:extLst>
                        <a:ext uri="{FF2B5EF4-FFF2-40B4-BE49-F238E27FC236}">
                          <a16:creationId xmlns:a16="http://schemas.microsoft.com/office/drawing/2014/main" id="{E252CFAB-4D15-483D-AA08-8105A128152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56" name="Oval 30">
                        <a:extLst>
                          <a:ext uri="{FF2B5EF4-FFF2-40B4-BE49-F238E27FC236}">
                            <a16:creationId xmlns:a16="http://schemas.microsoft.com/office/drawing/2014/main" id="{F6FDAC0F-B998-4BE5-8359-D661CBB966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57" name="Oval 31">
                        <a:extLst>
                          <a:ext uri="{FF2B5EF4-FFF2-40B4-BE49-F238E27FC236}">
                            <a16:creationId xmlns:a16="http://schemas.microsoft.com/office/drawing/2014/main" id="{83A9D358-C229-424A-8F1E-2F44C82EBF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58" name="AutoShape 32">
                        <a:extLst>
                          <a:ext uri="{FF2B5EF4-FFF2-40B4-BE49-F238E27FC236}">
                            <a16:creationId xmlns:a16="http://schemas.microsoft.com/office/drawing/2014/main" id="{287F8FB7-81F0-46AD-A822-9007C5E22326}"/>
                          </a:ext>
                        </a:extLst>
                      </p:cNvPr>
                      <p:cNvCxnSpPr>
                        <a:cxnSpLocks noChangeShapeType="1"/>
                        <a:stCxn id="15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55" name="AutoShape 33">
                      <a:extLst>
                        <a:ext uri="{FF2B5EF4-FFF2-40B4-BE49-F238E27FC236}">
                          <a16:creationId xmlns:a16="http://schemas.microsoft.com/office/drawing/2014/main" id="{77F2B9CC-288C-4E36-B4C0-94FBA1D917FD}"/>
                        </a:ext>
                      </a:extLst>
                    </p:cNvPr>
                    <p:cNvCxnSpPr>
                      <a:cxnSpLocks noChangeShapeType="1"/>
                      <a:stCxn id="16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50" name="Text Box 59">
                    <a:extLst>
                      <a:ext uri="{FF2B5EF4-FFF2-40B4-BE49-F238E27FC236}">
                        <a16:creationId xmlns:a16="http://schemas.microsoft.com/office/drawing/2014/main" id="{1B8FFE9E-FEFD-4548-B76E-4DE011FDF13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51" name="Text Box 59">
                    <a:extLst>
                      <a:ext uri="{FF2B5EF4-FFF2-40B4-BE49-F238E27FC236}">
                        <a16:creationId xmlns:a16="http://schemas.microsoft.com/office/drawing/2014/main" id="{9560362A-7168-47E8-BBD2-29CD0DD37E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52" name="Text Box 59">
                    <a:extLst>
                      <a:ext uri="{FF2B5EF4-FFF2-40B4-BE49-F238E27FC236}">
                        <a16:creationId xmlns:a16="http://schemas.microsoft.com/office/drawing/2014/main" id="{890A4255-5F5B-4470-816B-69ECE20E67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48" name="Text Box 59">
                  <a:extLst>
                    <a:ext uri="{FF2B5EF4-FFF2-40B4-BE49-F238E27FC236}">
                      <a16:creationId xmlns:a16="http://schemas.microsoft.com/office/drawing/2014/main" id="{CDC14400-B350-470C-819D-FFE3F2DC15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97" name="Line 37">
                <a:extLst>
                  <a:ext uri="{FF2B5EF4-FFF2-40B4-BE49-F238E27FC236}">
                    <a16:creationId xmlns:a16="http://schemas.microsoft.com/office/drawing/2014/main" id="{718585E8-E4CB-4847-8117-45D704E6D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4040" y="4118533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D946DF8-D5B7-447D-B36C-A201AE0AF9A8}"/>
                  </a:ext>
                </a:extLst>
              </p:cNvPr>
              <p:cNvGrpSpPr/>
              <p:nvPr/>
            </p:nvGrpSpPr>
            <p:grpSpPr>
              <a:xfrm>
                <a:off x="4544674" y="3939484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41" name="Group 9">
                  <a:extLst>
                    <a:ext uri="{FF2B5EF4-FFF2-40B4-BE49-F238E27FC236}">
                      <a16:creationId xmlns:a16="http://schemas.microsoft.com/office/drawing/2014/main" id="{3B3D8AB2-D830-4EC1-B92E-5E08002EFC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44" name="Oval 10">
                    <a:extLst>
                      <a:ext uri="{FF2B5EF4-FFF2-40B4-BE49-F238E27FC236}">
                        <a16:creationId xmlns:a16="http://schemas.microsoft.com/office/drawing/2014/main" id="{EA38928D-BA1A-497E-8693-276D1F8811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5" name="Oval 11">
                    <a:extLst>
                      <a:ext uri="{FF2B5EF4-FFF2-40B4-BE49-F238E27FC236}">
                        <a16:creationId xmlns:a16="http://schemas.microsoft.com/office/drawing/2014/main" id="{15B1E2E0-E524-42EA-95CC-80C9C98ED8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6" name="AutoShape 12">
                    <a:extLst>
                      <a:ext uri="{FF2B5EF4-FFF2-40B4-BE49-F238E27FC236}">
                        <a16:creationId xmlns:a16="http://schemas.microsoft.com/office/drawing/2014/main" id="{33264229-9ECD-4744-ACD0-37C1A1DF21B8}"/>
                      </a:ext>
                    </a:extLst>
                  </p:cNvPr>
                  <p:cNvCxnSpPr>
                    <a:cxnSpLocks noChangeShapeType="1"/>
                    <a:stCxn id="145" idx="4"/>
                    <a:endCxn id="144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2" name="Text Box 59">
                  <a:extLst>
                    <a:ext uri="{FF2B5EF4-FFF2-40B4-BE49-F238E27FC236}">
                      <a16:creationId xmlns:a16="http://schemas.microsoft.com/office/drawing/2014/main" id="{24C74EB0-ECF2-4314-ACED-146252D2B8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</a:t>
                  </a:r>
                  <a:endParaRPr lang="en-US" altLang="en-US" baseline="-25000" dirty="0"/>
                </a:p>
              </p:txBody>
            </p:sp>
            <p:sp>
              <p:nvSpPr>
                <p:cNvPr id="143" name="Text Box 59">
                  <a:extLst>
                    <a:ext uri="{FF2B5EF4-FFF2-40B4-BE49-F238E27FC236}">
                      <a16:creationId xmlns:a16="http://schemas.microsoft.com/office/drawing/2014/main" id="{7998A96E-3DEC-45ED-8286-CF76D6EC45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37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6A0BE3C-FAE1-48C9-BADA-29AC06977802}"/>
                  </a:ext>
                </a:extLst>
              </p:cNvPr>
              <p:cNvGrpSpPr/>
              <p:nvPr/>
            </p:nvGrpSpPr>
            <p:grpSpPr>
              <a:xfrm>
                <a:off x="2891051" y="4507144"/>
                <a:ext cx="506931" cy="369332"/>
                <a:chOff x="2355534" y="3744455"/>
                <a:chExt cx="506931" cy="369332"/>
              </a:xfrm>
            </p:grpSpPr>
            <p:sp>
              <p:nvSpPr>
                <p:cNvPr id="139" name="Oval 11">
                  <a:extLst>
                    <a:ext uri="{FF2B5EF4-FFF2-40B4-BE49-F238E27FC236}">
                      <a16:creationId xmlns:a16="http://schemas.microsoft.com/office/drawing/2014/main" id="{D6E3FB7B-BC42-4DF1-8017-B052C8A10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40" name="Text Box 59">
                  <a:extLst>
                    <a:ext uri="{FF2B5EF4-FFF2-40B4-BE49-F238E27FC236}">
                      <a16:creationId xmlns:a16="http://schemas.microsoft.com/office/drawing/2014/main" id="{FEE17FEB-17B4-44AA-92A0-9DD8B698D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0" name="Line 34">
                <a:extLst>
                  <a:ext uri="{FF2B5EF4-FFF2-40B4-BE49-F238E27FC236}">
                    <a16:creationId xmlns:a16="http://schemas.microsoft.com/office/drawing/2014/main" id="{CBF585F7-710F-4EBF-8A89-9D28725F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269" y="4125438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C310476-96C2-4F2A-930D-4ADA938679E9}"/>
                  </a:ext>
                </a:extLst>
              </p:cNvPr>
              <p:cNvGrpSpPr/>
              <p:nvPr/>
            </p:nvGrpSpPr>
            <p:grpSpPr>
              <a:xfrm>
                <a:off x="5596081" y="3939484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B25FA6A7-0F6F-44D0-9E27-4DFCDA416ECC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EFD9DB0-14E6-4C16-AF58-C140D4D4A726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126" name="Group 24">
                      <a:extLst>
                        <a:ext uri="{FF2B5EF4-FFF2-40B4-BE49-F238E27FC236}">
                          <a16:creationId xmlns:a16="http://schemas.microsoft.com/office/drawing/2014/main" id="{7C60889F-0623-4714-AAC3-6713F9C2EA1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30" name="Group 25">
                        <a:extLst>
                          <a:ext uri="{FF2B5EF4-FFF2-40B4-BE49-F238E27FC236}">
                            <a16:creationId xmlns:a16="http://schemas.microsoft.com/office/drawing/2014/main" id="{6EFB0E6C-5BA8-46CB-8AEC-8F6C7385EEF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36" name="Oval 135">
                          <a:extLst>
                            <a:ext uri="{FF2B5EF4-FFF2-40B4-BE49-F238E27FC236}">
                              <a16:creationId xmlns:a16="http://schemas.microsoft.com/office/drawing/2014/main" id="{7327FE36-9053-41E2-A7AF-BB17AA84C08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7" name="Oval 136">
                          <a:extLst>
                            <a:ext uri="{FF2B5EF4-FFF2-40B4-BE49-F238E27FC236}">
                              <a16:creationId xmlns:a16="http://schemas.microsoft.com/office/drawing/2014/main" id="{DE43B78A-2CED-48E5-920A-58CE7C1E032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8" name="AutoShape 28">
                          <a:extLst>
                            <a:ext uri="{FF2B5EF4-FFF2-40B4-BE49-F238E27FC236}">
                              <a16:creationId xmlns:a16="http://schemas.microsoft.com/office/drawing/2014/main" id="{CEB2E557-9EEE-4E01-94F0-CAB02E555E08}"/>
                            </a:ext>
                          </a:extLst>
                        </p:cNvPr>
                        <p:cNvCxnSpPr>
                          <a:cxnSpLocks noChangeShapeType="1"/>
                          <a:stCxn id="137" idx="4"/>
                          <a:endCxn id="136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31" name="Group 29">
                        <a:extLst>
                          <a:ext uri="{FF2B5EF4-FFF2-40B4-BE49-F238E27FC236}">
                            <a16:creationId xmlns:a16="http://schemas.microsoft.com/office/drawing/2014/main" id="{8E3209FB-9C6C-43D3-BF8E-A757B5BB1E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33" name="Oval 30">
                          <a:extLst>
                            <a:ext uri="{FF2B5EF4-FFF2-40B4-BE49-F238E27FC236}">
                              <a16:creationId xmlns:a16="http://schemas.microsoft.com/office/drawing/2014/main" id="{EF33BDB6-EC5F-4332-8F21-E19A37D0C98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4" name="Oval 31">
                          <a:extLst>
                            <a:ext uri="{FF2B5EF4-FFF2-40B4-BE49-F238E27FC236}">
                              <a16:creationId xmlns:a16="http://schemas.microsoft.com/office/drawing/2014/main" id="{496104DB-9D51-485C-B7AB-EC0AC690AFB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5" name="AutoShape 32">
                          <a:extLst>
                            <a:ext uri="{FF2B5EF4-FFF2-40B4-BE49-F238E27FC236}">
                              <a16:creationId xmlns:a16="http://schemas.microsoft.com/office/drawing/2014/main" id="{BAC0A052-139E-4E2C-B1B4-DA2AA956096E}"/>
                            </a:ext>
                          </a:extLst>
                        </p:cNvPr>
                        <p:cNvCxnSpPr>
                          <a:cxnSpLocks noChangeShapeType="1"/>
                          <a:stCxn id="134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32" name="AutoShape 33">
                        <a:extLst>
                          <a:ext uri="{FF2B5EF4-FFF2-40B4-BE49-F238E27FC236}">
                            <a16:creationId xmlns:a16="http://schemas.microsoft.com/office/drawing/2014/main" id="{274C8E40-E6B7-4DA1-A385-BB3718D48A04}"/>
                          </a:ext>
                        </a:extLst>
                      </p:cNvPr>
                      <p:cNvCxnSpPr>
                        <a:cxnSpLocks noChangeShapeType="1"/>
                        <a:stCxn id="137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27" name="Text Box 59">
                      <a:extLst>
                        <a:ext uri="{FF2B5EF4-FFF2-40B4-BE49-F238E27FC236}">
                          <a16:creationId xmlns:a16="http://schemas.microsoft.com/office/drawing/2014/main" id="{39A28CD9-A34E-4B41-9F24-B080555E498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28" name="Text Box 59">
                      <a:extLst>
                        <a:ext uri="{FF2B5EF4-FFF2-40B4-BE49-F238E27FC236}">
                          <a16:creationId xmlns:a16="http://schemas.microsoft.com/office/drawing/2014/main" id="{2CAC9005-CEB8-47E2-AEA8-79A46C0C1D3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29" name="Text Box 59">
                      <a:extLst>
                        <a:ext uri="{FF2B5EF4-FFF2-40B4-BE49-F238E27FC236}">
                          <a16:creationId xmlns:a16="http://schemas.microsoft.com/office/drawing/2014/main" id="{C365CE15-45AA-440E-84A0-19B5E145D6F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25" name="Text Box 59">
                    <a:extLst>
                      <a:ext uri="{FF2B5EF4-FFF2-40B4-BE49-F238E27FC236}">
                        <a16:creationId xmlns:a16="http://schemas.microsoft.com/office/drawing/2014/main" id="{E35107A8-0A91-4F63-B72D-EBD500AB4C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675673FB-CA3D-4F78-8643-8C06E50AEE3D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4B52A0E4-9012-407D-9E60-FBC206B81F51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11" name="Group 24">
                      <a:extLst>
                        <a:ext uri="{FF2B5EF4-FFF2-40B4-BE49-F238E27FC236}">
                          <a16:creationId xmlns:a16="http://schemas.microsoft.com/office/drawing/2014/main" id="{B4BB148C-97B9-4ED0-89DE-AAF2C6898D9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15" name="Group 25">
                        <a:extLst>
                          <a:ext uri="{FF2B5EF4-FFF2-40B4-BE49-F238E27FC236}">
                            <a16:creationId xmlns:a16="http://schemas.microsoft.com/office/drawing/2014/main" id="{73C458F1-27CB-4ABA-889A-D7DEC989408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21" name="Oval 120">
                          <a:extLst>
                            <a:ext uri="{FF2B5EF4-FFF2-40B4-BE49-F238E27FC236}">
                              <a16:creationId xmlns:a16="http://schemas.microsoft.com/office/drawing/2014/main" id="{A54C652E-7BD7-4895-B94E-94C512CA8B3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22" name="Oval 121">
                          <a:extLst>
                            <a:ext uri="{FF2B5EF4-FFF2-40B4-BE49-F238E27FC236}">
                              <a16:creationId xmlns:a16="http://schemas.microsoft.com/office/drawing/2014/main" id="{5A6E6AFF-EFE4-4053-950A-F32DC3953D8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3" name="AutoShape 28">
                          <a:extLst>
                            <a:ext uri="{FF2B5EF4-FFF2-40B4-BE49-F238E27FC236}">
                              <a16:creationId xmlns:a16="http://schemas.microsoft.com/office/drawing/2014/main" id="{08C335C7-549F-4329-84DB-34E95D2E0FD3}"/>
                            </a:ext>
                          </a:extLst>
                        </p:cNvPr>
                        <p:cNvCxnSpPr>
                          <a:cxnSpLocks noChangeShapeType="1"/>
                          <a:stCxn id="122" idx="4"/>
                          <a:endCxn id="121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16" name="Group 29">
                        <a:extLst>
                          <a:ext uri="{FF2B5EF4-FFF2-40B4-BE49-F238E27FC236}">
                            <a16:creationId xmlns:a16="http://schemas.microsoft.com/office/drawing/2014/main" id="{F8F291EB-9FF0-4EB1-A98D-422EF49288F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18" name="Oval 30">
                          <a:extLst>
                            <a:ext uri="{FF2B5EF4-FFF2-40B4-BE49-F238E27FC236}">
                              <a16:creationId xmlns:a16="http://schemas.microsoft.com/office/drawing/2014/main" id="{862E28F6-5390-4289-9902-C8D0461DF9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19" name="Oval 31">
                          <a:extLst>
                            <a:ext uri="{FF2B5EF4-FFF2-40B4-BE49-F238E27FC236}">
                              <a16:creationId xmlns:a16="http://schemas.microsoft.com/office/drawing/2014/main" id="{BB896FFD-A002-49A6-A46B-DAFBFF90464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0" name="AutoShape 32">
                          <a:extLst>
                            <a:ext uri="{FF2B5EF4-FFF2-40B4-BE49-F238E27FC236}">
                              <a16:creationId xmlns:a16="http://schemas.microsoft.com/office/drawing/2014/main" id="{921CF141-EEE2-41BA-955D-AF3622740BB9}"/>
                            </a:ext>
                          </a:extLst>
                        </p:cNvPr>
                        <p:cNvCxnSpPr>
                          <a:cxnSpLocks noChangeShapeType="1"/>
                          <a:stCxn id="119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17" name="AutoShape 33">
                        <a:extLst>
                          <a:ext uri="{FF2B5EF4-FFF2-40B4-BE49-F238E27FC236}">
                            <a16:creationId xmlns:a16="http://schemas.microsoft.com/office/drawing/2014/main" id="{8FCB69B5-5F71-440D-84ED-C57F52F91623}"/>
                          </a:ext>
                        </a:extLst>
                      </p:cNvPr>
                      <p:cNvCxnSpPr>
                        <a:cxnSpLocks noChangeShapeType="1"/>
                        <a:stCxn id="122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12" name="Text Box 59">
                      <a:extLst>
                        <a:ext uri="{FF2B5EF4-FFF2-40B4-BE49-F238E27FC236}">
                          <a16:creationId xmlns:a16="http://schemas.microsoft.com/office/drawing/2014/main" id="{FE81A2B3-CDFF-4ADC-A3B6-A468E3AF2B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13" name="Text Box 59">
                      <a:extLst>
                        <a:ext uri="{FF2B5EF4-FFF2-40B4-BE49-F238E27FC236}">
                          <a16:creationId xmlns:a16="http://schemas.microsoft.com/office/drawing/2014/main" id="{7C8CCFFC-2821-4622-949A-577028CF04D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14" name="Text Box 59">
                      <a:extLst>
                        <a:ext uri="{FF2B5EF4-FFF2-40B4-BE49-F238E27FC236}">
                          <a16:creationId xmlns:a16="http://schemas.microsoft.com/office/drawing/2014/main" id="{25F9A198-8FA3-43BF-A15D-0AAACF820C0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161A1533-6D37-4D91-BF9E-9E5705A405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08" name="AutoShape 33">
                  <a:extLst>
                    <a:ext uri="{FF2B5EF4-FFF2-40B4-BE49-F238E27FC236}">
                      <a16:creationId xmlns:a16="http://schemas.microsoft.com/office/drawing/2014/main" id="{C129ABD7-F1C7-43A8-9EB9-5365A9BA325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 eaLnBrk="1" hangingPunct="1">
                      <a:lnSpc>
                        <a:spcPct val="90000"/>
                      </a:lnSpc>
                      <a:buNone/>
                    </a:pPr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next </a:t>
                    </a:r>
                    <a14:m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</m:oMath>
                    </a14:m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494" t="-19643" b="-2678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8623F06-847E-438F-8229-B6209660AAEA}"/>
                  </a:ext>
                </a:extLst>
              </p:cNvPr>
              <p:cNvSpPr txBox="1"/>
              <p:nvPr/>
            </p:nvSpPr>
            <p:spPr>
              <a:xfrm>
                <a:off x="3852054" y="3723248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04" name="Line 37">
                <a:extLst>
                  <a:ext uri="{FF2B5EF4-FFF2-40B4-BE49-F238E27FC236}">
                    <a16:creationId xmlns:a16="http://schemas.microsoft.com/office/drawing/2014/main" id="{EB5F2E20-980E-4585-BBDE-0D66DEADF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6494" y="4129882"/>
                <a:ext cx="8326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cxnSp>
            <p:nvCxnSpPr>
              <p:cNvPr id="105" name="AutoShape 12">
                <a:extLst>
                  <a:ext uri="{FF2B5EF4-FFF2-40B4-BE49-F238E27FC236}">
                    <a16:creationId xmlns:a16="http://schemas.microsoft.com/office/drawing/2014/main" id="{F6C5658C-9965-4FA8-9131-73558E8C35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948504" y="4429263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/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800" dirty="0" err="1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prev</a:t>
                  </a: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865"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275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113" y="133541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ordered tree defined recursively. </a:t>
                </a: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 one node.</a:t>
                </a: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consists of two binomial 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they are connected such that the root of one tree is the leftmost child of the other. 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113" y="133541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593" t="-889" r="-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DB323A-41F0-4007-8769-DBB08C13656C}"/>
              </a:ext>
            </a:extLst>
          </p:cNvPr>
          <p:cNvGrpSpPr/>
          <p:nvPr/>
        </p:nvGrpSpPr>
        <p:grpSpPr>
          <a:xfrm>
            <a:off x="1785500" y="4464372"/>
            <a:ext cx="431800" cy="900113"/>
            <a:chOff x="785813" y="2428875"/>
            <a:chExt cx="431800" cy="900113"/>
          </a:xfrm>
        </p:grpSpPr>
        <p:sp>
          <p:nvSpPr>
            <p:cNvPr id="124" name="Oval 25">
              <a:extLst>
                <a:ext uri="{FF2B5EF4-FFF2-40B4-BE49-F238E27FC236}">
                  <a16:creationId xmlns:a16="http://schemas.microsoft.com/office/drawing/2014/main" id="{D2909E26-90D9-4870-BDA1-65E72A2C5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50" y="2428875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25" name="AutoShape 48">
              <a:extLst>
                <a:ext uri="{FF2B5EF4-FFF2-40B4-BE49-F238E27FC236}">
                  <a16:creationId xmlns:a16="http://schemas.microsoft.com/office/drawing/2014/main" id="{761B9958-A76C-4C48-A746-B51E52EE638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953294" y="2618582"/>
              <a:ext cx="96837" cy="431800"/>
            </a:xfrm>
            <a:prstGeom prst="leftBrace">
              <a:avLst>
                <a:gd name="adj1" fmla="val 37159"/>
                <a:gd name="adj2" fmla="val 490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en-US" b="1" i="1"/>
            </a:p>
          </p:txBody>
        </p:sp>
        <p:sp>
          <p:nvSpPr>
            <p:cNvPr id="126" name="Text Box 52">
              <a:extLst>
                <a:ext uri="{FF2B5EF4-FFF2-40B4-BE49-F238E27FC236}">
                  <a16:creationId xmlns:a16="http://schemas.microsoft.com/office/drawing/2014/main" id="{065979B0-4943-4831-BBC5-24054D5EB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813" y="2928938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0</a:t>
              </a:r>
              <a:endParaRPr lang="en-US" altLang="en-US" sz="2000" i="1" baseline="-2500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5C1B3E9-7A27-4E9F-940C-29468B79634C}"/>
              </a:ext>
            </a:extLst>
          </p:cNvPr>
          <p:cNvGrpSpPr/>
          <p:nvPr/>
        </p:nvGrpSpPr>
        <p:grpSpPr>
          <a:xfrm>
            <a:off x="2758267" y="4035747"/>
            <a:ext cx="576263" cy="1328738"/>
            <a:chOff x="2286000" y="2000250"/>
            <a:chExt cx="576263" cy="1328738"/>
          </a:xfrm>
        </p:grpSpPr>
        <p:grpSp>
          <p:nvGrpSpPr>
            <p:cNvPr id="128" name="Group 21">
              <a:extLst>
                <a:ext uri="{FF2B5EF4-FFF2-40B4-BE49-F238E27FC236}">
                  <a16:creationId xmlns:a16="http://schemas.microsoft.com/office/drawing/2014/main" id="{3E51BC92-AA6B-447A-8166-F1D7C5CFB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875" y="2000250"/>
              <a:ext cx="214313" cy="642938"/>
              <a:chOff x="793" y="2115"/>
              <a:chExt cx="136" cy="408"/>
            </a:xfrm>
          </p:grpSpPr>
          <p:sp>
            <p:nvSpPr>
              <p:cNvPr id="131" name="Oval 22">
                <a:extLst>
                  <a:ext uri="{FF2B5EF4-FFF2-40B4-BE49-F238E27FC236}">
                    <a16:creationId xmlns:a16="http://schemas.microsoft.com/office/drawing/2014/main" id="{4421EAAE-E30A-4430-A503-B88E9CDF0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32" name="Oval 23">
                <a:extLst>
                  <a:ext uri="{FF2B5EF4-FFF2-40B4-BE49-F238E27FC236}">
                    <a16:creationId xmlns:a16="http://schemas.microsoft.com/office/drawing/2014/main" id="{5C47913D-4EFF-47F4-9376-05A87AD1E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33" name="AutoShape 24">
                <a:extLst>
                  <a:ext uri="{FF2B5EF4-FFF2-40B4-BE49-F238E27FC236}">
                    <a16:creationId xmlns:a16="http://schemas.microsoft.com/office/drawing/2014/main" id="{3489B398-0237-4518-A0DA-99CF81F1C801}"/>
                  </a:ext>
                </a:extLst>
              </p:cNvPr>
              <p:cNvCxnSpPr>
                <a:cxnSpLocks noChangeShapeType="1"/>
                <a:stCxn id="132" idx="4"/>
                <a:endCxn id="131" idx="0"/>
              </p:cNvCxnSpPr>
              <p:nvPr/>
            </p:nvCxnSpPr>
            <p:spPr bwMode="auto">
              <a:xfrm>
                <a:off x="861" y="2251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9" name="AutoShape 49">
              <a:extLst>
                <a:ext uri="{FF2B5EF4-FFF2-40B4-BE49-F238E27FC236}">
                  <a16:creationId xmlns:a16="http://schemas.microsoft.com/office/drawing/2014/main" id="{548FCADC-D687-44D7-AF65-AE5523B5845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525713" y="2546350"/>
              <a:ext cx="96837" cy="576263"/>
            </a:xfrm>
            <a:prstGeom prst="leftBrace">
              <a:avLst>
                <a:gd name="adj1" fmla="val 49590"/>
                <a:gd name="adj2" fmla="val 490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en-US" b="1" i="1"/>
            </a:p>
          </p:txBody>
        </p:sp>
        <p:sp>
          <p:nvSpPr>
            <p:cNvPr id="130" name="Rectangle 53">
              <a:extLst>
                <a:ext uri="{FF2B5EF4-FFF2-40B4-BE49-F238E27FC236}">
                  <a16:creationId xmlns:a16="http://schemas.microsoft.com/office/drawing/2014/main" id="{E0238C98-1A4D-467E-8AA2-0C86DA274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38" y="2928938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1</a:t>
              </a:r>
              <a:endParaRPr lang="en-US" altLang="en-US" sz="2000" i="1" baseline="-2500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020C57D-1864-4DF1-B682-C3EFFA7792F4}"/>
              </a:ext>
            </a:extLst>
          </p:cNvPr>
          <p:cNvGrpSpPr/>
          <p:nvPr/>
        </p:nvGrpSpPr>
        <p:grpSpPr>
          <a:xfrm>
            <a:off x="3645463" y="3392810"/>
            <a:ext cx="1641475" cy="1971675"/>
            <a:chOff x="3500438" y="1357313"/>
            <a:chExt cx="1641475" cy="1971675"/>
          </a:xfrm>
        </p:grpSpPr>
        <p:sp>
          <p:nvSpPr>
            <p:cNvPr id="135" name="AutoShape 50">
              <a:extLst>
                <a:ext uri="{FF2B5EF4-FFF2-40B4-BE49-F238E27FC236}">
                  <a16:creationId xmlns:a16="http://schemas.microsoft.com/office/drawing/2014/main" id="{A48E121A-12D7-4A7C-88D4-46C503DE64F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171157" y="2258219"/>
              <a:ext cx="96837" cy="1152525"/>
            </a:xfrm>
            <a:prstGeom prst="leftBrace">
              <a:avLst>
                <a:gd name="adj1" fmla="val 99181"/>
                <a:gd name="adj2" fmla="val 490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en-US" b="1" i="1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4E62F1E0-A599-406D-9AE2-421541949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0" y="2928938"/>
              <a:ext cx="4762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tr-TR" altLang="en-US" sz="2000" i="1"/>
                <a:t>B</a:t>
              </a:r>
              <a:r>
                <a:rPr lang="tr-TR" altLang="en-US" sz="2000" i="1" baseline="-25000"/>
                <a:t>2</a:t>
              </a:r>
              <a:endParaRPr lang="en-US" altLang="en-US" sz="2000" i="1" baseline="-25000"/>
            </a:p>
          </p:txBody>
        </p:sp>
        <p:sp>
          <p:nvSpPr>
            <p:cNvPr id="137" name="Oval 57">
              <a:extLst>
                <a:ext uri="{FF2B5EF4-FFF2-40B4-BE49-F238E27FC236}">
                  <a16:creationId xmlns:a16="http://schemas.microsoft.com/office/drawing/2014/main" id="{1A2DA734-5B28-4D53-914C-77453B2C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88" y="1428750"/>
              <a:ext cx="358775" cy="8651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38" name="Oval 59">
              <a:extLst>
                <a:ext uri="{FF2B5EF4-FFF2-40B4-BE49-F238E27FC236}">
                  <a16:creationId xmlns:a16="http://schemas.microsoft.com/office/drawing/2014/main" id="{A4CA02CE-5844-4246-9144-9FFF18B1A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0" y="1928813"/>
              <a:ext cx="358775" cy="8651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39" name="Text Box 62">
              <a:extLst>
                <a:ext uri="{FF2B5EF4-FFF2-40B4-BE49-F238E27FC236}">
                  <a16:creationId xmlns:a16="http://schemas.microsoft.com/office/drawing/2014/main" id="{E6FAEDE0-7EDF-4A4E-AFB0-D6565EF29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38" y="1571625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1</a:t>
              </a:r>
              <a:endParaRPr lang="en-US" altLang="en-US" sz="2000" i="1" baseline="-25000"/>
            </a:p>
          </p:txBody>
        </p:sp>
        <p:sp>
          <p:nvSpPr>
            <p:cNvPr id="140" name="Text Box 63">
              <a:extLst>
                <a:ext uri="{FF2B5EF4-FFF2-40B4-BE49-F238E27FC236}">
                  <a16:creationId xmlns:a16="http://schemas.microsoft.com/office/drawing/2014/main" id="{BC0A42AD-0792-4BA6-B7B0-7622205CC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875" y="1357313"/>
              <a:ext cx="4270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1</a:t>
              </a:r>
              <a:endParaRPr lang="en-US" altLang="en-US" sz="2000" i="1" baseline="-25000"/>
            </a:p>
          </p:txBody>
        </p:sp>
        <p:grpSp>
          <p:nvGrpSpPr>
            <p:cNvPr id="141" name="Group 21">
              <a:extLst>
                <a:ext uri="{FF2B5EF4-FFF2-40B4-BE49-F238E27FC236}">
                  <a16:creationId xmlns:a16="http://schemas.microsoft.com/office/drawing/2014/main" id="{408B3AE9-0502-4DCB-BB7C-13D933358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188" y="2000250"/>
              <a:ext cx="214312" cy="642938"/>
              <a:chOff x="793" y="2115"/>
              <a:chExt cx="136" cy="408"/>
            </a:xfrm>
          </p:grpSpPr>
          <p:sp>
            <p:nvSpPr>
              <p:cNvPr id="147" name="Oval 22">
                <a:extLst>
                  <a:ext uri="{FF2B5EF4-FFF2-40B4-BE49-F238E27FC236}">
                    <a16:creationId xmlns:a16="http://schemas.microsoft.com/office/drawing/2014/main" id="{5A820931-38B7-4AE1-8824-39ECC7EDE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48" name="Oval 23">
                <a:extLst>
                  <a:ext uri="{FF2B5EF4-FFF2-40B4-BE49-F238E27FC236}">
                    <a16:creationId xmlns:a16="http://schemas.microsoft.com/office/drawing/2014/main" id="{8E8DC15E-7481-4296-9ACB-AD4775531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49" name="AutoShape 24">
                <a:extLst>
                  <a:ext uri="{FF2B5EF4-FFF2-40B4-BE49-F238E27FC236}">
                    <a16:creationId xmlns:a16="http://schemas.microsoft.com/office/drawing/2014/main" id="{CA57F7DE-5325-4CAF-AD37-EB0166AFF549}"/>
                  </a:ext>
                </a:extLst>
              </p:cNvPr>
              <p:cNvCxnSpPr>
                <a:cxnSpLocks noChangeShapeType="1"/>
                <a:stCxn id="148" idx="4"/>
                <a:endCxn id="147" idx="0"/>
              </p:cNvCxnSpPr>
              <p:nvPr/>
            </p:nvCxnSpPr>
            <p:spPr bwMode="auto">
              <a:xfrm>
                <a:off x="861" y="2251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2" name="Group 21">
              <a:extLst>
                <a:ext uri="{FF2B5EF4-FFF2-40B4-BE49-F238E27FC236}">
                  <a16:creationId xmlns:a16="http://schemas.microsoft.com/office/drawing/2014/main" id="{B237905F-9C95-4CC5-B684-985DF7CE2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9125" y="1571625"/>
              <a:ext cx="214313" cy="642938"/>
              <a:chOff x="793" y="2115"/>
              <a:chExt cx="136" cy="408"/>
            </a:xfrm>
          </p:grpSpPr>
          <p:sp>
            <p:nvSpPr>
              <p:cNvPr id="144" name="Oval 22">
                <a:extLst>
                  <a:ext uri="{FF2B5EF4-FFF2-40B4-BE49-F238E27FC236}">
                    <a16:creationId xmlns:a16="http://schemas.microsoft.com/office/drawing/2014/main" id="{00FA3FC2-CA06-4729-88E1-C82EF4D92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45" name="Oval 23">
                <a:extLst>
                  <a:ext uri="{FF2B5EF4-FFF2-40B4-BE49-F238E27FC236}">
                    <a16:creationId xmlns:a16="http://schemas.microsoft.com/office/drawing/2014/main" id="{12892BBD-33E4-4971-8996-05E474011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46" name="AutoShape 24">
                <a:extLst>
                  <a:ext uri="{FF2B5EF4-FFF2-40B4-BE49-F238E27FC236}">
                    <a16:creationId xmlns:a16="http://schemas.microsoft.com/office/drawing/2014/main" id="{AE2A437F-AA94-42D1-991B-24AB0827C215}"/>
                  </a:ext>
                </a:extLst>
              </p:cNvPr>
              <p:cNvCxnSpPr>
                <a:cxnSpLocks noChangeShapeType="1"/>
                <a:stCxn id="145" idx="4"/>
                <a:endCxn id="144" idx="0"/>
              </p:cNvCxnSpPr>
              <p:nvPr/>
            </p:nvCxnSpPr>
            <p:spPr bwMode="auto">
              <a:xfrm>
                <a:off x="861" y="2251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F2DF4FB-872D-4139-8CE9-B25D8F42B3D1}"/>
                </a:ext>
              </a:extLst>
            </p:cNvPr>
            <p:cNvCxnSpPr>
              <a:endCxn id="145" idx="4"/>
            </p:cNvCxnSpPr>
            <p:nvPr/>
          </p:nvCxnSpPr>
          <p:spPr>
            <a:xfrm flipV="1">
              <a:off x="3968750" y="1785938"/>
              <a:ext cx="566738" cy="246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C0B971F-ACB8-4F75-B0A3-58B03830346F}"/>
              </a:ext>
            </a:extLst>
          </p:cNvPr>
          <p:cNvGrpSpPr/>
          <p:nvPr/>
        </p:nvGrpSpPr>
        <p:grpSpPr>
          <a:xfrm>
            <a:off x="5478591" y="3042198"/>
            <a:ext cx="2713037" cy="2328863"/>
            <a:chOff x="5929313" y="1000125"/>
            <a:chExt cx="2713037" cy="2328863"/>
          </a:xfrm>
        </p:grpSpPr>
        <p:sp>
          <p:nvSpPr>
            <p:cNvPr id="151" name="AutoShape 47">
              <a:extLst>
                <a:ext uri="{FF2B5EF4-FFF2-40B4-BE49-F238E27FC236}">
                  <a16:creationId xmlns:a16="http://schemas.microsoft.com/office/drawing/2014/main" id="{E25F408E-69E5-48D6-98D7-5099C764ADA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7140575" y="1646238"/>
              <a:ext cx="96837" cy="2376488"/>
            </a:xfrm>
            <a:prstGeom prst="leftBrace">
              <a:avLst>
                <a:gd name="adj1" fmla="val 204509"/>
                <a:gd name="adj2" fmla="val 490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en-US" b="1" i="1"/>
            </a:p>
          </p:txBody>
        </p:sp>
        <p:sp>
          <p:nvSpPr>
            <p:cNvPr id="152" name="Text Box 55">
              <a:extLst>
                <a:ext uri="{FF2B5EF4-FFF2-40B4-BE49-F238E27FC236}">
                  <a16:creationId xmlns:a16="http://schemas.microsoft.com/office/drawing/2014/main" id="{DD98A18C-9F13-4C63-8D5A-5BEF5F77C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0875" y="2928938"/>
              <a:ext cx="4270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3</a:t>
              </a:r>
              <a:endParaRPr lang="en-US" altLang="en-US" sz="2000" i="1" baseline="-25000"/>
            </a:p>
          </p:txBody>
        </p:sp>
        <p:sp>
          <p:nvSpPr>
            <p:cNvPr id="153" name="Oval 61">
              <a:extLst>
                <a:ext uri="{FF2B5EF4-FFF2-40B4-BE49-F238E27FC236}">
                  <a16:creationId xmlns:a16="http://schemas.microsoft.com/office/drawing/2014/main" id="{F5F961CC-0BFF-4057-9482-6B4BD249E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313" y="1428750"/>
              <a:ext cx="1143000" cy="13668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54" name="Text Box 71">
              <a:extLst>
                <a:ext uri="{FF2B5EF4-FFF2-40B4-BE49-F238E27FC236}">
                  <a16:creationId xmlns:a16="http://schemas.microsoft.com/office/drawing/2014/main" id="{9074DC7A-3391-4325-9A12-EBC7691C3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6500" y="1071563"/>
              <a:ext cx="4270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2</a:t>
              </a:r>
              <a:endParaRPr lang="en-US" altLang="en-US" sz="2000" i="1" baseline="-25000"/>
            </a:p>
          </p:txBody>
        </p:sp>
        <p:sp>
          <p:nvSpPr>
            <p:cNvPr id="155" name="Text Box 72">
              <a:extLst>
                <a:ext uri="{FF2B5EF4-FFF2-40B4-BE49-F238E27FC236}">
                  <a16:creationId xmlns:a16="http://schemas.microsoft.com/office/drawing/2014/main" id="{E6E28E0D-4A92-432E-A66E-32790FA5A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3813" y="2143125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1</a:t>
              </a:r>
              <a:endParaRPr lang="en-US" altLang="en-US" sz="2000" i="1" baseline="-25000"/>
            </a:p>
          </p:txBody>
        </p:sp>
        <p:sp>
          <p:nvSpPr>
            <p:cNvPr id="156" name="Oval 126">
              <a:extLst>
                <a:ext uri="{FF2B5EF4-FFF2-40B4-BE49-F238E27FC236}">
                  <a16:creationId xmlns:a16="http://schemas.microsoft.com/office/drawing/2014/main" id="{4EC333F4-C02B-4FBF-9E1E-C46878F8B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25" y="1500188"/>
              <a:ext cx="358775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57" name="Text Box 127">
              <a:extLst>
                <a:ext uri="{FF2B5EF4-FFF2-40B4-BE49-F238E27FC236}">
                  <a16:creationId xmlns:a16="http://schemas.microsoft.com/office/drawing/2014/main" id="{5DC983BC-DAF6-4B99-9235-39C3B6085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5313" y="1643063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/>
                <a:t>B</a:t>
              </a:r>
              <a:r>
                <a:rPr lang="tr-TR" altLang="en-US" sz="2000" i="1" baseline="-25000"/>
                <a:t>0</a:t>
              </a:r>
              <a:endParaRPr lang="en-US" altLang="en-US" sz="2000" i="1"/>
            </a:p>
          </p:txBody>
        </p:sp>
        <p:grpSp>
          <p:nvGrpSpPr>
            <p:cNvPr id="158" name="Group 21">
              <a:extLst>
                <a:ext uri="{FF2B5EF4-FFF2-40B4-BE49-F238E27FC236}">
                  <a16:creationId xmlns:a16="http://schemas.microsoft.com/office/drawing/2014/main" id="{1A31E848-E514-441E-92AF-92F7965BA6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0750" y="2000250"/>
              <a:ext cx="214313" cy="642938"/>
              <a:chOff x="793" y="2115"/>
              <a:chExt cx="136" cy="408"/>
            </a:xfrm>
          </p:grpSpPr>
          <p:sp>
            <p:nvSpPr>
              <p:cNvPr id="174" name="Oval 22">
                <a:extLst>
                  <a:ext uri="{FF2B5EF4-FFF2-40B4-BE49-F238E27FC236}">
                    <a16:creationId xmlns:a16="http://schemas.microsoft.com/office/drawing/2014/main" id="{F3197EA2-3B80-4D04-9335-4D699A72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75" name="Oval 23">
                <a:extLst>
                  <a:ext uri="{FF2B5EF4-FFF2-40B4-BE49-F238E27FC236}">
                    <a16:creationId xmlns:a16="http://schemas.microsoft.com/office/drawing/2014/main" id="{659FD586-9F59-4D82-B057-845C4537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76" name="AutoShape 24">
                <a:extLst>
                  <a:ext uri="{FF2B5EF4-FFF2-40B4-BE49-F238E27FC236}">
                    <a16:creationId xmlns:a16="http://schemas.microsoft.com/office/drawing/2014/main" id="{450092DD-A866-429A-9A98-38AC7BC74C10}"/>
                  </a:ext>
                </a:extLst>
              </p:cNvPr>
              <p:cNvCxnSpPr>
                <a:cxnSpLocks noChangeShapeType="1"/>
                <a:stCxn id="175" idx="4"/>
                <a:endCxn id="174" idx="0"/>
              </p:cNvCxnSpPr>
              <p:nvPr/>
            </p:nvCxnSpPr>
            <p:spPr bwMode="auto">
              <a:xfrm>
                <a:off x="861" y="2251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9" name="Group 21">
              <a:extLst>
                <a:ext uri="{FF2B5EF4-FFF2-40B4-BE49-F238E27FC236}">
                  <a16:creationId xmlns:a16="http://schemas.microsoft.com/office/drawing/2014/main" id="{924CD6CA-1B1B-42C3-80B9-7DC9EF09D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3688" y="1571625"/>
              <a:ext cx="214312" cy="642938"/>
              <a:chOff x="793" y="2115"/>
              <a:chExt cx="136" cy="408"/>
            </a:xfrm>
          </p:grpSpPr>
          <p:sp>
            <p:nvSpPr>
              <p:cNvPr id="171" name="Oval 22">
                <a:extLst>
                  <a:ext uri="{FF2B5EF4-FFF2-40B4-BE49-F238E27FC236}">
                    <a16:creationId xmlns:a16="http://schemas.microsoft.com/office/drawing/2014/main" id="{FA21B5DA-75E0-40E3-B8C0-C7B767E17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72" name="Oval 23">
                <a:extLst>
                  <a:ext uri="{FF2B5EF4-FFF2-40B4-BE49-F238E27FC236}">
                    <a16:creationId xmlns:a16="http://schemas.microsoft.com/office/drawing/2014/main" id="{4FA87E22-A2D6-4808-9F85-3A606F74E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73" name="AutoShape 24">
                <a:extLst>
                  <a:ext uri="{FF2B5EF4-FFF2-40B4-BE49-F238E27FC236}">
                    <a16:creationId xmlns:a16="http://schemas.microsoft.com/office/drawing/2014/main" id="{E5C7125C-DD3E-4225-8A8A-AA0BB3378161}"/>
                  </a:ext>
                </a:extLst>
              </p:cNvPr>
              <p:cNvCxnSpPr>
                <a:cxnSpLocks noChangeShapeType="1"/>
                <a:stCxn id="172" idx="4"/>
                <a:endCxn id="171" idx="0"/>
              </p:cNvCxnSpPr>
              <p:nvPr/>
            </p:nvCxnSpPr>
            <p:spPr bwMode="auto">
              <a:xfrm>
                <a:off x="861" y="2251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71C51EB-36B6-49D1-9915-D23271B2EFC7}"/>
                </a:ext>
              </a:extLst>
            </p:cNvPr>
            <p:cNvCxnSpPr>
              <a:endCxn id="172" idx="4"/>
            </p:cNvCxnSpPr>
            <p:nvPr/>
          </p:nvCxnSpPr>
          <p:spPr>
            <a:xfrm flipV="1">
              <a:off x="6183313" y="1785938"/>
              <a:ext cx="568325" cy="246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Oval 25">
              <a:extLst>
                <a:ext uri="{FF2B5EF4-FFF2-40B4-BE49-F238E27FC236}">
                  <a16:creationId xmlns:a16="http://schemas.microsoft.com/office/drawing/2014/main" id="{2A2B526A-EBE9-4D34-9157-50E0273B0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563" y="1000125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2F8E5B-1047-4364-A259-89F7CC7A6674}"/>
                </a:ext>
              </a:extLst>
            </p:cNvPr>
            <p:cNvCxnSpPr>
              <a:endCxn id="161" idx="3"/>
            </p:cNvCxnSpPr>
            <p:nvPr/>
          </p:nvCxnSpPr>
          <p:spPr>
            <a:xfrm rot="5400000" flipH="1" flipV="1">
              <a:off x="7184232" y="826293"/>
              <a:ext cx="419100" cy="1135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Group 21">
              <a:extLst>
                <a:ext uri="{FF2B5EF4-FFF2-40B4-BE49-F238E27FC236}">
                  <a16:creationId xmlns:a16="http://schemas.microsoft.com/office/drawing/2014/main" id="{FC9613D8-6FB4-4843-8084-0F810BF3AC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29500" y="1571625"/>
              <a:ext cx="214313" cy="642938"/>
              <a:chOff x="793" y="2115"/>
              <a:chExt cx="136" cy="408"/>
            </a:xfrm>
          </p:grpSpPr>
          <p:sp>
            <p:nvSpPr>
              <p:cNvPr id="168" name="Oval 22">
                <a:extLst>
                  <a:ext uri="{FF2B5EF4-FFF2-40B4-BE49-F238E27FC236}">
                    <a16:creationId xmlns:a16="http://schemas.microsoft.com/office/drawing/2014/main" id="{4D2A4099-DA40-46ED-9E4B-82E9DDC12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69" name="Oval 23">
                <a:extLst>
                  <a:ext uri="{FF2B5EF4-FFF2-40B4-BE49-F238E27FC236}">
                    <a16:creationId xmlns:a16="http://schemas.microsoft.com/office/drawing/2014/main" id="{4FF548CC-AFF3-4B93-829E-ECF537DDD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70" name="AutoShape 24">
                <a:extLst>
                  <a:ext uri="{FF2B5EF4-FFF2-40B4-BE49-F238E27FC236}">
                    <a16:creationId xmlns:a16="http://schemas.microsoft.com/office/drawing/2014/main" id="{F50739E6-BD45-4E6D-A21E-8B865779CAD0}"/>
                  </a:ext>
                </a:extLst>
              </p:cNvPr>
              <p:cNvCxnSpPr>
                <a:cxnSpLocks noChangeShapeType="1"/>
                <a:stCxn id="169" idx="4"/>
                <a:endCxn id="168" idx="0"/>
              </p:cNvCxnSpPr>
              <p:nvPr/>
            </p:nvCxnSpPr>
            <p:spPr bwMode="auto">
              <a:xfrm>
                <a:off x="861" y="2251"/>
                <a:ext cx="0" cy="1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E35EE5A-0C5B-4DC3-92CC-33D6A2EFB8E3}"/>
                </a:ext>
              </a:extLst>
            </p:cNvPr>
            <p:cNvCxnSpPr>
              <a:endCxn id="161" idx="3"/>
            </p:cNvCxnSpPr>
            <p:nvPr/>
          </p:nvCxnSpPr>
          <p:spPr>
            <a:xfrm rot="5400000" flipH="1" flipV="1">
              <a:off x="7555707" y="1166018"/>
              <a:ext cx="387350" cy="423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Oval 25">
              <a:extLst>
                <a:ext uri="{FF2B5EF4-FFF2-40B4-BE49-F238E27FC236}">
                  <a16:creationId xmlns:a16="http://schemas.microsoft.com/office/drawing/2014/main" id="{9E405104-4909-46A1-85B3-9966DC19C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563" y="1571625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BFFF2A-3607-407D-8E67-11E79E917343}"/>
                </a:ext>
              </a:extLst>
            </p:cNvPr>
            <p:cNvCxnSpPr>
              <a:stCxn id="165" idx="0"/>
              <a:endCxn id="161" idx="4"/>
            </p:cNvCxnSpPr>
            <p:nvPr/>
          </p:nvCxnSpPr>
          <p:spPr>
            <a:xfrm rot="5400000" flipH="1" flipV="1">
              <a:off x="7860507" y="1393031"/>
              <a:ext cx="35560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Oval 57">
              <a:extLst>
                <a:ext uri="{FF2B5EF4-FFF2-40B4-BE49-F238E27FC236}">
                  <a16:creationId xmlns:a16="http://schemas.microsoft.com/office/drawing/2014/main" id="{A129EB9A-975A-4C6D-BE8F-6DDBEDCD2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63" y="1500188"/>
              <a:ext cx="358775" cy="8651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943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BC592C-A5C7-4058-86B8-538BCDC44518}"/>
              </a:ext>
            </a:extLst>
          </p:cNvPr>
          <p:cNvGrpSpPr/>
          <p:nvPr/>
        </p:nvGrpSpPr>
        <p:grpSpPr>
          <a:xfrm rot="1580881">
            <a:off x="916569" y="3007459"/>
            <a:ext cx="1361476" cy="615583"/>
            <a:chOff x="4242001" y="3531642"/>
            <a:chExt cx="1006643" cy="244200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F3A42FC4-3F21-4550-B069-8FB4BE71DB5D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 Box 59">
              <a:extLst>
                <a:ext uri="{FF2B5EF4-FFF2-40B4-BE49-F238E27FC236}">
                  <a16:creationId xmlns:a16="http://schemas.microsoft.com/office/drawing/2014/main" id="{2EA75D96-73A9-4AC5-9128-60150818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4</a:t>
              </a:r>
              <a:endParaRPr lang="en-US" altLang="en-US" sz="2800" b="1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B5D1BD-1738-474F-92D9-F1303C8EC298}"/>
              </a:ext>
            </a:extLst>
          </p:cNvPr>
          <p:cNvGrpSpPr/>
          <p:nvPr/>
        </p:nvGrpSpPr>
        <p:grpSpPr>
          <a:xfrm>
            <a:off x="1640701" y="1649413"/>
            <a:ext cx="6237598" cy="2370043"/>
            <a:chOff x="1441905" y="3829721"/>
            <a:chExt cx="6237598" cy="237004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BEFBCE3-6679-420E-B1D7-C427191E2886}"/>
                </a:ext>
              </a:extLst>
            </p:cNvPr>
            <p:cNvGrpSpPr/>
            <p:nvPr/>
          </p:nvGrpSpPr>
          <p:grpSpPr>
            <a:xfrm>
              <a:off x="1441905" y="3868789"/>
              <a:ext cx="6237598" cy="2330975"/>
              <a:chOff x="2004385" y="3690313"/>
              <a:chExt cx="6237598" cy="2330975"/>
            </a:xfrm>
          </p:grpSpPr>
          <p:sp>
            <p:nvSpPr>
              <p:cNvPr id="91" name="Line 37">
                <a:extLst>
                  <a:ext uri="{FF2B5EF4-FFF2-40B4-BE49-F238E27FC236}">
                    <a16:creationId xmlns:a16="http://schemas.microsoft.com/office/drawing/2014/main" id="{DB160EB0-3E69-4E9B-8460-B97318336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7165" y="4148137"/>
                <a:ext cx="587682" cy="11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A4434F6-6182-40B9-9B8F-6B78A972E236}"/>
                  </a:ext>
                </a:extLst>
              </p:cNvPr>
              <p:cNvGrpSpPr/>
              <p:nvPr/>
            </p:nvGrpSpPr>
            <p:grpSpPr>
              <a:xfrm>
                <a:off x="3743145" y="3954657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66" name="Group 9">
                  <a:extLst>
                    <a:ext uri="{FF2B5EF4-FFF2-40B4-BE49-F238E27FC236}">
                      <a16:creationId xmlns:a16="http://schemas.microsoft.com/office/drawing/2014/main" id="{99DD59EB-1A2E-438B-A931-6100A7A32F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69" name="Oval 10">
                    <a:extLst>
                      <a:ext uri="{FF2B5EF4-FFF2-40B4-BE49-F238E27FC236}">
                        <a16:creationId xmlns:a16="http://schemas.microsoft.com/office/drawing/2014/main" id="{2D42C113-9D48-44E3-9FBA-C6DAF1ABC1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70" name="Oval 11">
                    <a:extLst>
                      <a:ext uri="{FF2B5EF4-FFF2-40B4-BE49-F238E27FC236}">
                        <a16:creationId xmlns:a16="http://schemas.microsoft.com/office/drawing/2014/main" id="{3AA68FBD-F485-42D7-88B6-2B3DE487A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71" name="AutoShape 12">
                    <a:extLst>
                      <a:ext uri="{FF2B5EF4-FFF2-40B4-BE49-F238E27FC236}">
                        <a16:creationId xmlns:a16="http://schemas.microsoft.com/office/drawing/2014/main" id="{7A911989-FCFA-42AB-A843-1CE694695ADD}"/>
                      </a:ext>
                    </a:extLst>
                  </p:cNvPr>
                  <p:cNvCxnSpPr>
                    <a:cxnSpLocks noChangeShapeType="1"/>
                    <a:stCxn id="170" idx="4"/>
                    <a:endCxn id="169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67" name="Text Box 59">
                  <a:extLst>
                    <a:ext uri="{FF2B5EF4-FFF2-40B4-BE49-F238E27FC236}">
                      <a16:creationId xmlns:a16="http://schemas.microsoft.com/office/drawing/2014/main" id="{F050D0F3-4FF3-4AF9-8969-E1DB00D1A7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7</a:t>
                  </a:r>
                  <a:endParaRPr lang="en-US" altLang="en-US" baseline="-25000" dirty="0"/>
                </a:p>
              </p:txBody>
            </p:sp>
            <p:sp>
              <p:nvSpPr>
                <p:cNvPr id="168" name="Text Box 59">
                  <a:extLst>
                    <a:ext uri="{FF2B5EF4-FFF2-40B4-BE49-F238E27FC236}">
                      <a16:creationId xmlns:a16="http://schemas.microsoft.com/office/drawing/2014/main" id="{F1B39157-16BA-4E56-BEB7-52C8360ED2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25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730BDBA-7CCD-4A12-8303-78187255BFA8}"/>
                  </a:ext>
                </a:extLst>
              </p:cNvPr>
              <p:cNvGrpSpPr/>
              <p:nvPr/>
            </p:nvGrpSpPr>
            <p:grpSpPr>
              <a:xfrm>
                <a:off x="2835314" y="3945216"/>
                <a:ext cx="506931" cy="369332"/>
                <a:chOff x="2334361" y="3735014"/>
                <a:chExt cx="506931" cy="369332"/>
              </a:xfrm>
            </p:grpSpPr>
            <p:sp>
              <p:nvSpPr>
                <p:cNvPr id="164" name="Oval 11">
                  <a:extLst>
                    <a:ext uri="{FF2B5EF4-FFF2-40B4-BE49-F238E27FC236}">
                      <a16:creationId xmlns:a16="http://schemas.microsoft.com/office/drawing/2014/main" id="{A296ABA2-B926-4D82-B8AF-8CE3765C1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65" name="Text Box 59">
                  <a:extLst>
                    <a:ext uri="{FF2B5EF4-FFF2-40B4-BE49-F238E27FC236}">
                      <a16:creationId xmlns:a16="http://schemas.microsoft.com/office/drawing/2014/main" id="{8F3ED576-9F2C-4B9A-B9B9-4809CDD739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4361" y="3735014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6AC9A7-FC27-4ECE-84A0-68415A69AB59}"/>
                  </a:ext>
                </a:extLst>
              </p:cNvPr>
              <p:cNvGrpSpPr/>
              <p:nvPr/>
            </p:nvGrpSpPr>
            <p:grpSpPr>
              <a:xfrm>
                <a:off x="2004385" y="3980846"/>
                <a:ext cx="865948" cy="369332"/>
                <a:chOff x="1221054" y="3842974"/>
                <a:chExt cx="865948" cy="369332"/>
              </a:xfrm>
            </p:grpSpPr>
            <p:sp>
              <p:nvSpPr>
                <p:cNvPr id="162" name="Text Box 59">
                  <a:extLst>
                    <a:ext uri="{FF2B5EF4-FFF2-40B4-BE49-F238E27FC236}">
                      <a16:creationId xmlns:a16="http://schemas.microsoft.com/office/drawing/2014/main" id="{1C83BA28-AE9E-42EF-8771-2987C00049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163" name="Line 34">
                  <a:extLst>
                    <a:ext uri="{FF2B5EF4-FFF2-40B4-BE49-F238E27FC236}">
                      <a16:creationId xmlns:a16="http://schemas.microsoft.com/office/drawing/2014/main" id="{E039CD32-DEC2-45B7-A992-BC86562EF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1F46FEB-8901-4683-A3EE-9877CD29B33E}"/>
                  </a:ext>
                </a:extLst>
              </p:cNvPr>
              <p:cNvGrpSpPr/>
              <p:nvPr/>
            </p:nvGrpSpPr>
            <p:grpSpPr>
              <a:xfrm>
                <a:off x="4946392" y="3939484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D99A12C6-57D0-44E2-B809-CC4F419A5226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49" name="Group 24">
                    <a:extLst>
                      <a:ext uri="{FF2B5EF4-FFF2-40B4-BE49-F238E27FC236}">
                        <a16:creationId xmlns:a16="http://schemas.microsoft.com/office/drawing/2014/main" id="{C0F19D20-ACE4-4AC6-ABC0-3E327E6506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53" name="Group 25">
                      <a:extLst>
                        <a:ext uri="{FF2B5EF4-FFF2-40B4-BE49-F238E27FC236}">
                          <a16:creationId xmlns:a16="http://schemas.microsoft.com/office/drawing/2014/main" id="{5A3BD462-0027-4A43-932E-68D4E73F5F5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59" name="Oval 158">
                        <a:extLst>
                          <a:ext uri="{FF2B5EF4-FFF2-40B4-BE49-F238E27FC236}">
                            <a16:creationId xmlns:a16="http://schemas.microsoft.com/office/drawing/2014/main" id="{61A6B68A-BC9C-4789-A1FF-C87EE167D10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60" name="Oval 159">
                        <a:extLst>
                          <a:ext uri="{FF2B5EF4-FFF2-40B4-BE49-F238E27FC236}">
                            <a16:creationId xmlns:a16="http://schemas.microsoft.com/office/drawing/2014/main" id="{549DEF52-AA77-4CDA-BD84-61B3E62C3C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61" name="AutoShape 28">
                        <a:extLst>
                          <a:ext uri="{FF2B5EF4-FFF2-40B4-BE49-F238E27FC236}">
                            <a16:creationId xmlns:a16="http://schemas.microsoft.com/office/drawing/2014/main" id="{82BD0C38-8E03-45D0-834F-9D37D64873D6}"/>
                          </a:ext>
                        </a:extLst>
                      </p:cNvPr>
                      <p:cNvCxnSpPr>
                        <a:cxnSpLocks noChangeShapeType="1"/>
                        <a:stCxn id="160" idx="4"/>
                        <a:endCxn id="15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54" name="Group 29">
                      <a:extLst>
                        <a:ext uri="{FF2B5EF4-FFF2-40B4-BE49-F238E27FC236}">
                          <a16:creationId xmlns:a16="http://schemas.microsoft.com/office/drawing/2014/main" id="{E252CFAB-4D15-483D-AA08-8105A128152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56" name="Oval 30">
                        <a:extLst>
                          <a:ext uri="{FF2B5EF4-FFF2-40B4-BE49-F238E27FC236}">
                            <a16:creationId xmlns:a16="http://schemas.microsoft.com/office/drawing/2014/main" id="{F6FDAC0F-B998-4BE5-8359-D661CBB966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57" name="Oval 31">
                        <a:extLst>
                          <a:ext uri="{FF2B5EF4-FFF2-40B4-BE49-F238E27FC236}">
                            <a16:creationId xmlns:a16="http://schemas.microsoft.com/office/drawing/2014/main" id="{83A9D358-C229-424A-8F1E-2F44C82EBF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58" name="AutoShape 32">
                        <a:extLst>
                          <a:ext uri="{FF2B5EF4-FFF2-40B4-BE49-F238E27FC236}">
                            <a16:creationId xmlns:a16="http://schemas.microsoft.com/office/drawing/2014/main" id="{287F8FB7-81F0-46AD-A822-9007C5E22326}"/>
                          </a:ext>
                        </a:extLst>
                      </p:cNvPr>
                      <p:cNvCxnSpPr>
                        <a:cxnSpLocks noChangeShapeType="1"/>
                        <a:stCxn id="15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55" name="AutoShape 33">
                      <a:extLst>
                        <a:ext uri="{FF2B5EF4-FFF2-40B4-BE49-F238E27FC236}">
                          <a16:creationId xmlns:a16="http://schemas.microsoft.com/office/drawing/2014/main" id="{77F2B9CC-288C-4E36-B4C0-94FBA1D917FD}"/>
                        </a:ext>
                      </a:extLst>
                    </p:cNvPr>
                    <p:cNvCxnSpPr>
                      <a:cxnSpLocks noChangeShapeType="1"/>
                      <a:stCxn id="16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50" name="Text Box 59">
                    <a:extLst>
                      <a:ext uri="{FF2B5EF4-FFF2-40B4-BE49-F238E27FC236}">
                        <a16:creationId xmlns:a16="http://schemas.microsoft.com/office/drawing/2014/main" id="{1B8FFE9E-FEFD-4548-B76E-4DE011FDF13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51" name="Text Box 59">
                    <a:extLst>
                      <a:ext uri="{FF2B5EF4-FFF2-40B4-BE49-F238E27FC236}">
                        <a16:creationId xmlns:a16="http://schemas.microsoft.com/office/drawing/2014/main" id="{9560362A-7168-47E8-BBD2-29CD0DD37E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52" name="Text Box 59">
                    <a:extLst>
                      <a:ext uri="{FF2B5EF4-FFF2-40B4-BE49-F238E27FC236}">
                        <a16:creationId xmlns:a16="http://schemas.microsoft.com/office/drawing/2014/main" id="{890A4255-5F5B-4470-816B-69ECE20E67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48" name="Text Box 59">
                  <a:extLst>
                    <a:ext uri="{FF2B5EF4-FFF2-40B4-BE49-F238E27FC236}">
                      <a16:creationId xmlns:a16="http://schemas.microsoft.com/office/drawing/2014/main" id="{CDC14400-B350-470C-819D-FFE3F2DC15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97" name="Line 37">
                <a:extLst>
                  <a:ext uri="{FF2B5EF4-FFF2-40B4-BE49-F238E27FC236}">
                    <a16:creationId xmlns:a16="http://schemas.microsoft.com/office/drawing/2014/main" id="{718585E8-E4CB-4847-8117-45D704E6D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4040" y="4118533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D946DF8-D5B7-447D-B36C-A201AE0AF9A8}"/>
                  </a:ext>
                </a:extLst>
              </p:cNvPr>
              <p:cNvGrpSpPr/>
              <p:nvPr/>
            </p:nvGrpSpPr>
            <p:grpSpPr>
              <a:xfrm>
                <a:off x="4544674" y="3939484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41" name="Group 9">
                  <a:extLst>
                    <a:ext uri="{FF2B5EF4-FFF2-40B4-BE49-F238E27FC236}">
                      <a16:creationId xmlns:a16="http://schemas.microsoft.com/office/drawing/2014/main" id="{3B3D8AB2-D830-4EC1-B92E-5E08002EFC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44" name="Oval 10">
                    <a:extLst>
                      <a:ext uri="{FF2B5EF4-FFF2-40B4-BE49-F238E27FC236}">
                        <a16:creationId xmlns:a16="http://schemas.microsoft.com/office/drawing/2014/main" id="{EA38928D-BA1A-497E-8693-276D1F8811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5" name="Oval 11">
                    <a:extLst>
                      <a:ext uri="{FF2B5EF4-FFF2-40B4-BE49-F238E27FC236}">
                        <a16:creationId xmlns:a16="http://schemas.microsoft.com/office/drawing/2014/main" id="{15B1E2E0-E524-42EA-95CC-80C9C98ED8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6" name="AutoShape 12">
                    <a:extLst>
                      <a:ext uri="{FF2B5EF4-FFF2-40B4-BE49-F238E27FC236}">
                        <a16:creationId xmlns:a16="http://schemas.microsoft.com/office/drawing/2014/main" id="{33264229-9ECD-4744-ACD0-37C1A1DF21B8}"/>
                      </a:ext>
                    </a:extLst>
                  </p:cNvPr>
                  <p:cNvCxnSpPr>
                    <a:cxnSpLocks noChangeShapeType="1"/>
                    <a:stCxn id="145" idx="4"/>
                    <a:endCxn id="144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2" name="Text Box 59">
                  <a:extLst>
                    <a:ext uri="{FF2B5EF4-FFF2-40B4-BE49-F238E27FC236}">
                      <a16:creationId xmlns:a16="http://schemas.microsoft.com/office/drawing/2014/main" id="{24C74EB0-ECF2-4314-ACED-146252D2B8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</a:t>
                  </a:r>
                  <a:endParaRPr lang="en-US" altLang="en-US" baseline="-25000" dirty="0"/>
                </a:p>
              </p:txBody>
            </p:sp>
            <p:sp>
              <p:nvSpPr>
                <p:cNvPr id="143" name="Text Box 59">
                  <a:extLst>
                    <a:ext uri="{FF2B5EF4-FFF2-40B4-BE49-F238E27FC236}">
                      <a16:creationId xmlns:a16="http://schemas.microsoft.com/office/drawing/2014/main" id="{7998A96E-3DEC-45ED-8286-CF76D6EC45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37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6A0BE3C-FAE1-48C9-BADA-29AC06977802}"/>
                  </a:ext>
                </a:extLst>
              </p:cNvPr>
              <p:cNvGrpSpPr/>
              <p:nvPr/>
            </p:nvGrpSpPr>
            <p:grpSpPr>
              <a:xfrm>
                <a:off x="2891051" y="4507144"/>
                <a:ext cx="506931" cy="369332"/>
                <a:chOff x="2355534" y="3744455"/>
                <a:chExt cx="506931" cy="369332"/>
              </a:xfrm>
            </p:grpSpPr>
            <p:sp>
              <p:nvSpPr>
                <p:cNvPr id="139" name="Oval 11">
                  <a:extLst>
                    <a:ext uri="{FF2B5EF4-FFF2-40B4-BE49-F238E27FC236}">
                      <a16:creationId xmlns:a16="http://schemas.microsoft.com/office/drawing/2014/main" id="{D6E3FB7B-BC42-4DF1-8017-B052C8A10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40" name="Text Box 59">
                  <a:extLst>
                    <a:ext uri="{FF2B5EF4-FFF2-40B4-BE49-F238E27FC236}">
                      <a16:creationId xmlns:a16="http://schemas.microsoft.com/office/drawing/2014/main" id="{FEE17FEB-17B4-44AA-92A0-9DD8B698D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0" name="Line 34">
                <a:extLst>
                  <a:ext uri="{FF2B5EF4-FFF2-40B4-BE49-F238E27FC236}">
                    <a16:creationId xmlns:a16="http://schemas.microsoft.com/office/drawing/2014/main" id="{CBF585F7-710F-4EBF-8A89-9D28725F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269" y="4125438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C310476-96C2-4F2A-930D-4ADA938679E9}"/>
                  </a:ext>
                </a:extLst>
              </p:cNvPr>
              <p:cNvGrpSpPr/>
              <p:nvPr/>
            </p:nvGrpSpPr>
            <p:grpSpPr>
              <a:xfrm>
                <a:off x="5596081" y="3939484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B25FA6A7-0F6F-44D0-9E27-4DFCDA416ECC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EFD9DB0-14E6-4C16-AF58-C140D4D4A726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126" name="Group 24">
                      <a:extLst>
                        <a:ext uri="{FF2B5EF4-FFF2-40B4-BE49-F238E27FC236}">
                          <a16:creationId xmlns:a16="http://schemas.microsoft.com/office/drawing/2014/main" id="{7C60889F-0623-4714-AAC3-6713F9C2EA1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30" name="Group 25">
                        <a:extLst>
                          <a:ext uri="{FF2B5EF4-FFF2-40B4-BE49-F238E27FC236}">
                            <a16:creationId xmlns:a16="http://schemas.microsoft.com/office/drawing/2014/main" id="{6EFB0E6C-5BA8-46CB-8AEC-8F6C7385EEF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36" name="Oval 135">
                          <a:extLst>
                            <a:ext uri="{FF2B5EF4-FFF2-40B4-BE49-F238E27FC236}">
                              <a16:creationId xmlns:a16="http://schemas.microsoft.com/office/drawing/2014/main" id="{7327FE36-9053-41E2-A7AF-BB17AA84C08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7" name="Oval 136">
                          <a:extLst>
                            <a:ext uri="{FF2B5EF4-FFF2-40B4-BE49-F238E27FC236}">
                              <a16:creationId xmlns:a16="http://schemas.microsoft.com/office/drawing/2014/main" id="{DE43B78A-2CED-48E5-920A-58CE7C1E032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8" name="AutoShape 28">
                          <a:extLst>
                            <a:ext uri="{FF2B5EF4-FFF2-40B4-BE49-F238E27FC236}">
                              <a16:creationId xmlns:a16="http://schemas.microsoft.com/office/drawing/2014/main" id="{CEB2E557-9EEE-4E01-94F0-CAB02E555E08}"/>
                            </a:ext>
                          </a:extLst>
                        </p:cNvPr>
                        <p:cNvCxnSpPr>
                          <a:cxnSpLocks noChangeShapeType="1"/>
                          <a:stCxn id="137" idx="4"/>
                          <a:endCxn id="136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31" name="Group 29">
                        <a:extLst>
                          <a:ext uri="{FF2B5EF4-FFF2-40B4-BE49-F238E27FC236}">
                            <a16:creationId xmlns:a16="http://schemas.microsoft.com/office/drawing/2014/main" id="{8E3209FB-9C6C-43D3-BF8E-A757B5BB1E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33" name="Oval 30">
                          <a:extLst>
                            <a:ext uri="{FF2B5EF4-FFF2-40B4-BE49-F238E27FC236}">
                              <a16:creationId xmlns:a16="http://schemas.microsoft.com/office/drawing/2014/main" id="{EF33BDB6-EC5F-4332-8F21-E19A37D0C98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4" name="Oval 31">
                          <a:extLst>
                            <a:ext uri="{FF2B5EF4-FFF2-40B4-BE49-F238E27FC236}">
                              <a16:creationId xmlns:a16="http://schemas.microsoft.com/office/drawing/2014/main" id="{496104DB-9D51-485C-B7AB-EC0AC690AFB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5" name="AutoShape 32">
                          <a:extLst>
                            <a:ext uri="{FF2B5EF4-FFF2-40B4-BE49-F238E27FC236}">
                              <a16:creationId xmlns:a16="http://schemas.microsoft.com/office/drawing/2014/main" id="{BAC0A052-139E-4E2C-B1B4-DA2AA956096E}"/>
                            </a:ext>
                          </a:extLst>
                        </p:cNvPr>
                        <p:cNvCxnSpPr>
                          <a:cxnSpLocks noChangeShapeType="1"/>
                          <a:stCxn id="134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32" name="AutoShape 33">
                        <a:extLst>
                          <a:ext uri="{FF2B5EF4-FFF2-40B4-BE49-F238E27FC236}">
                            <a16:creationId xmlns:a16="http://schemas.microsoft.com/office/drawing/2014/main" id="{274C8E40-E6B7-4DA1-A385-BB3718D48A04}"/>
                          </a:ext>
                        </a:extLst>
                      </p:cNvPr>
                      <p:cNvCxnSpPr>
                        <a:cxnSpLocks noChangeShapeType="1"/>
                        <a:stCxn id="137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27" name="Text Box 59">
                      <a:extLst>
                        <a:ext uri="{FF2B5EF4-FFF2-40B4-BE49-F238E27FC236}">
                          <a16:creationId xmlns:a16="http://schemas.microsoft.com/office/drawing/2014/main" id="{39A28CD9-A34E-4B41-9F24-B080555E498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28" name="Text Box 59">
                      <a:extLst>
                        <a:ext uri="{FF2B5EF4-FFF2-40B4-BE49-F238E27FC236}">
                          <a16:creationId xmlns:a16="http://schemas.microsoft.com/office/drawing/2014/main" id="{2CAC9005-CEB8-47E2-AEA8-79A46C0C1D3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29" name="Text Box 59">
                      <a:extLst>
                        <a:ext uri="{FF2B5EF4-FFF2-40B4-BE49-F238E27FC236}">
                          <a16:creationId xmlns:a16="http://schemas.microsoft.com/office/drawing/2014/main" id="{C365CE15-45AA-440E-84A0-19B5E145D6F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25" name="Text Box 59">
                    <a:extLst>
                      <a:ext uri="{FF2B5EF4-FFF2-40B4-BE49-F238E27FC236}">
                        <a16:creationId xmlns:a16="http://schemas.microsoft.com/office/drawing/2014/main" id="{E35107A8-0A91-4F63-B72D-EBD500AB4C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675673FB-CA3D-4F78-8643-8C06E50AEE3D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4B52A0E4-9012-407D-9E60-FBC206B81F51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11" name="Group 24">
                      <a:extLst>
                        <a:ext uri="{FF2B5EF4-FFF2-40B4-BE49-F238E27FC236}">
                          <a16:creationId xmlns:a16="http://schemas.microsoft.com/office/drawing/2014/main" id="{B4BB148C-97B9-4ED0-89DE-AAF2C6898D9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15" name="Group 25">
                        <a:extLst>
                          <a:ext uri="{FF2B5EF4-FFF2-40B4-BE49-F238E27FC236}">
                            <a16:creationId xmlns:a16="http://schemas.microsoft.com/office/drawing/2014/main" id="{73C458F1-27CB-4ABA-889A-D7DEC989408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21" name="Oval 120">
                          <a:extLst>
                            <a:ext uri="{FF2B5EF4-FFF2-40B4-BE49-F238E27FC236}">
                              <a16:creationId xmlns:a16="http://schemas.microsoft.com/office/drawing/2014/main" id="{A54C652E-7BD7-4895-B94E-94C512CA8B3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22" name="Oval 121">
                          <a:extLst>
                            <a:ext uri="{FF2B5EF4-FFF2-40B4-BE49-F238E27FC236}">
                              <a16:creationId xmlns:a16="http://schemas.microsoft.com/office/drawing/2014/main" id="{5A6E6AFF-EFE4-4053-950A-F32DC3953D8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3" name="AutoShape 28">
                          <a:extLst>
                            <a:ext uri="{FF2B5EF4-FFF2-40B4-BE49-F238E27FC236}">
                              <a16:creationId xmlns:a16="http://schemas.microsoft.com/office/drawing/2014/main" id="{08C335C7-549F-4329-84DB-34E95D2E0FD3}"/>
                            </a:ext>
                          </a:extLst>
                        </p:cNvPr>
                        <p:cNvCxnSpPr>
                          <a:cxnSpLocks noChangeShapeType="1"/>
                          <a:stCxn id="122" idx="4"/>
                          <a:endCxn id="121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16" name="Group 29">
                        <a:extLst>
                          <a:ext uri="{FF2B5EF4-FFF2-40B4-BE49-F238E27FC236}">
                            <a16:creationId xmlns:a16="http://schemas.microsoft.com/office/drawing/2014/main" id="{F8F291EB-9FF0-4EB1-A98D-422EF49288F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18" name="Oval 30">
                          <a:extLst>
                            <a:ext uri="{FF2B5EF4-FFF2-40B4-BE49-F238E27FC236}">
                              <a16:creationId xmlns:a16="http://schemas.microsoft.com/office/drawing/2014/main" id="{862E28F6-5390-4289-9902-C8D0461DF9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19" name="Oval 31">
                          <a:extLst>
                            <a:ext uri="{FF2B5EF4-FFF2-40B4-BE49-F238E27FC236}">
                              <a16:creationId xmlns:a16="http://schemas.microsoft.com/office/drawing/2014/main" id="{BB896FFD-A002-49A6-A46B-DAFBFF90464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0" name="AutoShape 32">
                          <a:extLst>
                            <a:ext uri="{FF2B5EF4-FFF2-40B4-BE49-F238E27FC236}">
                              <a16:creationId xmlns:a16="http://schemas.microsoft.com/office/drawing/2014/main" id="{921CF141-EEE2-41BA-955D-AF3622740BB9}"/>
                            </a:ext>
                          </a:extLst>
                        </p:cNvPr>
                        <p:cNvCxnSpPr>
                          <a:cxnSpLocks noChangeShapeType="1"/>
                          <a:stCxn id="119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17" name="AutoShape 33">
                        <a:extLst>
                          <a:ext uri="{FF2B5EF4-FFF2-40B4-BE49-F238E27FC236}">
                            <a16:creationId xmlns:a16="http://schemas.microsoft.com/office/drawing/2014/main" id="{8FCB69B5-5F71-440D-84ED-C57F52F91623}"/>
                          </a:ext>
                        </a:extLst>
                      </p:cNvPr>
                      <p:cNvCxnSpPr>
                        <a:cxnSpLocks noChangeShapeType="1"/>
                        <a:stCxn id="122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12" name="Text Box 59">
                      <a:extLst>
                        <a:ext uri="{FF2B5EF4-FFF2-40B4-BE49-F238E27FC236}">
                          <a16:creationId xmlns:a16="http://schemas.microsoft.com/office/drawing/2014/main" id="{FE81A2B3-CDFF-4ADC-A3B6-A468E3AF2B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13" name="Text Box 59">
                      <a:extLst>
                        <a:ext uri="{FF2B5EF4-FFF2-40B4-BE49-F238E27FC236}">
                          <a16:creationId xmlns:a16="http://schemas.microsoft.com/office/drawing/2014/main" id="{7C8CCFFC-2821-4622-949A-577028CF04D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14" name="Text Box 59">
                      <a:extLst>
                        <a:ext uri="{FF2B5EF4-FFF2-40B4-BE49-F238E27FC236}">
                          <a16:creationId xmlns:a16="http://schemas.microsoft.com/office/drawing/2014/main" id="{25F9A198-8FA3-43BF-A15D-0AAACF820C0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161A1533-6D37-4D91-BF9E-9E5705A405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08" name="AutoShape 33">
                  <a:extLst>
                    <a:ext uri="{FF2B5EF4-FFF2-40B4-BE49-F238E27FC236}">
                      <a16:creationId xmlns:a16="http://schemas.microsoft.com/office/drawing/2014/main" id="{C129ABD7-F1C7-43A8-9EB9-5365A9BA325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 eaLnBrk="1" hangingPunct="1">
                      <a:lnSpc>
                        <a:spcPct val="90000"/>
                      </a:lnSpc>
                      <a:buNone/>
                    </a:pPr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next </a:t>
                    </a:r>
                    <a14:m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</m:oMath>
                    </a14:m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494" t="-19643" b="-2678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8623F06-847E-438F-8229-B6209660AAEA}"/>
                  </a:ext>
                </a:extLst>
              </p:cNvPr>
              <p:cNvSpPr txBox="1"/>
              <p:nvPr/>
            </p:nvSpPr>
            <p:spPr>
              <a:xfrm>
                <a:off x="3852054" y="3723248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04" name="Line 37">
                <a:extLst>
                  <a:ext uri="{FF2B5EF4-FFF2-40B4-BE49-F238E27FC236}">
                    <a16:creationId xmlns:a16="http://schemas.microsoft.com/office/drawing/2014/main" id="{EB5F2E20-980E-4585-BBDE-0D66DEADF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6494" y="4129882"/>
                <a:ext cx="8326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cxnSp>
            <p:nvCxnSpPr>
              <p:cNvPr id="105" name="AutoShape 12">
                <a:extLst>
                  <a:ext uri="{FF2B5EF4-FFF2-40B4-BE49-F238E27FC236}">
                    <a16:creationId xmlns:a16="http://schemas.microsoft.com/office/drawing/2014/main" id="{F6C5658C-9965-4FA8-9131-73558E8C35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948504" y="4429263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/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800" dirty="0" err="1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prev</a:t>
                  </a: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865"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2476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BC592C-A5C7-4058-86B8-538BCDC44518}"/>
              </a:ext>
            </a:extLst>
          </p:cNvPr>
          <p:cNvGrpSpPr/>
          <p:nvPr/>
        </p:nvGrpSpPr>
        <p:grpSpPr>
          <a:xfrm rot="1580881">
            <a:off x="916569" y="3007459"/>
            <a:ext cx="1361476" cy="615583"/>
            <a:chOff x="4242001" y="3531642"/>
            <a:chExt cx="1006643" cy="244200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F3A42FC4-3F21-4550-B069-8FB4BE71DB5D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 Box 59">
              <a:extLst>
                <a:ext uri="{FF2B5EF4-FFF2-40B4-BE49-F238E27FC236}">
                  <a16:creationId xmlns:a16="http://schemas.microsoft.com/office/drawing/2014/main" id="{2EA75D96-73A9-4AC5-9128-60150818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4</a:t>
              </a:r>
              <a:endParaRPr lang="en-US" altLang="en-US" sz="2800" b="1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B5D1BD-1738-474F-92D9-F1303C8EC298}"/>
              </a:ext>
            </a:extLst>
          </p:cNvPr>
          <p:cNvGrpSpPr/>
          <p:nvPr/>
        </p:nvGrpSpPr>
        <p:grpSpPr>
          <a:xfrm>
            <a:off x="1640701" y="1649413"/>
            <a:ext cx="6237598" cy="2370043"/>
            <a:chOff x="1441905" y="3829721"/>
            <a:chExt cx="6237598" cy="237004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BEFBCE3-6679-420E-B1D7-C427191E2886}"/>
                </a:ext>
              </a:extLst>
            </p:cNvPr>
            <p:cNvGrpSpPr/>
            <p:nvPr/>
          </p:nvGrpSpPr>
          <p:grpSpPr>
            <a:xfrm>
              <a:off x="1441905" y="3868789"/>
              <a:ext cx="6237598" cy="2330975"/>
              <a:chOff x="2004385" y="3690313"/>
              <a:chExt cx="6237598" cy="2330975"/>
            </a:xfrm>
          </p:grpSpPr>
          <p:sp>
            <p:nvSpPr>
              <p:cNvPr id="91" name="Line 37">
                <a:extLst>
                  <a:ext uri="{FF2B5EF4-FFF2-40B4-BE49-F238E27FC236}">
                    <a16:creationId xmlns:a16="http://schemas.microsoft.com/office/drawing/2014/main" id="{DB160EB0-3E69-4E9B-8460-B97318336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7165" y="4148137"/>
                <a:ext cx="587682" cy="11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A4434F6-6182-40B9-9B8F-6B78A972E236}"/>
                  </a:ext>
                </a:extLst>
              </p:cNvPr>
              <p:cNvGrpSpPr/>
              <p:nvPr/>
            </p:nvGrpSpPr>
            <p:grpSpPr>
              <a:xfrm>
                <a:off x="3743145" y="3954657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66" name="Group 9">
                  <a:extLst>
                    <a:ext uri="{FF2B5EF4-FFF2-40B4-BE49-F238E27FC236}">
                      <a16:creationId xmlns:a16="http://schemas.microsoft.com/office/drawing/2014/main" id="{99DD59EB-1A2E-438B-A931-6100A7A32F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69" name="Oval 10">
                    <a:extLst>
                      <a:ext uri="{FF2B5EF4-FFF2-40B4-BE49-F238E27FC236}">
                        <a16:creationId xmlns:a16="http://schemas.microsoft.com/office/drawing/2014/main" id="{2D42C113-9D48-44E3-9FBA-C6DAF1ABC1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70" name="Oval 11">
                    <a:extLst>
                      <a:ext uri="{FF2B5EF4-FFF2-40B4-BE49-F238E27FC236}">
                        <a16:creationId xmlns:a16="http://schemas.microsoft.com/office/drawing/2014/main" id="{3AA68FBD-F485-42D7-88B6-2B3DE487A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71" name="AutoShape 12">
                    <a:extLst>
                      <a:ext uri="{FF2B5EF4-FFF2-40B4-BE49-F238E27FC236}">
                        <a16:creationId xmlns:a16="http://schemas.microsoft.com/office/drawing/2014/main" id="{7A911989-FCFA-42AB-A843-1CE694695ADD}"/>
                      </a:ext>
                    </a:extLst>
                  </p:cNvPr>
                  <p:cNvCxnSpPr>
                    <a:cxnSpLocks noChangeShapeType="1"/>
                    <a:stCxn id="170" idx="4"/>
                    <a:endCxn id="169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67" name="Text Box 59">
                  <a:extLst>
                    <a:ext uri="{FF2B5EF4-FFF2-40B4-BE49-F238E27FC236}">
                      <a16:creationId xmlns:a16="http://schemas.microsoft.com/office/drawing/2014/main" id="{F050D0F3-4FF3-4AF9-8969-E1DB00D1A7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7</a:t>
                  </a:r>
                  <a:endParaRPr lang="en-US" altLang="en-US" baseline="-25000" dirty="0"/>
                </a:p>
              </p:txBody>
            </p:sp>
            <p:sp>
              <p:nvSpPr>
                <p:cNvPr id="168" name="Text Box 59">
                  <a:extLst>
                    <a:ext uri="{FF2B5EF4-FFF2-40B4-BE49-F238E27FC236}">
                      <a16:creationId xmlns:a16="http://schemas.microsoft.com/office/drawing/2014/main" id="{F1B39157-16BA-4E56-BEB7-52C8360ED2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25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730BDBA-7CCD-4A12-8303-78187255BFA8}"/>
                  </a:ext>
                </a:extLst>
              </p:cNvPr>
              <p:cNvGrpSpPr/>
              <p:nvPr/>
            </p:nvGrpSpPr>
            <p:grpSpPr>
              <a:xfrm>
                <a:off x="2835314" y="3945216"/>
                <a:ext cx="506931" cy="369332"/>
                <a:chOff x="2334361" y="3735014"/>
                <a:chExt cx="506931" cy="369332"/>
              </a:xfrm>
            </p:grpSpPr>
            <p:sp>
              <p:nvSpPr>
                <p:cNvPr id="164" name="Oval 11">
                  <a:extLst>
                    <a:ext uri="{FF2B5EF4-FFF2-40B4-BE49-F238E27FC236}">
                      <a16:creationId xmlns:a16="http://schemas.microsoft.com/office/drawing/2014/main" id="{A296ABA2-B926-4D82-B8AF-8CE3765C1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65" name="Text Box 59">
                  <a:extLst>
                    <a:ext uri="{FF2B5EF4-FFF2-40B4-BE49-F238E27FC236}">
                      <a16:creationId xmlns:a16="http://schemas.microsoft.com/office/drawing/2014/main" id="{8F3ED576-9F2C-4B9A-B9B9-4809CDD739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4361" y="3735014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6AC9A7-FC27-4ECE-84A0-68415A69AB59}"/>
                  </a:ext>
                </a:extLst>
              </p:cNvPr>
              <p:cNvGrpSpPr/>
              <p:nvPr/>
            </p:nvGrpSpPr>
            <p:grpSpPr>
              <a:xfrm>
                <a:off x="2004385" y="3980846"/>
                <a:ext cx="865948" cy="369332"/>
                <a:chOff x="1221054" y="3842974"/>
                <a:chExt cx="865948" cy="369332"/>
              </a:xfrm>
            </p:grpSpPr>
            <p:sp>
              <p:nvSpPr>
                <p:cNvPr id="162" name="Text Box 59">
                  <a:extLst>
                    <a:ext uri="{FF2B5EF4-FFF2-40B4-BE49-F238E27FC236}">
                      <a16:creationId xmlns:a16="http://schemas.microsoft.com/office/drawing/2014/main" id="{1C83BA28-AE9E-42EF-8771-2987C00049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163" name="Line 34">
                  <a:extLst>
                    <a:ext uri="{FF2B5EF4-FFF2-40B4-BE49-F238E27FC236}">
                      <a16:creationId xmlns:a16="http://schemas.microsoft.com/office/drawing/2014/main" id="{E039CD32-DEC2-45B7-A992-BC86562EF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1F46FEB-8901-4683-A3EE-9877CD29B33E}"/>
                  </a:ext>
                </a:extLst>
              </p:cNvPr>
              <p:cNvGrpSpPr/>
              <p:nvPr/>
            </p:nvGrpSpPr>
            <p:grpSpPr>
              <a:xfrm>
                <a:off x="4946392" y="3939484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D99A12C6-57D0-44E2-B809-CC4F419A5226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49" name="Group 24">
                    <a:extLst>
                      <a:ext uri="{FF2B5EF4-FFF2-40B4-BE49-F238E27FC236}">
                        <a16:creationId xmlns:a16="http://schemas.microsoft.com/office/drawing/2014/main" id="{C0F19D20-ACE4-4AC6-ABC0-3E327E6506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53" name="Group 25">
                      <a:extLst>
                        <a:ext uri="{FF2B5EF4-FFF2-40B4-BE49-F238E27FC236}">
                          <a16:creationId xmlns:a16="http://schemas.microsoft.com/office/drawing/2014/main" id="{5A3BD462-0027-4A43-932E-68D4E73F5F5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59" name="Oval 158">
                        <a:extLst>
                          <a:ext uri="{FF2B5EF4-FFF2-40B4-BE49-F238E27FC236}">
                            <a16:creationId xmlns:a16="http://schemas.microsoft.com/office/drawing/2014/main" id="{61A6B68A-BC9C-4789-A1FF-C87EE167D10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60" name="Oval 159">
                        <a:extLst>
                          <a:ext uri="{FF2B5EF4-FFF2-40B4-BE49-F238E27FC236}">
                            <a16:creationId xmlns:a16="http://schemas.microsoft.com/office/drawing/2014/main" id="{549DEF52-AA77-4CDA-BD84-61B3E62C3C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61" name="AutoShape 28">
                        <a:extLst>
                          <a:ext uri="{FF2B5EF4-FFF2-40B4-BE49-F238E27FC236}">
                            <a16:creationId xmlns:a16="http://schemas.microsoft.com/office/drawing/2014/main" id="{82BD0C38-8E03-45D0-834F-9D37D64873D6}"/>
                          </a:ext>
                        </a:extLst>
                      </p:cNvPr>
                      <p:cNvCxnSpPr>
                        <a:cxnSpLocks noChangeShapeType="1"/>
                        <a:stCxn id="160" idx="4"/>
                        <a:endCxn id="159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54" name="Group 29">
                      <a:extLst>
                        <a:ext uri="{FF2B5EF4-FFF2-40B4-BE49-F238E27FC236}">
                          <a16:creationId xmlns:a16="http://schemas.microsoft.com/office/drawing/2014/main" id="{E252CFAB-4D15-483D-AA08-8105A128152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56" name="Oval 30">
                        <a:extLst>
                          <a:ext uri="{FF2B5EF4-FFF2-40B4-BE49-F238E27FC236}">
                            <a16:creationId xmlns:a16="http://schemas.microsoft.com/office/drawing/2014/main" id="{F6FDAC0F-B998-4BE5-8359-D661CBB966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57" name="Oval 31">
                        <a:extLst>
                          <a:ext uri="{FF2B5EF4-FFF2-40B4-BE49-F238E27FC236}">
                            <a16:creationId xmlns:a16="http://schemas.microsoft.com/office/drawing/2014/main" id="{83A9D358-C229-424A-8F1E-2F44C82EBF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58" name="AutoShape 32">
                        <a:extLst>
                          <a:ext uri="{FF2B5EF4-FFF2-40B4-BE49-F238E27FC236}">
                            <a16:creationId xmlns:a16="http://schemas.microsoft.com/office/drawing/2014/main" id="{287F8FB7-81F0-46AD-A822-9007C5E22326}"/>
                          </a:ext>
                        </a:extLst>
                      </p:cNvPr>
                      <p:cNvCxnSpPr>
                        <a:cxnSpLocks noChangeShapeType="1"/>
                        <a:stCxn id="157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55" name="AutoShape 33">
                      <a:extLst>
                        <a:ext uri="{FF2B5EF4-FFF2-40B4-BE49-F238E27FC236}">
                          <a16:creationId xmlns:a16="http://schemas.microsoft.com/office/drawing/2014/main" id="{77F2B9CC-288C-4E36-B4C0-94FBA1D917FD}"/>
                        </a:ext>
                      </a:extLst>
                    </p:cNvPr>
                    <p:cNvCxnSpPr>
                      <a:cxnSpLocks noChangeShapeType="1"/>
                      <a:stCxn id="160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50" name="Text Box 59">
                    <a:extLst>
                      <a:ext uri="{FF2B5EF4-FFF2-40B4-BE49-F238E27FC236}">
                        <a16:creationId xmlns:a16="http://schemas.microsoft.com/office/drawing/2014/main" id="{1B8FFE9E-FEFD-4548-B76E-4DE011FDF13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51" name="Text Box 59">
                    <a:extLst>
                      <a:ext uri="{FF2B5EF4-FFF2-40B4-BE49-F238E27FC236}">
                        <a16:creationId xmlns:a16="http://schemas.microsoft.com/office/drawing/2014/main" id="{9560362A-7168-47E8-BBD2-29CD0DD37E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52" name="Text Box 59">
                    <a:extLst>
                      <a:ext uri="{FF2B5EF4-FFF2-40B4-BE49-F238E27FC236}">
                        <a16:creationId xmlns:a16="http://schemas.microsoft.com/office/drawing/2014/main" id="{890A4255-5F5B-4470-816B-69ECE20E67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48" name="Text Box 59">
                  <a:extLst>
                    <a:ext uri="{FF2B5EF4-FFF2-40B4-BE49-F238E27FC236}">
                      <a16:creationId xmlns:a16="http://schemas.microsoft.com/office/drawing/2014/main" id="{CDC14400-B350-470C-819D-FFE3F2DC15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97" name="Line 37">
                <a:extLst>
                  <a:ext uri="{FF2B5EF4-FFF2-40B4-BE49-F238E27FC236}">
                    <a16:creationId xmlns:a16="http://schemas.microsoft.com/office/drawing/2014/main" id="{718585E8-E4CB-4847-8117-45D704E6D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4040" y="4118533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D946DF8-D5B7-447D-B36C-A201AE0AF9A8}"/>
                  </a:ext>
                </a:extLst>
              </p:cNvPr>
              <p:cNvGrpSpPr/>
              <p:nvPr/>
            </p:nvGrpSpPr>
            <p:grpSpPr>
              <a:xfrm>
                <a:off x="4544674" y="3939484"/>
                <a:ext cx="448001" cy="936992"/>
                <a:chOff x="1769184" y="1823795"/>
                <a:chExt cx="448001" cy="936992"/>
              </a:xfrm>
            </p:grpSpPr>
            <p:grpSp>
              <p:nvGrpSpPr>
                <p:cNvPr id="141" name="Group 9">
                  <a:extLst>
                    <a:ext uri="{FF2B5EF4-FFF2-40B4-BE49-F238E27FC236}">
                      <a16:creationId xmlns:a16="http://schemas.microsoft.com/office/drawing/2014/main" id="{3B3D8AB2-D830-4EC1-B92E-5E08002EFC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7842" y="1873460"/>
                  <a:ext cx="312466" cy="840804"/>
                  <a:chOff x="793" y="2115"/>
                  <a:chExt cx="136" cy="394"/>
                </a:xfrm>
              </p:grpSpPr>
              <p:sp>
                <p:nvSpPr>
                  <p:cNvPr id="144" name="Oval 10">
                    <a:extLst>
                      <a:ext uri="{FF2B5EF4-FFF2-40B4-BE49-F238E27FC236}">
                        <a16:creationId xmlns:a16="http://schemas.microsoft.com/office/drawing/2014/main" id="{EA38928D-BA1A-497E-8693-276D1F8811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37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145" name="Oval 11">
                    <a:extLst>
                      <a:ext uri="{FF2B5EF4-FFF2-40B4-BE49-F238E27FC236}">
                        <a16:creationId xmlns:a16="http://schemas.microsoft.com/office/drawing/2014/main" id="{15B1E2E0-E524-42EA-95CC-80C9C98ED8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146" name="AutoShape 12">
                    <a:extLst>
                      <a:ext uri="{FF2B5EF4-FFF2-40B4-BE49-F238E27FC236}">
                        <a16:creationId xmlns:a16="http://schemas.microsoft.com/office/drawing/2014/main" id="{33264229-9ECD-4744-ACD0-37C1A1DF21B8}"/>
                      </a:ext>
                    </a:extLst>
                  </p:cNvPr>
                  <p:cNvCxnSpPr>
                    <a:cxnSpLocks noChangeShapeType="1"/>
                    <a:stCxn id="145" idx="4"/>
                    <a:endCxn id="144" idx="0"/>
                  </p:cNvCxnSpPr>
                  <p:nvPr/>
                </p:nvCxnSpPr>
                <p:spPr bwMode="auto">
                  <a:xfrm rot="5400000">
                    <a:off x="800" y="2312"/>
                    <a:ext cx="12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2" name="Text Box 59">
                  <a:extLst>
                    <a:ext uri="{FF2B5EF4-FFF2-40B4-BE49-F238E27FC236}">
                      <a16:creationId xmlns:a16="http://schemas.microsoft.com/office/drawing/2014/main" id="{24C74EB0-ECF2-4314-ACED-146252D2B8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390" y="1823795"/>
                  <a:ext cx="3797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</a:t>
                  </a:r>
                  <a:endParaRPr lang="en-US" altLang="en-US" baseline="-25000" dirty="0"/>
                </a:p>
              </p:txBody>
            </p:sp>
            <p:sp>
              <p:nvSpPr>
                <p:cNvPr id="143" name="Text Box 59">
                  <a:extLst>
                    <a:ext uri="{FF2B5EF4-FFF2-40B4-BE49-F238E27FC236}">
                      <a16:creationId xmlns:a16="http://schemas.microsoft.com/office/drawing/2014/main" id="{7998A96E-3DEC-45ED-8286-CF76D6EC45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9184" y="2391455"/>
                  <a:ext cx="4274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37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6A0BE3C-FAE1-48C9-BADA-29AC06977802}"/>
                  </a:ext>
                </a:extLst>
              </p:cNvPr>
              <p:cNvGrpSpPr/>
              <p:nvPr/>
            </p:nvGrpSpPr>
            <p:grpSpPr>
              <a:xfrm>
                <a:off x="2891051" y="4507144"/>
                <a:ext cx="506931" cy="369332"/>
                <a:chOff x="2355534" y="3744455"/>
                <a:chExt cx="506931" cy="369332"/>
              </a:xfrm>
            </p:grpSpPr>
            <p:sp>
              <p:nvSpPr>
                <p:cNvPr id="139" name="Oval 11">
                  <a:extLst>
                    <a:ext uri="{FF2B5EF4-FFF2-40B4-BE49-F238E27FC236}">
                      <a16:creationId xmlns:a16="http://schemas.microsoft.com/office/drawing/2014/main" id="{D6E3FB7B-BC42-4DF1-8017-B052C8A10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40" name="Text Box 59">
                  <a:extLst>
                    <a:ext uri="{FF2B5EF4-FFF2-40B4-BE49-F238E27FC236}">
                      <a16:creationId xmlns:a16="http://schemas.microsoft.com/office/drawing/2014/main" id="{FEE17FEB-17B4-44AA-92A0-9DD8B698D0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00" name="Line 34">
                <a:extLst>
                  <a:ext uri="{FF2B5EF4-FFF2-40B4-BE49-F238E27FC236}">
                    <a16:creationId xmlns:a16="http://schemas.microsoft.com/office/drawing/2014/main" id="{CBF585F7-710F-4EBF-8A89-9D28725F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269" y="4125438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C310476-96C2-4F2A-930D-4ADA938679E9}"/>
                  </a:ext>
                </a:extLst>
              </p:cNvPr>
              <p:cNvGrpSpPr/>
              <p:nvPr/>
            </p:nvGrpSpPr>
            <p:grpSpPr>
              <a:xfrm>
                <a:off x="5596081" y="3939484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B25FA6A7-0F6F-44D0-9E27-4DFCDA416ECC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EFD9DB0-14E6-4C16-AF58-C140D4D4A726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126" name="Group 24">
                      <a:extLst>
                        <a:ext uri="{FF2B5EF4-FFF2-40B4-BE49-F238E27FC236}">
                          <a16:creationId xmlns:a16="http://schemas.microsoft.com/office/drawing/2014/main" id="{7C60889F-0623-4714-AAC3-6713F9C2EA1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30" name="Group 25">
                        <a:extLst>
                          <a:ext uri="{FF2B5EF4-FFF2-40B4-BE49-F238E27FC236}">
                            <a16:creationId xmlns:a16="http://schemas.microsoft.com/office/drawing/2014/main" id="{6EFB0E6C-5BA8-46CB-8AEC-8F6C7385EEF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36" name="Oval 135">
                          <a:extLst>
                            <a:ext uri="{FF2B5EF4-FFF2-40B4-BE49-F238E27FC236}">
                              <a16:creationId xmlns:a16="http://schemas.microsoft.com/office/drawing/2014/main" id="{7327FE36-9053-41E2-A7AF-BB17AA84C08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7" name="Oval 136">
                          <a:extLst>
                            <a:ext uri="{FF2B5EF4-FFF2-40B4-BE49-F238E27FC236}">
                              <a16:creationId xmlns:a16="http://schemas.microsoft.com/office/drawing/2014/main" id="{DE43B78A-2CED-48E5-920A-58CE7C1E032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8" name="AutoShape 28">
                          <a:extLst>
                            <a:ext uri="{FF2B5EF4-FFF2-40B4-BE49-F238E27FC236}">
                              <a16:creationId xmlns:a16="http://schemas.microsoft.com/office/drawing/2014/main" id="{CEB2E557-9EEE-4E01-94F0-CAB02E555E08}"/>
                            </a:ext>
                          </a:extLst>
                        </p:cNvPr>
                        <p:cNvCxnSpPr>
                          <a:cxnSpLocks noChangeShapeType="1"/>
                          <a:stCxn id="137" idx="4"/>
                          <a:endCxn id="136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31" name="Group 29">
                        <a:extLst>
                          <a:ext uri="{FF2B5EF4-FFF2-40B4-BE49-F238E27FC236}">
                            <a16:creationId xmlns:a16="http://schemas.microsoft.com/office/drawing/2014/main" id="{8E3209FB-9C6C-43D3-BF8E-A757B5BB1E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33" name="Oval 30">
                          <a:extLst>
                            <a:ext uri="{FF2B5EF4-FFF2-40B4-BE49-F238E27FC236}">
                              <a16:creationId xmlns:a16="http://schemas.microsoft.com/office/drawing/2014/main" id="{EF33BDB6-EC5F-4332-8F21-E19A37D0C98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34" name="Oval 31">
                          <a:extLst>
                            <a:ext uri="{FF2B5EF4-FFF2-40B4-BE49-F238E27FC236}">
                              <a16:creationId xmlns:a16="http://schemas.microsoft.com/office/drawing/2014/main" id="{496104DB-9D51-485C-B7AB-EC0AC690AFB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35" name="AutoShape 32">
                          <a:extLst>
                            <a:ext uri="{FF2B5EF4-FFF2-40B4-BE49-F238E27FC236}">
                              <a16:creationId xmlns:a16="http://schemas.microsoft.com/office/drawing/2014/main" id="{BAC0A052-139E-4E2C-B1B4-DA2AA956096E}"/>
                            </a:ext>
                          </a:extLst>
                        </p:cNvPr>
                        <p:cNvCxnSpPr>
                          <a:cxnSpLocks noChangeShapeType="1"/>
                          <a:stCxn id="134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32" name="AutoShape 33">
                        <a:extLst>
                          <a:ext uri="{FF2B5EF4-FFF2-40B4-BE49-F238E27FC236}">
                            <a16:creationId xmlns:a16="http://schemas.microsoft.com/office/drawing/2014/main" id="{274C8E40-E6B7-4DA1-A385-BB3718D48A04}"/>
                          </a:ext>
                        </a:extLst>
                      </p:cNvPr>
                      <p:cNvCxnSpPr>
                        <a:cxnSpLocks noChangeShapeType="1"/>
                        <a:stCxn id="137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27" name="Text Box 59">
                      <a:extLst>
                        <a:ext uri="{FF2B5EF4-FFF2-40B4-BE49-F238E27FC236}">
                          <a16:creationId xmlns:a16="http://schemas.microsoft.com/office/drawing/2014/main" id="{39A28CD9-A34E-4B41-9F24-B080555E498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28" name="Text Box 59">
                      <a:extLst>
                        <a:ext uri="{FF2B5EF4-FFF2-40B4-BE49-F238E27FC236}">
                          <a16:creationId xmlns:a16="http://schemas.microsoft.com/office/drawing/2014/main" id="{2CAC9005-CEB8-47E2-AEA8-79A46C0C1D3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29" name="Text Box 59">
                      <a:extLst>
                        <a:ext uri="{FF2B5EF4-FFF2-40B4-BE49-F238E27FC236}">
                          <a16:creationId xmlns:a16="http://schemas.microsoft.com/office/drawing/2014/main" id="{C365CE15-45AA-440E-84A0-19B5E145D6F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25" name="Text Box 59">
                    <a:extLst>
                      <a:ext uri="{FF2B5EF4-FFF2-40B4-BE49-F238E27FC236}">
                        <a16:creationId xmlns:a16="http://schemas.microsoft.com/office/drawing/2014/main" id="{E35107A8-0A91-4F63-B72D-EBD500AB4C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675673FB-CA3D-4F78-8643-8C06E50AEE3D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4B52A0E4-9012-407D-9E60-FBC206B81F51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11" name="Group 24">
                      <a:extLst>
                        <a:ext uri="{FF2B5EF4-FFF2-40B4-BE49-F238E27FC236}">
                          <a16:creationId xmlns:a16="http://schemas.microsoft.com/office/drawing/2014/main" id="{B4BB148C-97B9-4ED0-89DE-AAF2C6898D9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15" name="Group 25">
                        <a:extLst>
                          <a:ext uri="{FF2B5EF4-FFF2-40B4-BE49-F238E27FC236}">
                            <a16:creationId xmlns:a16="http://schemas.microsoft.com/office/drawing/2014/main" id="{73C458F1-27CB-4ABA-889A-D7DEC989408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121" name="Oval 120">
                          <a:extLst>
                            <a:ext uri="{FF2B5EF4-FFF2-40B4-BE49-F238E27FC236}">
                              <a16:creationId xmlns:a16="http://schemas.microsoft.com/office/drawing/2014/main" id="{A54C652E-7BD7-4895-B94E-94C512CA8B3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22" name="Oval 121">
                          <a:extLst>
                            <a:ext uri="{FF2B5EF4-FFF2-40B4-BE49-F238E27FC236}">
                              <a16:creationId xmlns:a16="http://schemas.microsoft.com/office/drawing/2014/main" id="{5A6E6AFF-EFE4-4053-950A-F32DC3953D8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3" name="AutoShape 28">
                          <a:extLst>
                            <a:ext uri="{FF2B5EF4-FFF2-40B4-BE49-F238E27FC236}">
                              <a16:creationId xmlns:a16="http://schemas.microsoft.com/office/drawing/2014/main" id="{08C335C7-549F-4329-84DB-34E95D2E0FD3}"/>
                            </a:ext>
                          </a:extLst>
                        </p:cNvPr>
                        <p:cNvCxnSpPr>
                          <a:cxnSpLocks noChangeShapeType="1"/>
                          <a:stCxn id="122" idx="4"/>
                          <a:endCxn id="121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16" name="Group 29">
                        <a:extLst>
                          <a:ext uri="{FF2B5EF4-FFF2-40B4-BE49-F238E27FC236}">
                            <a16:creationId xmlns:a16="http://schemas.microsoft.com/office/drawing/2014/main" id="{F8F291EB-9FF0-4EB1-A98D-422EF49288F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118" name="Oval 30">
                          <a:extLst>
                            <a:ext uri="{FF2B5EF4-FFF2-40B4-BE49-F238E27FC236}">
                              <a16:creationId xmlns:a16="http://schemas.microsoft.com/office/drawing/2014/main" id="{862E28F6-5390-4289-9902-C8D0461DF9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119" name="Oval 31">
                          <a:extLst>
                            <a:ext uri="{FF2B5EF4-FFF2-40B4-BE49-F238E27FC236}">
                              <a16:creationId xmlns:a16="http://schemas.microsoft.com/office/drawing/2014/main" id="{BB896FFD-A002-49A6-A46B-DAFBFF90464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120" name="AutoShape 32">
                          <a:extLst>
                            <a:ext uri="{FF2B5EF4-FFF2-40B4-BE49-F238E27FC236}">
                              <a16:creationId xmlns:a16="http://schemas.microsoft.com/office/drawing/2014/main" id="{921CF141-EEE2-41BA-955D-AF3622740BB9}"/>
                            </a:ext>
                          </a:extLst>
                        </p:cNvPr>
                        <p:cNvCxnSpPr>
                          <a:cxnSpLocks noChangeShapeType="1"/>
                          <a:stCxn id="119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17" name="AutoShape 33">
                        <a:extLst>
                          <a:ext uri="{FF2B5EF4-FFF2-40B4-BE49-F238E27FC236}">
                            <a16:creationId xmlns:a16="http://schemas.microsoft.com/office/drawing/2014/main" id="{8FCB69B5-5F71-440D-84ED-C57F52F91623}"/>
                          </a:ext>
                        </a:extLst>
                      </p:cNvPr>
                      <p:cNvCxnSpPr>
                        <a:cxnSpLocks noChangeShapeType="1"/>
                        <a:stCxn id="122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12" name="Text Box 59">
                      <a:extLst>
                        <a:ext uri="{FF2B5EF4-FFF2-40B4-BE49-F238E27FC236}">
                          <a16:creationId xmlns:a16="http://schemas.microsoft.com/office/drawing/2014/main" id="{FE81A2B3-CDFF-4ADC-A3B6-A468E3AF2B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13" name="Text Box 59">
                      <a:extLst>
                        <a:ext uri="{FF2B5EF4-FFF2-40B4-BE49-F238E27FC236}">
                          <a16:creationId xmlns:a16="http://schemas.microsoft.com/office/drawing/2014/main" id="{7C8CCFFC-2821-4622-949A-577028CF04D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14" name="Text Box 59">
                      <a:extLst>
                        <a:ext uri="{FF2B5EF4-FFF2-40B4-BE49-F238E27FC236}">
                          <a16:creationId xmlns:a16="http://schemas.microsoft.com/office/drawing/2014/main" id="{25F9A198-8FA3-43BF-A15D-0AAACF820C0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10" name="Text Box 59">
                    <a:extLst>
                      <a:ext uri="{FF2B5EF4-FFF2-40B4-BE49-F238E27FC236}">
                        <a16:creationId xmlns:a16="http://schemas.microsoft.com/office/drawing/2014/main" id="{161A1533-6D37-4D91-BF9E-9E5705A405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08" name="AutoShape 33">
                  <a:extLst>
                    <a:ext uri="{FF2B5EF4-FFF2-40B4-BE49-F238E27FC236}">
                      <a16:creationId xmlns:a16="http://schemas.microsoft.com/office/drawing/2014/main" id="{C129ABD7-F1C7-43A8-9EB9-5365A9BA325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 eaLnBrk="1" hangingPunct="1">
                      <a:lnSpc>
                        <a:spcPct val="90000"/>
                      </a:lnSpc>
                      <a:buNone/>
                    </a:pPr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next </a:t>
                    </a:r>
                    <a14:m>
                      <m:oMath xmlns:m="http://schemas.openxmlformats.org/officeDocument/2006/math"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</m:oMath>
                    </a14:m>
                    <a:r>
                      <a:rPr lang="en-US" altLang="en-US" sz="1800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92459EE-8B38-4CE5-A481-1B3912C309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805" y="3690313"/>
                    <a:ext cx="1084303" cy="3416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494" t="-19643" b="-2678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8623F06-847E-438F-8229-B6209660AAEA}"/>
                  </a:ext>
                </a:extLst>
              </p:cNvPr>
              <p:cNvSpPr txBox="1"/>
              <p:nvPr/>
            </p:nvSpPr>
            <p:spPr>
              <a:xfrm>
                <a:off x="3852054" y="3723248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04" name="Line 37">
                <a:extLst>
                  <a:ext uri="{FF2B5EF4-FFF2-40B4-BE49-F238E27FC236}">
                    <a16:creationId xmlns:a16="http://schemas.microsoft.com/office/drawing/2014/main" id="{EB5F2E20-980E-4585-BBDE-0D66DEADF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6494" y="4129882"/>
                <a:ext cx="8326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cxnSp>
            <p:nvCxnSpPr>
              <p:cNvPr id="105" name="AutoShape 12">
                <a:extLst>
                  <a:ext uri="{FF2B5EF4-FFF2-40B4-BE49-F238E27FC236}">
                    <a16:creationId xmlns:a16="http://schemas.microsoft.com/office/drawing/2014/main" id="{F6C5658C-9965-4FA8-9131-73558E8C35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948504" y="4429263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/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sz="1800" dirty="0" err="1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prev</a:t>
                  </a: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2E4BB59-DB5E-4A88-8252-3AB0900CD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207" y="3829721"/>
                  <a:ext cx="11312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865"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6" name="Line 37">
            <a:extLst>
              <a:ext uri="{FF2B5EF4-FFF2-40B4-BE49-F238E27FC236}">
                <a16:creationId xmlns:a16="http://schemas.microsoft.com/office/drawing/2014/main" id="{CF8C1B51-B358-4129-9DDA-72C970D3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2229" y="4288784"/>
            <a:ext cx="921342" cy="112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2AC281F-705B-4E32-B55A-FD049B5ABAEB}"/>
              </a:ext>
            </a:extLst>
          </p:cNvPr>
          <p:cNvGrpSpPr/>
          <p:nvPr/>
        </p:nvGrpSpPr>
        <p:grpSpPr>
          <a:xfrm>
            <a:off x="3365230" y="4640091"/>
            <a:ext cx="448001" cy="936992"/>
            <a:chOff x="1769184" y="1823795"/>
            <a:chExt cx="448001" cy="936992"/>
          </a:xfrm>
        </p:grpSpPr>
        <p:grpSp>
          <p:nvGrpSpPr>
            <p:cNvPr id="250" name="Group 9">
              <a:extLst>
                <a:ext uri="{FF2B5EF4-FFF2-40B4-BE49-F238E27FC236}">
                  <a16:creationId xmlns:a16="http://schemas.microsoft.com/office/drawing/2014/main" id="{93CA9DB4-1848-4BE5-9689-58849C48E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7842" y="1873460"/>
              <a:ext cx="312466" cy="840804"/>
              <a:chOff x="793" y="2115"/>
              <a:chExt cx="136" cy="394"/>
            </a:xfrm>
          </p:grpSpPr>
          <p:sp>
            <p:nvSpPr>
              <p:cNvPr id="253" name="Oval 10">
                <a:extLst>
                  <a:ext uri="{FF2B5EF4-FFF2-40B4-BE49-F238E27FC236}">
                    <a16:creationId xmlns:a16="http://schemas.microsoft.com/office/drawing/2014/main" id="{C9D4E631-39C1-438D-858F-C3240DEA5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54" name="Oval 11">
                <a:extLst>
                  <a:ext uri="{FF2B5EF4-FFF2-40B4-BE49-F238E27FC236}">
                    <a16:creationId xmlns:a16="http://schemas.microsoft.com/office/drawing/2014/main" id="{C4545C28-C474-432E-A8DB-7D31734FC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55" name="AutoShape 12">
                <a:extLst>
                  <a:ext uri="{FF2B5EF4-FFF2-40B4-BE49-F238E27FC236}">
                    <a16:creationId xmlns:a16="http://schemas.microsoft.com/office/drawing/2014/main" id="{60D9140E-31C4-4046-BCF9-D9DF9AF267C5}"/>
                  </a:ext>
                </a:extLst>
              </p:cNvPr>
              <p:cNvCxnSpPr>
                <a:cxnSpLocks noChangeShapeType="1"/>
                <a:stCxn id="254" idx="4"/>
                <a:endCxn id="253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51" name="Text Box 59">
              <a:extLst>
                <a:ext uri="{FF2B5EF4-FFF2-40B4-BE49-F238E27FC236}">
                  <a16:creationId xmlns:a16="http://schemas.microsoft.com/office/drawing/2014/main" id="{D98892FD-5F43-4371-ACAF-67D134614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390" y="1823795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7</a:t>
              </a:r>
              <a:endParaRPr lang="en-US" altLang="en-US" baseline="-25000" dirty="0"/>
            </a:p>
          </p:txBody>
        </p:sp>
        <p:sp>
          <p:nvSpPr>
            <p:cNvPr id="252" name="Text Box 59">
              <a:extLst>
                <a:ext uri="{FF2B5EF4-FFF2-40B4-BE49-F238E27FC236}">
                  <a16:creationId xmlns:a16="http://schemas.microsoft.com/office/drawing/2014/main" id="{BF7127BD-F733-4FBB-8A12-3524985F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184" y="2391455"/>
              <a:ext cx="4274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25</a:t>
              </a:r>
              <a:endParaRPr lang="en-US" altLang="en-US" baseline="-250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55F2CB5-2EB6-4F85-A34A-BCDB48B558FC}"/>
              </a:ext>
            </a:extLst>
          </p:cNvPr>
          <p:cNvGrpSpPr/>
          <p:nvPr/>
        </p:nvGrpSpPr>
        <p:grpSpPr>
          <a:xfrm>
            <a:off x="2800379" y="4085863"/>
            <a:ext cx="506931" cy="369332"/>
            <a:chOff x="2334361" y="3735014"/>
            <a:chExt cx="506931" cy="369332"/>
          </a:xfrm>
        </p:grpSpPr>
        <p:sp>
          <p:nvSpPr>
            <p:cNvPr id="248" name="Oval 11">
              <a:extLst>
                <a:ext uri="{FF2B5EF4-FFF2-40B4-BE49-F238E27FC236}">
                  <a16:creationId xmlns:a16="http://schemas.microsoft.com/office/drawing/2014/main" id="{1B5BB962-8105-4362-B40E-D311FC06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86" y="3797303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249" name="Text Box 59">
              <a:extLst>
                <a:ext uri="{FF2B5EF4-FFF2-40B4-BE49-F238E27FC236}">
                  <a16:creationId xmlns:a16="http://schemas.microsoft.com/office/drawing/2014/main" id="{79DD93D1-C912-4ABE-8BB9-D59F06E82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361" y="3735014"/>
              <a:ext cx="5069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12</a:t>
              </a:r>
              <a:endParaRPr lang="en-US" altLang="en-US" baseline="-250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E20C82E-41A9-473E-BA4D-95453F8BBC91}"/>
              </a:ext>
            </a:extLst>
          </p:cNvPr>
          <p:cNvGrpSpPr/>
          <p:nvPr/>
        </p:nvGrpSpPr>
        <p:grpSpPr>
          <a:xfrm>
            <a:off x="1969450" y="4121493"/>
            <a:ext cx="865948" cy="369332"/>
            <a:chOff x="1221054" y="3842974"/>
            <a:chExt cx="865948" cy="369332"/>
          </a:xfrm>
        </p:grpSpPr>
        <p:sp>
          <p:nvSpPr>
            <p:cNvPr id="246" name="Text Box 59">
              <a:extLst>
                <a:ext uri="{FF2B5EF4-FFF2-40B4-BE49-F238E27FC236}">
                  <a16:creationId xmlns:a16="http://schemas.microsoft.com/office/drawing/2014/main" id="{458093ED-DBCA-4775-A7A2-84343D405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1054" y="3842974"/>
              <a:ext cx="5554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</a:t>
              </a:r>
              <a:endParaRPr lang="en-US" altLang="en-US" baseline="-25000" dirty="0"/>
            </a:p>
          </p:txBody>
        </p:sp>
        <p:sp>
          <p:nvSpPr>
            <p:cNvPr id="247" name="Line 34">
              <a:extLst>
                <a:ext uri="{FF2B5EF4-FFF2-40B4-BE49-F238E27FC236}">
                  <a16:creationId xmlns:a16="http://schemas.microsoft.com/office/drawing/2014/main" id="{77DC04C0-F805-45F2-B3B8-13A020D66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1425" y="4012861"/>
              <a:ext cx="49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3EF2261-506C-44A2-B81E-7A0B9521D0B8}"/>
              </a:ext>
            </a:extLst>
          </p:cNvPr>
          <p:cNvGrpSpPr/>
          <p:nvPr/>
        </p:nvGrpSpPr>
        <p:grpSpPr>
          <a:xfrm>
            <a:off x="4477327" y="4080131"/>
            <a:ext cx="1203100" cy="1540835"/>
            <a:chOff x="3034087" y="1892772"/>
            <a:chExt cx="1203100" cy="1540835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515FD68-C27F-4E5D-B8E9-886577F55F52}"/>
                </a:ext>
              </a:extLst>
            </p:cNvPr>
            <p:cNvGrpSpPr/>
            <p:nvPr/>
          </p:nvGrpSpPr>
          <p:grpSpPr>
            <a:xfrm>
              <a:off x="3059832" y="1892772"/>
              <a:ext cx="1177355" cy="1540835"/>
              <a:chOff x="6515964" y="3263307"/>
              <a:chExt cx="1177355" cy="1540835"/>
            </a:xfrm>
          </p:grpSpPr>
          <p:grpSp>
            <p:nvGrpSpPr>
              <p:cNvPr id="233" name="Group 24">
                <a:extLst>
                  <a:ext uri="{FF2B5EF4-FFF2-40B4-BE49-F238E27FC236}">
                    <a16:creationId xmlns:a16="http://schemas.microsoft.com/office/drawing/2014/main" id="{8C976255-0C3D-4821-8669-4D2ABE60C5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5964" y="3275305"/>
                <a:ext cx="1121903" cy="1495516"/>
                <a:chOff x="793" y="1902"/>
                <a:chExt cx="454" cy="748"/>
              </a:xfrm>
            </p:grpSpPr>
            <p:grpSp>
              <p:nvGrpSpPr>
                <p:cNvPr id="237" name="Group 25">
                  <a:extLst>
                    <a:ext uri="{FF2B5EF4-FFF2-40B4-BE49-F238E27FC236}">
                      <a16:creationId xmlns:a16="http://schemas.microsoft.com/office/drawing/2014/main" id="{218CA10B-1D53-4E3F-92CC-F3AEC432A8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243" name="Oval 242">
                    <a:extLst>
                      <a:ext uri="{FF2B5EF4-FFF2-40B4-BE49-F238E27FC236}">
                        <a16:creationId xmlns:a16="http://schemas.microsoft.com/office/drawing/2014/main" id="{3D165789-D09A-4D51-B788-69B30A250D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7D40E3E1-FCED-4761-891B-9E027B045D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45" name="AutoShape 28">
                    <a:extLst>
                      <a:ext uri="{FF2B5EF4-FFF2-40B4-BE49-F238E27FC236}">
                        <a16:creationId xmlns:a16="http://schemas.microsoft.com/office/drawing/2014/main" id="{30E2583C-24FD-4F46-B48F-E1C7B884732B}"/>
                      </a:ext>
                    </a:extLst>
                  </p:cNvPr>
                  <p:cNvCxnSpPr>
                    <a:cxnSpLocks noChangeShapeType="1"/>
                    <a:stCxn id="244" idx="4"/>
                    <a:endCxn id="243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38" name="Group 29">
                  <a:extLst>
                    <a:ext uri="{FF2B5EF4-FFF2-40B4-BE49-F238E27FC236}">
                      <a16:creationId xmlns:a16="http://schemas.microsoft.com/office/drawing/2014/main" id="{76F91C53-B287-44F5-9BA0-CA9693EB66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240" name="Oval 30">
                    <a:extLst>
                      <a:ext uri="{FF2B5EF4-FFF2-40B4-BE49-F238E27FC236}">
                        <a16:creationId xmlns:a16="http://schemas.microsoft.com/office/drawing/2014/main" id="{7F14D2D1-2EA1-4084-A8A9-7CFA34DB7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1" name="Oval 31">
                    <a:extLst>
                      <a:ext uri="{FF2B5EF4-FFF2-40B4-BE49-F238E27FC236}">
                        <a16:creationId xmlns:a16="http://schemas.microsoft.com/office/drawing/2014/main" id="{27DC62A5-6A5D-4917-B410-E6F83C22BF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242" name="AutoShape 32">
                    <a:extLst>
                      <a:ext uri="{FF2B5EF4-FFF2-40B4-BE49-F238E27FC236}">
                        <a16:creationId xmlns:a16="http://schemas.microsoft.com/office/drawing/2014/main" id="{AB8A2738-7A0E-4B48-A8F9-97E27E4E75D5}"/>
                      </a:ext>
                    </a:extLst>
                  </p:cNvPr>
                  <p:cNvCxnSpPr>
                    <a:cxnSpLocks noChangeShapeType="1"/>
                    <a:stCxn id="241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39" name="AutoShape 33">
                  <a:extLst>
                    <a:ext uri="{FF2B5EF4-FFF2-40B4-BE49-F238E27FC236}">
                      <a16:creationId xmlns:a16="http://schemas.microsoft.com/office/drawing/2014/main" id="{3A07F79B-4208-4CC5-8FEB-71AFAD78DDA9}"/>
                    </a:ext>
                  </a:extLst>
                </p:cNvPr>
                <p:cNvCxnSpPr>
                  <a:cxnSpLocks noChangeShapeType="1"/>
                  <a:stCxn id="244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34" name="Text Box 59">
                <a:extLst>
                  <a:ext uri="{FF2B5EF4-FFF2-40B4-BE49-F238E27FC236}">
                    <a16:creationId xmlns:a16="http://schemas.microsoft.com/office/drawing/2014/main" id="{4AF1CE07-03CB-4A5D-BE4F-302DEF08D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5964" y="4465588"/>
                <a:ext cx="5433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sz="1600" i="1" dirty="0"/>
                  <a:t>41</a:t>
                </a:r>
                <a:endParaRPr lang="en-US" altLang="en-US" sz="1600" baseline="-25000" dirty="0"/>
              </a:p>
            </p:txBody>
          </p:sp>
          <p:sp>
            <p:nvSpPr>
              <p:cNvPr id="235" name="Text Box 59">
                <a:extLst>
                  <a:ext uri="{FF2B5EF4-FFF2-40B4-BE49-F238E27FC236}">
                    <a16:creationId xmlns:a16="http://schemas.microsoft.com/office/drawing/2014/main" id="{DDCD7A5E-CB64-4789-9FE1-822A40505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2497" y="3801235"/>
                <a:ext cx="4485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33</a:t>
                </a:r>
                <a:endParaRPr lang="en-US" altLang="en-US" baseline="-25000" dirty="0"/>
              </a:p>
            </p:txBody>
          </p:sp>
          <p:sp>
            <p:nvSpPr>
              <p:cNvPr id="236" name="Text Box 59">
                <a:extLst>
                  <a:ext uri="{FF2B5EF4-FFF2-40B4-BE49-F238E27FC236}">
                    <a16:creationId xmlns:a16="http://schemas.microsoft.com/office/drawing/2014/main" id="{910A982A-411F-4F50-AD67-1D1BA79F8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3732" y="3263307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15</a:t>
                </a:r>
                <a:endParaRPr lang="en-US" altLang="en-US" baseline="-25000" dirty="0"/>
              </a:p>
            </p:txBody>
          </p:sp>
        </p:grpSp>
        <p:sp>
          <p:nvSpPr>
            <p:cNvPr id="232" name="Text Box 59">
              <a:extLst>
                <a:ext uri="{FF2B5EF4-FFF2-40B4-BE49-F238E27FC236}">
                  <a16:creationId xmlns:a16="http://schemas.microsoft.com/office/drawing/2014/main" id="{03CF0A1F-4375-4C69-A8D6-CB882F5D2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087" y="2396660"/>
              <a:ext cx="4295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28</a:t>
              </a:r>
              <a:endParaRPr lang="en-US" altLang="en-US" baseline="-25000" dirty="0"/>
            </a:p>
          </p:txBody>
        </p:sp>
      </p:grpSp>
      <p:sp>
        <p:nvSpPr>
          <p:cNvPr id="181" name="Line 37">
            <a:extLst>
              <a:ext uri="{FF2B5EF4-FFF2-40B4-BE49-F238E27FC236}">
                <a16:creationId xmlns:a16="http://schemas.microsoft.com/office/drawing/2014/main" id="{99ACE975-7F43-43BE-9123-98DCB12A7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975" y="4259180"/>
            <a:ext cx="1662904" cy="69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5571250-60E7-4898-A908-6780ED402EEF}"/>
              </a:ext>
            </a:extLst>
          </p:cNvPr>
          <p:cNvGrpSpPr/>
          <p:nvPr/>
        </p:nvGrpSpPr>
        <p:grpSpPr>
          <a:xfrm>
            <a:off x="4075609" y="4080131"/>
            <a:ext cx="448001" cy="936992"/>
            <a:chOff x="1769184" y="1823795"/>
            <a:chExt cx="448001" cy="936992"/>
          </a:xfrm>
        </p:grpSpPr>
        <p:grpSp>
          <p:nvGrpSpPr>
            <p:cNvPr id="225" name="Group 9">
              <a:extLst>
                <a:ext uri="{FF2B5EF4-FFF2-40B4-BE49-F238E27FC236}">
                  <a16:creationId xmlns:a16="http://schemas.microsoft.com/office/drawing/2014/main" id="{E79495D0-5CB9-44E5-AB75-2718AB6BD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7842" y="1873460"/>
              <a:ext cx="312466" cy="840804"/>
              <a:chOff x="793" y="2115"/>
              <a:chExt cx="136" cy="394"/>
            </a:xfrm>
          </p:grpSpPr>
          <p:sp>
            <p:nvSpPr>
              <p:cNvPr id="228" name="Oval 10">
                <a:extLst>
                  <a:ext uri="{FF2B5EF4-FFF2-40B4-BE49-F238E27FC236}">
                    <a16:creationId xmlns:a16="http://schemas.microsoft.com/office/drawing/2014/main" id="{E7368BD7-3754-4318-85A8-4F176403B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3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29" name="Oval 11">
                <a:extLst>
                  <a:ext uri="{FF2B5EF4-FFF2-40B4-BE49-F238E27FC236}">
                    <a16:creationId xmlns:a16="http://schemas.microsoft.com/office/drawing/2014/main" id="{7273EE1D-5EED-46AF-AD20-6B1DCED35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30" name="AutoShape 12">
                <a:extLst>
                  <a:ext uri="{FF2B5EF4-FFF2-40B4-BE49-F238E27FC236}">
                    <a16:creationId xmlns:a16="http://schemas.microsoft.com/office/drawing/2014/main" id="{BF553E76-EC38-4DED-8F4A-7674456AD74C}"/>
                  </a:ext>
                </a:extLst>
              </p:cNvPr>
              <p:cNvCxnSpPr>
                <a:cxnSpLocks noChangeShapeType="1"/>
                <a:stCxn id="229" idx="4"/>
                <a:endCxn id="228" idx="0"/>
              </p:cNvCxnSpPr>
              <p:nvPr/>
            </p:nvCxnSpPr>
            <p:spPr bwMode="auto">
              <a:xfrm rot="5400000">
                <a:off x="800" y="2312"/>
                <a:ext cx="122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6" name="Text Box 59">
              <a:extLst>
                <a:ext uri="{FF2B5EF4-FFF2-40B4-BE49-F238E27FC236}">
                  <a16:creationId xmlns:a16="http://schemas.microsoft.com/office/drawing/2014/main" id="{DD4DA6E6-C40C-4EE0-8452-AF798C96F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390" y="1823795"/>
              <a:ext cx="379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3</a:t>
              </a:r>
              <a:endParaRPr lang="en-US" altLang="en-US" baseline="-25000" dirty="0"/>
            </a:p>
          </p:txBody>
        </p:sp>
        <p:sp>
          <p:nvSpPr>
            <p:cNvPr id="227" name="Text Box 59">
              <a:extLst>
                <a:ext uri="{FF2B5EF4-FFF2-40B4-BE49-F238E27FC236}">
                  <a16:creationId xmlns:a16="http://schemas.microsoft.com/office/drawing/2014/main" id="{C3215E3A-358B-4A16-BAC6-13B1F0E4B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184" y="2391455"/>
              <a:ext cx="4274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37</a:t>
              </a:r>
              <a:endParaRPr lang="en-US" altLang="en-US" baseline="-25000" dirty="0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4023520-09C6-4BB2-9FD1-30F3DC55BF21}"/>
              </a:ext>
            </a:extLst>
          </p:cNvPr>
          <p:cNvGrpSpPr/>
          <p:nvPr/>
        </p:nvGrpSpPr>
        <p:grpSpPr>
          <a:xfrm>
            <a:off x="2856116" y="4647791"/>
            <a:ext cx="506931" cy="369332"/>
            <a:chOff x="2355534" y="3744455"/>
            <a:chExt cx="506931" cy="369332"/>
          </a:xfrm>
        </p:grpSpPr>
        <p:sp>
          <p:nvSpPr>
            <p:cNvPr id="223" name="Oval 11">
              <a:extLst>
                <a:ext uri="{FF2B5EF4-FFF2-40B4-BE49-F238E27FC236}">
                  <a16:creationId xmlns:a16="http://schemas.microsoft.com/office/drawing/2014/main" id="{A8770C89-CDC1-40A4-9538-D8616552A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86" y="3797303"/>
              <a:ext cx="312466" cy="290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224" name="Text Box 59">
              <a:extLst>
                <a:ext uri="{FF2B5EF4-FFF2-40B4-BE49-F238E27FC236}">
                  <a16:creationId xmlns:a16="http://schemas.microsoft.com/office/drawing/2014/main" id="{90309CBC-3243-4A10-BA5F-20220E68B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5534" y="3744455"/>
              <a:ext cx="5069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18</a:t>
              </a:r>
              <a:endParaRPr lang="en-US" altLang="en-US" baseline="-25000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D50430-7A8C-4E84-A30E-309F4BE2B7EE}"/>
              </a:ext>
            </a:extLst>
          </p:cNvPr>
          <p:cNvGrpSpPr/>
          <p:nvPr/>
        </p:nvGrpSpPr>
        <p:grpSpPr>
          <a:xfrm>
            <a:off x="5127016" y="4080131"/>
            <a:ext cx="2645902" cy="2081804"/>
            <a:chOff x="5895145" y="1885635"/>
            <a:chExt cx="2645902" cy="2081804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DE8C568D-5AF3-4095-8BA2-E7911454DDFE}"/>
                </a:ext>
              </a:extLst>
            </p:cNvPr>
            <p:cNvGrpSpPr/>
            <p:nvPr/>
          </p:nvGrpSpPr>
          <p:grpSpPr>
            <a:xfrm>
              <a:off x="7288018" y="1885635"/>
              <a:ext cx="1253029" cy="1547972"/>
              <a:chOff x="6632145" y="1925650"/>
              <a:chExt cx="1253029" cy="1547972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3E8A9882-9875-4901-A1F2-A1C517509522}"/>
                  </a:ext>
                </a:extLst>
              </p:cNvPr>
              <p:cNvGrpSpPr/>
              <p:nvPr/>
            </p:nvGrpSpPr>
            <p:grpSpPr>
              <a:xfrm>
                <a:off x="6657890" y="1925650"/>
                <a:ext cx="1227284" cy="1547972"/>
                <a:chOff x="6515964" y="3256170"/>
                <a:chExt cx="1227284" cy="1547972"/>
              </a:xfrm>
            </p:grpSpPr>
            <p:grpSp>
              <p:nvGrpSpPr>
                <p:cNvPr id="210" name="Group 24">
                  <a:extLst>
                    <a:ext uri="{FF2B5EF4-FFF2-40B4-BE49-F238E27FC236}">
                      <a16:creationId xmlns:a16="http://schemas.microsoft.com/office/drawing/2014/main" id="{C58F604F-4C6A-43DC-9B80-D83A0D3B42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214" name="Group 25">
                    <a:extLst>
                      <a:ext uri="{FF2B5EF4-FFF2-40B4-BE49-F238E27FC236}">
                        <a16:creationId xmlns:a16="http://schemas.microsoft.com/office/drawing/2014/main" id="{FB34C729-5B65-4AC5-A165-A797D19854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20" name="Oval 219">
                      <a:extLst>
                        <a:ext uri="{FF2B5EF4-FFF2-40B4-BE49-F238E27FC236}">
                          <a16:creationId xmlns:a16="http://schemas.microsoft.com/office/drawing/2014/main" id="{26DDE8DC-439C-441C-B5FE-5EC9B83809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21" name="Oval 220">
                      <a:extLst>
                        <a:ext uri="{FF2B5EF4-FFF2-40B4-BE49-F238E27FC236}">
                          <a16:creationId xmlns:a16="http://schemas.microsoft.com/office/drawing/2014/main" id="{7FCCD9B6-CA0C-4270-A97B-BF982A0806A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22" name="AutoShape 28">
                      <a:extLst>
                        <a:ext uri="{FF2B5EF4-FFF2-40B4-BE49-F238E27FC236}">
                          <a16:creationId xmlns:a16="http://schemas.microsoft.com/office/drawing/2014/main" id="{011DE7C2-8B0C-46F4-A931-02328BA3D245}"/>
                        </a:ext>
                      </a:extLst>
                    </p:cNvPr>
                    <p:cNvCxnSpPr>
                      <a:cxnSpLocks noChangeShapeType="1"/>
                      <a:stCxn id="221" idx="4"/>
                      <a:endCxn id="220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15" name="Group 29">
                    <a:extLst>
                      <a:ext uri="{FF2B5EF4-FFF2-40B4-BE49-F238E27FC236}">
                        <a16:creationId xmlns:a16="http://schemas.microsoft.com/office/drawing/2014/main" id="{DF01E069-EDBF-40ED-A947-851929F507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17" name="Oval 30">
                      <a:extLst>
                        <a:ext uri="{FF2B5EF4-FFF2-40B4-BE49-F238E27FC236}">
                          <a16:creationId xmlns:a16="http://schemas.microsoft.com/office/drawing/2014/main" id="{61468A50-3395-4B92-8ABE-6C90C934E9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18" name="Oval 31">
                      <a:extLst>
                        <a:ext uri="{FF2B5EF4-FFF2-40B4-BE49-F238E27FC236}">
                          <a16:creationId xmlns:a16="http://schemas.microsoft.com/office/drawing/2014/main" id="{5EB4551B-16F9-4AE2-A7C1-A6DEF8027D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19" name="AutoShape 32">
                      <a:extLst>
                        <a:ext uri="{FF2B5EF4-FFF2-40B4-BE49-F238E27FC236}">
                          <a16:creationId xmlns:a16="http://schemas.microsoft.com/office/drawing/2014/main" id="{48A3D050-1A9D-484A-99D2-AA800B79210C}"/>
                        </a:ext>
                      </a:extLst>
                    </p:cNvPr>
                    <p:cNvCxnSpPr>
                      <a:cxnSpLocks noChangeShapeType="1"/>
                      <a:stCxn id="218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16" name="AutoShape 33">
                    <a:extLst>
                      <a:ext uri="{FF2B5EF4-FFF2-40B4-BE49-F238E27FC236}">
                        <a16:creationId xmlns:a16="http://schemas.microsoft.com/office/drawing/2014/main" id="{4CD31DBB-48BC-421A-86FD-1D5D9D0CA23A}"/>
                      </a:ext>
                    </a:extLst>
                  </p:cNvPr>
                  <p:cNvCxnSpPr>
                    <a:cxnSpLocks noChangeShapeType="1"/>
                    <a:stCxn id="221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11" name="Text Box 59">
                  <a:extLst>
                    <a:ext uri="{FF2B5EF4-FFF2-40B4-BE49-F238E27FC236}">
                      <a16:creationId xmlns:a16="http://schemas.microsoft.com/office/drawing/2014/main" id="{5FE7B6F2-C4D5-4EA8-A932-85BA22AB40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17</a:t>
                  </a:r>
                  <a:endParaRPr lang="en-US" altLang="en-US" sz="1600" baseline="-25000" dirty="0"/>
                </a:p>
              </p:txBody>
            </p:sp>
            <p:sp>
              <p:nvSpPr>
                <p:cNvPr id="212" name="Text Box 59">
                  <a:extLst>
                    <a:ext uri="{FF2B5EF4-FFF2-40B4-BE49-F238E27FC236}">
                      <a16:creationId xmlns:a16="http://schemas.microsoft.com/office/drawing/2014/main" id="{258230EF-834D-4404-BCDE-187D9FCB96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44</a:t>
                  </a:r>
                  <a:endParaRPr lang="en-US" altLang="en-US" baseline="-25000" dirty="0"/>
                </a:p>
              </p:txBody>
            </p:sp>
            <p:sp>
              <p:nvSpPr>
                <p:cNvPr id="213" name="Text Box 59">
                  <a:extLst>
                    <a:ext uri="{FF2B5EF4-FFF2-40B4-BE49-F238E27FC236}">
                      <a16:creationId xmlns:a16="http://schemas.microsoft.com/office/drawing/2014/main" id="{FAB91219-E248-4299-A5A5-3F8CEE5D1B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3661" y="325617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6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09" name="Text Box 59">
                <a:extLst>
                  <a:ext uri="{FF2B5EF4-FFF2-40B4-BE49-F238E27FC236}">
                    <a16:creationId xmlns:a16="http://schemas.microsoft.com/office/drawing/2014/main" id="{65D2135C-E4FC-4CCC-8717-AD94457D5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10</a:t>
                </a:r>
                <a:endParaRPr lang="en-US" altLang="en-US" baseline="-25000" dirty="0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DCEA4A7-0B7F-42E1-AE6D-D160D7137F12}"/>
                </a:ext>
              </a:extLst>
            </p:cNvPr>
            <p:cNvGrpSpPr/>
            <p:nvPr/>
          </p:nvGrpSpPr>
          <p:grpSpPr>
            <a:xfrm>
              <a:off x="5895145" y="2426604"/>
              <a:ext cx="1203100" cy="1540835"/>
              <a:chOff x="6632145" y="1932787"/>
              <a:chExt cx="1203100" cy="1540835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47F9D03B-C4EA-4E54-B477-61F7F69B2878}"/>
                  </a:ext>
                </a:extLst>
              </p:cNvPr>
              <p:cNvGrpSpPr/>
              <p:nvPr/>
            </p:nvGrpSpPr>
            <p:grpSpPr>
              <a:xfrm>
                <a:off x="6657890" y="1932787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195" name="Group 24">
                  <a:extLst>
                    <a:ext uri="{FF2B5EF4-FFF2-40B4-BE49-F238E27FC236}">
                      <a16:creationId xmlns:a16="http://schemas.microsoft.com/office/drawing/2014/main" id="{1EB719C3-85B9-47FB-B629-FFA6F1639A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99" name="Group 25">
                    <a:extLst>
                      <a:ext uri="{FF2B5EF4-FFF2-40B4-BE49-F238E27FC236}">
                        <a16:creationId xmlns:a16="http://schemas.microsoft.com/office/drawing/2014/main" id="{D482AE53-B79B-43E8-8639-4D3144867A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05" name="Oval 204">
                      <a:extLst>
                        <a:ext uri="{FF2B5EF4-FFF2-40B4-BE49-F238E27FC236}">
                          <a16:creationId xmlns:a16="http://schemas.microsoft.com/office/drawing/2014/main" id="{476D0925-65CB-47CD-BEAA-C1CB1F789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06" name="Oval 205">
                      <a:extLst>
                        <a:ext uri="{FF2B5EF4-FFF2-40B4-BE49-F238E27FC236}">
                          <a16:creationId xmlns:a16="http://schemas.microsoft.com/office/drawing/2014/main" id="{64218093-76A6-4E0B-A35C-CC2A95B3EF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07" name="AutoShape 28">
                      <a:extLst>
                        <a:ext uri="{FF2B5EF4-FFF2-40B4-BE49-F238E27FC236}">
                          <a16:creationId xmlns:a16="http://schemas.microsoft.com/office/drawing/2014/main" id="{0ACCD514-12A8-46F2-8B12-8AA28A55E6CC}"/>
                        </a:ext>
                      </a:extLst>
                    </p:cNvPr>
                    <p:cNvCxnSpPr>
                      <a:cxnSpLocks noChangeShapeType="1"/>
                      <a:stCxn id="206" idx="4"/>
                      <a:endCxn id="205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00" name="Group 29">
                    <a:extLst>
                      <a:ext uri="{FF2B5EF4-FFF2-40B4-BE49-F238E27FC236}">
                        <a16:creationId xmlns:a16="http://schemas.microsoft.com/office/drawing/2014/main" id="{013822E8-A7C4-427D-93BA-06995081F5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02" name="Oval 30">
                      <a:extLst>
                        <a:ext uri="{FF2B5EF4-FFF2-40B4-BE49-F238E27FC236}">
                          <a16:creationId xmlns:a16="http://schemas.microsoft.com/office/drawing/2014/main" id="{DA948D28-CE1C-4BE5-BCD4-CF4BB6434C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03" name="Oval 31">
                      <a:extLst>
                        <a:ext uri="{FF2B5EF4-FFF2-40B4-BE49-F238E27FC236}">
                          <a16:creationId xmlns:a16="http://schemas.microsoft.com/office/drawing/2014/main" id="{E46D7DE1-A40A-4345-B8C3-667FF4B812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04" name="AutoShape 32">
                      <a:extLst>
                        <a:ext uri="{FF2B5EF4-FFF2-40B4-BE49-F238E27FC236}">
                          <a16:creationId xmlns:a16="http://schemas.microsoft.com/office/drawing/2014/main" id="{AF33937A-E6EF-4F1E-92EC-0656C392234D}"/>
                        </a:ext>
                      </a:extLst>
                    </p:cNvPr>
                    <p:cNvCxnSpPr>
                      <a:cxnSpLocks noChangeShapeType="1"/>
                      <a:stCxn id="203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01" name="AutoShape 33">
                    <a:extLst>
                      <a:ext uri="{FF2B5EF4-FFF2-40B4-BE49-F238E27FC236}">
                        <a16:creationId xmlns:a16="http://schemas.microsoft.com/office/drawing/2014/main" id="{7C609390-103F-4762-9DA5-5FC747D6B884}"/>
                      </a:ext>
                    </a:extLst>
                  </p:cNvPr>
                  <p:cNvCxnSpPr>
                    <a:cxnSpLocks noChangeShapeType="1"/>
                    <a:stCxn id="206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96" name="Text Box 59">
                  <a:extLst>
                    <a:ext uri="{FF2B5EF4-FFF2-40B4-BE49-F238E27FC236}">
                      <a16:creationId xmlns:a16="http://schemas.microsoft.com/office/drawing/2014/main" id="{093C410D-6AE7-47ED-B88B-32F4B44DF0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56</a:t>
                  </a:r>
                  <a:endParaRPr lang="en-US" altLang="en-US" sz="1600" baseline="-25000" dirty="0"/>
                </a:p>
              </p:txBody>
            </p:sp>
            <p:sp>
              <p:nvSpPr>
                <p:cNvPr id="197" name="Text Box 59">
                  <a:extLst>
                    <a:ext uri="{FF2B5EF4-FFF2-40B4-BE49-F238E27FC236}">
                      <a16:creationId xmlns:a16="http://schemas.microsoft.com/office/drawing/2014/main" id="{0B537106-24D9-4D8E-B7D3-7AEB7A6C03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31</a:t>
                  </a:r>
                  <a:endParaRPr lang="en-US" altLang="en-US" baseline="-25000" dirty="0"/>
                </a:p>
              </p:txBody>
            </p:sp>
            <p:sp>
              <p:nvSpPr>
                <p:cNvPr id="198" name="Text Box 59">
                  <a:extLst>
                    <a:ext uri="{FF2B5EF4-FFF2-40B4-BE49-F238E27FC236}">
                      <a16:creationId xmlns:a16="http://schemas.microsoft.com/office/drawing/2014/main" id="{6C345E67-2E9E-4176-A0EF-999BAEB52A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29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94" name="Text Box 59">
                <a:extLst>
                  <a:ext uri="{FF2B5EF4-FFF2-40B4-BE49-F238E27FC236}">
                    <a16:creationId xmlns:a16="http://schemas.microsoft.com/office/drawing/2014/main" id="{63066597-B150-42CE-A785-0ACC1F5FF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48</a:t>
                </a:r>
                <a:endParaRPr lang="en-US" altLang="en-US" baseline="-25000" dirty="0"/>
              </a:p>
            </p:txBody>
          </p:sp>
        </p:grpSp>
        <p:cxnSp>
          <p:nvCxnSpPr>
            <p:cNvPr id="192" name="AutoShape 33">
              <a:extLst>
                <a:ext uri="{FF2B5EF4-FFF2-40B4-BE49-F238E27FC236}">
                  <a16:creationId xmlns:a16="http://schemas.microsoft.com/office/drawing/2014/main" id="{950A8288-6ED4-4556-922D-878C399EDB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60966" y="2211350"/>
              <a:ext cx="1185572" cy="244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1D221E-737E-442C-BD30-F91A0CB84836}"/>
                  </a:ext>
                </a:extLst>
              </p:cNvPr>
              <p:cNvSpPr txBox="1"/>
              <p:nvPr/>
            </p:nvSpPr>
            <p:spPr>
              <a:xfrm>
                <a:off x="3889740" y="3830960"/>
                <a:ext cx="1084303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1D221E-737E-442C-BD30-F91A0CB84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40" y="3830960"/>
                <a:ext cx="1084303" cy="341632"/>
              </a:xfrm>
              <a:prstGeom prst="rect">
                <a:avLst/>
              </a:prstGeom>
              <a:blipFill>
                <a:blip r:embed="rId5"/>
                <a:stretch>
                  <a:fillRect l="-4494" t="-17857" b="-26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00C66369-1EBC-4D61-BC16-431BCF66294B}"/>
              </a:ext>
            </a:extLst>
          </p:cNvPr>
          <p:cNvSpPr txBox="1"/>
          <p:nvPr/>
        </p:nvSpPr>
        <p:spPr>
          <a:xfrm>
            <a:off x="3393954" y="4399029"/>
            <a:ext cx="32608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88" name="Line 37">
            <a:extLst>
              <a:ext uri="{FF2B5EF4-FFF2-40B4-BE49-F238E27FC236}">
                <a16:creationId xmlns:a16="http://schemas.microsoft.com/office/drawing/2014/main" id="{846D391E-0F1D-4F01-9440-258D821F4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7429" y="4270529"/>
            <a:ext cx="832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cxnSp>
        <p:nvCxnSpPr>
          <p:cNvPr id="189" name="AutoShape 12">
            <a:extLst>
              <a:ext uri="{FF2B5EF4-FFF2-40B4-BE49-F238E27FC236}">
                <a16:creationId xmlns:a16="http://schemas.microsoft.com/office/drawing/2014/main" id="{4B33D259-3534-4F37-AC5C-21A0BD8AE2E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913569" y="4569910"/>
            <a:ext cx="260350" cy="22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01A2CD4-77BC-49E2-9B0A-CE42F8CE684C}"/>
                  </a:ext>
                </a:extLst>
              </p:cNvPr>
              <p:cNvSpPr txBox="1"/>
              <p:nvPr/>
            </p:nvSpPr>
            <p:spPr>
              <a:xfrm>
                <a:off x="2056622" y="3791892"/>
                <a:ext cx="11312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1800" dirty="0" err="1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prev</a:t>
                </a: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IN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01A2CD4-77BC-49E2-9B0A-CE42F8CE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22" y="3791892"/>
                <a:ext cx="1131285" cy="369332"/>
              </a:xfrm>
              <a:prstGeom prst="rect">
                <a:avLst/>
              </a:prstGeom>
              <a:blipFill>
                <a:blip r:embed="rId6"/>
                <a:stretch>
                  <a:fillRect l="-430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AutoShape 33">
            <a:extLst>
              <a:ext uri="{FF2B5EF4-FFF2-40B4-BE49-F238E27FC236}">
                <a16:creationId xmlns:a16="http://schemas.microsoft.com/office/drawing/2014/main" id="{BE24CE3B-97D5-4332-AC05-29BB5CF639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4423" y="4403855"/>
            <a:ext cx="501677" cy="344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19896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F93E25-B6AF-46DD-AC37-8A53C623F966}"/>
              </a:ext>
            </a:extLst>
          </p:cNvPr>
          <p:cNvGrpSpPr/>
          <p:nvPr/>
        </p:nvGrpSpPr>
        <p:grpSpPr>
          <a:xfrm>
            <a:off x="710928" y="1842672"/>
            <a:ext cx="7300439" cy="2924704"/>
            <a:chOff x="472479" y="3828808"/>
            <a:chExt cx="7300439" cy="2924704"/>
          </a:xfrm>
        </p:grpSpPr>
        <p:sp>
          <p:nvSpPr>
            <p:cNvPr id="176" name="Line 37">
              <a:extLst>
                <a:ext uri="{FF2B5EF4-FFF2-40B4-BE49-F238E27FC236}">
                  <a16:creationId xmlns:a16="http://schemas.microsoft.com/office/drawing/2014/main" id="{CF8C1B51-B358-4129-9DDA-72C970D34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2229" y="4288784"/>
              <a:ext cx="921342" cy="11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2AC281F-705B-4E32-B55A-FD049B5ABAEB}"/>
                </a:ext>
              </a:extLst>
            </p:cNvPr>
            <p:cNvGrpSpPr/>
            <p:nvPr/>
          </p:nvGrpSpPr>
          <p:grpSpPr>
            <a:xfrm>
              <a:off x="3365230" y="4640091"/>
              <a:ext cx="448001" cy="936992"/>
              <a:chOff x="1769184" y="1823795"/>
              <a:chExt cx="448001" cy="936992"/>
            </a:xfrm>
          </p:grpSpPr>
          <p:grpSp>
            <p:nvGrpSpPr>
              <p:cNvPr id="250" name="Group 9">
                <a:extLst>
                  <a:ext uri="{FF2B5EF4-FFF2-40B4-BE49-F238E27FC236}">
                    <a16:creationId xmlns:a16="http://schemas.microsoft.com/office/drawing/2014/main" id="{93CA9DB4-1848-4BE5-9689-58849C48E8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53" name="Oval 10">
                  <a:extLst>
                    <a:ext uri="{FF2B5EF4-FFF2-40B4-BE49-F238E27FC236}">
                      <a16:creationId xmlns:a16="http://schemas.microsoft.com/office/drawing/2014/main" id="{C9D4E631-39C1-438D-858F-C3240DEA5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54" name="Oval 11">
                  <a:extLst>
                    <a:ext uri="{FF2B5EF4-FFF2-40B4-BE49-F238E27FC236}">
                      <a16:creationId xmlns:a16="http://schemas.microsoft.com/office/drawing/2014/main" id="{C4545C28-C474-432E-A8DB-7D31734FC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55" name="AutoShape 12">
                  <a:extLst>
                    <a:ext uri="{FF2B5EF4-FFF2-40B4-BE49-F238E27FC236}">
                      <a16:creationId xmlns:a16="http://schemas.microsoft.com/office/drawing/2014/main" id="{60D9140E-31C4-4046-BCF9-D9DF9AF267C5}"/>
                    </a:ext>
                  </a:extLst>
                </p:cNvPr>
                <p:cNvCxnSpPr>
                  <a:cxnSpLocks noChangeShapeType="1"/>
                  <a:stCxn id="254" idx="4"/>
                  <a:endCxn id="253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51" name="Text Box 59">
                <a:extLst>
                  <a:ext uri="{FF2B5EF4-FFF2-40B4-BE49-F238E27FC236}">
                    <a16:creationId xmlns:a16="http://schemas.microsoft.com/office/drawing/2014/main" id="{D98892FD-5F43-4371-ACAF-67D134614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252" name="Text Box 59">
                <a:extLst>
                  <a:ext uri="{FF2B5EF4-FFF2-40B4-BE49-F238E27FC236}">
                    <a16:creationId xmlns:a16="http://schemas.microsoft.com/office/drawing/2014/main" id="{BF7127BD-F733-4FBB-8A12-3524985F9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5F2CB5-2EB6-4F85-A34A-BCDB48B558FC}"/>
                </a:ext>
              </a:extLst>
            </p:cNvPr>
            <p:cNvGrpSpPr/>
            <p:nvPr/>
          </p:nvGrpSpPr>
          <p:grpSpPr>
            <a:xfrm>
              <a:off x="2800379" y="4085863"/>
              <a:ext cx="506931" cy="369332"/>
              <a:chOff x="2334361" y="3735014"/>
              <a:chExt cx="506931" cy="369332"/>
            </a:xfrm>
          </p:grpSpPr>
          <p:sp>
            <p:nvSpPr>
              <p:cNvPr id="248" name="Oval 11">
                <a:extLst>
                  <a:ext uri="{FF2B5EF4-FFF2-40B4-BE49-F238E27FC236}">
                    <a16:creationId xmlns:a16="http://schemas.microsoft.com/office/drawing/2014/main" id="{1B5BB962-8105-4362-B40E-D311FC061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49" name="Text Box 59">
                <a:extLst>
                  <a:ext uri="{FF2B5EF4-FFF2-40B4-BE49-F238E27FC236}">
                    <a16:creationId xmlns:a16="http://schemas.microsoft.com/office/drawing/2014/main" id="{79DD93D1-C912-4ABE-8BB9-D59F06E82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35014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E20C82E-41A9-473E-BA4D-95453F8BBC91}"/>
                </a:ext>
              </a:extLst>
            </p:cNvPr>
            <p:cNvGrpSpPr/>
            <p:nvPr/>
          </p:nvGrpSpPr>
          <p:grpSpPr>
            <a:xfrm>
              <a:off x="1969450" y="4121493"/>
              <a:ext cx="865948" cy="369332"/>
              <a:chOff x="1221054" y="3842974"/>
              <a:chExt cx="865948" cy="369332"/>
            </a:xfrm>
          </p:grpSpPr>
          <p:sp>
            <p:nvSpPr>
              <p:cNvPr id="246" name="Text Box 59">
                <a:extLst>
                  <a:ext uri="{FF2B5EF4-FFF2-40B4-BE49-F238E27FC236}">
                    <a16:creationId xmlns:a16="http://schemas.microsoft.com/office/drawing/2014/main" id="{458093ED-DBCA-4775-A7A2-84343D405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47" name="Line 34">
                <a:extLst>
                  <a:ext uri="{FF2B5EF4-FFF2-40B4-BE49-F238E27FC236}">
                    <a16:creationId xmlns:a16="http://schemas.microsoft.com/office/drawing/2014/main" id="{77DC04C0-F805-45F2-B3B8-13A020D66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3EF2261-506C-44A2-B81E-7A0B9521D0B8}"/>
                </a:ext>
              </a:extLst>
            </p:cNvPr>
            <p:cNvGrpSpPr/>
            <p:nvPr/>
          </p:nvGrpSpPr>
          <p:grpSpPr>
            <a:xfrm>
              <a:off x="4477327" y="4080131"/>
              <a:ext cx="1203100" cy="1540835"/>
              <a:chOff x="3034087" y="1892772"/>
              <a:chExt cx="1203100" cy="1540835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5515FD68-C27F-4E5D-B8E9-886577F55F52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233" name="Group 24">
                  <a:extLst>
                    <a:ext uri="{FF2B5EF4-FFF2-40B4-BE49-F238E27FC236}">
                      <a16:creationId xmlns:a16="http://schemas.microsoft.com/office/drawing/2014/main" id="{8C976255-0C3D-4821-8669-4D2ABE60C5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237" name="Group 25">
                    <a:extLst>
                      <a:ext uri="{FF2B5EF4-FFF2-40B4-BE49-F238E27FC236}">
                        <a16:creationId xmlns:a16="http://schemas.microsoft.com/office/drawing/2014/main" id="{218CA10B-1D53-4E3F-92CC-F3AEC432A87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43" name="Oval 242">
                      <a:extLst>
                        <a:ext uri="{FF2B5EF4-FFF2-40B4-BE49-F238E27FC236}">
                          <a16:creationId xmlns:a16="http://schemas.microsoft.com/office/drawing/2014/main" id="{3D165789-D09A-4D51-B788-69B30A250D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44" name="Oval 243">
                      <a:extLst>
                        <a:ext uri="{FF2B5EF4-FFF2-40B4-BE49-F238E27FC236}">
                          <a16:creationId xmlns:a16="http://schemas.microsoft.com/office/drawing/2014/main" id="{7D40E3E1-FCED-4761-891B-9E027B045DB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45" name="AutoShape 28">
                      <a:extLst>
                        <a:ext uri="{FF2B5EF4-FFF2-40B4-BE49-F238E27FC236}">
                          <a16:creationId xmlns:a16="http://schemas.microsoft.com/office/drawing/2014/main" id="{30E2583C-24FD-4F46-B48F-E1C7B884732B}"/>
                        </a:ext>
                      </a:extLst>
                    </p:cNvPr>
                    <p:cNvCxnSpPr>
                      <a:cxnSpLocks noChangeShapeType="1"/>
                      <a:stCxn id="244" idx="4"/>
                      <a:endCxn id="243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38" name="Group 29">
                    <a:extLst>
                      <a:ext uri="{FF2B5EF4-FFF2-40B4-BE49-F238E27FC236}">
                        <a16:creationId xmlns:a16="http://schemas.microsoft.com/office/drawing/2014/main" id="{76F91C53-B287-44F5-9BA0-CA9693EB66C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40" name="Oval 30">
                      <a:extLst>
                        <a:ext uri="{FF2B5EF4-FFF2-40B4-BE49-F238E27FC236}">
                          <a16:creationId xmlns:a16="http://schemas.microsoft.com/office/drawing/2014/main" id="{7F14D2D1-2EA1-4084-A8A9-7CFA34DB70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41" name="Oval 31">
                      <a:extLst>
                        <a:ext uri="{FF2B5EF4-FFF2-40B4-BE49-F238E27FC236}">
                          <a16:creationId xmlns:a16="http://schemas.microsoft.com/office/drawing/2014/main" id="{27DC62A5-6A5D-4917-B410-E6F83C22BF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42" name="AutoShape 32">
                      <a:extLst>
                        <a:ext uri="{FF2B5EF4-FFF2-40B4-BE49-F238E27FC236}">
                          <a16:creationId xmlns:a16="http://schemas.microsoft.com/office/drawing/2014/main" id="{AB8A2738-7A0E-4B48-A8F9-97E27E4E75D5}"/>
                        </a:ext>
                      </a:extLst>
                    </p:cNvPr>
                    <p:cNvCxnSpPr>
                      <a:cxnSpLocks noChangeShapeType="1"/>
                      <a:stCxn id="241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39" name="AutoShape 33">
                    <a:extLst>
                      <a:ext uri="{FF2B5EF4-FFF2-40B4-BE49-F238E27FC236}">
                        <a16:creationId xmlns:a16="http://schemas.microsoft.com/office/drawing/2014/main" id="{3A07F79B-4208-4CC5-8FEB-71AFAD78DDA9}"/>
                      </a:ext>
                    </a:extLst>
                  </p:cNvPr>
                  <p:cNvCxnSpPr>
                    <a:cxnSpLocks noChangeShapeType="1"/>
                    <a:stCxn id="244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34" name="Text Box 59">
                  <a:extLst>
                    <a:ext uri="{FF2B5EF4-FFF2-40B4-BE49-F238E27FC236}">
                      <a16:creationId xmlns:a16="http://schemas.microsoft.com/office/drawing/2014/main" id="{4AF1CE07-03CB-4A5D-BE4F-302DEF08DF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235" name="Text Box 59">
                  <a:extLst>
                    <a:ext uri="{FF2B5EF4-FFF2-40B4-BE49-F238E27FC236}">
                      <a16:creationId xmlns:a16="http://schemas.microsoft.com/office/drawing/2014/main" id="{DDCD7A5E-CB64-4789-9FE1-822A40505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236" name="Text Box 59">
                  <a:extLst>
                    <a:ext uri="{FF2B5EF4-FFF2-40B4-BE49-F238E27FC236}">
                      <a16:creationId xmlns:a16="http://schemas.microsoft.com/office/drawing/2014/main" id="{910A982A-411F-4F50-AD67-1D1BA79F8A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32" name="Text Box 59">
                <a:extLst>
                  <a:ext uri="{FF2B5EF4-FFF2-40B4-BE49-F238E27FC236}">
                    <a16:creationId xmlns:a16="http://schemas.microsoft.com/office/drawing/2014/main" id="{03CF0A1F-4375-4C69-A8D6-CB882F5D2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181" name="Line 37">
              <a:extLst>
                <a:ext uri="{FF2B5EF4-FFF2-40B4-BE49-F238E27FC236}">
                  <a16:creationId xmlns:a16="http://schemas.microsoft.com/office/drawing/2014/main" id="{99ACE975-7F43-43BE-9123-98DCB12A7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4975" y="4259180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C5571250-60E7-4898-A908-6780ED402EEF}"/>
                </a:ext>
              </a:extLst>
            </p:cNvPr>
            <p:cNvGrpSpPr/>
            <p:nvPr/>
          </p:nvGrpSpPr>
          <p:grpSpPr>
            <a:xfrm>
              <a:off x="4075609" y="4080131"/>
              <a:ext cx="448001" cy="936992"/>
              <a:chOff x="1769184" y="1823795"/>
              <a:chExt cx="448001" cy="936992"/>
            </a:xfrm>
          </p:grpSpPr>
          <p:grpSp>
            <p:nvGrpSpPr>
              <p:cNvPr id="225" name="Group 9">
                <a:extLst>
                  <a:ext uri="{FF2B5EF4-FFF2-40B4-BE49-F238E27FC236}">
                    <a16:creationId xmlns:a16="http://schemas.microsoft.com/office/drawing/2014/main" id="{E79495D0-5CB9-44E5-AB75-2718AB6BD1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228" name="Oval 10">
                  <a:extLst>
                    <a:ext uri="{FF2B5EF4-FFF2-40B4-BE49-F238E27FC236}">
                      <a16:creationId xmlns:a16="http://schemas.microsoft.com/office/drawing/2014/main" id="{E7368BD7-3754-4318-85A8-4F176403B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29" name="Oval 11">
                  <a:extLst>
                    <a:ext uri="{FF2B5EF4-FFF2-40B4-BE49-F238E27FC236}">
                      <a16:creationId xmlns:a16="http://schemas.microsoft.com/office/drawing/2014/main" id="{7273EE1D-5EED-46AF-AD20-6B1DCED35F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230" name="AutoShape 12">
                  <a:extLst>
                    <a:ext uri="{FF2B5EF4-FFF2-40B4-BE49-F238E27FC236}">
                      <a16:creationId xmlns:a16="http://schemas.microsoft.com/office/drawing/2014/main" id="{BF553E76-EC38-4DED-8F4A-7674456AD74C}"/>
                    </a:ext>
                  </a:extLst>
                </p:cNvPr>
                <p:cNvCxnSpPr>
                  <a:cxnSpLocks noChangeShapeType="1"/>
                  <a:stCxn id="229" idx="4"/>
                  <a:endCxn id="228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26" name="Text Box 59">
                <a:extLst>
                  <a:ext uri="{FF2B5EF4-FFF2-40B4-BE49-F238E27FC236}">
                    <a16:creationId xmlns:a16="http://schemas.microsoft.com/office/drawing/2014/main" id="{DD4DA6E6-C40C-4EE0-8452-AF798C96F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C3215E3A-358B-4A16-BAC6-13B1F0E4B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4023520-09C6-4BB2-9FD1-30F3DC55BF21}"/>
                </a:ext>
              </a:extLst>
            </p:cNvPr>
            <p:cNvGrpSpPr/>
            <p:nvPr/>
          </p:nvGrpSpPr>
          <p:grpSpPr>
            <a:xfrm>
              <a:off x="2856116" y="4647791"/>
              <a:ext cx="506931" cy="369332"/>
              <a:chOff x="2355534" y="3744455"/>
              <a:chExt cx="506931" cy="369332"/>
            </a:xfrm>
          </p:grpSpPr>
          <p:sp>
            <p:nvSpPr>
              <p:cNvPr id="223" name="Oval 11">
                <a:extLst>
                  <a:ext uri="{FF2B5EF4-FFF2-40B4-BE49-F238E27FC236}">
                    <a16:creationId xmlns:a16="http://schemas.microsoft.com/office/drawing/2014/main" id="{A8770C89-CDC1-40A4-9538-D8616552A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24" name="Text Box 59">
                <a:extLst>
                  <a:ext uri="{FF2B5EF4-FFF2-40B4-BE49-F238E27FC236}">
                    <a16:creationId xmlns:a16="http://schemas.microsoft.com/office/drawing/2014/main" id="{90309CBC-3243-4A10-BA5F-20220E68B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0D50430-7A8C-4E84-A30E-309F4BE2B7EE}"/>
                </a:ext>
              </a:extLst>
            </p:cNvPr>
            <p:cNvGrpSpPr/>
            <p:nvPr/>
          </p:nvGrpSpPr>
          <p:grpSpPr>
            <a:xfrm>
              <a:off x="5127016" y="4080131"/>
              <a:ext cx="2645902" cy="2081804"/>
              <a:chOff x="5895145" y="1885635"/>
              <a:chExt cx="2645902" cy="2081804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DE8C568D-5AF3-4095-8BA2-E7911454DDF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3E8A9882-9875-4901-A1F2-A1C517509522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210" name="Group 24">
                    <a:extLst>
                      <a:ext uri="{FF2B5EF4-FFF2-40B4-BE49-F238E27FC236}">
                        <a16:creationId xmlns:a16="http://schemas.microsoft.com/office/drawing/2014/main" id="{C58F604F-4C6A-43DC-9B80-D83A0D3B42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14" name="Group 25">
                      <a:extLst>
                        <a:ext uri="{FF2B5EF4-FFF2-40B4-BE49-F238E27FC236}">
                          <a16:creationId xmlns:a16="http://schemas.microsoft.com/office/drawing/2014/main" id="{FB34C729-5B65-4AC5-A165-A797D19854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26DDE8DC-439C-441C-B5FE-5EC9B83809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21" name="Oval 220">
                        <a:extLst>
                          <a:ext uri="{FF2B5EF4-FFF2-40B4-BE49-F238E27FC236}">
                            <a16:creationId xmlns:a16="http://schemas.microsoft.com/office/drawing/2014/main" id="{7FCCD9B6-CA0C-4270-A97B-BF982A0806A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22" name="AutoShape 28">
                        <a:extLst>
                          <a:ext uri="{FF2B5EF4-FFF2-40B4-BE49-F238E27FC236}">
                            <a16:creationId xmlns:a16="http://schemas.microsoft.com/office/drawing/2014/main" id="{011DE7C2-8B0C-46F4-A931-02328BA3D245}"/>
                          </a:ext>
                        </a:extLst>
                      </p:cNvPr>
                      <p:cNvCxnSpPr>
                        <a:cxnSpLocks noChangeShapeType="1"/>
                        <a:stCxn id="221" idx="4"/>
                        <a:endCxn id="220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15" name="Group 29">
                      <a:extLst>
                        <a:ext uri="{FF2B5EF4-FFF2-40B4-BE49-F238E27FC236}">
                          <a16:creationId xmlns:a16="http://schemas.microsoft.com/office/drawing/2014/main" id="{DF01E069-EDBF-40ED-A947-851929F5077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17" name="Oval 30">
                        <a:extLst>
                          <a:ext uri="{FF2B5EF4-FFF2-40B4-BE49-F238E27FC236}">
                            <a16:creationId xmlns:a16="http://schemas.microsoft.com/office/drawing/2014/main" id="{61468A50-3395-4B92-8ABE-6C90C934E9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18" name="Oval 31">
                        <a:extLst>
                          <a:ext uri="{FF2B5EF4-FFF2-40B4-BE49-F238E27FC236}">
                            <a16:creationId xmlns:a16="http://schemas.microsoft.com/office/drawing/2014/main" id="{5EB4551B-16F9-4AE2-A7C1-A6DEF8027D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19" name="AutoShape 32">
                        <a:extLst>
                          <a:ext uri="{FF2B5EF4-FFF2-40B4-BE49-F238E27FC236}">
                            <a16:creationId xmlns:a16="http://schemas.microsoft.com/office/drawing/2014/main" id="{48A3D050-1A9D-484A-99D2-AA800B79210C}"/>
                          </a:ext>
                        </a:extLst>
                      </p:cNvPr>
                      <p:cNvCxnSpPr>
                        <a:cxnSpLocks noChangeShapeType="1"/>
                        <a:stCxn id="218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16" name="AutoShape 33">
                      <a:extLst>
                        <a:ext uri="{FF2B5EF4-FFF2-40B4-BE49-F238E27FC236}">
                          <a16:creationId xmlns:a16="http://schemas.microsoft.com/office/drawing/2014/main" id="{4CD31DBB-48BC-421A-86FD-1D5D9D0CA23A}"/>
                        </a:ext>
                      </a:extLst>
                    </p:cNvPr>
                    <p:cNvCxnSpPr>
                      <a:cxnSpLocks noChangeShapeType="1"/>
                      <a:stCxn id="221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11" name="Text Box 59">
                    <a:extLst>
                      <a:ext uri="{FF2B5EF4-FFF2-40B4-BE49-F238E27FC236}">
                        <a16:creationId xmlns:a16="http://schemas.microsoft.com/office/drawing/2014/main" id="{5FE7B6F2-C4D5-4EA8-A932-85BA22AB40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12" name="Text Box 59">
                    <a:extLst>
                      <a:ext uri="{FF2B5EF4-FFF2-40B4-BE49-F238E27FC236}">
                        <a16:creationId xmlns:a16="http://schemas.microsoft.com/office/drawing/2014/main" id="{258230EF-834D-4404-BCDE-187D9FCB96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13" name="Text Box 59">
                    <a:extLst>
                      <a:ext uri="{FF2B5EF4-FFF2-40B4-BE49-F238E27FC236}">
                        <a16:creationId xmlns:a16="http://schemas.microsoft.com/office/drawing/2014/main" id="{FAB91219-E248-4299-A5A5-3F8CEE5D1B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09" name="Text Box 59">
                  <a:extLst>
                    <a:ext uri="{FF2B5EF4-FFF2-40B4-BE49-F238E27FC236}">
                      <a16:creationId xmlns:a16="http://schemas.microsoft.com/office/drawing/2014/main" id="{65D2135C-E4FC-4CCC-8717-AD94457D50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DCEA4A7-0B7F-42E1-AE6D-D160D7137F12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47F9D03B-C4EA-4E54-B477-61F7F69B2878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95" name="Group 24">
                    <a:extLst>
                      <a:ext uri="{FF2B5EF4-FFF2-40B4-BE49-F238E27FC236}">
                        <a16:creationId xmlns:a16="http://schemas.microsoft.com/office/drawing/2014/main" id="{1EB719C3-85B9-47FB-B629-FFA6F1639A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99" name="Group 25">
                      <a:extLst>
                        <a:ext uri="{FF2B5EF4-FFF2-40B4-BE49-F238E27FC236}">
                          <a16:creationId xmlns:a16="http://schemas.microsoft.com/office/drawing/2014/main" id="{D482AE53-B79B-43E8-8639-4D3144867A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476D0925-65CB-47CD-BEAA-C1CB1F789D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06" name="Oval 205">
                        <a:extLst>
                          <a:ext uri="{FF2B5EF4-FFF2-40B4-BE49-F238E27FC236}">
                            <a16:creationId xmlns:a16="http://schemas.microsoft.com/office/drawing/2014/main" id="{64218093-76A6-4E0B-A35C-CC2A95B3EF2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07" name="AutoShape 28">
                        <a:extLst>
                          <a:ext uri="{FF2B5EF4-FFF2-40B4-BE49-F238E27FC236}">
                            <a16:creationId xmlns:a16="http://schemas.microsoft.com/office/drawing/2014/main" id="{0ACCD514-12A8-46F2-8B12-8AA28A55E6CC}"/>
                          </a:ext>
                        </a:extLst>
                      </p:cNvPr>
                      <p:cNvCxnSpPr>
                        <a:cxnSpLocks noChangeShapeType="1"/>
                        <a:stCxn id="206" idx="4"/>
                        <a:endCxn id="205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00" name="Group 29">
                      <a:extLst>
                        <a:ext uri="{FF2B5EF4-FFF2-40B4-BE49-F238E27FC236}">
                          <a16:creationId xmlns:a16="http://schemas.microsoft.com/office/drawing/2014/main" id="{013822E8-A7C4-427D-93BA-06995081F59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02" name="Oval 30">
                        <a:extLst>
                          <a:ext uri="{FF2B5EF4-FFF2-40B4-BE49-F238E27FC236}">
                            <a16:creationId xmlns:a16="http://schemas.microsoft.com/office/drawing/2014/main" id="{DA948D28-CE1C-4BE5-BCD4-CF4BB6434CF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03" name="Oval 31">
                        <a:extLst>
                          <a:ext uri="{FF2B5EF4-FFF2-40B4-BE49-F238E27FC236}">
                            <a16:creationId xmlns:a16="http://schemas.microsoft.com/office/drawing/2014/main" id="{E46D7DE1-A40A-4345-B8C3-667FF4B812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04" name="AutoShape 32">
                        <a:extLst>
                          <a:ext uri="{FF2B5EF4-FFF2-40B4-BE49-F238E27FC236}">
                            <a16:creationId xmlns:a16="http://schemas.microsoft.com/office/drawing/2014/main" id="{AF33937A-E6EF-4F1E-92EC-0656C392234D}"/>
                          </a:ext>
                        </a:extLst>
                      </p:cNvPr>
                      <p:cNvCxnSpPr>
                        <a:cxnSpLocks noChangeShapeType="1"/>
                        <a:stCxn id="203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01" name="AutoShape 33">
                      <a:extLst>
                        <a:ext uri="{FF2B5EF4-FFF2-40B4-BE49-F238E27FC236}">
                          <a16:creationId xmlns:a16="http://schemas.microsoft.com/office/drawing/2014/main" id="{7C609390-103F-4762-9DA5-5FC747D6B884}"/>
                        </a:ext>
                      </a:extLst>
                    </p:cNvPr>
                    <p:cNvCxnSpPr>
                      <a:cxnSpLocks noChangeShapeType="1"/>
                      <a:stCxn id="206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96" name="Text Box 59">
                    <a:extLst>
                      <a:ext uri="{FF2B5EF4-FFF2-40B4-BE49-F238E27FC236}">
                        <a16:creationId xmlns:a16="http://schemas.microsoft.com/office/drawing/2014/main" id="{093C410D-6AE7-47ED-B88B-32F4B44DF0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97" name="Text Box 59">
                    <a:extLst>
                      <a:ext uri="{FF2B5EF4-FFF2-40B4-BE49-F238E27FC236}">
                        <a16:creationId xmlns:a16="http://schemas.microsoft.com/office/drawing/2014/main" id="{0B537106-24D9-4D8E-B7D3-7AEB7A6C03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98" name="Text Box 59">
                    <a:extLst>
                      <a:ext uri="{FF2B5EF4-FFF2-40B4-BE49-F238E27FC236}">
                        <a16:creationId xmlns:a16="http://schemas.microsoft.com/office/drawing/2014/main" id="{6C345E67-2E9E-4176-A0EF-999BAEB52A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94" name="Text Box 59">
                  <a:extLst>
                    <a:ext uri="{FF2B5EF4-FFF2-40B4-BE49-F238E27FC236}">
                      <a16:creationId xmlns:a16="http://schemas.microsoft.com/office/drawing/2014/main" id="{63066597-B150-42CE-A785-0ACC1F5FF1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92" name="AutoShape 33">
                <a:extLst>
                  <a:ext uri="{FF2B5EF4-FFF2-40B4-BE49-F238E27FC236}">
                    <a16:creationId xmlns:a16="http://schemas.microsoft.com/office/drawing/2014/main" id="{950A8288-6ED4-4556-922D-878C399EDB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81D221E-737E-442C-BD30-F91A0CB84836}"/>
                    </a:ext>
                  </a:extLst>
                </p:cNvPr>
                <p:cNvSpPr txBox="1"/>
                <p:nvPr/>
              </p:nvSpPr>
              <p:spPr>
                <a:xfrm>
                  <a:off x="4999281" y="3830301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81D221E-737E-442C-BD30-F91A0CB84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281" y="3830301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4494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0C66369-1EBC-4D61-BC16-431BCF66294B}"/>
                </a:ext>
              </a:extLst>
            </p:cNvPr>
            <p:cNvSpPr txBox="1"/>
            <p:nvPr/>
          </p:nvSpPr>
          <p:spPr>
            <a:xfrm>
              <a:off x="4075609" y="3828808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188" name="Line 37">
              <a:extLst>
                <a:ext uri="{FF2B5EF4-FFF2-40B4-BE49-F238E27FC236}">
                  <a16:creationId xmlns:a16="http://schemas.microsoft.com/office/drawing/2014/main" id="{846D391E-0F1D-4F01-9440-258D821F4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429" y="4270529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cxnSp>
          <p:nvCxnSpPr>
            <p:cNvPr id="189" name="AutoShape 12">
              <a:extLst>
                <a:ext uri="{FF2B5EF4-FFF2-40B4-BE49-F238E27FC236}">
                  <a16:creationId xmlns:a16="http://schemas.microsoft.com/office/drawing/2014/main" id="{4B33D259-3534-4F37-AC5C-21A0BD8AE2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13569" y="4569910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1A2CD4-77BC-49E2-9B0A-CE42F8CE684C}"/>
                </a:ext>
              </a:extLst>
            </p:cNvPr>
            <p:cNvSpPr txBox="1"/>
            <p:nvPr/>
          </p:nvSpPr>
          <p:spPr>
            <a:xfrm>
              <a:off x="472479" y="6384180"/>
              <a:ext cx="1131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IN" dirty="0"/>
            </a:p>
          </p:txBody>
        </p:sp>
        <p:cxnSp>
          <p:nvCxnSpPr>
            <p:cNvPr id="256" name="AutoShape 33">
              <a:extLst>
                <a:ext uri="{FF2B5EF4-FFF2-40B4-BE49-F238E27FC236}">
                  <a16:creationId xmlns:a16="http://schemas.microsoft.com/office/drawing/2014/main" id="{BE24CE3B-97D5-4332-AC05-29BB5CF639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14423" y="4403855"/>
              <a:ext cx="501677" cy="344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36686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34A5B01-4CD8-4922-9043-820522448E02}"/>
              </a:ext>
            </a:extLst>
          </p:cNvPr>
          <p:cNvGrpSpPr/>
          <p:nvPr/>
        </p:nvGrpSpPr>
        <p:grpSpPr>
          <a:xfrm rot="1580881">
            <a:off x="1215106" y="2985474"/>
            <a:ext cx="1361476" cy="615583"/>
            <a:chOff x="4242001" y="3531642"/>
            <a:chExt cx="1006643" cy="244200"/>
          </a:xfrm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57D45686-5264-405E-A60A-A26645EDB940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 Box 59">
              <a:extLst>
                <a:ext uri="{FF2B5EF4-FFF2-40B4-BE49-F238E27FC236}">
                  <a16:creationId xmlns:a16="http://schemas.microsoft.com/office/drawing/2014/main" id="{86AB67AF-5A1D-4860-A37A-80E57782D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3</a:t>
              </a:r>
              <a:endParaRPr lang="en-US" altLang="en-US" sz="2800" b="1" baseline="-250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65F5C00-B2D4-467D-A88F-6109C6CE7E15}"/>
              </a:ext>
            </a:extLst>
          </p:cNvPr>
          <p:cNvGrpSpPr/>
          <p:nvPr/>
        </p:nvGrpSpPr>
        <p:grpSpPr>
          <a:xfrm>
            <a:off x="2285350" y="1725184"/>
            <a:ext cx="5803468" cy="2331457"/>
            <a:chOff x="1969450" y="3830478"/>
            <a:chExt cx="5803468" cy="2331457"/>
          </a:xfrm>
        </p:grpSpPr>
        <p:sp>
          <p:nvSpPr>
            <p:cNvPr id="90" name="Line 37">
              <a:extLst>
                <a:ext uri="{FF2B5EF4-FFF2-40B4-BE49-F238E27FC236}">
                  <a16:creationId xmlns:a16="http://schemas.microsoft.com/office/drawing/2014/main" id="{D03068F1-310C-4AAF-808E-AD5695DFE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2229" y="4288784"/>
              <a:ext cx="921342" cy="11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9060316-7451-42FB-9127-320950C3CB99}"/>
                </a:ext>
              </a:extLst>
            </p:cNvPr>
            <p:cNvGrpSpPr/>
            <p:nvPr/>
          </p:nvGrpSpPr>
          <p:grpSpPr>
            <a:xfrm>
              <a:off x="3365230" y="4640091"/>
              <a:ext cx="448001" cy="936992"/>
              <a:chOff x="1769184" y="1823795"/>
              <a:chExt cx="448001" cy="936992"/>
            </a:xfrm>
          </p:grpSpPr>
          <p:grpSp>
            <p:nvGrpSpPr>
              <p:cNvPr id="165" name="Group 9">
                <a:extLst>
                  <a:ext uri="{FF2B5EF4-FFF2-40B4-BE49-F238E27FC236}">
                    <a16:creationId xmlns:a16="http://schemas.microsoft.com/office/drawing/2014/main" id="{A0F70F7F-CF83-4FC1-AE50-281DDAF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68" name="Oval 10">
                  <a:extLst>
                    <a:ext uri="{FF2B5EF4-FFF2-40B4-BE49-F238E27FC236}">
                      <a16:creationId xmlns:a16="http://schemas.microsoft.com/office/drawing/2014/main" id="{A383B25C-F64F-4DF5-9C20-A8132E7BFC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69" name="Oval 11">
                  <a:extLst>
                    <a:ext uri="{FF2B5EF4-FFF2-40B4-BE49-F238E27FC236}">
                      <a16:creationId xmlns:a16="http://schemas.microsoft.com/office/drawing/2014/main" id="{FE8DC9CE-2A04-4809-A93F-6E08FC28C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70" name="AutoShape 12">
                  <a:extLst>
                    <a:ext uri="{FF2B5EF4-FFF2-40B4-BE49-F238E27FC236}">
                      <a16:creationId xmlns:a16="http://schemas.microsoft.com/office/drawing/2014/main" id="{8F3A4025-35F9-4197-A6F1-1E0D258AFA06}"/>
                    </a:ext>
                  </a:extLst>
                </p:cNvPr>
                <p:cNvCxnSpPr>
                  <a:cxnSpLocks noChangeShapeType="1"/>
                  <a:stCxn id="169" idx="4"/>
                  <a:endCxn id="168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6" name="Text Box 59">
                <a:extLst>
                  <a:ext uri="{FF2B5EF4-FFF2-40B4-BE49-F238E27FC236}">
                    <a16:creationId xmlns:a16="http://schemas.microsoft.com/office/drawing/2014/main" id="{27B9927D-11EE-49FC-B23C-E2A49E0C2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167" name="Text Box 59">
                <a:extLst>
                  <a:ext uri="{FF2B5EF4-FFF2-40B4-BE49-F238E27FC236}">
                    <a16:creationId xmlns:a16="http://schemas.microsoft.com/office/drawing/2014/main" id="{D828FC9E-037F-45F9-A1A9-8A8AE4254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96A1F5-3F4F-4499-821A-550641E9C34B}"/>
                </a:ext>
              </a:extLst>
            </p:cNvPr>
            <p:cNvGrpSpPr/>
            <p:nvPr/>
          </p:nvGrpSpPr>
          <p:grpSpPr>
            <a:xfrm>
              <a:off x="2800379" y="4085863"/>
              <a:ext cx="506931" cy="369332"/>
              <a:chOff x="2334361" y="3735014"/>
              <a:chExt cx="506931" cy="369332"/>
            </a:xfrm>
          </p:grpSpPr>
          <p:sp>
            <p:nvSpPr>
              <p:cNvPr id="163" name="Oval 11">
                <a:extLst>
                  <a:ext uri="{FF2B5EF4-FFF2-40B4-BE49-F238E27FC236}">
                    <a16:creationId xmlns:a16="http://schemas.microsoft.com/office/drawing/2014/main" id="{FAE51DBA-5B98-4FA8-95A7-214B23397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64" name="Text Box 59">
                <a:extLst>
                  <a:ext uri="{FF2B5EF4-FFF2-40B4-BE49-F238E27FC236}">
                    <a16:creationId xmlns:a16="http://schemas.microsoft.com/office/drawing/2014/main" id="{7D2FCDE4-F25F-445A-931C-92BBEEB9B9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35014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5A12693-437C-4247-999F-DED766AD49FD}"/>
                </a:ext>
              </a:extLst>
            </p:cNvPr>
            <p:cNvGrpSpPr/>
            <p:nvPr/>
          </p:nvGrpSpPr>
          <p:grpSpPr>
            <a:xfrm>
              <a:off x="1969450" y="4121493"/>
              <a:ext cx="865948" cy="369332"/>
              <a:chOff x="1221054" y="3842974"/>
              <a:chExt cx="865948" cy="369332"/>
            </a:xfrm>
          </p:grpSpPr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B4D96566-8F93-4D2E-A204-A7BC86862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162" name="Line 34">
                <a:extLst>
                  <a:ext uri="{FF2B5EF4-FFF2-40B4-BE49-F238E27FC236}">
                    <a16:creationId xmlns:a16="http://schemas.microsoft.com/office/drawing/2014/main" id="{ECBA9E95-7462-4CD9-9DE8-3E3B8D62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B844E0B-0130-4F25-A42A-2697D70066DD}"/>
                </a:ext>
              </a:extLst>
            </p:cNvPr>
            <p:cNvGrpSpPr/>
            <p:nvPr/>
          </p:nvGrpSpPr>
          <p:grpSpPr>
            <a:xfrm>
              <a:off x="4477327" y="4080131"/>
              <a:ext cx="1203100" cy="1540835"/>
              <a:chOff x="3034087" y="1892772"/>
              <a:chExt cx="1203100" cy="1540835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CB7B5594-E6AC-4218-AB9D-EFABFDD211BB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148" name="Group 24">
                  <a:extLst>
                    <a:ext uri="{FF2B5EF4-FFF2-40B4-BE49-F238E27FC236}">
                      <a16:creationId xmlns:a16="http://schemas.microsoft.com/office/drawing/2014/main" id="{7433899F-517C-496E-9557-8CDF5ED4BD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52" name="Group 25">
                    <a:extLst>
                      <a:ext uri="{FF2B5EF4-FFF2-40B4-BE49-F238E27FC236}">
                        <a16:creationId xmlns:a16="http://schemas.microsoft.com/office/drawing/2014/main" id="{937DB63B-4EE6-44DB-93E7-DF7F52C8537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DD2F84D0-6792-4F2B-A15F-C6ACBAB7A6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18AE92B5-68AF-4B0B-AE41-777DD442F9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60" name="AutoShape 28">
                      <a:extLst>
                        <a:ext uri="{FF2B5EF4-FFF2-40B4-BE49-F238E27FC236}">
                          <a16:creationId xmlns:a16="http://schemas.microsoft.com/office/drawing/2014/main" id="{DD6682F5-6DF1-4A28-833F-4FA07F71056E}"/>
                        </a:ext>
                      </a:extLst>
                    </p:cNvPr>
                    <p:cNvCxnSpPr>
                      <a:cxnSpLocks noChangeShapeType="1"/>
                      <a:stCxn id="159" idx="4"/>
                      <a:endCxn id="158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53" name="Group 29">
                    <a:extLst>
                      <a:ext uri="{FF2B5EF4-FFF2-40B4-BE49-F238E27FC236}">
                        <a16:creationId xmlns:a16="http://schemas.microsoft.com/office/drawing/2014/main" id="{C3BD5A96-6D98-43AF-A4FE-5C56B8F441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55" name="Oval 30">
                      <a:extLst>
                        <a:ext uri="{FF2B5EF4-FFF2-40B4-BE49-F238E27FC236}">
                          <a16:creationId xmlns:a16="http://schemas.microsoft.com/office/drawing/2014/main" id="{D4A05F2C-3C0E-4C66-BEDA-54F57AC07E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56" name="Oval 31">
                      <a:extLst>
                        <a:ext uri="{FF2B5EF4-FFF2-40B4-BE49-F238E27FC236}">
                          <a16:creationId xmlns:a16="http://schemas.microsoft.com/office/drawing/2014/main" id="{5ACA887B-114B-4FD8-BE31-8CF7860824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57" name="AutoShape 32">
                      <a:extLst>
                        <a:ext uri="{FF2B5EF4-FFF2-40B4-BE49-F238E27FC236}">
                          <a16:creationId xmlns:a16="http://schemas.microsoft.com/office/drawing/2014/main" id="{62ABD2B1-2E7C-4BF4-A551-C4F06DA28BB2}"/>
                        </a:ext>
                      </a:extLst>
                    </p:cNvPr>
                    <p:cNvCxnSpPr>
                      <a:cxnSpLocks noChangeShapeType="1"/>
                      <a:stCxn id="156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54" name="AutoShape 33">
                    <a:extLst>
                      <a:ext uri="{FF2B5EF4-FFF2-40B4-BE49-F238E27FC236}">
                        <a16:creationId xmlns:a16="http://schemas.microsoft.com/office/drawing/2014/main" id="{44BB6815-A292-4920-BCED-1CE54B66D508}"/>
                      </a:ext>
                    </a:extLst>
                  </p:cNvPr>
                  <p:cNvCxnSpPr>
                    <a:cxnSpLocks noChangeShapeType="1"/>
                    <a:stCxn id="159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9" name="Text Box 59">
                  <a:extLst>
                    <a:ext uri="{FF2B5EF4-FFF2-40B4-BE49-F238E27FC236}">
                      <a16:creationId xmlns:a16="http://schemas.microsoft.com/office/drawing/2014/main" id="{27B02312-2AB4-43A7-8DB1-69A9D66D17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150" name="Text Box 59">
                  <a:extLst>
                    <a:ext uri="{FF2B5EF4-FFF2-40B4-BE49-F238E27FC236}">
                      <a16:creationId xmlns:a16="http://schemas.microsoft.com/office/drawing/2014/main" id="{ED88E9D5-6AA3-4E4B-B3FD-2E5F465E8F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151" name="Text Box 59">
                  <a:extLst>
                    <a:ext uri="{FF2B5EF4-FFF2-40B4-BE49-F238E27FC236}">
                      <a16:creationId xmlns:a16="http://schemas.microsoft.com/office/drawing/2014/main" id="{33943395-00F9-4B86-B203-E7E4865D9A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47" name="Text Box 59">
                <a:extLst>
                  <a:ext uri="{FF2B5EF4-FFF2-40B4-BE49-F238E27FC236}">
                    <a16:creationId xmlns:a16="http://schemas.microsoft.com/office/drawing/2014/main" id="{FC205EC0-F323-49DD-A4E1-621C59D2AA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95" name="Line 37">
              <a:extLst>
                <a:ext uri="{FF2B5EF4-FFF2-40B4-BE49-F238E27FC236}">
                  <a16:creationId xmlns:a16="http://schemas.microsoft.com/office/drawing/2014/main" id="{7118FA81-501B-4D19-9D31-D6682A32D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4975" y="4259180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331C34C-24A9-4CED-819D-D8AAB261FC18}"/>
                </a:ext>
              </a:extLst>
            </p:cNvPr>
            <p:cNvGrpSpPr/>
            <p:nvPr/>
          </p:nvGrpSpPr>
          <p:grpSpPr>
            <a:xfrm>
              <a:off x="4075609" y="4080131"/>
              <a:ext cx="448001" cy="936992"/>
              <a:chOff x="1769184" y="1823795"/>
              <a:chExt cx="448001" cy="936992"/>
            </a:xfrm>
          </p:grpSpPr>
          <p:grpSp>
            <p:nvGrpSpPr>
              <p:cNvPr id="140" name="Group 9">
                <a:extLst>
                  <a:ext uri="{FF2B5EF4-FFF2-40B4-BE49-F238E27FC236}">
                    <a16:creationId xmlns:a16="http://schemas.microsoft.com/office/drawing/2014/main" id="{4C65378E-C724-48E0-AC8A-EC8FFD3BF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43" name="Oval 10">
                  <a:extLst>
                    <a:ext uri="{FF2B5EF4-FFF2-40B4-BE49-F238E27FC236}">
                      <a16:creationId xmlns:a16="http://schemas.microsoft.com/office/drawing/2014/main" id="{F83697E6-39DD-4E60-AE61-F571A90D6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44" name="Oval 11">
                  <a:extLst>
                    <a:ext uri="{FF2B5EF4-FFF2-40B4-BE49-F238E27FC236}">
                      <a16:creationId xmlns:a16="http://schemas.microsoft.com/office/drawing/2014/main" id="{DFA4BF54-38F8-4B0A-90F3-4258AC09D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45" name="AutoShape 12">
                  <a:extLst>
                    <a:ext uri="{FF2B5EF4-FFF2-40B4-BE49-F238E27FC236}">
                      <a16:creationId xmlns:a16="http://schemas.microsoft.com/office/drawing/2014/main" id="{FE7A8036-2FDC-4E7A-AC66-F26520338D60}"/>
                    </a:ext>
                  </a:extLst>
                </p:cNvPr>
                <p:cNvCxnSpPr>
                  <a:cxnSpLocks noChangeShapeType="1"/>
                  <a:stCxn id="144" idx="4"/>
                  <a:endCxn id="143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41" name="Text Box 59">
                <a:extLst>
                  <a:ext uri="{FF2B5EF4-FFF2-40B4-BE49-F238E27FC236}">
                    <a16:creationId xmlns:a16="http://schemas.microsoft.com/office/drawing/2014/main" id="{E853C245-FEBA-4062-A0EA-0A88C10FF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42" name="Text Box 59">
                <a:extLst>
                  <a:ext uri="{FF2B5EF4-FFF2-40B4-BE49-F238E27FC236}">
                    <a16:creationId xmlns:a16="http://schemas.microsoft.com/office/drawing/2014/main" id="{9936BD8A-1334-49DB-8DA6-763FE92AF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7B0D6C9-EA55-4B4F-9C1B-B06C4C24B9D3}"/>
                </a:ext>
              </a:extLst>
            </p:cNvPr>
            <p:cNvGrpSpPr/>
            <p:nvPr/>
          </p:nvGrpSpPr>
          <p:grpSpPr>
            <a:xfrm>
              <a:off x="2856116" y="4647791"/>
              <a:ext cx="506931" cy="369332"/>
              <a:chOff x="2355534" y="3744455"/>
              <a:chExt cx="506931" cy="369332"/>
            </a:xfrm>
          </p:grpSpPr>
          <p:sp>
            <p:nvSpPr>
              <p:cNvPr id="138" name="Oval 11">
                <a:extLst>
                  <a:ext uri="{FF2B5EF4-FFF2-40B4-BE49-F238E27FC236}">
                    <a16:creationId xmlns:a16="http://schemas.microsoft.com/office/drawing/2014/main" id="{85EDEED1-83C9-41C6-BE54-D682C448A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39" name="Text Box 59">
                <a:extLst>
                  <a:ext uri="{FF2B5EF4-FFF2-40B4-BE49-F238E27FC236}">
                    <a16:creationId xmlns:a16="http://schemas.microsoft.com/office/drawing/2014/main" id="{81047D28-8D8F-4D2A-ACD0-582E88B6F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27307ED-EAB4-41E7-9A3E-6571667AFB5F}"/>
                </a:ext>
              </a:extLst>
            </p:cNvPr>
            <p:cNvGrpSpPr/>
            <p:nvPr/>
          </p:nvGrpSpPr>
          <p:grpSpPr>
            <a:xfrm>
              <a:off x="5127016" y="4080131"/>
              <a:ext cx="2645902" cy="2081804"/>
              <a:chOff x="5895145" y="1885635"/>
              <a:chExt cx="2645902" cy="208180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2FC57C71-C7C6-41B1-BE44-F90DB98DA879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A57C6CCE-BA03-493C-867A-17CD481038AC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125" name="Group 24">
                    <a:extLst>
                      <a:ext uri="{FF2B5EF4-FFF2-40B4-BE49-F238E27FC236}">
                        <a16:creationId xmlns:a16="http://schemas.microsoft.com/office/drawing/2014/main" id="{9A89C102-613C-4D63-AC15-0D693E8A0E2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29" name="Group 25">
                      <a:extLst>
                        <a:ext uri="{FF2B5EF4-FFF2-40B4-BE49-F238E27FC236}">
                          <a16:creationId xmlns:a16="http://schemas.microsoft.com/office/drawing/2014/main" id="{B5BBA45D-DD41-4879-BA67-9B8DB6CAE97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35" name="Oval 134">
                        <a:extLst>
                          <a:ext uri="{FF2B5EF4-FFF2-40B4-BE49-F238E27FC236}">
                            <a16:creationId xmlns:a16="http://schemas.microsoft.com/office/drawing/2014/main" id="{6F546127-A0C9-42C7-9245-05A4EAF4279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36" name="Oval 135">
                        <a:extLst>
                          <a:ext uri="{FF2B5EF4-FFF2-40B4-BE49-F238E27FC236}">
                            <a16:creationId xmlns:a16="http://schemas.microsoft.com/office/drawing/2014/main" id="{D108487A-8400-4886-85E3-839D8488835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37" name="AutoShape 28">
                        <a:extLst>
                          <a:ext uri="{FF2B5EF4-FFF2-40B4-BE49-F238E27FC236}">
                            <a16:creationId xmlns:a16="http://schemas.microsoft.com/office/drawing/2014/main" id="{96E793F1-DF0B-42F3-A619-FAEDFC674A93}"/>
                          </a:ext>
                        </a:extLst>
                      </p:cNvPr>
                      <p:cNvCxnSpPr>
                        <a:cxnSpLocks noChangeShapeType="1"/>
                        <a:stCxn id="136" idx="4"/>
                        <a:endCxn id="135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30" name="Group 29">
                      <a:extLst>
                        <a:ext uri="{FF2B5EF4-FFF2-40B4-BE49-F238E27FC236}">
                          <a16:creationId xmlns:a16="http://schemas.microsoft.com/office/drawing/2014/main" id="{718ED258-3BCF-4DB2-839B-508C1103E7C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32" name="Oval 30">
                        <a:extLst>
                          <a:ext uri="{FF2B5EF4-FFF2-40B4-BE49-F238E27FC236}">
                            <a16:creationId xmlns:a16="http://schemas.microsoft.com/office/drawing/2014/main" id="{28A45E6D-B637-48D9-AC82-B6EA9AFA6B4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33" name="Oval 31">
                        <a:extLst>
                          <a:ext uri="{FF2B5EF4-FFF2-40B4-BE49-F238E27FC236}">
                            <a16:creationId xmlns:a16="http://schemas.microsoft.com/office/drawing/2014/main" id="{906B64B2-990A-4323-B2DA-7593D478939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34" name="AutoShape 32">
                        <a:extLst>
                          <a:ext uri="{FF2B5EF4-FFF2-40B4-BE49-F238E27FC236}">
                            <a16:creationId xmlns:a16="http://schemas.microsoft.com/office/drawing/2014/main" id="{FE7F3CA2-6745-459B-B714-4A95D3C8B605}"/>
                          </a:ext>
                        </a:extLst>
                      </p:cNvPr>
                      <p:cNvCxnSpPr>
                        <a:cxnSpLocks noChangeShapeType="1"/>
                        <a:stCxn id="133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31" name="AutoShape 33">
                      <a:extLst>
                        <a:ext uri="{FF2B5EF4-FFF2-40B4-BE49-F238E27FC236}">
                          <a16:creationId xmlns:a16="http://schemas.microsoft.com/office/drawing/2014/main" id="{BC632DED-5719-4AF3-B067-0BE50BBEB856}"/>
                        </a:ext>
                      </a:extLst>
                    </p:cNvPr>
                    <p:cNvCxnSpPr>
                      <a:cxnSpLocks noChangeShapeType="1"/>
                      <a:stCxn id="136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26" name="Text Box 59">
                    <a:extLst>
                      <a:ext uri="{FF2B5EF4-FFF2-40B4-BE49-F238E27FC236}">
                        <a16:creationId xmlns:a16="http://schemas.microsoft.com/office/drawing/2014/main" id="{464A51D5-787E-4618-B80E-CC9E71BE0F4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27" name="Text Box 59">
                    <a:extLst>
                      <a:ext uri="{FF2B5EF4-FFF2-40B4-BE49-F238E27FC236}">
                        <a16:creationId xmlns:a16="http://schemas.microsoft.com/office/drawing/2014/main" id="{2004EBA6-565A-4927-8A7B-D1351ABFDF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28" name="Text Box 59">
                    <a:extLst>
                      <a:ext uri="{FF2B5EF4-FFF2-40B4-BE49-F238E27FC236}">
                        <a16:creationId xmlns:a16="http://schemas.microsoft.com/office/drawing/2014/main" id="{99C1519A-88E6-487E-A93F-FD29A3F954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24" name="Text Box 59">
                  <a:extLst>
                    <a:ext uri="{FF2B5EF4-FFF2-40B4-BE49-F238E27FC236}">
                      <a16:creationId xmlns:a16="http://schemas.microsoft.com/office/drawing/2014/main" id="{17A42E58-DCE8-4F1E-B184-21213388A3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00364F5-7283-4042-9045-7B600991E125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62A523DD-6ACA-41DF-BFEB-DE3EB2B6CEF7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10" name="Group 24">
                    <a:extLst>
                      <a:ext uri="{FF2B5EF4-FFF2-40B4-BE49-F238E27FC236}">
                        <a16:creationId xmlns:a16="http://schemas.microsoft.com/office/drawing/2014/main" id="{3D74DB8F-6334-4084-935A-950E6A6AFEF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14" name="Group 25">
                      <a:extLst>
                        <a:ext uri="{FF2B5EF4-FFF2-40B4-BE49-F238E27FC236}">
                          <a16:creationId xmlns:a16="http://schemas.microsoft.com/office/drawing/2014/main" id="{FD992C18-AB4C-4A4B-A0D7-14427077805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599742F8-F1B3-4223-8DF0-BAE0DF1601C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21" name="Oval 120">
                        <a:extLst>
                          <a:ext uri="{FF2B5EF4-FFF2-40B4-BE49-F238E27FC236}">
                            <a16:creationId xmlns:a16="http://schemas.microsoft.com/office/drawing/2014/main" id="{5522822C-5894-4074-A54D-E8917FE550C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22" name="AutoShape 28">
                        <a:extLst>
                          <a:ext uri="{FF2B5EF4-FFF2-40B4-BE49-F238E27FC236}">
                            <a16:creationId xmlns:a16="http://schemas.microsoft.com/office/drawing/2014/main" id="{3F7C0E81-F6A2-449E-9AA1-A9DFEB9445BD}"/>
                          </a:ext>
                        </a:extLst>
                      </p:cNvPr>
                      <p:cNvCxnSpPr>
                        <a:cxnSpLocks noChangeShapeType="1"/>
                        <a:stCxn id="121" idx="4"/>
                        <a:endCxn id="120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15" name="Group 29">
                      <a:extLst>
                        <a:ext uri="{FF2B5EF4-FFF2-40B4-BE49-F238E27FC236}">
                          <a16:creationId xmlns:a16="http://schemas.microsoft.com/office/drawing/2014/main" id="{B6AED23A-918F-4F37-953A-24BD292D02B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17" name="Oval 30">
                        <a:extLst>
                          <a:ext uri="{FF2B5EF4-FFF2-40B4-BE49-F238E27FC236}">
                            <a16:creationId xmlns:a16="http://schemas.microsoft.com/office/drawing/2014/main" id="{FAB75855-1228-46E7-AF3F-73C736667C8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18" name="Oval 31">
                        <a:extLst>
                          <a:ext uri="{FF2B5EF4-FFF2-40B4-BE49-F238E27FC236}">
                            <a16:creationId xmlns:a16="http://schemas.microsoft.com/office/drawing/2014/main" id="{67C0F821-DCBC-410C-92C2-C1FF46B0AA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19" name="AutoShape 32">
                        <a:extLst>
                          <a:ext uri="{FF2B5EF4-FFF2-40B4-BE49-F238E27FC236}">
                            <a16:creationId xmlns:a16="http://schemas.microsoft.com/office/drawing/2014/main" id="{9D1959E9-87CE-4D01-84E6-3B7601416BC9}"/>
                          </a:ext>
                        </a:extLst>
                      </p:cNvPr>
                      <p:cNvCxnSpPr>
                        <a:cxnSpLocks noChangeShapeType="1"/>
                        <a:stCxn id="118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16" name="AutoShape 33">
                      <a:extLst>
                        <a:ext uri="{FF2B5EF4-FFF2-40B4-BE49-F238E27FC236}">
                          <a16:creationId xmlns:a16="http://schemas.microsoft.com/office/drawing/2014/main" id="{95EBE496-8A73-4FA7-B1B7-4D8E173513D7}"/>
                        </a:ext>
                      </a:extLst>
                    </p:cNvPr>
                    <p:cNvCxnSpPr>
                      <a:cxnSpLocks noChangeShapeType="1"/>
                      <a:stCxn id="121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1" name="Text Box 59">
                    <a:extLst>
                      <a:ext uri="{FF2B5EF4-FFF2-40B4-BE49-F238E27FC236}">
                        <a16:creationId xmlns:a16="http://schemas.microsoft.com/office/drawing/2014/main" id="{D8C7FE4D-27F6-4228-BC1D-29E7A25AAC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12" name="Text Box 59">
                    <a:extLst>
                      <a:ext uri="{FF2B5EF4-FFF2-40B4-BE49-F238E27FC236}">
                        <a16:creationId xmlns:a16="http://schemas.microsoft.com/office/drawing/2014/main" id="{98FED9AA-59D0-4D24-BC20-FC224311EA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3" name="Text Box 59">
                    <a:extLst>
                      <a:ext uri="{FF2B5EF4-FFF2-40B4-BE49-F238E27FC236}">
                        <a16:creationId xmlns:a16="http://schemas.microsoft.com/office/drawing/2014/main" id="{C7B2981B-A926-4A13-897F-FB6AD500BF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09" name="Text Box 59">
                  <a:extLst>
                    <a:ext uri="{FF2B5EF4-FFF2-40B4-BE49-F238E27FC236}">
                      <a16:creationId xmlns:a16="http://schemas.microsoft.com/office/drawing/2014/main" id="{139571FD-E750-4006-815D-E66C5A1A65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07" name="AutoShape 33">
                <a:extLst>
                  <a:ext uri="{FF2B5EF4-FFF2-40B4-BE49-F238E27FC236}">
                    <a16:creationId xmlns:a16="http://schemas.microsoft.com/office/drawing/2014/main" id="{CFF5E039-AB3B-4D59-81A6-AD177E32CD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D29148E-528B-49EF-ABE1-2A678458EEE5}"/>
                    </a:ext>
                  </a:extLst>
                </p:cNvPr>
                <p:cNvSpPr txBox="1"/>
                <p:nvPr/>
              </p:nvSpPr>
              <p:spPr>
                <a:xfrm>
                  <a:off x="4774757" y="3830478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D29148E-528B-49EF-ABE1-2A678458E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757" y="3830478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4494" t="-17857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92A3E7-A498-43A0-91F2-BC000F636B07}"/>
                </a:ext>
              </a:extLst>
            </p:cNvPr>
            <p:cNvSpPr txBox="1"/>
            <p:nvPr/>
          </p:nvSpPr>
          <p:spPr>
            <a:xfrm>
              <a:off x="3925320" y="3895478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C8160484-5453-4881-AAF5-2E130EF0F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429" y="4270529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cxnSp>
          <p:nvCxnSpPr>
            <p:cNvPr id="102" name="AutoShape 12">
              <a:extLst>
                <a:ext uri="{FF2B5EF4-FFF2-40B4-BE49-F238E27FC236}">
                  <a16:creationId xmlns:a16="http://schemas.microsoft.com/office/drawing/2014/main" id="{9A1A78F5-DC53-447E-85E8-C22D5B2E09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13569" y="4569910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33">
              <a:extLst>
                <a:ext uri="{FF2B5EF4-FFF2-40B4-BE49-F238E27FC236}">
                  <a16:creationId xmlns:a16="http://schemas.microsoft.com/office/drawing/2014/main" id="{06E91660-7367-4744-9016-5DB91A05B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14423" y="4403855"/>
              <a:ext cx="501677" cy="344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42946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34A5B01-4CD8-4922-9043-820522448E02}"/>
              </a:ext>
            </a:extLst>
          </p:cNvPr>
          <p:cNvGrpSpPr/>
          <p:nvPr/>
        </p:nvGrpSpPr>
        <p:grpSpPr>
          <a:xfrm rot="1580881">
            <a:off x="1215106" y="2985474"/>
            <a:ext cx="1361476" cy="615583"/>
            <a:chOff x="4242001" y="3531642"/>
            <a:chExt cx="1006643" cy="244200"/>
          </a:xfrm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57D45686-5264-405E-A60A-A26645EDB940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 Box 59">
              <a:extLst>
                <a:ext uri="{FF2B5EF4-FFF2-40B4-BE49-F238E27FC236}">
                  <a16:creationId xmlns:a16="http://schemas.microsoft.com/office/drawing/2014/main" id="{86AB67AF-5A1D-4860-A37A-80E57782D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3</a:t>
              </a:r>
              <a:endParaRPr lang="en-US" altLang="en-US" sz="2800" b="1" baseline="-250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65F5C00-B2D4-467D-A88F-6109C6CE7E15}"/>
              </a:ext>
            </a:extLst>
          </p:cNvPr>
          <p:cNvGrpSpPr/>
          <p:nvPr/>
        </p:nvGrpSpPr>
        <p:grpSpPr>
          <a:xfrm>
            <a:off x="2285350" y="1724563"/>
            <a:ext cx="5803468" cy="2332078"/>
            <a:chOff x="1969450" y="3829857"/>
            <a:chExt cx="5803468" cy="2332078"/>
          </a:xfrm>
        </p:grpSpPr>
        <p:sp>
          <p:nvSpPr>
            <p:cNvPr id="90" name="Line 37">
              <a:extLst>
                <a:ext uri="{FF2B5EF4-FFF2-40B4-BE49-F238E27FC236}">
                  <a16:creationId xmlns:a16="http://schemas.microsoft.com/office/drawing/2014/main" id="{D03068F1-310C-4AAF-808E-AD5695DFE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2229" y="4288784"/>
              <a:ext cx="921342" cy="11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9060316-7451-42FB-9127-320950C3CB99}"/>
                </a:ext>
              </a:extLst>
            </p:cNvPr>
            <p:cNvGrpSpPr/>
            <p:nvPr/>
          </p:nvGrpSpPr>
          <p:grpSpPr>
            <a:xfrm>
              <a:off x="3365230" y="4640091"/>
              <a:ext cx="448001" cy="936992"/>
              <a:chOff x="1769184" y="1823795"/>
              <a:chExt cx="448001" cy="936992"/>
            </a:xfrm>
          </p:grpSpPr>
          <p:grpSp>
            <p:nvGrpSpPr>
              <p:cNvPr id="165" name="Group 9">
                <a:extLst>
                  <a:ext uri="{FF2B5EF4-FFF2-40B4-BE49-F238E27FC236}">
                    <a16:creationId xmlns:a16="http://schemas.microsoft.com/office/drawing/2014/main" id="{A0F70F7F-CF83-4FC1-AE50-281DDAF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68" name="Oval 10">
                  <a:extLst>
                    <a:ext uri="{FF2B5EF4-FFF2-40B4-BE49-F238E27FC236}">
                      <a16:creationId xmlns:a16="http://schemas.microsoft.com/office/drawing/2014/main" id="{A383B25C-F64F-4DF5-9C20-A8132E7BFC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69" name="Oval 11">
                  <a:extLst>
                    <a:ext uri="{FF2B5EF4-FFF2-40B4-BE49-F238E27FC236}">
                      <a16:creationId xmlns:a16="http://schemas.microsoft.com/office/drawing/2014/main" id="{FE8DC9CE-2A04-4809-A93F-6E08FC28C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70" name="AutoShape 12">
                  <a:extLst>
                    <a:ext uri="{FF2B5EF4-FFF2-40B4-BE49-F238E27FC236}">
                      <a16:creationId xmlns:a16="http://schemas.microsoft.com/office/drawing/2014/main" id="{8F3A4025-35F9-4197-A6F1-1E0D258AFA06}"/>
                    </a:ext>
                  </a:extLst>
                </p:cNvPr>
                <p:cNvCxnSpPr>
                  <a:cxnSpLocks noChangeShapeType="1"/>
                  <a:stCxn id="169" idx="4"/>
                  <a:endCxn id="168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6" name="Text Box 59">
                <a:extLst>
                  <a:ext uri="{FF2B5EF4-FFF2-40B4-BE49-F238E27FC236}">
                    <a16:creationId xmlns:a16="http://schemas.microsoft.com/office/drawing/2014/main" id="{27B9927D-11EE-49FC-B23C-E2A49E0C2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7</a:t>
                </a:r>
                <a:endParaRPr lang="en-US" altLang="en-US" baseline="-25000" dirty="0"/>
              </a:p>
            </p:txBody>
          </p:sp>
          <p:sp>
            <p:nvSpPr>
              <p:cNvPr id="167" name="Text Box 59">
                <a:extLst>
                  <a:ext uri="{FF2B5EF4-FFF2-40B4-BE49-F238E27FC236}">
                    <a16:creationId xmlns:a16="http://schemas.microsoft.com/office/drawing/2014/main" id="{D828FC9E-037F-45F9-A1A9-8A8AE4254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25</a:t>
                </a:r>
                <a:endParaRPr lang="en-US" altLang="en-US" baseline="-25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96A1F5-3F4F-4499-821A-550641E9C34B}"/>
                </a:ext>
              </a:extLst>
            </p:cNvPr>
            <p:cNvGrpSpPr/>
            <p:nvPr/>
          </p:nvGrpSpPr>
          <p:grpSpPr>
            <a:xfrm>
              <a:off x="2800379" y="4085863"/>
              <a:ext cx="506931" cy="369332"/>
              <a:chOff x="2334361" y="3735014"/>
              <a:chExt cx="506931" cy="369332"/>
            </a:xfrm>
          </p:grpSpPr>
          <p:sp>
            <p:nvSpPr>
              <p:cNvPr id="163" name="Oval 11">
                <a:extLst>
                  <a:ext uri="{FF2B5EF4-FFF2-40B4-BE49-F238E27FC236}">
                    <a16:creationId xmlns:a16="http://schemas.microsoft.com/office/drawing/2014/main" id="{FAE51DBA-5B98-4FA8-95A7-214B23397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64" name="Text Box 59">
                <a:extLst>
                  <a:ext uri="{FF2B5EF4-FFF2-40B4-BE49-F238E27FC236}">
                    <a16:creationId xmlns:a16="http://schemas.microsoft.com/office/drawing/2014/main" id="{7D2FCDE4-F25F-445A-931C-92BBEEB9B9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35014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5A12693-437C-4247-999F-DED766AD49FD}"/>
                </a:ext>
              </a:extLst>
            </p:cNvPr>
            <p:cNvGrpSpPr/>
            <p:nvPr/>
          </p:nvGrpSpPr>
          <p:grpSpPr>
            <a:xfrm>
              <a:off x="1969450" y="4121493"/>
              <a:ext cx="865948" cy="369332"/>
              <a:chOff x="1221054" y="3842974"/>
              <a:chExt cx="865948" cy="369332"/>
            </a:xfrm>
          </p:grpSpPr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B4D96566-8F93-4D2E-A204-A7BC86862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162" name="Line 34">
                <a:extLst>
                  <a:ext uri="{FF2B5EF4-FFF2-40B4-BE49-F238E27FC236}">
                    <a16:creationId xmlns:a16="http://schemas.microsoft.com/office/drawing/2014/main" id="{ECBA9E95-7462-4CD9-9DE8-3E3B8D62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B844E0B-0130-4F25-A42A-2697D70066DD}"/>
                </a:ext>
              </a:extLst>
            </p:cNvPr>
            <p:cNvGrpSpPr/>
            <p:nvPr/>
          </p:nvGrpSpPr>
          <p:grpSpPr>
            <a:xfrm>
              <a:off x="4477327" y="4080131"/>
              <a:ext cx="1203100" cy="1540835"/>
              <a:chOff x="3034087" y="1892772"/>
              <a:chExt cx="1203100" cy="1540835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CB7B5594-E6AC-4218-AB9D-EFABFDD211BB}"/>
                  </a:ext>
                </a:extLst>
              </p:cNvPr>
              <p:cNvGrpSpPr/>
              <p:nvPr/>
            </p:nvGrpSpPr>
            <p:grpSpPr>
              <a:xfrm>
                <a:off x="3059832" y="1892772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148" name="Group 24">
                  <a:extLst>
                    <a:ext uri="{FF2B5EF4-FFF2-40B4-BE49-F238E27FC236}">
                      <a16:creationId xmlns:a16="http://schemas.microsoft.com/office/drawing/2014/main" id="{7433899F-517C-496E-9557-8CDF5ED4BD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52" name="Group 25">
                    <a:extLst>
                      <a:ext uri="{FF2B5EF4-FFF2-40B4-BE49-F238E27FC236}">
                        <a16:creationId xmlns:a16="http://schemas.microsoft.com/office/drawing/2014/main" id="{937DB63B-4EE6-44DB-93E7-DF7F52C8537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DD2F84D0-6792-4F2B-A15F-C6ACBAB7A6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18AE92B5-68AF-4B0B-AE41-777DD442F9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60" name="AutoShape 28">
                      <a:extLst>
                        <a:ext uri="{FF2B5EF4-FFF2-40B4-BE49-F238E27FC236}">
                          <a16:creationId xmlns:a16="http://schemas.microsoft.com/office/drawing/2014/main" id="{DD6682F5-6DF1-4A28-833F-4FA07F71056E}"/>
                        </a:ext>
                      </a:extLst>
                    </p:cNvPr>
                    <p:cNvCxnSpPr>
                      <a:cxnSpLocks noChangeShapeType="1"/>
                      <a:stCxn id="159" idx="4"/>
                      <a:endCxn id="158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53" name="Group 29">
                    <a:extLst>
                      <a:ext uri="{FF2B5EF4-FFF2-40B4-BE49-F238E27FC236}">
                        <a16:creationId xmlns:a16="http://schemas.microsoft.com/office/drawing/2014/main" id="{C3BD5A96-6D98-43AF-A4FE-5C56B8F441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155" name="Oval 30">
                      <a:extLst>
                        <a:ext uri="{FF2B5EF4-FFF2-40B4-BE49-F238E27FC236}">
                          <a16:creationId xmlns:a16="http://schemas.microsoft.com/office/drawing/2014/main" id="{D4A05F2C-3C0E-4C66-BEDA-54F57AC07E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156" name="Oval 31">
                      <a:extLst>
                        <a:ext uri="{FF2B5EF4-FFF2-40B4-BE49-F238E27FC236}">
                          <a16:creationId xmlns:a16="http://schemas.microsoft.com/office/drawing/2014/main" id="{5ACA887B-114B-4FD8-BE31-8CF7860824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157" name="AutoShape 32">
                      <a:extLst>
                        <a:ext uri="{FF2B5EF4-FFF2-40B4-BE49-F238E27FC236}">
                          <a16:creationId xmlns:a16="http://schemas.microsoft.com/office/drawing/2014/main" id="{62ABD2B1-2E7C-4BF4-A551-C4F06DA28BB2}"/>
                        </a:ext>
                      </a:extLst>
                    </p:cNvPr>
                    <p:cNvCxnSpPr>
                      <a:cxnSpLocks noChangeShapeType="1"/>
                      <a:stCxn id="156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54" name="AutoShape 33">
                    <a:extLst>
                      <a:ext uri="{FF2B5EF4-FFF2-40B4-BE49-F238E27FC236}">
                        <a16:creationId xmlns:a16="http://schemas.microsoft.com/office/drawing/2014/main" id="{44BB6815-A292-4920-BCED-1CE54B66D508}"/>
                      </a:ext>
                    </a:extLst>
                  </p:cNvPr>
                  <p:cNvCxnSpPr>
                    <a:cxnSpLocks noChangeShapeType="1"/>
                    <a:stCxn id="159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9" name="Text Box 59">
                  <a:extLst>
                    <a:ext uri="{FF2B5EF4-FFF2-40B4-BE49-F238E27FC236}">
                      <a16:creationId xmlns:a16="http://schemas.microsoft.com/office/drawing/2014/main" id="{27B02312-2AB4-43A7-8DB1-69A9D66D17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41</a:t>
                  </a:r>
                  <a:endParaRPr lang="en-US" altLang="en-US" sz="1600" baseline="-25000" dirty="0"/>
                </a:p>
              </p:txBody>
            </p:sp>
            <p:sp>
              <p:nvSpPr>
                <p:cNvPr id="150" name="Text Box 59">
                  <a:extLst>
                    <a:ext uri="{FF2B5EF4-FFF2-40B4-BE49-F238E27FC236}">
                      <a16:creationId xmlns:a16="http://schemas.microsoft.com/office/drawing/2014/main" id="{ED88E9D5-6AA3-4E4B-B3FD-2E5F465E8F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33</a:t>
                  </a:r>
                  <a:endParaRPr lang="en-US" altLang="en-US" baseline="-25000" dirty="0"/>
                </a:p>
              </p:txBody>
            </p:sp>
            <p:sp>
              <p:nvSpPr>
                <p:cNvPr id="151" name="Text Box 59">
                  <a:extLst>
                    <a:ext uri="{FF2B5EF4-FFF2-40B4-BE49-F238E27FC236}">
                      <a16:creationId xmlns:a16="http://schemas.microsoft.com/office/drawing/2014/main" id="{33943395-00F9-4B86-B203-E7E4865D9A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15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47" name="Text Box 59">
                <a:extLst>
                  <a:ext uri="{FF2B5EF4-FFF2-40B4-BE49-F238E27FC236}">
                    <a16:creationId xmlns:a16="http://schemas.microsoft.com/office/drawing/2014/main" id="{FC205EC0-F323-49DD-A4E1-621C59D2AA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087" y="2396660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28</a:t>
                </a:r>
                <a:endParaRPr lang="en-US" altLang="en-US" baseline="-25000" dirty="0"/>
              </a:p>
            </p:txBody>
          </p:sp>
        </p:grpSp>
        <p:sp>
          <p:nvSpPr>
            <p:cNvPr id="95" name="Line 37">
              <a:extLst>
                <a:ext uri="{FF2B5EF4-FFF2-40B4-BE49-F238E27FC236}">
                  <a16:creationId xmlns:a16="http://schemas.microsoft.com/office/drawing/2014/main" id="{7118FA81-501B-4D19-9D31-D6682A32D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4975" y="4259180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331C34C-24A9-4CED-819D-D8AAB261FC18}"/>
                </a:ext>
              </a:extLst>
            </p:cNvPr>
            <p:cNvGrpSpPr/>
            <p:nvPr/>
          </p:nvGrpSpPr>
          <p:grpSpPr>
            <a:xfrm>
              <a:off x="4075609" y="4080131"/>
              <a:ext cx="448001" cy="936992"/>
              <a:chOff x="1769184" y="1823795"/>
              <a:chExt cx="448001" cy="936992"/>
            </a:xfrm>
          </p:grpSpPr>
          <p:grpSp>
            <p:nvGrpSpPr>
              <p:cNvPr id="140" name="Group 9">
                <a:extLst>
                  <a:ext uri="{FF2B5EF4-FFF2-40B4-BE49-F238E27FC236}">
                    <a16:creationId xmlns:a16="http://schemas.microsoft.com/office/drawing/2014/main" id="{4C65378E-C724-48E0-AC8A-EC8FFD3BF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7842" y="1873460"/>
                <a:ext cx="312466" cy="840804"/>
                <a:chOff x="793" y="2115"/>
                <a:chExt cx="136" cy="394"/>
              </a:xfrm>
            </p:grpSpPr>
            <p:sp>
              <p:nvSpPr>
                <p:cNvPr id="143" name="Oval 10">
                  <a:extLst>
                    <a:ext uri="{FF2B5EF4-FFF2-40B4-BE49-F238E27FC236}">
                      <a16:creationId xmlns:a16="http://schemas.microsoft.com/office/drawing/2014/main" id="{F83697E6-39DD-4E60-AE61-F571A90D6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44" name="Oval 11">
                  <a:extLst>
                    <a:ext uri="{FF2B5EF4-FFF2-40B4-BE49-F238E27FC236}">
                      <a16:creationId xmlns:a16="http://schemas.microsoft.com/office/drawing/2014/main" id="{DFA4BF54-38F8-4B0A-90F3-4258AC09D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45" name="AutoShape 12">
                  <a:extLst>
                    <a:ext uri="{FF2B5EF4-FFF2-40B4-BE49-F238E27FC236}">
                      <a16:creationId xmlns:a16="http://schemas.microsoft.com/office/drawing/2014/main" id="{FE7A8036-2FDC-4E7A-AC66-F26520338D60}"/>
                    </a:ext>
                  </a:extLst>
                </p:cNvPr>
                <p:cNvCxnSpPr>
                  <a:cxnSpLocks noChangeShapeType="1"/>
                  <a:stCxn id="144" idx="4"/>
                  <a:endCxn id="143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41" name="Text Box 59">
                <a:extLst>
                  <a:ext uri="{FF2B5EF4-FFF2-40B4-BE49-F238E27FC236}">
                    <a16:creationId xmlns:a16="http://schemas.microsoft.com/office/drawing/2014/main" id="{E853C245-FEBA-4062-A0EA-0A88C10FF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390" y="1823795"/>
                <a:ext cx="3797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</a:t>
                </a:r>
                <a:endParaRPr lang="en-US" altLang="en-US" baseline="-25000" dirty="0"/>
              </a:p>
            </p:txBody>
          </p:sp>
          <p:sp>
            <p:nvSpPr>
              <p:cNvPr id="142" name="Text Box 59">
                <a:extLst>
                  <a:ext uri="{FF2B5EF4-FFF2-40B4-BE49-F238E27FC236}">
                    <a16:creationId xmlns:a16="http://schemas.microsoft.com/office/drawing/2014/main" id="{9936BD8A-1334-49DB-8DA6-763FE92AF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184" y="2391455"/>
                <a:ext cx="4274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37</a:t>
                </a:r>
                <a:endParaRPr lang="en-US" altLang="en-US" baseline="-25000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7B0D6C9-EA55-4B4F-9C1B-B06C4C24B9D3}"/>
                </a:ext>
              </a:extLst>
            </p:cNvPr>
            <p:cNvGrpSpPr/>
            <p:nvPr/>
          </p:nvGrpSpPr>
          <p:grpSpPr>
            <a:xfrm>
              <a:off x="2856116" y="4647791"/>
              <a:ext cx="506931" cy="369332"/>
              <a:chOff x="2355534" y="3744455"/>
              <a:chExt cx="506931" cy="369332"/>
            </a:xfrm>
          </p:grpSpPr>
          <p:sp>
            <p:nvSpPr>
              <p:cNvPr id="138" name="Oval 11">
                <a:extLst>
                  <a:ext uri="{FF2B5EF4-FFF2-40B4-BE49-F238E27FC236}">
                    <a16:creationId xmlns:a16="http://schemas.microsoft.com/office/drawing/2014/main" id="{85EDEED1-83C9-41C6-BE54-D682C448A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39" name="Text Box 59">
                <a:extLst>
                  <a:ext uri="{FF2B5EF4-FFF2-40B4-BE49-F238E27FC236}">
                    <a16:creationId xmlns:a16="http://schemas.microsoft.com/office/drawing/2014/main" id="{81047D28-8D8F-4D2A-ACD0-582E88B6F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27307ED-EAB4-41E7-9A3E-6571667AFB5F}"/>
                </a:ext>
              </a:extLst>
            </p:cNvPr>
            <p:cNvGrpSpPr/>
            <p:nvPr/>
          </p:nvGrpSpPr>
          <p:grpSpPr>
            <a:xfrm>
              <a:off x="5127016" y="4080131"/>
              <a:ext cx="2645902" cy="2081804"/>
              <a:chOff x="5895145" y="1885635"/>
              <a:chExt cx="2645902" cy="208180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2FC57C71-C7C6-41B1-BE44-F90DB98DA879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A57C6CCE-BA03-493C-867A-17CD481038AC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125" name="Group 24">
                    <a:extLst>
                      <a:ext uri="{FF2B5EF4-FFF2-40B4-BE49-F238E27FC236}">
                        <a16:creationId xmlns:a16="http://schemas.microsoft.com/office/drawing/2014/main" id="{9A89C102-613C-4D63-AC15-0D693E8A0E2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29" name="Group 25">
                      <a:extLst>
                        <a:ext uri="{FF2B5EF4-FFF2-40B4-BE49-F238E27FC236}">
                          <a16:creationId xmlns:a16="http://schemas.microsoft.com/office/drawing/2014/main" id="{B5BBA45D-DD41-4879-BA67-9B8DB6CAE97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35" name="Oval 134">
                        <a:extLst>
                          <a:ext uri="{FF2B5EF4-FFF2-40B4-BE49-F238E27FC236}">
                            <a16:creationId xmlns:a16="http://schemas.microsoft.com/office/drawing/2014/main" id="{6F546127-A0C9-42C7-9245-05A4EAF4279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36" name="Oval 135">
                        <a:extLst>
                          <a:ext uri="{FF2B5EF4-FFF2-40B4-BE49-F238E27FC236}">
                            <a16:creationId xmlns:a16="http://schemas.microsoft.com/office/drawing/2014/main" id="{D108487A-8400-4886-85E3-839D8488835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37" name="AutoShape 28">
                        <a:extLst>
                          <a:ext uri="{FF2B5EF4-FFF2-40B4-BE49-F238E27FC236}">
                            <a16:creationId xmlns:a16="http://schemas.microsoft.com/office/drawing/2014/main" id="{96E793F1-DF0B-42F3-A619-FAEDFC674A93}"/>
                          </a:ext>
                        </a:extLst>
                      </p:cNvPr>
                      <p:cNvCxnSpPr>
                        <a:cxnSpLocks noChangeShapeType="1"/>
                        <a:stCxn id="136" idx="4"/>
                        <a:endCxn id="135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30" name="Group 29">
                      <a:extLst>
                        <a:ext uri="{FF2B5EF4-FFF2-40B4-BE49-F238E27FC236}">
                          <a16:creationId xmlns:a16="http://schemas.microsoft.com/office/drawing/2014/main" id="{718ED258-3BCF-4DB2-839B-508C1103E7C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32" name="Oval 30">
                        <a:extLst>
                          <a:ext uri="{FF2B5EF4-FFF2-40B4-BE49-F238E27FC236}">
                            <a16:creationId xmlns:a16="http://schemas.microsoft.com/office/drawing/2014/main" id="{28A45E6D-B637-48D9-AC82-B6EA9AFA6B4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33" name="Oval 31">
                        <a:extLst>
                          <a:ext uri="{FF2B5EF4-FFF2-40B4-BE49-F238E27FC236}">
                            <a16:creationId xmlns:a16="http://schemas.microsoft.com/office/drawing/2014/main" id="{906B64B2-990A-4323-B2DA-7593D478939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34" name="AutoShape 32">
                        <a:extLst>
                          <a:ext uri="{FF2B5EF4-FFF2-40B4-BE49-F238E27FC236}">
                            <a16:creationId xmlns:a16="http://schemas.microsoft.com/office/drawing/2014/main" id="{FE7F3CA2-6745-459B-B714-4A95D3C8B605}"/>
                          </a:ext>
                        </a:extLst>
                      </p:cNvPr>
                      <p:cNvCxnSpPr>
                        <a:cxnSpLocks noChangeShapeType="1"/>
                        <a:stCxn id="133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31" name="AutoShape 33">
                      <a:extLst>
                        <a:ext uri="{FF2B5EF4-FFF2-40B4-BE49-F238E27FC236}">
                          <a16:creationId xmlns:a16="http://schemas.microsoft.com/office/drawing/2014/main" id="{BC632DED-5719-4AF3-B067-0BE50BBEB856}"/>
                        </a:ext>
                      </a:extLst>
                    </p:cNvPr>
                    <p:cNvCxnSpPr>
                      <a:cxnSpLocks noChangeShapeType="1"/>
                      <a:stCxn id="136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26" name="Text Box 59">
                    <a:extLst>
                      <a:ext uri="{FF2B5EF4-FFF2-40B4-BE49-F238E27FC236}">
                        <a16:creationId xmlns:a16="http://schemas.microsoft.com/office/drawing/2014/main" id="{464A51D5-787E-4618-B80E-CC9E71BE0F4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27" name="Text Box 59">
                    <a:extLst>
                      <a:ext uri="{FF2B5EF4-FFF2-40B4-BE49-F238E27FC236}">
                        <a16:creationId xmlns:a16="http://schemas.microsoft.com/office/drawing/2014/main" id="{2004EBA6-565A-4927-8A7B-D1351ABFDF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28" name="Text Box 59">
                    <a:extLst>
                      <a:ext uri="{FF2B5EF4-FFF2-40B4-BE49-F238E27FC236}">
                        <a16:creationId xmlns:a16="http://schemas.microsoft.com/office/drawing/2014/main" id="{99C1519A-88E6-487E-A93F-FD29A3F954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24" name="Text Box 59">
                  <a:extLst>
                    <a:ext uri="{FF2B5EF4-FFF2-40B4-BE49-F238E27FC236}">
                      <a16:creationId xmlns:a16="http://schemas.microsoft.com/office/drawing/2014/main" id="{17A42E58-DCE8-4F1E-B184-21213388A3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00364F5-7283-4042-9045-7B600991E125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62A523DD-6ACA-41DF-BFEB-DE3EB2B6CEF7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10" name="Group 24">
                    <a:extLst>
                      <a:ext uri="{FF2B5EF4-FFF2-40B4-BE49-F238E27FC236}">
                        <a16:creationId xmlns:a16="http://schemas.microsoft.com/office/drawing/2014/main" id="{3D74DB8F-6334-4084-935A-950E6A6AFEF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14" name="Group 25">
                      <a:extLst>
                        <a:ext uri="{FF2B5EF4-FFF2-40B4-BE49-F238E27FC236}">
                          <a16:creationId xmlns:a16="http://schemas.microsoft.com/office/drawing/2014/main" id="{FD992C18-AB4C-4A4B-A0D7-14427077805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599742F8-F1B3-4223-8DF0-BAE0DF1601C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21" name="Oval 120">
                        <a:extLst>
                          <a:ext uri="{FF2B5EF4-FFF2-40B4-BE49-F238E27FC236}">
                            <a16:creationId xmlns:a16="http://schemas.microsoft.com/office/drawing/2014/main" id="{5522822C-5894-4074-A54D-E8917FE550C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22" name="AutoShape 28">
                        <a:extLst>
                          <a:ext uri="{FF2B5EF4-FFF2-40B4-BE49-F238E27FC236}">
                            <a16:creationId xmlns:a16="http://schemas.microsoft.com/office/drawing/2014/main" id="{3F7C0E81-F6A2-449E-9AA1-A9DFEB9445BD}"/>
                          </a:ext>
                        </a:extLst>
                      </p:cNvPr>
                      <p:cNvCxnSpPr>
                        <a:cxnSpLocks noChangeShapeType="1"/>
                        <a:stCxn id="121" idx="4"/>
                        <a:endCxn id="120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115" name="Group 29">
                      <a:extLst>
                        <a:ext uri="{FF2B5EF4-FFF2-40B4-BE49-F238E27FC236}">
                          <a16:creationId xmlns:a16="http://schemas.microsoft.com/office/drawing/2014/main" id="{B6AED23A-918F-4F37-953A-24BD292D02B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117" name="Oval 30">
                        <a:extLst>
                          <a:ext uri="{FF2B5EF4-FFF2-40B4-BE49-F238E27FC236}">
                            <a16:creationId xmlns:a16="http://schemas.microsoft.com/office/drawing/2014/main" id="{FAB75855-1228-46E7-AF3F-73C736667C8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118" name="Oval 31">
                        <a:extLst>
                          <a:ext uri="{FF2B5EF4-FFF2-40B4-BE49-F238E27FC236}">
                            <a16:creationId xmlns:a16="http://schemas.microsoft.com/office/drawing/2014/main" id="{67C0F821-DCBC-410C-92C2-C1FF46B0AA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119" name="AutoShape 32">
                        <a:extLst>
                          <a:ext uri="{FF2B5EF4-FFF2-40B4-BE49-F238E27FC236}">
                            <a16:creationId xmlns:a16="http://schemas.microsoft.com/office/drawing/2014/main" id="{9D1959E9-87CE-4D01-84E6-3B7601416BC9}"/>
                          </a:ext>
                        </a:extLst>
                      </p:cNvPr>
                      <p:cNvCxnSpPr>
                        <a:cxnSpLocks noChangeShapeType="1"/>
                        <a:stCxn id="118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16" name="AutoShape 33">
                      <a:extLst>
                        <a:ext uri="{FF2B5EF4-FFF2-40B4-BE49-F238E27FC236}">
                          <a16:creationId xmlns:a16="http://schemas.microsoft.com/office/drawing/2014/main" id="{95EBE496-8A73-4FA7-B1B7-4D8E173513D7}"/>
                        </a:ext>
                      </a:extLst>
                    </p:cNvPr>
                    <p:cNvCxnSpPr>
                      <a:cxnSpLocks noChangeShapeType="1"/>
                      <a:stCxn id="121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1" name="Text Box 59">
                    <a:extLst>
                      <a:ext uri="{FF2B5EF4-FFF2-40B4-BE49-F238E27FC236}">
                        <a16:creationId xmlns:a16="http://schemas.microsoft.com/office/drawing/2014/main" id="{D8C7FE4D-27F6-4228-BC1D-29E7A25AAC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12" name="Text Box 59">
                    <a:extLst>
                      <a:ext uri="{FF2B5EF4-FFF2-40B4-BE49-F238E27FC236}">
                        <a16:creationId xmlns:a16="http://schemas.microsoft.com/office/drawing/2014/main" id="{98FED9AA-59D0-4D24-BC20-FC224311EA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3" name="Text Box 59">
                    <a:extLst>
                      <a:ext uri="{FF2B5EF4-FFF2-40B4-BE49-F238E27FC236}">
                        <a16:creationId xmlns:a16="http://schemas.microsoft.com/office/drawing/2014/main" id="{C7B2981B-A926-4A13-897F-FB6AD500BF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09" name="Text Box 59">
                  <a:extLst>
                    <a:ext uri="{FF2B5EF4-FFF2-40B4-BE49-F238E27FC236}">
                      <a16:creationId xmlns:a16="http://schemas.microsoft.com/office/drawing/2014/main" id="{139571FD-E750-4006-815D-E66C5A1A65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07" name="AutoShape 33">
                <a:extLst>
                  <a:ext uri="{FF2B5EF4-FFF2-40B4-BE49-F238E27FC236}">
                    <a16:creationId xmlns:a16="http://schemas.microsoft.com/office/drawing/2014/main" id="{CFF5E039-AB3B-4D59-81A6-AD177E32CD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D29148E-528B-49EF-ABE1-2A678458EEE5}"/>
                    </a:ext>
                  </a:extLst>
                </p:cNvPr>
                <p:cNvSpPr txBox="1"/>
                <p:nvPr/>
              </p:nvSpPr>
              <p:spPr>
                <a:xfrm>
                  <a:off x="4923481" y="3829857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D29148E-528B-49EF-ABE1-2A678458E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481" y="3829857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4494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92A3E7-A498-43A0-91F2-BC000F636B07}"/>
                </a:ext>
              </a:extLst>
            </p:cNvPr>
            <p:cNvSpPr txBox="1"/>
            <p:nvPr/>
          </p:nvSpPr>
          <p:spPr>
            <a:xfrm>
              <a:off x="3975774" y="3866030"/>
              <a:ext cx="326085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90000"/>
                </a:lnSpc>
                <a:buNone/>
              </a:pPr>
              <a:r>
                <a:rPr lang="en-US" alt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C8160484-5453-4881-AAF5-2E130EF0F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429" y="4270529"/>
              <a:ext cx="832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cxnSp>
          <p:nvCxnSpPr>
            <p:cNvPr id="102" name="AutoShape 12">
              <a:extLst>
                <a:ext uri="{FF2B5EF4-FFF2-40B4-BE49-F238E27FC236}">
                  <a16:creationId xmlns:a16="http://schemas.microsoft.com/office/drawing/2014/main" id="{9A1A78F5-DC53-447E-85E8-C22D5B2E09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13569" y="4569910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33">
              <a:extLst>
                <a:ext uri="{FF2B5EF4-FFF2-40B4-BE49-F238E27FC236}">
                  <a16:creationId xmlns:a16="http://schemas.microsoft.com/office/drawing/2014/main" id="{06E91660-7367-4744-9016-5DB91A05B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14423" y="4403855"/>
              <a:ext cx="501677" cy="344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7FB5E8-42B1-47DD-9D77-75FA7627D3C3}"/>
              </a:ext>
            </a:extLst>
          </p:cNvPr>
          <p:cNvGrpSpPr/>
          <p:nvPr/>
        </p:nvGrpSpPr>
        <p:grpSpPr>
          <a:xfrm>
            <a:off x="1227397" y="3835689"/>
            <a:ext cx="5803468" cy="2081804"/>
            <a:chOff x="1227397" y="3835689"/>
            <a:chExt cx="5803468" cy="2081804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E20C82E-41A9-473E-BA4D-95453F8BBC91}"/>
                </a:ext>
              </a:extLst>
            </p:cNvPr>
            <p:cNvGrpSpPr/>
            <p:nvPr/>
          </p:nvGrpSpPr>
          <p:grpSpPr>
            <a:xfrm>
              <a:off x="1227397" y="3877051"/>
              <a:ext cx="865948" cy="369332"/>
              <a:chOff x="1221054" y="3842974"/>
              <a:chExt cx="865948" cy="369332"/>
            </a:xfrm>
          </p:grpSpPr>
          <p:sp>
            <p:nvSpPr>
              <p:cNvPr id="246" name="Text Box 59">
                <a:extLst>
                  <a:ext uri="{FF2B5EF4-FFF2-40B4-BE49-F238E27FC236}">
                    <a16:creationId xmlns:a16="http://schemas.microsoft.com/office/drawing/2014/main" id="{458093ED-DBCA-4775-A7A2-84343D405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47" name="Line 34">
                <a:extLst>
                  <a:ext uri="{FF2B5EF4-FFF2-40B4-BE49-F238E27FC236}">
                    <a16:creationId xmlns:a16="http://schemas.microsoft.com/office/drawing/2014/main" id="{77DC04C0-F805-45F2-B3B8-13A020D66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1" name="Line 37">
              <a:extLst>
                <a:ext uri="{FF2B5EF4-FFF2-40B4-BE49-F238E27FC236}">
                  <a16:creationId xmlns:a16="http://schemas.microsoft.com/office/drawing/2014/main" id="{99ACE975-7F43-43BE-9123-98DCB12A7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2922" y="4014738"/>
              <a:ext cx="1662904" cy="6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0D50430-7A8C-4E84-A30E-309F4BE2B7EE}"/>
                </a:ext>
              </a:extLst>
            </p:cNvPr>
            <p:cNvGrpSpPr/>
            <p:nvPr/>
          </p:nvGrpSpPr>
          <p:grpSpPr>
            <a:xfrm>
              <a:off x="4384963" y="3835689"/>
              <a:ext cx="2645902" cy="2081804"/>
              <a:chOff x="5895145" y="1885635"/>
              <a:chExt cx="2645902" cy="2081804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DE8C568D-5AF3-4095-8BA2-E7911454DDF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3E8A9882-9875-4901-A1F2-A1C517509522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210" name="Group 24">
                    <a:extLst>
                      <a:ext uri="{FF2B5EF4-FFF2-40B4-BE49-F238E27FC236}">
                        <a16:creationId xmlns:a16="http://schemas.microsoft.com/office/drawing/2014/main" id="{C58F604F-4C6A-43DC-9B80-D83A0D3B42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14" name="Group 25">
                      <a:extLst>
                        <a:ext uri="{FF2B5EF4-FFF2-40B4-BE49-F238E27FC236}">
                          <a16:creationId xmlns:a16="http://schemas.microsoft.com/office/drawing/2014/main" id="{FB34C729-5B65-4AC5-A165-A797D19854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26DDE8DC-439C-441C-B5FE-5EC9B83809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21" name="Oval 220">
                        <a:extLst>
                          <a:ext uri="{FF2B5EF4-FFF2-40B4-BE49-F238E27FC236}">
                            <a16:creationId xmlns:a16="http://schemas.microsoft.com/office/drawing/2014/main" id="{7FCCD9B6-CA0C-4270-A97B-BF982A0806A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22" name="AutoShape 28">
                        <a:extLst>
                          <a:ext uri="{FF2B5EF4-FFF2-40B4-BE49-F238E27FC236}">
                            <a16:creationId xmlns:a16="http://schemas.microsoft.com/office/drawing/2014/main" id="{011DE7C2-8B0C-46F4-A931-02328BA3D245}"/>
                          </a:ext>
                        </a:extLst>
                      </p:cNvPr>
                      <p:cNvCxnSpPr>
                        <a:cxnSpLocks noChangeShapeType="1"/>
                        <a:stCxn id="221" idx="4"/>
                        <a:endCxn id="220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15" name="Group 29">
                      <a:extLst>
                        <a:ext uri="{FF2B5EF4-FFF2-40B4-BE49-F238E27FC236}">
                          <a16:creationId xmlns:a16="http://schemas.microsoft.com/office/drawing/2014/main" id="{DF01E069-EDBF-40ED-A947-851929F5077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17" name="Oval 30">
                        <a:extLst>
                          <a:ext uri="{FF2B5EF4-FFF2-40B4-BE49-F238E27FC236}">
                            <a16:creationId xmlns:a16="http://schemas.microsoft.com/office/drawing/2014/main" id="{61468A50-3395-4B92-8ABE-6C90C934E9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18" name="Oval 31">
                        <a:extLst>
                          <a:ext uri="{FF2B5EF4-FFF2-40B4-BE49-F238E27FC236}">
                            <a16:creationId xmlns:a16="http://schemas.microsoft.com/office/drawing/2014/main" id="{5EB4551B-16F9-4AE2-A7C1-A6DEF8027D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19" name="AutoShape 32">
                        <a:extLst>
                          <a:ext uri="{FF2B5EF4-FFF2-40B4-BE49-F238E27FC236}">
                            <a16:creationId xmlns:a16="http://schemas.microsoft.com/office/drawing/2014/main" id="{48A3D050-1A9D-484A-99D2-AA800B79210C}"/>
                          </a:ext>
                        </a:extLst>
                      </p:cNvPr>
                      <p:cNvCxnSpPr>
                        <a:cxnSpLocks noChangeShapeType="1"/>
                        <a:stCxn id="218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16" name="AutoShape 33">
                      <a:extLst>
                        <a:ext uri="{FF2B5EF4-FFF2-40B4-BE49-F238E27FC236}">
                          <a16:creationId xmlns:a16="http://schemas.microsoft.com/office/drawing/2014/main" id="{4CD31DBB-48BC-421A-86FD-1D5D9D0CA23A}"/>
                        </a:ext>
                      </a:extLst>
                    </p:cNvPr>
                    <p:cNvCxnSpPr>
                      <a:cxnSpLocks noChangeShapeType="1"/>
                      <a:stCxn id="221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11" name="Text Box 59">
                    <a:extLst>
                      <a:ext uri="{FF2B5EF4-FFF2-40B4-BE49-F238E27FC236}">
                        <a16:creationId xmlns:a16="http://schemas.microsoft.com/office/drawing/2014/main" id="{5FE7B6F2-C4D5-4EA8-A932-85BA22AB40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12" name="Text Box 59">
                    <a:extLst>
                      <a:ext uri="{FF2B5EF4-FFF2-40B4-BE49-F238E27FC236}">
                        <a16:creationId xmlns:a16="http://schemas.microsoft.com/office/drawing/2014/main" id="{258230EF-834D-4404-BCDE-187D9FCB96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13" name="Text Box 59">
                    <a:extLst>
                      <a:ext uri="{FF2B5EF4-FFF2-40B4-BE49-F238E27FC236}">
                        <a16:creationId xmlns:a16="http://schemas.microsoft.com/office/drawing/2014/main" id="{FAB91219-E248-4299-A5A5-3F8CEE5D1B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09" name="Text Box 59">
                  <a:extLst>
                    <a:ext uri="{FF2B5EF4-FFF2-40B4-BE49-F238E27FC236}">
                      <a16:creationId xmlns:a16="http://schemas.microsoft.com/office/drawing/2014/main" id="{65D2135C-E4FC-4CCC-8717-AD94457D50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DCEA4A7-0B7F-42E1-AE6D-D160D7137F12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47F9D03B-C4EA-4E54-B477-61F7F69B2878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95" name="Group 24">
                    <a:extLst>
                      <a:ext uri="{FF2B5EF4-FFF2-40B4-BE49-F238E27FC236}">
                        <a16:creationId xmlns:a16="http://schemas.microsoft.com/office/drawing/2014/main" id="{1EB719C3-85B9-47FB-B629-FFA6F1639A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99" name="Group 25">
                      <a:extLst>
                        <a:ext uri="{FF2B5EF4-FFF2-40B4-BE49-F238E27FC236}">
                          <a16:creationId xmlns:a16="http://schemas.microsoft.com/office/drawing/2014/main" id="{D482AE53-B79B-43E8-8639-4D3144867A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476D0925-65CB-47CD-BEAA-C1CB1F789D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06" name="Oval 205">
                        <a:extLst>
                          <a:ext uri="{FF2B5EF4-FFF2-40B4-BE49-F238E27FC236}">
                            <a16:creationId xmlns:a16="http://schemas.microsoft.com/office/drawing/2014/main" id="{64218093-76A6-4E0B-A35C-CC2A95B3EF2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07" name="AutoShape 28">
                        <a:extLst>
                          <a:ext uri="{FF2B5EF4-FFF2-40B4-BE49-F238E27FC236}">
                            <a16:creationId xmlns:a16="http://schemas.microsoft.com/office/drawing/2014/main" id="{0ACCD514-12A8-46F2-8B12-8AA28A55E6CC}"/>
                          </a:ext>
                        </a:extLst>
                      </p:cNvPr>
                      <p:cNvCxnSpPr>
                        <a:cxnSpLocks noChangeShapeType="1"/>
                        <a:stCxn id="206" idx="4"/>
                        <a:endCxn id="205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00" name="Group 29">
                      <a:extLst>
                        <a:ext uri="{FF2B5EF4-FFF2-40B4-BE49-F238E27FC236}">
                          <a16:creationId xmlns:a16="http://schemas.microsoft.com/office/drawing/2014/main" id="{013822E8-A7C4-427D-93BA-06995081F59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02" name="Oval 30">
                        <a:extLst>
                          <a:ext uri="{FF2B5EF4-FFF2-40B4-BE49-F238E27FC236}">
                            <a16:creationId xmlns:a16="http://schemas.microsoft.com/office/drawing/2014/main" id="{DA948D28-CE1C-4BE5-BCD4-CF4BB6434CF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03" name="Oval 31">
                        <a:extLst>
                          <a:ext uri="{FF2B5EF4-FFF2-40B4-BE49-F238E27FC236}">
                            <a16:creationId xmlns:a16="http://schemas.microsoft.com/office/drawing/2014/main" id="{E46D7DE1-A40A-4345-B8C3-667FF4B812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04" name="AutoShape 32">
                        <a:extLst>
                          <a:ext uri="{FF2B5EF4-FFF2-40B4-BE49-F238E27FC236}">
                            <a16:creationId xmlns:a16="http://schemas.microsoft.com/office/drawing/2014/main" id="{AF33937A-E6EF-4F1E-92EC-0656C392234D}"/>
                          </a:ext>
                        </a:extLst>
                      </p:cNvPr>
                      <p:cNvCxnSpPr>
                        <a:cxnSpLocks noChangeShapeType="1"/>
                        <a:stCxn id="203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01" name="AutoShape 33">
                      <a:extLst>
                        <a:ext uri="{FF2B5EF4-FFF2-40B4-BE49-F238E27FC236}">
                          <a16:creationId xmlns:a16="http://schemas.microsoft.com/office/drawing/2014/main" id="{7C609390-103F-4762-9DA5-5FC747D6B884}"/>
                        </a:ext>
                      </a:extLst>
                    </p:cNvPr>
                    <p:cNvCxnSpPr>
                      <a:cxnSpLocks noChangeShapeType="1"/>
                      <a:stCxn id="206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96" name="Text Box 59">
                    <a:extLst>
                      <a:ext uri="{FF2B5EF4-FFF2-40B4-BE49-F238E27FC236}">
                        <a16:creationId xmlns:a16="http://schemas.microsoft.com/office/drawing/2014/main" id="{093C410D-6AE7-47ED-B88B-32F4B44DF0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97" name="Text Box 59">
                    <a:extLst>
                      <a:ext uri="{FF2B5EF4-FFF2-40B4-BE49-F238E27FC236}">
                        <a16:creationId xmlns:a16="http://schemas.microsoft.com/office/drawing/2014/main" id="{0B537106-24D9-4D8E-B7D3-7AEB7A6C03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98" name="Text Box 59">
                    <a:extLst>
                      <a:ext uri="{FF2B5EF4-FFF2-40B4-BE49-F238E27FC236}">
                        <a16:creationId xmlns:a16="http://schemas.microsoft.com/office/drawing/2014/main" id="{6C345E67-2E9E-4176-A0EF-999BAEB52A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94" name="Text Box 59">
                  <a:extLst>
                    <a:ext uri="{FF2B5EF4-FFF2-40B4-BE49-F238E27FC236}">
                      <a16:creationId xmlns:a16="http://schemas.microsoft.com/office/drawing/2014/main" id="{63066597-B150-42CE-A785-0ACC1F5FF1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92" name="AutoShape 33">
                <a:extLst>
                  <a:ext uri="{FF2B5EF4-FFF2-40B4-BE49-F238E27FC236}">
                    <a16:creationId xmlns:a16="http://schemas.microsoft.com/office/drawing/2014/main" id="{950A8288-6ED4-4556-922D-878C399EDB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8" name="Line 37">
              <a:extLst>
                <a:ext uri="{FF2B5EF4-FFF2-40B4-BE49-F238E27FC236}">
                  <a16:creationId xmlns:a16="http://schemas.microsoft.com/office/drawing/2014/main" id="{846D391E-0F1D-4F01-9440-258D821F4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237" y="4037126"/>
              <a:ext cx="2103763" cy="9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AAD3444-585C-42CC-8AB3-59FAAD4D6236}"/>
                </a:ext>
              </a:extLst>
            </p:cNvPr>
            <p:cNvGrpSpPr/>
            <p:nvPr/>
          </p:nvGrpSpPr>
          <p:grpSpPr>
            <a:xfrm>
              <a:off x="2114063" y="3903710"/>
              <a:ext cx="506931" cy="868971"/>
              <a:chOff x="2114063" y="3903710"/>
              <a:chExt cx="506931" cy="868971"/>
            </a:xfrm>
          </p:grpSpPr>
          <p:sp>
            <p:nvSpPr>
              <p:cNvPr id="248" name="Oval 11">
                <a:extLst>
                  <a:ext uri="{FF2B5EF4-FFF2-40B4-BE49-F238E27FC236}">
                    <a16:creationId xmlns:a16="http://schemas.microsoft.com/office/drawing/2014/main" id="{1B5BB962-8105-4362-B40E-D311FC061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551" y="3903710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4023520-09C6-4BB2-9FD1-30F3DC55BF21}"/>
                  </a:ext>
                </a:extLst>
              </p:cNvPr>
              <p:cNvGrpSpPr/>
              <p:nvPr/>
            </p:nvGrpSpPr>
            <p:grpSpPr>
              <a:xfrm>
                <a:off x="2114063" y="4403349"/>
                <a:ext cx="506931" cy="369332"/>
                <a:chOff x="2355534" y="3744455"/>
                <a:chExt cx="506931" cy="369332"/>
              </a:xfrm>
            </p:grpSpPr>
            <p:sp>
              <p:nvSpPr>
                <p:cNvPr id="223" name="Oval 11">
                  <a:extLst>
                    <a:ext uri="{FF2B5EF4-FFF2-40B4-BE49-F238E27FC236}">
                      <a16:creationId xmlns:a16="http://schemas.microsoft.com/office/drawing/2014/main" id="{A8770C89-CDC1-40A4-9538-D8616552A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24" name="Text Box 59">
                  <a:extLst>
                    <a:ext uri="{FF2B5EF4-FFF2-40B4-BE49-F238E27FC236}">
                      <a16:creationId xmlns:a16="http://schemas.microsoft.com/office/drawing/2014/main" id="{90309CBC-3243-4A10-BA5F-20220E68BF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89" name="AutoShape 12">
                <a:extLst>
                  <a:ext uri="{FF2B5EF4-FFF2-40B4-BE49-F238E27FC236}">
                    <a16:creationId xmlns:a16="http://schemas.microsoft.com/office/drawing/2014/main" id="{4B33D259-3534-4F37-AC5C-21A0BD8AE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171516" y="4325468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7C47A6B-036F-4A6B-BD12-047695546F9F}"/>
                </a:ext>
              </a:extLst>
            </p:cNvPr>
            <p:cNvGrpSpPr/>
            <p:nvPr/>
          </p:nvGrpSpPr>
          <p:grpSpPr>
            <a:xfrm>
              <a:off x="2400908" y="3835689"/>
              <a:ext cx="2537466" cy="2007977"/>
              <a:chOff x="2400908" y="3835689"/>
              <a:chExt cx="2537466" cy="2007977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83EF2261-506C-44A2-B81E-7A0B9521D0B8}"/>
                  </a:ext>
                </a:extLst>
              </p:cNvPr>
              <p:cNvGrpSpPr/>
              <p:nvPr/>
            </p:nvGrpSpPr>
            <p:grpSpPr>
              <a:xfrm>
                <a:off x="3735274" y="3835689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5515FD68-C27F-4E5D-B8E9-886577F55F52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33" name="Group 24">
                    <a:extLst>
                      <a:ext uri="{FF2B5EF4-FFF2-40B4-BE49-F238E27FC236}">
                        <a16:creationId xmlns:a16="http://schemas.microsoft.com/office/drawing/2014/main" id="{8C976255-0C3D-4821-8669-4D2ABE60C5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37" name="Group 25">
                      <a:extLst>
                        <a:ext uri="{FF2B5EF4-FFF2-40B4-BE49-F238E27FC236}">
                          <a16:creationId xmlns:a16="http://schemas.microsoft.com/office/drawing/2014/main" id="{218CA10B-1D53-4E3F-92CC-F3AEC432A87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43" name="Oval 242">
                        <a:extLst>
                          <a:ext uri="{FF2B5EF4-FFF2-40B4-BE49-F238E27FC236}">
                            <a16:creationId xmlns:a16="http://schemas.microsoft.com/office/drawing/2014/main" id="{3D165789-D09A-4D51-B788-69B30A250D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4" name="Oval 243">
                        <a:extLst>
                          <a:ext uri="{FF2B5EF4-FFF2-40B4-BE49-F238E27FC236}">
                            <a16:creationId xmlns:a16="http://schemas.microsoft.com/office/drawing/2014/main" id="{7D40E3E1-FCED-4761-891B-9E027B045D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5" name="AutoShape 28">
                        <a:extLst>
                          <a:ext uri="{FF2B5EF4-FFF2-40B4-BE49-F238E27FC236}">
                            <a16:creationId xmlns:a16="http://schemas.microsoft.com/office/drawing/2014/main" id="{30E2583C-24FD-4F46-B48F-E1C7B884732B}"/>
                          </a:ext>
                        </a:extLst>
                      </p:cNvPr>
                      <p:cNvCxnSpPr>
                        <a:cxnSpLocks noChangeShapeType="1"/>
                        <a:stCxn id="244" idx="4"/>
                        <a:endCxn id="243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38" name="Group 29">
                      <a:extLst>
                        <a:ext uri="{FF2B5EF4-FFF2-40B4-BE49-F238E27FC236}">
                          <a16:creationId xmlns:a16="http://schemas.microsoft.com/office/drawing/2014/main" id="{76F91C53-B287-44F5-9BA0-CA9693EB66C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40" name="Oval 30">
                        <a:extLst>
                          <a:ext uri="{FF2B5EF4-FFF2-40B4-BE49-F238E27FC236}">
                            <a16:creationId xmlns:a16="http://schemas.microsoft.com/office/drawing/2014/main" id="{7F14D2D1-2EA1-4084-A8A9-7CFA34DB70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1" name="Oval 31">
                        <a:extLst>
                          <a:ext uri="{FF2B5EF4-FFF2-40B4-BE49-F238E27FC236}">
                            <a16:creationId xmlns:a16="http://schemas.microsoft.com/office/drawing/2014/main" id="{27DC62A5-6A5D-4917-B410-E6F83C22BF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2" name="AutoShape 32">
                        <a:extLst>
                          <a:ext uri="{FF2B5EF4-FFF2-40B4-BE49-F238E27FC236}">
                            <a16:creationId xmlns:a16="http://schemas.microsoft.com/office/drawing/2014/main" id="{AB8A2738-7A0E-4B48-A8F9-97E27E4E75D5}"/>
                          </a:ext>
                        </a:extLst>
                      </p:cNvPr>
                      <p:cNvCxnSpPr>
                        <a:cxnSpLocks noChangeShapeType="1"/>
                        <a:stCxn id="241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39" name="AutoShape 33">
                      <a:extLst>
                        <a:ext uri="{FF2B5EF4-FFF2-40B4-BE49-F238E27FC236}">
                          <a16:creationId xmlns:a16="http://schemas.microsoft.com/office/drawing/2014/main" id="{3A07F79B-4208-4CC5-8FEB-71AFAD78DDA9}"/>
                        </a:ext>
                      </a:extLst>
                    </p:cNvPr>
                    <p:cNvCxnSpPr>
                      <a:cxnSpLocks noChangeShapeType="1"/>
                      <a:stCxn id="244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34" name="Text Box 59">
                    <a:extLst>
                      <a:ext uri="{FF2B5EF4-FFF2-40B4-BE49-F238E27FC236}">
                        <a16:creationId xmlns:a16="http://schemas.microsoft.com/office/drawing/2014/main" id="{4AF1CE07-03CB-4A5D-BE4F-302DEF08DF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35" name="Text Box 59">
                    <a:extLst>
                      <a:ext uri="{FF2B5EF4-FFF2-40B4-BE49-F238E27FC236}">
                        <a16:creationId xmlns:a16="http://schemas.microsoft.com/office/drawing/2014/main" id="{DDCD7A5E-CB64-4789-9FE1-822A405056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36" name="Text Box 59">
                    <a:extLst>
                      <a:ext uri="{FF2B5EF4-FFF2-40B4-BE49-F238E27FC236}">
                        <a16:creationId xmlns:a16="http://schemas.microsoft.com/office/drawing/2014/main" id="{910A982A-411F-4F50-AD67-1D1BA79F8A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32" name="Text Box 59">
                  <a:extLst>
                    <a:ext uri="{FF2B5EF4-FFF2-40B4-BE49-F238E27FC236}">
                      <a16:creationId xmlns:a16="http://schemas.microsoft.com/office/drawing/2014/main" id="{03CF0A1F-4375-4C69-A8D6-CB882F5D29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DE1B19E-4B87-4D6A-8FFF-C848DAF285B4}"/>
                  </a:ext>
                </a:extLst>
              </p:cNvPr>
              <p:cNvGrpSpPr/>
              <p:nvPr/>
            </p:nvGrpSpPr>
            <p:grpSpPr>
              <a:xfrm>
                <a:off x="2400908" y="4346714"/>
                <a:ext cx="1158380" cy="1496952"/>
                <a:chOff x="2623177" y="3835689"/>
                <a:chExt cx="1158380" cy="1496952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22AC281F-705B-4E32-B55A-FD049B5ABAEB}"/>
                    </a:ext>
                  </a:extLst>
                </p:cNvPr>
                <p:cNvGrpSpPr/>
                <p:nvPr/>
              </p:nvGrpSpPr>
              <p:grpSpPr>
                <a:xfrm>
                  <a:off x="2623177" y="4395649"/>
                  <a:ext cx="448001" cy="936992"/>
                  <a:chOff x="1769184" y="1823795"/>
                  <a:chExt cx="448001" cy="936992"/>
                </a:xfrm>
              </p:grpSpPr>
              <p:grpSp>
                <p:nvGrpSpPr>
                  <p:cNvPr id="250" name="Group 9">
                    <a:extLst>
                      <a:ext uri="{FF2B5EF4-FFF2-40B4-BE49-F238E27FC236}">
                        <a16:creationId xmlns:a16="http://schemas.microsoft.com/office/drawing/2014/main" id="{93CA9DB4-1848-4BE5-9689-58849C48E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27842" y="1873460"/>
                    <a:ext cx="312466" cy="840804"/>
                    <a:chOff x="793" y="2115"/>
                    <a:chExt cx="136" cy="394"/>
                  </a:xfrm>
                </p:grpSpPr>
                <p:sp>
                  <p:nvSpPr>
                    <p:cNvPr id="253" name="Oval 10">
                      <a:extLst>
                        <a:ext uri="{FF2B5EF4-FFF2-40B4-BE49-F238E27FC236}">
                          <a16:creationId xmlns:a16="http://schemas.microsoft.com/office/drawing/2014/main" id="{C9D4E631-39C1-438D-858F-C3240DEA57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373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54" name="Oval 11">
                      <a:extLst>
                        <a:ext uri="{FF2B5EF4-FFF2-40B4-BE49-F238E27FC236}">
                          <a16:creationId xmlns:a16="http://schemas.microsoft.com/office/drawing/2014/main" id="{C4545C28-C474-432E-A8DB-7D31734FC7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15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55" name="AutoShape 12">
                      <a:extLst>
                        <a:ext uri="{FF2B5EF4-FFF2-40B4-BE49-F238E27FC236}">
                          <a16:creationId xmlns:a16="http://schemas.microsoft.com/office/drawing/2014/main" id="{60D9140E-31C4-4046-BCF9-D9DF9AF267C5}"/>
                        </a:ext>
                      </a:extLst>
                    </p:cNvPr>
                    <p:cNvCxnSpPr>
                      <a:cxnSpLocks noChangeShapeType="1"/>
                      <a:stCxn id="254" idx="4"/>
                      <a:endCxn id="253" idx="0"/>
                    </p:cNvCxnSpPr>
                    <p:nvPr/>
                  </p:nvCxnSpPr>
                  <p:spPr bwMode="auto">
                    <a:xfrm rot="5400000">
                      <a:off x="800" y="2312"/>
                      <a:ext cx="122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51" name="Text Box 59">
                    <a:extLst>
                      <a:ext uri="{FF2B5EF4-FFF2-40B4-BE49-F238E27FC236}">
                        <a16:creationId xmlns:a16="http://schemas.microsoft.com/office/drawing/2014/main" id="{D98892FD-5F43-4371-ACAF-67D1346145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390" y="1823795"/>
                    <a:ext cx="37979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7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52" name="Text Box 59">
                    <a:extLst>
                      <a:ext uri="{FF2B5EF4-FFF2-40B4-BE49-F238E27FC236}">
                        <a16:creationId xmlns:a16="http://schemas.microsoft.com/office/drawing/2014/main" id="{BF7127BD-F733-4FBB-8A12-3524985F97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9184" y="2391455"/>
                    <a:ext cx="42748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25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C5571250-60E7-4898-A908-6780ED402EEF}"/>
                    </a:ext>
                  </a:extLst>
                </p:cNvPr>
                <p:cNvGrpSpPr/>
                <p:nvPr/>
              </p:nvGrpSpPr>
              <p:grpSpPr>
                <a:xfrm>
                  <a:off x="3333556" y="3835689"/>
                  <a:ext cx="448001" cy="936992"/>
                  <a:chOff x="1769184" y="1823795"/>
                  <a:chExt cx="448001" cy="936992"/>
                </a:xfrm>
              </p:grpSpPr>
              <p:grpSp>
                <p:nvGrpSpPr>
                  <p:cNvPr id="225" name="Group 9">
                    <a:extLst>
                      <a:ext uri="{FF2B5EF4-FFF2-40B4-BE49-F238E27FC236}">
                        <a16:creationId xmlns:a16="http://schemas.microsoft.com/office/drawing/2014/main" id="{E79495D0-5CB9-44E5-AB75-2718AB6BD1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27842" y="1873460"/>
                    <a:ext cx="312466" cy="840804"/>
                    <a:chOff x="793" y="2115"/>
                    <a:chExt cx="136" cy="394"/>
                  </a:xfrm>
                </p:grpSpPr>
                <p:sp>
                  <p:nvSpPr>
                    <p:cNvPr id="228" name="Oval 10">
                      <a:extLst>
                        <a:ext uri="{FF2B5EF4-FFF2-40B4-BE49-F238E27FC236}">
                          <a16:creationId xmlns:a16="http://schemas.microsoft.com/office/drawing/2014/main" id="{E7368BD7-3754-4318-85A8-4F176403B0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373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29" name="Oval 11">
                      <a:extLst>
                        <a:ext uri="{FF2B5EF4-FFF2-40B4-BE49-F238E27FC236}">
                          <a16:creationId xmlns:a16="http://schemas.microsoft.com/office/drawing/2014/main" id="{7273EE1D-5EED-46AF-AD20-6B1DCED35F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15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30" name="AutoShape 12">
                      <a:extLst>
                        <a:ext uri="{FF2B5EF4-FFF2-40B4-BE49-F238E27FC236}">
                          <a16:creationId xmlns:a16="http://schemas.microsoft.com/office/drawing/2014/main" id="{BF553E76-EC38-4DED-8F4A-7674456AD74C}"/>
                        </a:ext>
                      </a:extLst>
                    </p:cNvPr>
                    <p:cNvCxnSpPr>
                      <a:cxnSpLocks noChangeShapeType="1"/>
                      <a:stCxn id="229" idx="4"/>
                      <a:endCxn id="228" idx="0"/>
                    </p:cNvCxnSpPr>
                    <p:nvPr/>
                  </p:nvCxnSpPr>
                  <p:spPr bwMode="auto">
                    <a:xfrm rot="5400000">
                      <a:off x="800" y="2312"/>
                      <a:ext cx="122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26" name="Text Box 59">
                    <a:extLst>
                      <a:ext uri="{FF2B5EF4-FFF2-40B4-BE49-F238E27FC236}">
                        <a16:creationId xmlns:a16="http://schemas.microsoft.com/office/drawing/2014/main" id="{DD4DA6E6-C40C-4EE0-8452-AF798C96F1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390" y="1823795"/>
                    <a:ext cx="37979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27" name="Text Box 59">
                    <a:extLst>
                      <a:ext uri="{FF2B5EF4-FFF2-40B4-BE49-F238E27FC236}">
                        <a16:creationId xmlns:a16="http://schemas.microsoft.com/office/drawing/2014/main" id="{C3215E3A-358B-4A16-BAC6-13B1F0E4B6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9184" y="2391455"/>
                    <a:ext cx="42748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37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256" name="AutoShape 33">
                  <a:extLst>
                    <a:ext uri="{FF2B5EF4-FFF2-40B4-BE49-F238E27FC236}">
                      <a16:creationId xmlns:a16="http://schemas.microsoft.com/office/drawing/2014/main" id="{BE24CE3B-97D5-4332-AC05-29BB5CF6394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972370" y="4159413"/>
                  <a:ext cx="501677" cy="3444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73" name="AutoShape 33">
                <a:extLst>
                  <a:ext uri="{FF2B5EF4-FFF2-40B4-BE49-F238E27FC236}">
                    <a16:creationId xmlns:a16="http://schemas.microsoft.com/office/drawing/2014/main" id="{01D75573-65C1-44D0-A94A-58E45DD577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402919" y="4163504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CD82FF-484A-49B4-A7A2-14B4A15B52C6}"/>
              </a:ext>
            </a:extLst>
          </p:cNvPr>
          <p:cNvSpPr txBox="1"/>
          <p:nvPr/>
        </p:nvSpPr>
        <p:spPr>
          <a:xfrm>
            <a:off x="2051250" y="3861513"/>
            <a:ext cx="48285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07793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1D54FC-7D7A-41DE-BE59-685479A4E696}"/>
              </a:ext>
            </a:extLst>
          </p:cNvPr>
          <p:cNvGrpSpPr/>
          <p:nvPr/>
        </p:nvGrpSpPr>
        <p:grpSpPr>
          <a:xfrm>
            <a:off x="1919141" y="1783092"/>
            <a:ext cx="5916032" cy="2410832"/>
            <a:chOff x="1120838" y="3617380"/>
            <a:chExt cx="5916032" cy="2410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81D221E-737E-442C-BD30-F91A0CB84836}"/>
                    </a:ext>
                  </a:extLst>
                </p:cNvPr>
                <p:cNvSpPr txBox="1"/>
                <p:nvPr/>
              </p:nvSpPr>
              <p:spPr>
                <a:xfrm>
                  <a:off x="5952567" y="3617380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81D221E-737E-442C-BD30-F91A0CB84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567" y="3617380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4494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012896-336C-4FE4-BFED-77EC72B868B7}"/>
                </a:ext>
              </a:extLst>
            </p:cNvPr>
            <p:cNvGrpSpPr/>
            <p:nvPr/>
          </p:nvGrpSpPr>
          <p:grpSpPr>
            <a:xfrm>
              <a:off x="1120838" y="3662662"/>
              <a:ext cx="5803468" cy="2365550"/>
              <a:chOff x="1227397" y="3551943"/>
              <a:chExt cx="5803468" cy="2365550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AE20C82E-41A9-473E-BA4D-95453F8BBC91}"/>
                  </a:ext>
                </a:extLst>
              </p:cNvPr>
              <p:cNvGrpSpPr/>
              <p:nvPr/>
            </p:nvGrpSpPr>
            <p:grpSpPr>
              <a:xfrm>
                <a:off x="1227397" y="3877051"/>
                <a:ext cx="865948" cy="369332"/>
                <a:chOff x="1221054" y="3842974"/>
                <a:chExt cx="865948" cy="369332"/>
              </a:xfrm>
            </p:grpSpPr>
            <p:sp>
              <p:nvSpPr>
                <p:cNvPr id="246" name="Text Box 59">
                  <a:extLst>
                    <a:ext uri="{FF2B5EF4-FFF2-40B4-BE49-F238E27FC236}">
                      <a16:creationId xmlns:a16="http://schemas.microsoft.com/office/drawing/2014/main" id="{458093ED-DBCA-4775-A7A2-84343D405A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247" name="Line 34">
                  <a:extLst>
                    <a:ext uri="{FF2B5EF4-FFF2-40B4-BE49-F238E27FC236}">
                      <a16:creationId xmlns:a16="http://schemas.microsoft.com/office/drawing/2014/main" id="{77DC04C0-F805-45F2-B3B8-13A020D66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81" name="Line 37">
                <a:extLst>
                  <a:ext uri="{FF2B5EF4-FFF2-40B4-BE49-F238E27FC236}">
                    <a16:creationId xmlns:a16="http://schemas.microsoft.com/office/drawing/2014/main" id="{99ACE975-7F43-43BE-9123-98DCB12A7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2922" y="4014738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60D50430-7A8C-4E84-A30E-309F4BE2B7EE}"/>
                  </a:ext>
                </a:extLst>
              </p:cNvPr>
              <p:cNvGrpSpPr/>
              <p:nvPr/>
            </p:nvGrpSpPr>
            <p:grpSpPr>
              <a:xfrm>
                <a:off x="4384963" y="3835689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DE8C568D-5AF3-4095-8BA2-E7911454DDFE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3E8A9882-9875-4901-A1F2-A1C51750952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210" name="Group 24">
                      <a:extLst>
                        <a:ext uri="{FF2B5EF4-FFF2-40B4-BE49-F238E27FC236}">
                          <a16:creationId xmlns:a16="http://schemas.microsoft.com/office/drawing/2014/main" id="{C58F604F-4C6A-43DC-9B80-D83A0D3B423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214" name="Group 25">
                        <a:extLst>
                          <a:ext uri="{FF2B5EF4-FFF2-40B4-BE49-F238E27FC236}">
                            <a16:creationId xmlns:a16="http://schemas.microsoft.com/office/drawing/2014/main" id="{FB34C729-5B65-4AC5-A165-A797D198542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20" name="Oval 219">
                          <a:extLst>
                            <a:ext uri="{FF2B5EF4-FFF2-40B4-BE49-F238E27FC236}">
                              <a16:creationId xmlns:a16="http://schemas.microsoft.com/office/drawing/2014/main" id="{26DDE8DC-439C-441C-B5FE-5EC9B838095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21" name="Oval 220">
                          <a:extLst>
                            <a:ext uri="{FF2B5EF4-FFF2-40B4-BE49-F238E27FC236}">
                              <a16:creationId xmlns:a16="http://schemas.microsoft.com/office/drawing/2014/main" id="{7FCCD9B6-CA0C-4270-A97B-BF982A0806A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22" name="AutoShape 28">
                          <a:extLst>
                            <a:ext uri="{FF2B5EF4-FFF2-40B4-BE49-F238E27FC236}">
                              <a16:creationId xmlns:a16="http://schemas.microsoft.com/office/drawing/2014/main" id="{011DE7C2-8B0C-46F4-A931-02328BA3D245}"/>
                            </a:ext>
                          </a:extLst>
                        </p:cNvPr>
                        <p:cNvCxnSpPr>
                          <a:cxnSpLocks noChangeShapeType="1"/>
                          <a:stCxn id="221" idx="4"/>
                          <a:endCxn id="220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15" name="Group 29">
                        <a:extLst>
                          <a:ext uri="{FF2B5EF4-FFF2-40B4-BE49-F238E27FC236}">
                            <a16:creationId xmlns:a16="http://schemas.microsoft.com/office/drawing/2014/main" id="{DF01E069-EDBF-40ED-A947-851929F5077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17" name="Oval 30">
                          <a:extLst>
                            <a:ext uri="{FF2B5EF4-FFF2-40B4-BE49-F238E27FC236}">
                              <a16:creationId xmlns:a16="http://schemas.microsoft.com/office/drawing/2014/main" id="{61468A50-3395-4B92-8ABE-6C90C934E9E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18" name="Oval 31">
                          <a:extLst>
                            <a:ext uri="{FF2B5EF4-FFF2-40B4-BE49-F238E27FC236}">
                              <a16:creationId xmlns:a16="http://schemas.microsoft.com/office/drawing/2014/main" id="{5EB4551B-16F9-4AE2-A7C1-A6DEF8027D9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19" name="AutoShape 32">
                          <a:extLst>
                            <a:ext uri="{FF2B5EF4-FFF2-40B4-BE49-F238E27FC236}">
                              <a16:creationId xmlns:a16="http://schemas.microsoft.com/office/drawing/2014/main" id="{48A3D050-1A9D-484A-99D2-AA800B79210C}"/>
                            </a:ext>
                          </a:extLst>
                        </p:cNvPr>
                        <p:cNvCxnSpPr>
                          <a:cxnSpLocks noChangeShapeType="1"/>
                          <a:stCxn id="218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16" name="AutoShape 33">
                        <a:extLst>
                          <a:ext uri="{FF2B5EF4-FFF2-40B4-BE49-F238E27FC236}">
                            <a16:creationId xmlns:a16="http://schemas.microsoft.com/office/drawing/2014/main" id="{4CD31DBB-48BC-421A-86FD-1D5D9D0CA23A}"/>
                          </a:ext>
                        </a:extLst>
                      </p:cNvPr>
                      <p:cNvCxnSpPr>
                        <a:cxnSpLocks noChangeShapeType="1"/>
                        <a:stCxn id="221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11" name="Text Box 59">
                      <a:extLst>
                        <a:ext uri="{FF2B5EF4-FFF2-40B4-BE49-F238E27FC236}">
                          <a16:creationId xmlns:a16="http://schemas.microsoft.com/office/drawing/2014/main" id="{5FE7B6F2-C4D5-4EA8-A932-85BA22AB401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212" name="Text Box 59">
                      <a:extLst>
                        <a:ext uri="{FF2B5EF4-FFF2-40B4-BE49-F238E27FC236}">
                          <a16:creationId xmlns:a16="http://schemas.microsoft.com/office/drawing/2014/main" id="{258230EF-834D-4404-BCDE-187D9FCB969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13" name="Text Box 59">
                      <a:extLst>
                        <a:ext uri="{FF2B5EF4-FFF2-40B4-BE49-F238E27FC236}">
                          <a16:creationId xmlns:a16="http://schemas.microsoft.com/office/drawing/2014/main" id="{FAB91219-E248-4299-A5A5-3F8CEE5D1B6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209" name="Text Box 59">
                    <a:extLst>
                      <a:ext uri="{FF2B5EF4-FFF2-40B4-BE49-F238E27FC236}">
                        <a16:creationId xmlns:a16="http://schemas.microsoft.com/office/drawing/2014/main" id="{65D2135C-E4FC-4CCC-8717-AD94457D50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7DCEA4A7-0B7F-42E1-AE6D-D160D7137F12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47F9D03B-C4EA-4E54-B477-61F7F69B2878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95" name="Group 24">
                      <a:extLst>
                        <a:ext uri="{FF2B5EF4-FFF2-40B4-BE49-F238E27FC236}">
                          <a16:creationId xmlns:a16="http://schemas.microsoft.com/office/drawing/2014/main" id="{1EB719C3-85B9-47FB-B629-FFA6F1639A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99" name="Group 25">
                        <a:extLst>
                          <a:ext uri="{FF2B5EF4-FFF2-40B4-BE49-F238E27FC236}">
                            <a16:creationId xmlns:a16="http://schemas.microsoft.com/office/drawing/2014/main" id="{D482AE53-B79B-43E8-8639-4D3144867A5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05" name="Oval 204">
                          <a:extLst>
                            <a:ext uri="{FF2B5EF4-FFF2-40B4-BE49-F238E27FC236}">
                              <a16:creationId xmlns:a16="http://schemas.microsoft.com/office/drawing/2014/main" id="{476D0925-65CB-47CD-BEAA-C1CB1F789D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06" name="Oval 205">
                          <a:extLst>
                            <a:ext uri="{FF2B5EF4-FFF2-40B4-BE49-F238E27FC236}">
                              <a16:creationId xmlns:a16="http://schemas.microsoft.com/office/drawing/2014/main" id="{64218093-76A6-4E0B-A35C-CC2A95B3EF2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07" name="AutoShape 28">
                          <a:extLst>
                            <a:ext uri="{FF2B5EF4-FFF2-40B4-BE49-F238E27FC236}">
                              <a16:creationId xmlns:a16="http://schemas.microsoft.com/office/drawing/2014/main" id="{0ACCD514-12A8-46F2-8B12-8AA28A55E6CC}"/>
                            </a:ext>
                          </a:extLst>
                        </p:cNvPr>
                        <p:cNvCxnSpPr>
                          <a:cxnSpLocks noChangeShapeType="1"/>
                          <a:stCxn id="206" idx="4"/>
                          <a:endCxn id="205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00" name="Group 29">
                        <a:extLst>
                          <a:ext uri="{FF2B5EF4-FFF2-40B4-BE49-F238E27FC236}">
                            <a16:creationId xmlns:a16="http://schemas.microsoft.com/office/drawing/2014/main" id="{013822E8-A7C4-427D-93BA-06995081F59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02" name="Oval 30">
                          <a:extLst>
                            <a:ext uri="{FF2B5EF4-FFF2-40B4-BE49-F238E27FC236}">
                              <a16:creationId xmlns:a16="http://schemas.microsoft.com/office/drawing/2014/main" id="{DA948D28-CE1C-4BE5-BCD4-CF4BB6434CF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03" name="Oval 31">
                          <a:extLst>
                            <a:ext uri="{FF2B5EF4-FFF2-40B4-BE49-F238E27FC236}">
                              <a16:creationId xmlns:a16="http://schemas.microsoft.com/office/drawing/2014/main" id="{E46D7DE1-A40A-4345-B8C3-667FF4B812B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04" name="AutoShape 32">
                          <a:extLst>
                            <a:ext uri="{FF2B5EF4-FFF2-40B4-BE49-F238E27FC236}">
                              <a16:creationId xmlns:a16="http://schemas.microsoft.com/office/drawing/2014/main" id="{AF33937A-E6EF-4F1E-92EC-0656C392234D}"/>
                            </a:ext>
                          </a:extLst>
                        </p:cNvPr>
                        <p:cNvCxnSpPr>
                          <a:cxnSpLocks noChangeShapeType="1"/>
                          <a:stCxn id="203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01" name="AutoShape 33">
                        <a:extLst>
                          <a:ext uri="{FF2B5EF4-FFF2-40B4-BE49-F238E27FC236}">
                            <a16:creationId xmlns:a16="http://schemas.microsoft.com/office/drawing/2014/main" id="{7C609390-103F-4762-9DA5-5FC747D6B884}"/>
                          </a:ext>
                        </a:extLst>
                      </p:cNvPr>
                      <p:cNvCxnSpPr>
                        <a:cxnSpLocks noChangeShapeType="1"/>
                        <a:stCxn id="206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96" name="Text Box 59">
                      <a:extLst>
                        <a:ext uri="{FF2B5EF4-FFF2-40B4-BE49-F238E27FC236}">
                          <a16:creationId xmlns:a16="http://schemas.microsoft.com/office/drawing/2014/main" id="{093C410D-6AE7-47ED-B88B-32F4B44DF02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97" name="Text Box 59">
                      <a:extLst>
                        <a:ext uri="{FF2B5EF4-FFF2-40B4-BE49-F238E27FC236}">
                          <a16:creationId xmlns:a16="http://schemas.microsoft.com/office/drawing/2014/main" id="{0B537106-24D9-4D8E-B7D3-7AEB7A6C032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98" name="Text Box 59">
                      <a:extLst>
                        <a:ext uri="{FF2B5EF4-FFF2-40B4-BE49-F238E27FC236}">
                          <a16:creationId xmlns:a16="http://schemas.microsoft.com/office/drawing/2014/main" id="{6C345E67-2E9E-4176-A0EF-999BAEB52AA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94" name="Text Box 59">
                    <a:extLst>
                      <a:ext uri="{FF2B5EF4-FFF2-40B4-BE49-F238E27FC236}">
                        <a16:creationId xmlns:a16="http://schemas.microsoft.com/office/drawing/2014/main" id="{63066597-B150-42CE-A785-0ACC1F5FF1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92" name="AutoShape 33">
                  <a:extLst>
                    <a:ext uri="{FF2B5EF4-FFF2-40B4-BE49-F238E27FC236}">
                      <a16:creationId xmlns:a16="http://schemas.microsoft.com/office/drawing/2014/main" id="{950A8288-6ED4-4556-922D-878C399EDB8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0C66369-1EBC-4D61-BC16-431BCF66294B}"/>
                  </a:ext>
                </a:extLst>
              </p:cNvPr>
              <p:cNvSpPr txBox="1"/>
              <p:nvPr/>
            </p:nvSpPr>
            <p:spPr>
              <a:xfrm>
                <a:off x="4432158" y="3551943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88" name="Line 37">
                <a:extLst>
                  <a:ext uri="{FF2B5EF4-FFF2-40B4-BE49-F238E27FC236}">
                    <a16:creationId xmlns:a16="http://schemas.microsoft.com/office/drawing/2014/main" id="{846D391E-0F1D-4F01-9440-258D821F4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9561" y="4016990"/>
                <a:ext cx="2103763" cy="9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AAD3444-585C-42CC-8AB3-59FAAD4D6236}"/>
                  </a:ext>
                </a:extLst>
              </p:cNvPr>
              <p:cNvGrpSpPr/>
              <p:nvPr/>
            </p:nvGrpSpPr>
            <p:grpSpPr>
              <a:xfrm>
                <a:off x="2058326" y="3841421"/>
                <a:ext cx="562668" cy="931260"/>
                <a:chOff x="2058326" y="3841421"/>
                <a:chExt cx="562668" cy="931260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355F2CB5-2EB6-4F85-A34A-BCDB48B558FC}"/>
                    </a:ext>
                  </a:extLst>
                </p:cNvPr>
                <p:cNvGrpSpPr/>
                <p:nvPr/>
              </p:nvGrpSpPr>
              <p:grpSpPr>
                <a:xfrm>
                  <a:off x="2058326" y="3841421"/>
                  <a:ext cx="506931" cy="369332"/>
                  <a:chOff x="2334361" y="3735014"/>
                  <a:chExt cx="506931" cy="369332"/>
                </a:xfrm>
              </p:grpSpPr>
              <p:sp>
                <p:nvSpPr>
                  <p:cNvPr id="248" name="Oval 11">
                    <a:extLst>
                      <a:ext uri="{FF2B5EF4-FFF2-40B4-BE49-F238E27FC236}">
                        <a16:creationId xmlns:a16="http://schemas.microsoft.com/office/drawing/2014/main" id="{1B5BB962-8105-4362-B40E-D311FC0614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0586" y="3797303"/>
                    <a:ext cx="312466" cy="290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9" name="Text Box 59">
                    <a:extLst>
                      <a:ext uri="{FF2B5EF4-FFF2-40B4-BE49-F238E27FC236}">
                        <a16:creationId xmlns:a16="http://schemas.microsoft.com/office/drawing/2014/main" id="{79DD93D1-C912-4ABE-8BB9-D59F06E827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4361" y="3735014"/>
                    <a:ext cx="5069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12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74023520-09C6-4BB2-9FD1-30F3DC55BF21}"/>
                    </a:ext>
                  </a:extLst>
                </p:cNvPr>
                <p:cNvGrpSpPr/>
                <p:nvPr/>
              </p:nvGrpSpPr>
              <p:grpSpPr>
                <a:xfrm>
                  <a:off x="2114063" y="4403349"/>
                  <a:ext cx="506931" cy="369332"/>
                  <a:chOff x="2355534" y="3744455"/>
                  <a:chExt cx="506931" cy="369332"/>
                </a:xfrm>
              </p:grpSpPr>
              <p:sp>
                <p:nvSpPr>
                  <p:cNvPr id="223" name="Oval 11">
                    <a:extLst>
                      <a:ext uri="{FF2B5EF4-FFF2-40B4-BE49-F238E27FC236}">
                        <a16:creationId xmlns:a16="http://schemas.microsoft.com/office/drawing/2014/main" id="{A8770C89-CDC1-40A4-9538-D8616552A6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0586" y="3797303"/>
                    <a:ext cx="312466" cy="290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24" name="Text Box 59">
                    <a:extLst>
                      <a:ext uri="{FF2B5EF4-FFF2-40B4-BE49-F238E27FC236}">
                        <a16:creationId xmlns:a16="http://schemas.microsoft.com/office/drawing/2014/main" id="{90309CBC-3243-4A10-BA5F-20220E68BF5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5534" y="3744455"/>
                    <a:ext cx="5069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89" name="AutoShape 12">
                  <a:extLst>
                    <a:ext uri="{FF2B5EF4-FFF2-40B4-BE49-F238E27FC236}">
                      <a16:creationId xmlns:a16="http://schemas.microsoft.com/office/drawing/2014/main" id="{4B33D259-3534-4F37-AC5C-21A0BD8AE2E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71516" y="4325468"/>
                  <a:ext cx="260350" cy="229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7C47A6B-036F-4A6B-BD12-047695546F9F}"/>
                  </a:ext>
                </a:extLst>
              </p:cNvPr>
              <p:cNvGrpSpPr/>
              <p:nvPr/>
            </p:nvGrpSpPr>
            <p:grpSpPr>
              <a:xfrm>
                <a:off x="2400908" y="3835689"/>
                <a:ext cx="2537466" cy="2007977"/>
                <a:chOff x="2400908" y="3835689"/>
                <a:chExt cx="2537466" cy="2007977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83EF2261-506C-44A2-B81E-7A0B9521D0B8}"/>
                    </a:ext>
                  </a:extLst>
                </p:cNvPr>
                <p:cNvGrpSpPr/>
                <p:nvPr/>
              </p:nvGrpSpPr>
              <p:grpSpPr>
                <a:xfrm>
                  <a:off x="3735274" y="3835689"/>
                  <a:ext cx="1203100" cy="1540835"/>
                  <a:chOff x="3034087" y="1892772"/>
                  <a:chExt cx="1203100" cy="1540835"/>
                </a:xfrm>
              </p:grpSpPr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5515FD68-C27F-4E5D-B8E9-886577F55F52}"/>
                      </a:ext>
                    </a:extLst>
                  </p:cNvPr>
                  <p:cNvGrpSpPr/>
                  <p:nvPr/>
                </p:nvGrpSpPr>
                <p:grpSpPr>
                  <a:xfrm>
                    <a:off x="3059832" y="1892772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233" name="Group 24">
                      <a:extLst>
                        <a:ext uri="{FF2B5EF4-FFF2-40B4-BE49-F238E27FC236}">
                          <a16:creationId xmlns:a16="http://schemas.microsoft.com/office/drawing/2014/main" id="{8C976255-0C3D-4821-8669-4D2ABE60C5C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237" name="Group 25">
                        <a:extLst>
                          <a:ext uri="{FF2B5EF4-FFF2-40B4-BE49-F238E27FC236}">
                            <a16:creationId xmlns:a16="http://schemas.microsoft.com/office/drawing/2014/main" id="{218CA10B-1D53-4E3F-92CC-F3AEC432A87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43" name="Oval 242">
                          <a:extLst>
                            <a:ext uri="{FF2B5EF4-FFF2-40B4-BE49-F238E27FC236}">
                              <a16:creationId xmlns:a16="http://schemas.microsoft.com/office/drawing/2014/main" id="{3D165789-D09A-4D51-B788-69B30A250D7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44" name="Oval 243">
                          <a:extLst>
                            <a:ext uri="{FF2B5EF4-FFF2-40B4-BE49-F238E27FC236}">
                              <a16:creationId xmlns:a16="http://schemas.microsoft.com/office/drawing/2014/main" id="{7D40E3E1-FCED-4761-891B-9E027B045DB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45" name="AutoShape 28">
                          <a:extLst>
                            <a:ext uri="{FF2B5EF4-FFF2-40B4-BE49-F238E27FC236}">
                              <a16:creationId xmlns:a16="http://schemas.microsoft.com/office/drawing/2014/main" id="{30E2583C-24FD-4F46-B48F-E1C7B884732B}"/>
                            </a:ext>
                          </a:extLst>
                        </p:cNvPr>
                        <p:cNvCxnSpPr>
                          <a:cxnSpLocks noChangeShapeType="1"/>
                          <a:stCxn id="244" idx="4"/>
                          <a:endCxn id="243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38" name="Group 29">
                        <a:extLst>
                          <a:ext uri="{FF2B5EF4-FFF2-40B4-BE49-F238E27FC236}">
                            <a16:creationId xmlns:a16="http://schemas.microsoft.com/office/drawing/2014/main" id="{76F91C53-B287-44F5-9BA0-CA9693EB66C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40" name="Oval 30">
                          <a:extLst>
                            <a:ext uri="{FF2B5EF4-FFF2-40B4-BE49-F238E27FC236}">
                              <a16:creationId xmlns:a16="http://schemas.microsoft.com/office/drawing/2014/main" id="{7F14D2D1-2EA1-4084-A8A9-7CFA34DB70C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41" name="Oval 31">
                          <a:extLst>
                            <a:ext uri="{FF2B5EF4-FFF2-40B4-BE49-F238E27FC236}">
                              <a16:creationId xmlns:a16="http://schemas.microsoft.com/office/drawing/2014/main" id="{27DC62A5-6A5D-4917-B410-E6F83C22BF1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42" name="AutoShape 32">
                          <a:extLst>
                            <a:ext uri="{FF2B5EF4-FFF2-40B4-BE49-F238E27FC236}">
                              <a16:creationId xmlns:a16="http://schemas.microsoft.com/office/drawing/2014/main" id="{AB8A2738-7A0E-4B48-A8F9-97E27E4E75D5}"/>
                            </a:ext>
                          </a:extLst>
                        </p:cNvPr>
                        <p:cNvCxnSpPr>
                          <a:cxnSpLocks noChangeShapeType="1"/>
                          <a:stCxn id="241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39" name="AutoShape 33">
                        <a:extLst>
                          <a:ext uri="{FF2B5EF4-FFF2-40B4-BE49-F238E27FC236}">
                            <a16:creationId xmlns:a16="http://schemas.microsoft.com/office/drawing/2014/main" id="{3A07F79B-4208-4CC5-8FEB-71AFAD78DDA9}"/>
                          </a:ext>
                        </a:extLst>
                      </p:cNvPr>
                      <p:cNvCxnSpPr>
                        <a:cxnSpLocks noChangeShapeType="1"/>
                        <a:stCxn id="244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34" name="Text Box 59">
                      <a:extLst>
                        <a:ext uri="{FF2B5EF4-FFF2-40B4-BE49-F238E27FC236}">
                          <a16:creationId xmlns:a16="http://schemas.microsoft.com/office/drawing/2014/main" id="{4AF1CE07-03CB-4A5D-BE4F-302DEF08DF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41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235" name="Text Box 59">
                      <a:extLst>
                        <a:ext uri="{FF2B5EF4-FFF2-40B4-BE49-F238E27FC236}">
                          <a16:creationId xmlns:a16="http://schemas.microsoft.com/office/drawing/2014/main" id="{DDCD7A5E-CB64-4789-9FE1-822A4050567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33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36" name="Text Box 59">
                      <a:extLst>
                        <a:ext uri="{FF2B5EF4-FFF2-40B4-BE49-F238E27FC236}">
                          <a16:creationId xmlns:a16="http://schemas.microsoft.com/office/drawing/2014/main" id="{910A982A-411F-4F50-AD67-1D1BA79F8A5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15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232" name="Text Box 59">
                    <a:extLst>
                      <a:ext uri="{FF2B5EF4-FFF2-40B4-BE49-F238E27FC236}">
                        <a16:creationId xmlns:a16="http://schemas.microsoft.com/office/drawing/2014/main" id="{03CF0A1F-4375-4C69-A8D6-CB882F5D29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4087" y="239666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28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1DE1B19E-4B87-4D6A-8FFF-C848DAF285B4}"/>
                    </a:ext>
                  </a:extLst>
                </p:cNvPr>
                <p:cNvGrpSpPr/>
                <p:nvPr/>
              </p:nvGrpSpPr>
              <p:grpSpPr>
                <a:xfrm>
                  <a:off x="2400908" y="4346714"/>
                  <a:ext cx="1158380" cy="1496952"/>
                  <a:chOff x="2623177" y="3835689"/>
                  <a:chExt cx="1158380" cy="1496952"/>
                </a:xfrm>
              </p:grpSpPr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22AC281F-705B-4E32-B55A-FD049B5ABAEB}"/>
                      </a:ext>
                    </a:extLst>
                  </p:cNvPr>
                  <p:cNvGrpSpPr/>
                  <p:nvPr/>
                </p:nvGrpSpPr>
                <p:grpSpPr>
                  <a:xfrm>
                    <a:off x="2623177" y="4395649"/>
                    <a:ext cx="448001" cy="936992"/>
                    <a:chOff x="1769184" y="1823795"/>
                    <a:chExt cx="448001" cy="936992"/>
                  </a:xfrm>
                </p:grpSpPr>
                <p:grpSp>
                  <p:nvGrpSpPr>
                    <p:cNvPr id="250" name="Group 9">
                      <a:extLst>
                        <a:ext uri="{FF2B5EF4-FFF2-40B4-BE49-F238E27FC236}">
                          <a16:creationId xmlns:a16="http://schemas.microsoft.com/office/drawing/2014/main" id="{93CA9DB4-1848-4BE5-9689-58849C48E8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7842" y="1873460"/>
                      <a:ext cx="312466" cy="840804"/>
                      <a:chOff x="793" y="2115"/>
                      <a:chExt cx="136" cy="394"/>
                    </a:xfrm>
                  </p:grpSpPr>
                  <p:sp>
                    <p:nvSpPr>
                      <p:cNvPr id="253" name="Oval 10">
                        <a:extLst>
                          <a:ext uri="{FF2B5EF4-FFF2-40B4-BE49-F238E27FC236}">
                            <a16:creationId xmlns:a16="http://schemas.microsoft.com/office/drawing/2014/main" id="{C9D4E631-39C1-438D-858F-C3240DEA57E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373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54" name="Oval 11">
                        <a:extLst>
                          <a:ext uri="{FF2B5EF4-FFF2-40B4-BE49-F238E27FC236}">
                            <a16:creationId xmlns:a16="http://schemas.microsoft.com/office/drawing/2014/main" id="{C4545C28-C474-432E-A8DB-7D31734FC7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15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55" name="AutoShape 12">
                        <a:extLst>
                          <a:ext uri="{FF2B5EF4-FFF2-40B4-BE49-F238E27FC236}">
                            <a16:creationId xmlns:a16="http://schemas.microsoft.com/office/drawing/2014/main" id="{60D9140E-31C4-4046-BCF9-D9DF9AF267C5}"/>
                          </a:ext>
                        </a:extLst>
                      </p:cNvPr>
                      <p:cNvCxnSpPr>
                        <a:cxnSpLocks noChangeShapeType="1"/>
                        <a:stCxn id="254" idx="4"/>
                        <a:endCxn id="253" idx="0"/>
                      </p:cNvCxnSpPr>
                      <p:nvPr/>
                    </p:nvCxnSpPr>
                    <p:spPr bwMode="auto">
                      <a:xfrm rot="5400000">
                        <a:off x="800" y="2312"/>
                        <a:ext cx="122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51" name="Text Box 59">
                      <a:extLst>
                        <a:ext uri="{FF2B5EF4-FFF2-40B4-BE49-F238E27FC236}">
                          <a16:creationId xmlns:a16="http://schemas.microsoft.com/office/drawing/2014/main" id="{D98892FD-5F43-4371-ACAF-67D1346145A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390" y="1823795"/>
                      <a:ext cx="37979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7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52" name="Text Box 59">
                      <a:extLst>
                        <a:ext uri="{FF2B5EF4-FFF2-40B4-BE49-F238E27FC236}">
                          <a16:creationId xmlns:a16="http://schemas.microsoft.com/office/drawing/2014/main" id="{BF7127BD-F733-4FBB-8A12-3524985F978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69184" y="2391455"/>
                      <a:ext cx="42748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25</a:t>
                      </a:r>
                      <a:endParaRPr lang="en-US" altLang="en-US" baseline="-25000" dirty="0"/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C5571250-60E7-4898-A908-6780ED402EEF}"/>
                      </a:ext>
                    </a:extLst>
                  </p:cNvPr>
                  <p:cNvGrpSpPr/>
                  <p:nvPr/>
                </p:nvGrpSpPr>
                <p:grpSpPr>
                  <a:xfrm>
                    <a:off x="3333556" y="3835689"/>
                    <a:ext cx="448001" cy="936992"/>
                    <a:chOff x="1769184" y="1823795"/>
                    <a:chExt cx="448001" cy="936992"/>
                  </a:xfrm>
                </p:grpSpPr>
                <p:grpSp>
                  <p:nvGrpSpPr>
                    <p:cNvPr id="225" name="Group 9">
                      <a:extLst>
                        <a:ext uri="{FF2B5EF4-FFF2-40B4-BE49-F238E27FC236}">
                          <a16:creationId xmlns:a16="http://schemas.microsoft.com/office/drawing/2014/main" id="{E79495D0-5CB9-44E5-AB75-2718AB6BD19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7842" y="1873460"/>
                      <a:ext cx="312466" cy="840804"/>
                      <a:chOff x="793" y="2115"/>
                      <a:chExt cx="136" cy="394"/>
                    </a:xfrm>
                  </p:grpSpPr>
                  <p:sp>
                    <p:nvSpPr>
                      <p:cNvPr id="228" name="Oval 10">
                        <a:extLst>
                          <a:ext uri="{FF2B5EF4-FFF2-40B4-BE49-F238E27FC236}">
                            <a16:creationId xmlns:a16="http://schemas.microsoft.com/office/drawing/2014/main" id="{E7368BD7-3754-4318-85A8-4F176403B00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373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29" name="Oval 11">
                        <a:extLst>
                          <a:ext uri="{FF2B5EF4-FFF2-40B4-BE49-F238E27FC236}">
                            <a16:creationId xmlns:a16="http://schemas.microsoft.com/office/drawing/2014/main" id="{7273EE1D-5EED-46AF-AD20-6B1DCED35F5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15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30" name="AutoShape 12">
                        <a:extLst>
                          <a:ext uri="{FF2B5EF4-FFF2-40B4-BE49-F238E27FC236}">
                            <a16:creationId xmlns:a16="http://schemas.microsoft.com/office/drawing/2014/main" id="{BF553E76-EC38-4DED-8F4A-7674456AD74C}"/>
                          </a:ext>
                        </a:extLst>
                      </p:cNvPr>
                      <p:cNvCxnSpPr>
                        <a:cxnSpLocks noChangeShapeType="1"/>
                        <a:stCxn id="229" idx="4"/>
                        <a:endCxn id="228" idx="0"/>
                      </p:cNvCxnSpPr>
                      <p:nvPr/>
                    </p:nvCxnSpPr>
                    <p:spPr bwMode="auto">
                      <a:xfrm rot="5400000">
                        <a:off x="800" y="2312"/>
                        <a:ext cx="122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26" name="Text Box 59">
                      <a:extLst>
                        <a:ext uri="{FF2B5EF4-FFF2-40B4-BE49-F238E27FC236}">
                          <a16:creationId xmlns:a16="http://schemas.microsoft.com/office/drawing/2014/main" id="{DD4DA6E6-C40C-4EE0-8452-AF798C96F12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390" y="1823795"/>
                      <a:ext cx="37979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27" name="Text Box 59">
                      <a:extLst>
                        <a:ext uri="{FF2B5EF4-FFF2-40B4-BE49-F238E27FC236}">
                          <a16:creationId xmlns:a16="http://schemas.microsoft.com/office/drawing/2014/main" id="{C3215E3A-358B-4A16-BAC6-13B1F0E4B64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69184" y="2391455"/>
                      <a:ext cx="42748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37</a:t>
                      </a:r>
                      <a:endParaRPr lang="en-US" altLang="en-US" baseline="-25000" dirty="0"/>
                    </a:p>
                  </p:txBody>
                </p:sp>
              </p:grpSp>
              <p:cxnSp>
                <p:nvCxnSpPr>
                  <p:cNvPr id="256" name="AutoShape 33">
                    <a:extLst>
                      <a:ext uri="{FF2B5EF4-FFF2-40B4-BE49-F238E27FC236}">
                        <a16:creationId xmlns:a16="http://schemas.microsoft.com/office/drawing/2014/main" id="{BE24CE3B-97D5-4332-AC05-29BB5CF6394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2972370" y="4159413"/>
                    <a:ext cx="501677" cy="34444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73" name="AutoShape 33">
                  <a:extLst>
                    <a:ext uri="{FF2B5EF4-FFF2-40B4-BE49-F238E27FC236}">
                      <a16:creationId xmlns:a16="http://schemas.microsoft.com/office/drawing/2014/main" id="{01D75573-65C1-44D0-A94A-58E45DD5778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402919" y="4163504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92782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34A5B01-4CD8-4922-9043-820522448E02}"/>
              </a:ext>
            </a:extLst>
          </p:cNvPr>
          <p:cNvGrpSpPr/>
          <p:nvPr/>
        </p:nvGrpSpPr>
        <p:grpSpPr>
          <a:xfrm rot="1580881">
            <a:off x="1215106" y="2985474"/>
            <a:ext cx="1361476" cy="615583"/>
            <a:chOff x="4242001" y="3531642"/>
            <a:chExt cx="1006643" cy="244200"/>
          </a:xfrm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57D45686-5264-405E-A60A-A26645EDB940}"/>
                </a:ext>
              </a:extLst>
            </p:cNvPr>
            <p:cNvSpPr/>
            <p:nvPr/>
          </p:nvSpPr>
          <p:spPr>
            <a:xfrm>
              <a:off x="4242001" y="3531642"/>
              <a:ext cx="673990" cy="244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 Box 59">
              <a:extLst>
                <a:ext uri="{FF2B5EF4-FFF2-40B4-BE49-F238E27FC236}">
                  <a16:creationId xmlns:a16="http://schemas.microsoft.com/office/drawing/2014/main" id="{86AB67AF-5A1D-4860-A37A-80E57782D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001" y="3539664"/>
              <a:ext cx="1006643" cy="1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en-US" sz="2800" b="1" i="1" baseline="-25000" dirty="0"/>
                <a:t>C</a:t>
              </a:r>
              <a:r>
                <a:rPr lang="en-IN" altLang="en-US" sz="2800" b="1" i="1" baseline="-25000" dirty="0" err="1"/>
                <a:t>ase</a:t>
              </a:r>
              <a:r>
                <a:rPr lang="en-IN" altLang="en-US" sz="2800" b="1" i="1" baseline="-25000" dirty="0"/>
                <a:t> 3</a:t>
              </a:r>
              <a:endParaRPr lang="en-US" altLang="en-US" sz="2800" b="1" baseline="-25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1D54FC-7D7A-41DE-BE59-685479A4E696}"/>
              </a:ext>
            </a:extLst>
          </p:cNvPr>
          <p:cNvGrpSpPr/>
          <p:nvPr/>
        </p:nvGrpSpPr>
        <p:grpSpPr>
          <a:xfrm>
            <a:off x="1919141" y="1773271"/>
            <a:ext cx="5932172" cy="2420653"/>
            <a:chOff x="1120838" y="3607559"/>
            <a:chExt cx="5932172" cy="2420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81D221E-737E-442C-BD30-F91A0CB84836}"/>
                    </a:ext>
                  </a:extLst>
                </p:cNvPr>
                <p:cNvSpPr txBox="1"/>
                <p:nvPr/>
              </p:nvSpPr>
              <p:spPr>
                <a:xfrm>
                  <a:off x="5968707" y="3607559"/>
                  <a:ext cx="1084303" cy="341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eaLnBrk="1" hangingPunct="1">
                    <a:lnSpc>
                      <a:spcPct val="90000"/>
                    </a:lnSpc>
                    <a:buNone/>
                  </a:pPr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en-US" sz="1800" dirty="0">
                      <a:solidFill>
                        <a:srgbClr val="080808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81D221E-737E-442C-BD30-F91A0CB84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707" y="3607559"/>
                  <a:ext cx="1084303" cy="341632"/>
                </a:xfrm>
                <a:prstGeom prst="rect">
                  <a:avLst/>
                </a:prstGeom>
                <a:blipFill>
                  <a:blip r:embed="rId3"/>
                  <a:stretch>
                    <a:fillRect l="-4494" t="-19643" b="-267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012896-336C-4FE4-BFED-77EC72B868B7}"/>
                </a:ext>
              </a:extLst>
            </p:cNvPr>
            <p:cNvGrpSpPr/>
            <p:nvPr/>
          </p:nvGrpSpPr>
          <p:grpSpPr>
            <a:xfrm>
              <a:off x="1120838" y="3660607"/>
              <a:ext cx="5803468" cy="2367605"/>
              <a:chOff x="1227397" y="3549888"/>
              <a:chExt cx="5803468" cy="236760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AE20C82E-41A9-473E-BA4D-95453F8BBC91}"/>
                  </a:ext>
                </a:extLst>
              </p:cNvPr>
              <p:cNvGrpSpPr/>
              <p:nvPr/>
            </p:nvGrpSpPr>
            <p:grpSpPr>
              <a:xfrm>
                <a:off x="1227397" y="3877051"/>
                <a:ext cx="865948" cy="369332"/>
                <a:chOff x="1221054" y="3842974"/>
                <a:chExt cx="865948" cy="369332"/>
              </a:xfrm>
            </p:grpSpPr>
            <p:sp>
              <p:nvSpPr>
                <p:cNvPr id="246" name="Text Box 59">
                  <a:extLst>
                    <a:ext uri="{FF2B5EF4-FFF2-40B4-BE49-F238E27FC236}">
                      <a16:creationId xmlns:a16="http://schemas.microsoft.com/office/drawing/2014/main" id="{458093ED-DBCA-4775-A7A2-84343D405A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054" y="3842974"/>
                  <a:ext cx="5554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H</a:t>
                  </a:r>
                  <a:endParaRPr lang="en-US" altLang="en-US" baseline="-25000" dirty="0"/>
                </a:p>
              </p:txBody>
            </p:sp>
            <p:sp>
              <p:nvSpPr>
                <p:cNvPr id="247" name="Line 34">
                  <a:extLst>
                    <a:ext uri="{FF2B5EF4-FFF2-40B4-BE49-F238E27FC236}">
                      <a16:creationId xmlns:a16="http://schemas.microsoft.com/office/drawing/2014/main" id="{77DC04C0-F805-45F2-B3B8-13A020D66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425" y="4012861"/>
                  <a:ext cx="495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81" name="Line 37">
                <a:extLst>
                  <a:ext uri="{FF2B5EF4-FFF2-40B4-BE49-F238E27FC236}">
                    <a16:creationId xmlns:a16="http://schemas.microsoft.com/office/drawing/2014/main" id="{99ACE975-7F43-43BE-9123-98DCB12A7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2922" y="4014738"/>
                <a:ext cx="1662904" cy="6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60D50430-7A8C-4E84-A30E-309F4BE2B7EE}"/>
                  </a:ext>
                </a:extLst>
              </p:cNvPr>
              <p:cNvGrpSpPr/>
              <p:nvPr/>
            </p:nvGrpSpPr>
            <p:grpSpPr>
              <a:xfrm>
                <a:off x="4384963" y="3835689"/>
                <a:ext cx="2645902" cy="2081804"/>
                <a:chOff x="5895145" y="1885635"/>
                <a:chExt cx="2645902" cy="2081804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DE8C568D-5AF3-4095-8BA2-E7911454DDFE}"/>
                    </a:ext>
                  </a:extLst>
                </p:cNvPr>
                <p:cNvGrpSpPr/>
                <p:nvPr/>
              </p:nvGrpSpPr>
              <p:grpSpPr>
                <a:xfrm>
                  <a:off x="7288018" y="1885635"/>
                  <a:ext cx="1253029" cy="1547972"/>
                  <a:chOff x="6632145" y="1925650"/>
                  <a:chExt cx="1253029" cy="1547972"/>
                </a:xfrm>
              </p:grpSpPr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3E8A9882-9875-4901-A1F2-A1C51750952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25650"/>
                    <a:ext cx="1227284" cy="1547972"/>
                    <a:chOff x="6515964" y="3256170"/>
                    <a:chExt cx="1227284" cy="1547972"/>
                  </a:xfrm>
                </p:grpSpPr>
                <p:grpSp>
                  <p:nvGrpSpPr>
                    <p:cNvPr id="210" name="Group 24">
                      <a:extLst>
                        <a:ext uri="{FF2B5EF4-FFF2-40B4-BE49-F238E27FC236}">
                          <a16:creationId xmlns:a16="http://schemas.microsoft.com/office/drawing/2014/main" id="{C58F604F-4C6A-43DC-9B80-D83A0D3B423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214" name="Group 25">
                        <a:extLst>
                          <a:ext uri="{FF2B5EF4-FFF2-40B4-BE49-F238E27FC236}">
                            <a16:creationId xmlns:a16="http://schemas.microsoft.com/office/drawing/2014/main" id="{FB34C729-5B65-4AC5-A165-A797D198542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20" name="Oval 219">
                          <a:extLst>
                            <a:ext uri="{FF2B5EF4-FFF2-40B4-BE49-F238E27FC236}">
                              <a16:creationId xmlns:a16="http://schemas.microsoft.com/office/drawing/2014/main" id="{26DDE8DC-439C-441C-B5FE-5EC9B838095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21" name="Oval 220">
                          <a:extLst>
                            <a:ext uri="{FF2B5EF4-FFF2-40B4-BE49-F238E27FC236}">
                              <a16:creationId xmlns:a16="http://schemas.microsoft.com/office/drawing/2014/main" id="{7FCCD9B6-CA0C-4270-A97B-BF982A0806A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22" name="AutoShape 28">
                          <a:extLst>
                            <a:ext uri="{FF2B5EF4-FFF2-40B4-BE49-F238E27FC236}">
                              <a16:creationId xmlns:a16="http://schemas.microsoft.com/office/drawing/2014/main" id="{011DE7C2-8B0C-46F4-A931-02328BA3D245}"/>
                            </a:ext>
                          </a:extLst>
                        </p:cNvPr>
                        <p:cNvCxnSpPr>
                          <a:cxnSpLocks noChangeShapeType="1"/>
                          <a:stCxn id="221" idx="4"/>
                          <a:endCxn id="220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15" name="Group 29">
                        <a:extLst>
                          <a:ext uri="{FF2B5EF4-FFF2-40B4-BE49-F238E27FC236}">
                            <a16:creationId xmlns:a16="http://schemas.microsoft.com/office/drawing/2014/main" id="{DF01E069-EDBF-40ED-A947-851929F5077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17" name="Oval 30">
                          <a:extLst>
                            <a:ext uri="{FF2B5EF4-FFF2-40B4-BE49-F238E27FC236}">
                              <a16:creationId xmlns:a16="http://schemas.microsoft.com/office/drawing/2014/main" id="{61468A50-3395-4B92-8ABE-6C90C934E9E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18" name="Oval 31">
                          <a:extLst>
                            <a:ext uri="{FF2B5EF4-FFF2-40B4-BE49-F238E27FC236}">
                              <a16:creationId xmlns:a16="http://schemas.microsoft.com/office/drawing/2014/main" id="{5EB4551B-16F9-4AE2-A7C1-A6DEF8027D9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19" name="AutoShape 32">
                          <a:extLst>
                            <a:ext uri="{FF2B5EF4-FFF2-40B4-BE49-F238E27FC236}">
                              <a16:creationId xmlns:a16="http://schemas.microsoft.com/office/drawing/2014/main" id="{48A3D050-1A9D-484A-99D2-AA800B79210C}"/>
                            </a:ext>
                          </a:extLst>
                        </p:cNvPr>
                        <p:cNvCxnSpPr>
                          <a:cxnSpLocks noChangeShapeType="1"/>
                          <a:stCxn id="218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16" name="AutoShape 33">
                        <a:extLst>
                          <a:ext uri="{FF2B5EF4-FFF2-40B4-BE49-F238E27FC236}">
                            <a16:creationId xmlns:a16="http://schemas.microsoft.com/office/drawing/2014/main" id="{4CD31DBB-48BC-421A-86FD-1D5D9D0CA23A}"/>
                          </a:ext>
                        </a:extLst>
                      </p:cNvPr>
                      <p:cNvCxnSpPr>
                        <a:cxnSpLocks noChangeShapeType="1"/>
                        <a:stCxn id="221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11" name="Text Box 59">
                      <a:extLst>
                        <a:ext uri="{FF2B5EF4-FFF2-40B4-BE49-F238E27FC236}">
                          <a16:creationId xmlns:a16="http://schemas.microsoft.com/office/drawing/2014/main" id="{5FE7B6F2-C4D5-4EA8-A932-85BA22AB401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17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212" name="Text Box 59">
                      <a:extLst>
                        <a:ext uri="{FF2B5EF4-FFF2-40B4-BE49-F238E27FC236}">
                          <a16:creationId xmlns:a16="http://schemas.microsoft.com/office/drawing/2014/main" id="{258230EF-834D-4404-BCDE-187D9FCB969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44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13" name="Text Box 59">
                      <a:extLst>
                        <a:ext uri="{FF2B5EF4-FFF2-40B4-BE49-F238E27FC236}">
                          <a16:creationId xmlns:a16="http://schemas.microsoft.com/office/drawing/2014/main" id="{FAB91219-E248-4299-A5A5-3F8CEE5D1B6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3661" y="3256170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6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209" name="Text Box 59">
                    <a:extLst>
                      <a:ext uri="{FF2B5EF4-FFF2-40B4-BE49-F238E27FC236}">
                        <a16:creationId xmlns:a16="http://schemas.microsoft.com/office/drawing/2014/main" id="{65D2135C-E4FC-4CCC-8717-AD94457D50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10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7DCEA4A7-0B7F-42E1-AE6D-D160D7137F12}"/>
                    </a:ext>
                  </a:extLst>
                </p:cNvPr>
                <p:cNvGrpSpPr/>
                <p:nvPr/>
              </p:nvGrpSpPr>
              <p:grpSpPr>
                <a:xfrm>
                  <a:off x="5895145" y="2426604"/>
                  <a:ext cx="1203100" cy="1540835"/>
                  <a:chOff x="6632145" y="1932787"/>
                  <a:chExt cx="1203100" cy="1540835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47F9D03B-C4EA-4E54-B477-61F7F69B2878}"/>
                      </a:ext>
                    </a:extLst>
                  </p:cNvPr>
                  <p:cNvGrpSpPr/>
                  <p:nvPr/>
                </p:nvGrpSpPr>
                <p:grpSpPr>
                  <a:xfrm>
                    <a:off x="6657890" y="1932787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195" name="Group 24">
                      <a:extLst>
                        <a:ext uri="{FF2B5EF4-FFF2-40B4-BE49-F238E27FC236}">
                          <a16:creationId xmlns:a16="http://schemas.microsoft.com/office/drawing/2014/main" id="{1EB719C3-85B9-47FB-B629-FFA6F1639A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199" name="Group 25">
                        <a:extLst>
                          <a:ext uri="{FF2B5EF4-FFF2-40B4-BE49-F238E27FC236}">
                            <a16:creationId xmlns:a16="http://schemas.microsoft.com/office/drawing/2014/main" id="{D482AE53-B79B-43E8-8639-4D3144867A5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05" name="Oval 204">
                          <a:extLst>
                            <a:ext uri="{FF2B5EF4-FFF2-40B4-BE49-F238E27FC236}">
                              <a16:creationId xmlns:a16="http://schemas.microsoft.com/office/drawing/2014/main" id="{476D0925-65CB-47CD-BEAA-C1CB1F789D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06" name="Oval 205">
                          <a:extLst>
                            <a:ext uri="{FF2B5EF4-FFF2-40B4-BE49-F238E27FC236}">
                              <a16:creationId xmlns:a16="http://schemas.microsoft.com/office/drawing/2014/main" id="{64218093-76A6-4E0B-A35C-CC2A95B3EF2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07" name="AutoShape 28">
                          <a:extLst>
                            <a:ext uri="{FF2B5EF4-FFF2-40B4-BE49-F238E27FC236}">
                              <a16:creationId xmlns:a16="http://schemas.microsoft.com/office/drawing/2014/main" id="{0ACCD514-12A8-46F2-8B12-8AA28A55E6CC}"/>
                            </a:ext>
                          </a:extLst>
                        </p:cNvPr>
                        <p:cNvCxnSpPr>
                          <a:cxnSpLocks noChangeShapeType="1"/>
                          <a:stCxn id="206" idx="4"/>
                          <a:endCxn id="205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00" name="Group 29">
                        <a:extLst>
                          <a:ext uri="{FF2B5EF4-FFF2-40B4-BE49-F238E27FC236}">
                            <a16:creationId xmlns:a16="http://schemas.microsoft.com/office/drawing/2014/main" id="{013822E8-A7C4-427D-93BA-06995081F59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02" name="Oval 30">
                          <a:extLst>
                            <a:ext uri="{FF2B5EF4-FFF2-40B4-BE49-F238E27FC236}">
                              <a16:creationId xmlns:a16="http://schemas.microsoft.com/office/drawing/2014/main" id="{DA948D28-CE1C-4BE5-BCD4-CF4BB6434CF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03" name="Oval 31">
                          <a:extLst>
                            <a:ext uri="{FF2B5EF4-FFF2-40B4-BE49-F238E27FC236}">
                              <a16:creationId xmlns:a16="http://schemas.microsoft.com/office/drawing/2014/main" id="{E46D7DE1-A40A-4345-B8C3-667FF4B812B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04" name="AutoShape 32">
                          <a:extLst>
                            <a:ext uri="{FF2B5EF4-FFF2-40B4-BE49-F238E27FC236}">
                              <a16:creationId xmlns:a16="http://schemas.microsoft.com/office/drawing/2014/main" id="{AF33937A-E6EF-4F1E-92EC-0656C392234D}"/>
                            </a:ext>
                          </a:extLst>
                        </p:cNvPr>
                        <p:cNvCxnSpPr>
                          <a:cxnSpLocks noChangeShapeType="1"/>
                          <a:stCxn id="203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01" name="AutoShape 33">
                        <a:extLst>
                          <a:ext uri="{FF2B5EF4-FFF2-40B4-BE49-F238E27FC236}">
                            <a16:creationId xmlns:a16="http://schemas.microsoft.com/office/drawing/2014/main" id="{7C609390-103F-4762-9DA5-5FC747D6B884}"/>
                          </a:ext>
                        </a:extLst>
                      </p:cNvPr>
                      <p:cNvCxnSpPr>
                        <a:cxnSpLocks noChangeShapeType="1"/>
                        <a:stCxn id="206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96" name="Text Box 59">
                      <a:extLst>
                        <a:ext uri="{FF2B5EF4-FFF2-40B4-BE49-F238E27FC236}">
                          <a16:creationId xmlns:a16="http://schemas.microsoft.com/office/drawing/2014/main" id="{093C410D-6AE7-47ED-B88B-32F4B44DF02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56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197" name="Text Box 59">
                      <a:extLst>
                        <a:ext uri="{FF2B5EF4-FFF2-40B4-BE49-F238E27FC236}">
                          <a16:creationId xmlns:a16="http://schemas.microsoft.com/office/drawing/2014/main" id="{0B537106-24D9-4D8E-B7D3-7AEB7A6C032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31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198" name="Text Box 59">
                      <a:extLst>
                        <a:ext uri="{FF2B5EF4-FFF2-40B4-BE49-F238E27FC236}">
                          <a16:creationId xmlns:a16="http://schemas.microsoft.com/office/drawing/2014/main" id="{6C345E67-2E9E-4176-A0EF-999BAEB52AA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29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194" name="Text Box 59">
                    <a:extLst>
                      <a:ext uri="{FF2B5EF4-FFF2-40B4-BE49-F238E27FC236}">
                        <a16:creationId xmlns:a16="http://schemas.microsoft.com/office/drawing/2014/main" id="{63066597-B150-42CE-A785-0ACC1F5FF1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32145" y="2436675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92" name="AutoShape 33">
                  <a:extLst>
                    <a:ext uri="{FF2B5EF4-FFF2-40B4-BE49-F238E27FC236}">
                      <a16:creationId xmlns:a16="http://schemas.microsoft.com/office/drawing/2014/main" id="{950A8288-6ED4-4556-922D-878C399EDB8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960966" y="2211350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0C66369-1EBC-4D61-BC16-431BCF66294B}"/>
                  </a:ext>
                </a:extLst>
              </p:cNvPr>
              <p:cNvSpPr txBox="1"/>
              <p:nvPr/>
            </p:nvSpPr>
            <p:spPr>
              <a:xfrm>
                <a:off x="4359889" y="3549888"/>
                <a:ext cx="326085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88" name="Line 37">
                <a:extLst>
                  <a:ext uri="{FF2B5EF4-FFF2-40B4-BE49-F238E27FC236}">
                    <a16:creationId xmlns:a16="http://schemas.microsoft.com/office/drawing/2014/main" id="{846D391E-0F1D-4F01-9440-258D821F4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9561" y="4016990"/>
                <a:ext cx="2103763" cy="98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AAD3444-585C-42CC-8AB3-59FAAD4D6236}"/>
                  </a:ext>
                </a:extLst>
              </p:cNvPr>
              <p:cNvGrpSpPr/>
              <p:nvPr/>
            </p:nvGrpSpPr>
            <p:grpSpPr>
              <a:xfrm>
                <a:off x="2058326" y="3841421"/>
                <a:ext cx="562668" cy="931260"/>
                <a:chOff x="2058326" y="3841421"/>
                <a:chExt cx="562668" cy="931260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355F2CB5-2EB6-4F85-A34A-BCDB48B558FC}"/>
                    </a:ext>
                  </a:extLst>
                </p:cNvPr>
                <p:cNvGrpSpPr/>
                <p:nvPr/>
              </p:nvGrpSpPr>
              <p:grpSpPr>
                <a:xfrm>
                  <a:off x="2058326" y="3841421"/>
                  <a:ext cx="506931" cy="369332"/>
                  <a:chOff x="2334361" y="3735014"/>
                  <a:chExt cx="506931" cy="369332"/>
                </a:xfrm>
              </p:grpSpPr>
              <p:sp>
                <p:nvSpPr>
                  <p:cNvPr id="248" name="Oval 11">
                    <a:extLst>
                      <a:ext uri="{FF2B5EF4-FFF2-40B4-BE49-F238E27FC236}">
                        <a16:creationId xmlns:a16="http://schemas.microsoft.com/office/drawing/2014/main" id="{1B5BB962-8105-4362-B40E-D311FC0614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0586" y="3797303"/>
                    <a:ext cx="312466" cy="290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49" name="Text Box 59">
                    <a:extLst>
                      <a:ext uri="{FF2B5EF4-FFF2-40B4-BE49-F238E27FC236}">
                        <a16:creationId xmlns:a16="http://schemas.microsoft.com/office/drawing/2014/main" id="{79DD93D1-C912-4ABE-8BB9-D59F06E827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4361" y="3735014"/>
                    <a:ext cx="5069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12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74023520-09C6-4BB2-9FD1-30F3DC55BF21}"/>
                    </a:ext>
                  </a:extLst>
                </p:cNvPr>
                <p:cNvGrpSpPr/>
                <p:nvPr/>
              </p:nvGrpSpPr>
              <p:grpSpPr>
                <a:xfrm>
                  <a:off x="2114063" y="4403349"/>
                  <a:ext cx="506931" cy="369332"/>
                  <a:chOff x="2355534" y="3744455"/>
                  <a:chExt cx="506931" cy="369332"/>
                </a:xfrm>
              </p:grpSpPr>
              <p:sp>
                <p:nvSpPr>
                  <p:cNvPr id="223" name="Oval 11">
                    <a:extLst>
                      <a:ext uri="{FF2B5EF4-FFF2-40B4-BE49-F238E27FC236}">
                        <a16:creationId xmlns:a16="http://schemas.microsoft.com/office/drawing/2014/main" id="{A8770C89-CDC1-40A4-9538-D8616552A6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0586" y="3797303"/>
                    <a:ext cx="312466" cy="2902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224" name="Text Box 59">
                    <a:extLst>
                      <a:ext uri="{FF2B5EF4-FFF2-40B4-BE49-F238E27FC236}">
                        <a16:creationId xmlns:a16="http://schemas.microsoft.com/office/drawing/2014/main" id="{90309CBC-3243-4A10-BA5F-20220E68BF5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5534" y="3744455"/>
                    <a:ext cx="5069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18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189" name="AutoShape 12">
                  <a:extLst>
                    <a:ext uri="{FF2B5EF4-FFF2-40B4-BE49-F238E27FC236}">
                      <a16:creationId xmlns:a16="http://schemas.microsoft.com/office/drawing/2014/main" id="{4B33D259-3534-4F37-AC5C-21A0BD8AE2E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71516" y="4325468"/>
                  <a:ext cx="260350" cy="229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7C47A6B-036F-4A6B-BD12-047695546F9F}"/>
                  </a:ext>
                </a:extLst>
              </p:cNvPr>
              <p:cNvGrpSpPr/>
              <p:nvPr/>
            </p:nvGrpSpPr>
            <p:grpSpPr>
              <a:xfrm>
                <a:off x="2400908" y="3835689"/>
                <a:ext cx="2537466" cy="2007977"/>
                <a:chOff x="2400908" y="3835689"/>
                <a:chExt cx="2537466" cy="2007977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83EF2261-506C-44A2-B81E-7A0B9521D0B8}"/>
                    </a:ext>
                  </a:extLst>
                </p:cNvPr>
                <p:cNvGrpSpPr/>
                <p:nvPr/>
              </p:nvGrpSpPr>
              <p:grpSpPr>
                <a:xfrm>
                  <a:off x="3735274" y="3835689"/>
                  <a:ext cx="1203100" cy="1540835"/>
                  <a:chOff x="3034087" y="1892772"/>
                  <a:chExt cx="1203100" cy="1540835"/>
                </a:xfrm>
              </p:grpSpPr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5515FD68-C27F-4E5D-B8E9-886577F55F52}"/>
                      </a:ext>
                    </a:extLst>
                  </p:cNvPr>
                  <p:cNvGrpSpPr/>
                  <p:nvPr/>
                </p:nvGrpSpPr>
                <p:grpSpPr>
                  <a:xfrm>
                    <a:off x="3059832" y="1892772"/>
                    <a:ext cx="1177355" cy="1540835"/>
                    <a:chOff x="6515964" y="3263307"/>
                    <a:chExt cx="1177355" cy="1540835"/>
                  </a:xfrm>
                </p:grpSpPr>
                <p:grpSp>
                  <p:nvGrpSpPr>
                    <p:cNvPr id="233" name="Group 24">
                      <a:extLst>
                        <a:ext uri="{FF2B5EF4-FFF2-40B4-BE49-F238E27FC236}">
                          <a16:creationId xmlns:a16="http://schemas.microsoft.com/office/drawing/2014/main" id="{8C976255-0C3D-4821-8669-4D2ABE60C5C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5964" y="3275305"/>
                      <a:ext cx="1121903" cy="1495516"/>
                      <a:chOff x="793" y="1902"/>
                      <a:chExt cx="454" cy="748"/>
                    </a:xfrm>
                  </p:grpSpPr>
                  <p:grpSp>
                    <p:nvGrpSpPr>
                      <p:cNvPr id="237" name="Group 25">
                        <a:extLst>
                          <a:ext uri="{FF2B5EF4-FFF2-40B4-BE49-F238E27FC236}">
                            <a16:creationId xmlns:a16="http://schemas.microsoft.com/office/drawing/2014/main" id="{218CA10B-1D53-4E3F-92CC-F3AEC432A87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3" y="2178"/>
                        <a:ext cx="136" cy="472"/>
                        <a:chOff x="793" y="2178"/>
                        <a:chExt cx="136" cy="472"/>
                      </a:xfrm>
                    </p:grpSpPr>
                    <p:sp>
                      <p:nvSpPr>
                        <p:cNvPr id="243" name="Oval 242">
                          <a:extLst>
                            <a:ext uri="{FF2B5EF4-FFF2-40B4-BE49-F238E27FC236}">
                              <a16:creationId xmlns:a16="http://schemas.microsoft.com/office/drawing/2014/main" id="{3D165789-D09A-4D51-B788-69B30A250D7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514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44" name="Oval 243">
                          <a:extLst>
                            <a:ext uri="{FF2B5EF4-FFF2-40B4-BE49-F238E27FC236}">
                              <a16:creationId xmlns:a16="http://schemas.microsoft.com/office/drawing/2014/main" id="{7D40E3E1-FCED-4761-891B-9E027B045DB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178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45" name="AutoShape 28">
                          <a:extLst>
                            <a:ext uri="{FF2B5EF4-FFF2-40B4-BE49-F238E27FC236}">
                              <a16:creationId xmlns:a16="http://schemas.microsoft.com/office/drawing/2014/main" id="{30E2583C-24FD-4F46-B48F-E1C7B884732B}"/>
                            </a:ext>
                          </a:extLst>
                        </p:cNvPr>
                        <p:cNvCxnSpPr>
                          <a:cxnSpLocks noChangeShapeType="1"/>
                          <a:stCxn id="244" idx="4"/>
                          <a:endCxn id="243" idx="0"/>
                        </p:cNvCxnSpPr>
                        <p:nvPr/>
                      </p:nvCxnSpPr>
                      <p:spPr bwMode="auto">
                        <a:xfrm rot="5400000">
                          <a:off x="761" y="2414"/>
                          <a:ext cx="200" cy="1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238" name="Group 29">
                        <a:extLst>
                          <a:ext uri="{FF2B5EF4-FFF2-40B4-BE49-F238E27FC236}">
                            <a16:creationId xmlns:a16="http://schemas.microsoft.com/office/drawing/2014/main" id="{76F91C53-B287-44F5-9BA0-CA9693EB66C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" y="1902"/>
                        <a:ext cx="156" cy="412"/>
                        <a:chOff x="773" y="2084"/>
                        <a:chExt cx="156" cy="412"/>
                      </a:xfrm>
                    </p:grpSpPr>
                    <p:sp>
                      <p:nvSpPr>
                        <p:cNvPr id="240" name="Oval 30">
                          <a:extLst>
                            <a:ext uri="{FF2B5EF4-FFF2-40B4-BE49-F238E27FC236}">
                              <a16:creationId xmlns:a16="http://schemas.microsoft.com/office/drawing/2014/main" id="{7F14D2D1-2EA1-4084-A8A9-7CFA34DB70C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3" y="2360"/>
                          <a:ext cx="136" cy="13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sp>
                      <p:nvSpPr>
                        <p:cNvPr id="241" name="Oval 31">
                          <a:extLst>
                            <a:ext uri="{FF2B5EF4-FFF2-40B4-BE49-F238E27FC236}">
                              <a16:creationId xmlns:a16="http://schemas.microsoft.com/office/drawing/2014/main" id="{27DC62A5-6A5D-4917-B410-E6F83C22BF1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3" y="2084"/>
                          <a:ext cx="136" cy="16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eaLnBrk="1" hangingPunct="1"/>
                          <a:endParaRPr lang="tr-TR" altLang="en-US"/>
                        </a:p>
                      </p:txBody>
                    </p:sp>
                    <p:cxnSp>
                      <p:nvCxnSpPr>
                        <p:cNvPr id="242" name="AutoShape 32">
                          <a:extLst>
                            <a:ext uri="{FF2B5EF4-FFF2-40B4-BE49-F238E27FC236}">
                              <a16:creationId xmlns:a16="http://schemas.microsoft.com/office/drawing/2014/main" id="{AB8A2738-7A0E-4B48-A8F9-97E27E4E75D5}"/>
                            </a:ext>
                          </a:extLst>
                        </p:cNvPr>
                        <p:cNvCxnSpPr>
                          <a:cxnSpLocks noChangeShapeType="1"/>
                          <a:stCxn id="241" idx="4"/>
                        </p:cNvCxnSpPr>
                        <p:nvPr/>
                      </p:nvCxnSpPr>
                      <p:spPr bwMode="auto">
                        <a:xfrm rot="5400000">
                          <a:off x="805" y="2299"/>
                          <a:ext cx="104" cy="7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239" name="AutoShape 33">
                        <a:extLst>
                          <a:ext uri="{FF2B5EF4-FFF2-40B4-BE49-F238E27FC236}">
                            <a16:creationId xmlns:a16="http://schemas.microsoft.com/office/drawing/2014/main" id="{3A07F79B-4208-4CC5-8FEB-71AFAD78DDA9}"/>
                          </a:ext>
                        </a:extLst>
                      </p:cNvPr>
                      <p:cNvCxnSpPr>
                        <a:cxnSpLocks noChangeShapeType="1"/>
                        <a:stCxn id="244" idx="7"/>
                      </p:cNvCxnSpPr>
                      <p:nvPr/>
                    </p:nvCxnSpPr>
                    <p:spPr bwMode="auto">
                      <a:xfrm rot="5400000" flipH="1" flipV="1">
                        <a:off x="956" y="2009"/>
                        <a:ext cx="143" cy="23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34" name="Text Box 59">
                      <a:extLst>
                        <a:ext uri="{FF2B5EF4-FFF2-40B4-BE49-F238E27FC236}">
                          <a16:creationId xmlns:a16="http://schemas.microsoft.com/office/drawing/2014/main" id="{4AF1CE07-03CB-4A5D-BE4F-302DEF08DF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15964" y="4465588"/>
                      <a:ext cx="54337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sz="1600" i="1" dirty="0"/>
                        <a:t>41</a:t>
                      </a:r>
                      <a:endParaRPr lang="en-US" altLang="en-US" sz="1600" baseline="-25000" dirty="0"/>
                    </a:p>
                  </p:txBody>
                </p:sp>
                <p:sp>
                  <p:nvSpPr>
                    <p:cNvPr id="235" name="Text Box 59">
                      <a:extLst>
                        <a:ext uri="{FF2B5EF4-FFF2-40B4-BE49-F238E27FC236}">
                          <a16:creationId xmlns:a16="http://schemas.microsoft.com/office/drawing/2014/main" id="{DDCD7A5E-CB64-4789-9FE1-822A4050567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22497" y="3801235"/>
                      <a:ext cx="448581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33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36" name="Text Box 59">
                      <a:extLst>
                        <a:ext uri="{FF2B5EF4-FFF2-40B4-BE49-F238E27FC236}">
                          <a16:creationId xmlns:a16="http://schemas.microsoft.com/office/drawing/2014/main" id="{910A982A-411F-4F50-AD67-1D1BA79F8A5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63732" y="3263307"/>
                      <a:ext cx="4295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15</a:t>
                      </a:r>
                      <a:endParaRPr lang="en-US" altLang="en-US" baseline="-25000" dirty="0"/>
                    </a:p>
                  </p:txBody>
                </p:sp>
              </p:grpSp>
              <p:sp>
                <p:nvSpPr>
                  <p:cNvPr id="232" name="Text Box 59">
                    <a:extLst>
                      <a:ext uri="{FF2B5EF4-FFF2-40B4-BE49-F238E27FC236}">
                        <a16:creationId xmlns:a16="http://schemas.microsoft.com/office/drawing/2014/main" id="{03CF0A1F-4375-4C69-A8D6-CB882F5D29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4087" y="239666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28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1DE1B19E-4B87-4D6A-8FFF-C848DAF285B4}"/>
                    </a:ext>
                  </a:extLst>
                </p:cNvPr>
                <p:cNvGrpSpPr/>
                <p:nvPr/>
              </p:nvGrpSpPr>
              <p:grpSpPr>
                <a:xfrm>
                  <a:off x="2400908" y="4346714"/>
                  <a:ext cx="1158380" cy="1496952"/>
                  <a:chOff x="2623177" y="3835689"/>
                  <a:chExt cx="1158380" cy="1496952"/>
                </a:xfrm>
              </p:grpSpPr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22AC281F-705B-4E32-B55A-FD049B5ABAEB}"/>
                      </a:ext>
                    </a:extLst>
                  </p:cNvPr>
                  <p:cNvGrpSpPr/>
                  <p:nvPr/>
                </p:nvGrpSpPr>
                <p:grpSpPr>
                  <a:xfrm>
                    <a:off x="2623177" y="4395649"/>
                    <a:ext cx="448001" cy="936992"/>
                    <a:chOff x="1769184" y="1823795"/>
                    <a:chExt cx="448001" cy="936992"/>
                  </a:xfrm>
                </p:grpSpPr>
                <p:grpSp>
                  <p:nvGrpSpPr>
                    <p:cNvPr id="250" name="Group 9">
                      <a:extLst>
                        <a:ext uri="{FF2B5EF4-FFF2-40B4-BE49-F238E27FC236}">
                          <a16:creationId xmlns:a16="http://schemas.microsoft.com/office/drawing/2014/main" id="{93CA9DB4-1848-4BE5-9689-58849C48E8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7842" y="1873460"/>
                      <a:ext cx="312466" cy="840804"/>
                      <a:chOff x="793" y="2115"/>
                      <a:chExt cx="136" cy="394"/>
                    </a:xfrm>
                  </p:grpSpPr>
                  <p:sp>
                    <p:nvSpPr>
                      <p:cNvPr id="253" name="Oval 10">
                        <a:extLst>
                          <a:ext uri="{FF2B5EF4-FFF2-40B4-BE49-F238E27FC236}">
                            <a16:creationId xmlns:a16="http://schemas.microsoft.com/office/drawing/2014/main" id="{C9D4E631-39C1-438D-858F-C3240DEA57E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373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54" name="Oval 11">
                        <a:extLst>
                          <a:ext uri="{FF2B5EF4-FFF2-40B4-BE49-F238E27FC236}">
                            <a16:creationId xmlns:a16="http://schemas.microsoft.com/office/drawing/2014/main" id="{C4545C28-C474-432E-A8DB-7D31734FC7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15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55" name="AutoShape 12">
                        <a:extLst>
                          <a:ext uri="{FF2B5EF4-FFF2-40B4-BE49-F238E27FC236}">
                            <a16:creationId xmlns:a16="http://schemas.microsoft.com/office/drawing/2014/main" id="{60D9140E-31C4-4046-BCF9-D9DF9AF267C5}"/>
                          </a:ext>
                        </a:extLst>
                      </p:cNvPr>
                      <p:cNvCxnSpPr>
                        <a:cxnSpLocks noChangeShapeType="1"/>
                        <a:stCxn id="254" idx="4"/>
                        <a:endCxn id="253" idx="0"/>
                      </p:cNvCxnSpPr>
                      <p:nvPr/>
                    </p:nvCxnSpPr>
                    <p:spPr bwMode="auto">
                      <a:xfrm rot="5400000">
                        <a:off x="800" y="2312"/>
                        <a:ext cx="122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51" name="Text Box 59">
                      <a:extLst>
                        <a:ext uri="{FF2B5EF4-FFF2-40B4-BE49-F238E27FC236}">
                          <a16:creationId xmlns:a16="http://schemas.microsoft.com/office/drawing/2014/main" id="{D98892FD-5F43-4371-ACAF-67D1346145A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390" y="1823795"/>
                      <a:ext cx="37979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7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52" name="Text Box 59">
                      <a:extLst>
                        <a:ext uri="{FF2B5EF4-FFF2-40B4-BE49-F238E27FC236}">
                          <a16:creationId xmlns:a16="http://schemas.microsoft.com/office/drawing/2014/main" id="{BF7127BD-F733-4FBB-8A12-3524985F978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69184" y="2391455"/>
                      <a:ext cx="42748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25</a:t>
                      </a:r>
                      <a:endParaRPr lang="en-US" altLang="en-US" baseline="-25000" dirty="0"/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C5571250-60E7-4898-A908-6780ED402EEF}"/>
                      </a:ext>
                    </a:extLst>
                  </p:cNvPr>
                  <p:cNvGrpSpPr/>
                  <p:nvPr/>
                </p:nvGrpSpPr>
                <p:grpSpPr>
                  <a:xfrm>
                    <a:off x="3333556" y="3835689"/>
                    <a:ext cx="448001" cy="936992"/>
                    <a:chOff x="1769184" y="1823795"/>
                    <a:chExt cx="448001" cy="936992"/>
                  </a:xfrm>
                </p:grpSpPr>
                <p:grpSp>
                  <p:nvGrpSpPr>
                    <p:cNvPr id="225" name="Group 9">
                      <a:extLst>
                        <a:ext uri="{FF2B5EF4-FFF2-40B4-BE49-F238E27FC236}">
                          <a16:creationId xmlns:a16="http://schemas.microsoft.com/office/drawing/2014/main" id="{E79495D0-5CB9-44E5-AB75-2718AB6BD19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7842" y="1873460"/>
                      <a:ext cx="312466" cy="840804"/>
                      <a:chOff x="793" y="2115"/>
                      <a:chExt cx="136" cy="394"/>
                    </a:xfrm>
                  </p:grpSpPr>
                  <p:sp>
                    <p:nvSpPr>
                      <p:cNvPr id="228" name="Oval 10">
                        <a:extLst>
                          <a:ext uri="{FF2B5EF4-FFF2-40B4-BE49-F238E27FC236}">
                            <a16:creationId xmlns:a16="http://schemas.microsoft.com/office/drawing/2014/main" id="{E7368BD7-3754-4318-85A8-4F176403B00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373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29" name="Oval 11">
                        <a:extLst>
                          <a:ext uri="{FF2B5EF4-FFF2-40B4-BE49-F238E27FC236}">
                            <a16:creationId xmlns:a16="http://schemas.microsoft.com/office/drawing/2014/main" id="{7273EE1D-5EED-46AF-AD20-6B1DCED35F5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15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30" name="AutoShape 12">
                        <a:extLst>
                          <a:ext uri="{FF2B5EF4-FFF2-40B4-BE49-F238E27FC236}">
                            <a16:creationId xmlns:a16="http://schemas.microsoft.com/office/drawing/2014/main" id="{BF553E76-EC38-4DED-8F4A-7674456AD74C}"/>
                          </a:ext>
                        </a:extLst>
                      </p:cNvPr>
                      <p:cNvCxnSpPr>
                        <a:cxnSpLocks noChangeShapeType="1"/>
                        <a:stCxn id="229" idx="4"/>
                        <a:endCxn id="228" idx="0"/>
                      </p:cNvCxnSpPr>
                      <p:nvPr/>
                    </p:nvCxnSpPr>
                    <p:spPr bwMode="auto">
                      <a:xfrm rot="5400000">
                        <a:off x="800" y="2312"/>
                        <a:ext cx="122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26" name="Text Box 59">
                      <a:extLst>
                        <a:ext uri="{FF2B5EF4-FFF2-40B4-BE49-F238E27FC236}">
                          <a16:creationId xmlns:a16="http://schemas.microsoft.com/office/drawing/2014/main" id="{DD4DA6E6-C40C-4EE0-8452-AF798C96F12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390" y="1823795"/>
                      <a:ext cx="37979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</a:t>
                      </a:r>
                      <a:endParaRPr lang="en-US" altLang="en-US" baseline="-25000" dirty="0"/>
                    </a:p>
                  </p:txBody>
                </p:sp>
                <p:sp>
                  <p:nvSpPr>
                    <p:cNvPr id="227" name="Text Box 59">
                      <a:extLst>
                        <a:ext uri="{FF2B5EF4-FFF2-40B4-BE49-F238E27FC236}">
                          <a16:creationId xmlns:a16="http://schemas.microsoft.com/office/drawing/2014/main" id="{C3215E3A-358B-4A16-BAC6-13B1F0E4B64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69184" y="2391455"/>
                      <a:ext cx="42748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IN" altLang="en-US" i="1" dirty="0"/>
                        <a:t>37</a:t>
                      </a:r>
                      <a:endParaRPr lang="en-US" altLang="en-US" baseline="-25000" dirty="0"/>
                    </a:p>
                  </p:txBody>
                </p:sp>
              </p:grpSp>
              <p:cxnSp>
                <p:nvCxnSpPr>
                  <p:cNvPr id="256" name="AutoShape 33">
                    <a:extLst>
                      <a:ext uri="{FF2B5EF4-FFF2-40B4-BE49-F238E27FC236}">
                        <a16:creationId xmlns:a16="http://schemas.microsoft.com/office/drawing/2014/main" id="{BE24CE3B-97D5-4332-AC05-29BB5CF6394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2972370" y="4159413"/>
                    <a:ext cx="501677" cy="34444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73" name="AutoShape 33">
                  <a:extLst>
                    <a:ext uri="{FF2B5EF4-FFF2-40B4-BE49-F238E27FC236}">
                      <a16:creationId xmlns:a16="http://schemas.microsoft.com/office/drawing/2014/main" id="{01D75573-65C1-44D0-A94A-58E45DD5778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402919" y="4163504"/>
                  <a:ext cx="1185572" cy="24424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820255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F3ACFB-BE4F-4FB7-A37F-116052E25550}"/>
              </a:ext>
            </a:extLst>
          </p:cNvPr>
          <p:cNvGrpSpPr/>
          <p:nvPr/>
        </p:nvGrpSpPr>
        <p:grpSpPr>
          <a:xfrm>
            <a:off x="1919141" y="2112120"/>
            <a:ext cx="5803468" cy="2541794"/>
            <a:chOff x="1919141" y="2112120"/>
            <a:chExt cx="5803468" cy="2541794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E20C82E-41A9-473E-BA4D-95453F8BBC91}"/>
                </a:ext>
              </a:extLst>
            </p:cNvPr>
            <p:cNvGrpSpPr/>
            <p:nvPr/>
          </p:nvGrpSpPr>
          <p:grpSpPr>
            <a:xfrm>
              <a:off x="1919141" y="2153482"/>
              <a:ext cx="865948" cy="369332"/>
              <a:chOff x="1221054" y="3842974"/>
              <a:chExt cx="865948" cy="369332"/>
            </a:xfrm>
          </p:grpSpPr>
          <p:sp>
            <p:nvSpPr>
              <p:cNvPr id="246" name="Text Box 59">
                <a:extLst>
                  <a:ext uri="{FF2B5EF4-FFF2-40B4-BE49-F238E27FC236}">
                    <a16:creationId xmlns:a16="http://schemas.microsoft.com/office/drawing/2014/main" id="{458093ED-DBCA-4775-A7A2-84343D405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47" name="Line 34">
                <a:extLst>
                  <a:ext uri="{FF2B5EF4-FFF2-40B4-BE49-F238E27FC236}">
                    <a16:creationId xmlns:a16="http://schemas.microsoft.com/office/drawing/2014/main" id="{77DC04C0-F805-45F2-B3B8-13A020D66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0D50430-7A8C-4E84-A30E-309F4BE2B7EE}"/>
                </a:ext>
              </a:extLst>
            </p:cNvPr>
            <p:cNvGrpSpPr/>
            <p:nvPr/>
          </p:nvGrpSpPr>
          <p:grpSpPr>
            <a:xfrm>
              <a:off x="5076707" y="2112120"/>
              <a:ext cx="2645902" cy="2081804"/>
              <a:chOff x="5895145" y="1885635"/>
              <a:chExt cx="2645902" cy="2081804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DE8C568D-5AF3-4095-8BA2-E7911454DDFE}"/>
                  </a:ext>
                </a:extLst>
              </p:cNvPr>
              <p:cNvGrpSpPr/>
              <p:nvPr/>
            </p:nvGrpSpPr>
            <p:grpSpPr>
              <a:xfrm>
                <a:off x="7288018" y="1885635"/>
                <a:ext cx="1253029" cy="1547972"/>
                <a:chOff x="6632145" y="1925650"/>
                <a:chExt cx="1253029" cy="1547972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3E8A9882-9875-4901-A1F2-A1C517509522}"/>
                    </a:ext>
                  </a:extLst>
                </p:cNvPr>
                <p:cNvGrpSpPr/>
                <p:nvPr/>
              </p:nvGrpSpPr>
              <p:grpSpPr>
                <a:xfrm>
                  <a:off x="6657890" y="1925650"/>
                  <a:ext cx="1227284" cy="1547972"/>
                  <a:chOff x="6515964" y="3256170"/>
                  <a:chExt cx="1227284" cy="1547972"/>
                </a:xfrm>
              </p:grpSpPr>
              <p:grpSp>
                <p:nvGrpSpPr>
                  <p:cNvPr id="210" name="Group 24">
                    <a:extLst>
                      <a:ext uri="{FF2B5EF4-FFF2-40B4-BE49-F238E27FC236}">
                        <a16:creationId xmlns:a16="http://schemas.microsoft.com/office/drawing/2014/main" id="{C58F604F-4C6A-43DC-9B80-D83A0D3B42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14" name="Group 25">
                      <a:extLst>
                        <a:ext uri="{FF2B5EF4-FFF2-40B4-BE49-F238E27FC236}">
                          <a16:creationId xmlns:a16="http://schemas.microsoft.com/office/drawing/2014/main" id="{FB34C729-5B65-4AC5-A165-A797D19854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26DDE8DC-439C-441C-B5FE-5EC9B83809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21" name="Oval 220">
                        <a:extLst>
                          <a:ext uri="{FF2B5EF4-FFF2-40B4-BE49-F238E27FC236}">
                            <a16:creationId xmlns:a16="http://schemas.microsoft.com/office/drawing/2014/main" id="{7FCCD9B6-CA0C-4270-A97B-BF982A0806A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22" name="AutoShape 28">
                        <a:extLst>
                          <a:ext uri="{FF2B5EF4-FFF2-40B4-BE49-F238E27FC236}">
                            <a16:creationId xmlns:a16="http://schemas.microsoft.com/office/drawing/2014/main" id="{011DE7C2-8B0C-46F4-A931-02328BA3D245}"/>
                          </a:ext>
                        </a:extLst>
                      </p:cNvPr>
                      <p:cNvCxnSpPr>
                        <a:cxnSpLocks noChangeShapeType="1"/>
                        <a:stCxn id="221" idx="4"/>
                        <a:endCxn id="220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15" name="Group 29">
                      <a:extLst>
                        <a:ext uri="{FF2B5EF4-FFF2-40B4-BE49-F238E27FC236}">
                          <a16:creationId xmlns:a16="http://schemas.microsoft.com/office/drawing/2014/main" id="{DF01E069-EDBF-40ED-A947-851929F5077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17" name="Oval 30">
                        <a:extLst>
                          <a:ext uri="{FF2B5EF4-FFF2-40B4-BE49-F238E27FC236}">
                            <a16:creationId xmlns:a16="http://schemas.microsoft.com/office/drawing/2014/main" id="{61468A50-3395-4B92-8ABE-6C90C934E9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18" name="Oval 31">
                        <a:extLst>
                          <a:ext uri="{FF2B5EF4-FFF2-40B4-BE49-F238E27FC236}">
                            <a16:creationId xmlns:a16="http://schemas.microsoft.com/office/drawing/2014/main" id="{5EB4551B-16F9-4AE2-A7C1-A6DEF8027D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19" name="AutoShape 32">
                        <a:extLst>
                          <a:ext uri="{FF2B5EF4-FFF2-40B4-BE49-F238E27FC236}">
                            <a16:creationId xmlns:a16="http://schemas.microsoft.com/office/drawing/2014/main" id="{48A3D050-1A9D-484A-99D2-AA800B79210C}"/>
                          </a:ext>
                        </a:extLst>
                      </p:cNvPr>
                      <p:cNvCxnSpPr>
                        <a:cxnSpLocks noChangeShapeType="1"/>
                        <a:stCxn id="218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16" name="AutoShape 33">
                      <a:extLst>
                        <a:ext uri="{FF2B5EF4-FFF2-40B4-BE49-F238E27FC236}">
                          <a16:creationId xmlns:a16="http://schemas.microsoft.com/office/drawing/2014/main" id="{4CD31DBB-48BC-421A-86FD-1D5D9D0CA23A}"/>
                        </a:ext>
                      </a:extLst>
                    </p:cNvPr>
                    <p:cNvCxnSpPr>
                      <a:cxnSpLocks noChangeShapeType="1"/>
                      <a:stCxn id="221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11" name="Text Box 59">
                    <a:extLst>
                      <a:ext uri="{FF2B5EF4-FFF2-40B4-BE49-F238E27FC236}">
                        <a16:creationId xmlns:a16="http://schemas.microsoft.com/office/drawing/2014/main" id="{5FE7B6F2-C4D5-4EA8-A932-85BA22AB40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17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12" name="Text Box 59">
                    <a:extLst>
                      <a:ext uri="{FF2B5EF4-FFF2-40B4-BE49-F238E27FC236}">
                        <a16:creationId xmlns:a16="http://schemas.microsoft.com/office/drawing/2014/main" id="{258230EF-834D-4404-BCDE-187D9FCB96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44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13" name="Text Box 59">
                    <a:extLst>
                      <a:ext uri="{FF2B5EF4-FFF2-40B4-BE49-F238E27FC236}">
                        <a16:creationId xmlns:a16="http://schemas.microsoft.com/office/drawing/2014/main" id="{FAB91219-E248-4299-A5A5-3F8CEE5D1B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3661" y="3256170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6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09" name="Text Box 59">
                  <a:extLst>
                    <a:ext uri="{FF2B5EF4-FFF2-40B4-BE49-F238E27FC236}">
                      <a16:creationId xmlns:a16="http://schemas.microsoft.com/office/drawing/2014/main" id="{65D2135C-E4FC-4CCC-8717-AD94457D50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10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DCEA4A7-0B7F-42E1-AE6D-D160D7137F12}"/>
                  </a:ext>
                </a:extLst>
              </p:cNvPr>
              <p:cNvGrpSpPr/>
              <p:nvPr/>
            </p:nvGrpSpPr>
            <p:grpSpPr>
              <a:xfrm>
                <a:off x="5895145" y="2426604"/>
                <a:ext cx="1203100" cy="1540835"/>
                <a:chOff x="6632145" y="1932787"/>
                <a:chExt cx="1203100" cy="1540835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47F9D03B-C4EA-4E54-B477-61F7F69B2878}"/>
                    </a:ext>
                  </a:extLst>
                </p:cNvPr>
                <p:cNvGrpSpPr/>
                <p:nvPr/>
              </p:nvGrpSpPr>
              <p:grpSpPr>
                <a:xfrm>
                  <a:off x="6657890" y="1932787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195" name="Group 24">
                    <a:extLst>
                      <a:ext uri="{FF2B5EF4-FFF2-40B4-BE49-F238E27FC236}">
                        <a16:creationId xmlns:a16="http://schemas.microsoft.com/office/drawing/2014/main" id="{1EB719C3-85B9-47FB-B629-FFA6F1639A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199" name="Group 25">
                      <a:extLst>
                        <a:ext uri="{FF2B5EF4-FFF2-40B4-BE49-F238E27FC236}">
                          <a16:creationId xmlns:a16="http://schemas.microsoft.com/office/drawing/2014/main" id="{D482AE53-B79B-43E8-8639-4D3144867A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476D0925-65CB-47CD-BEAA-C1CB1F789D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06" name="Oval 205">
                        <a:extLst>
                          <a:ext uri="{FF2B5EF4-FFF2-40B4-BE49-F238E27FC236}">
                            <a16:creationId xmlns:a16="http://schemas.microsoft.com/office/drawing/2014/main" id="{64218093-76A6-4E0B-A35C-CC2A95B3EF2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07" name="AutoShape 28">
                        <a:extLst>
                          <a:ext uri="{FF2B5EF4-FFF2-40B4-BE49-F238E27FC236}">
                            <a16:creationId xmlns:a16="http://schemas.microsoft.com/office/drawing/2014/main" id="{0ACCD514-12A8-46F2-8B12-8AA28A55E6CC}"/>
                          </a:ext>
                        </a:extLst>
                      </p:cNvPr>
                      <p:cNvCxnSpPr>
                        <a:cxnSpLocks noChangeShapeType="1"/>
                        <a:stCxn id="206" idx="4"/>
                        <a:endCxn id="205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00" name="Group 29">
                      <a:extLst>
                        <a:ext uri="{FF2B5EF4-FFF2-40B4-BE49-F238E27FC236}">
                          <a16:creationId xmlns:a16="http://schemas.microsoft.com/office/drawing/2014/main" id="{013822E8-A7C4-427D-93BA-06995081F59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02" name="Oval 30">
                        <a:extLst>
                          <a:ext uri="{FF2B5EF4-FFF2-40B4-BE49-F238E27FC236}">
                            <a16:creationId xmlns:a16="http://schemas.microsoft.com/office/drawing/2014/main" id="{DA948D28-CE1C-4BE5-BCD4-CF4BB6434CF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03" name="Oval 31">
                        <a:extLst>
                          <a:ext uri="{FF2B5EF4-FFF2-40B4-BE49-F238E27FC236}">
                            <a16:creationId xmlns:a16="http://schemas.microsoft.com/office/drawing/2014/main" id="{E46D7DE1-A40A-4345-B8C3-667FF4B812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04" name="AutoShape 32">
                        <a:extLst>
                          <a:ext uri="{FF2B5EF4-FFF2-40B4-BE49-F238E27FC236}">
                            <a16:creationId xmlns:a16="http://schemas.microsoft.com/office/drawing/2014/main" id="{AF33937A-E6EF-4F1E-92EC-0656C392234D}"/>
                          </a:ext>
                        </a:extLst>
                      </p:cNvPr>
                      <p:cNvCxnSpPr>
                        <a:cxnSpLocks noChangeShapeType="1"/>
                        <a:stCxn id="203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01" name="AutoShape 33">
                      <a:extLst>
                        <a:ext uri="{FF2B5EF4-FFF2-40B4-BE49-F238E27FC236}">
                          <a16:creationId xmlns:a16="http://schemas.microsoft.com/office/drawing/2014/main" id="{7C609390-103F-4762-9DA5-5FC747D6B884}"/>
                        </a:ext>
                      </a:extLst>
                    </p:cNvPr>
                    <p:cNvCxnSpPr>
                      <a:cxnSpLocks noChangeShapeType="1"/>
                      <a:stCxn id="206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96" name="Text Box 59">
                    <a:extLst>
                      <a:ext uri="{FF2B5EF4-FFF2-40B4-BE49-F238E27FC236}">
                        <a16:creationId xmlns:a16="http://schemas.microsoft.com/office/drawing/2014/main" id="{093C410D-6AE7-47ED-B88B-32F4B44DF0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56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197" name="Text Box 59">
                    <a:extLst>
                      <a:ext uri="{FF2B5EF4-FFF2-40B4-BE49-F238E27FC236}">
                        <a16:creationId xmlns:a16="http://schemas.microsoft.com/office/drawing/2014/main" id="{0B537106-24D9-4D8E-B7D3-7AEB7A6C03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98" name="Text Box 59">
                    <a:extLst>
                      <a:ext uri="{FF2B5EF4-FFF2-40B4-BE49-F238E27FC236}">
                        <a16:creationId xmlns:a16="http://schemas.microsoft.com/office/drawing/2014/main" id="{6C345E67-2E9E-4176-A0EF-999BAEB52A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29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194" name="Text Box 59">
                  <a:extLst>
                    <a:ext uri="{FF2B5EF4-FFF2-40B4-BE49-F238E27FC236}">
                      <a16:creationId xmlns:a16="http://schemas.microsoft.com/office/drawing/2014/main" id="{63066597-B150-42CE-A785-0ACC1F5FF1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2145" y="2436675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92" name="AutoShape 33">
                <a:extLst>
                  <a:ext uri="{FF2B5EF4-FFF2-40B4-BE49-F238E27FC236}">
                    <a16:creationId xmlns:a16="http://schemas.microsoft.com/office/drawing/2014/main" id="{950A8288-6ED4-4556-922D-878C399EDB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0966" y="2211350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8" name="Line 37">
              <a:extLst>
                <a:ext uri="{FF2B5EF4-FFF2-40B4-BE49-F238E27FC236}">
                  <a16:creationId xmlns:a16="http://schemas.microsoft.com/office/drawing/2014/main" id="{846D391E-0F1D-4F01-9440-258D821F4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311" y="2290182"/>
              <a:ext cx="4143711" cy="1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AAD3444-585C-42CC-8AB3-59FAAD4D6236}"/>
                </a:ext>
              </a:extLst>
            </p:cNvPr>
            <p:cNvGrpSpPr/>
            <p:nvPr/>
          </p:nvGrpSpPr>
          <p:grpSpPr>
            <a:xfrm>
              <a:off x="2750070" y="2117852"/>
              <a:ext cx="562668" cy="931260"/>
              <a:chOff x="2058326" y="3841421"/>
              <a:chExt cx="562668" cy="93126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355F2CB5-2EB6-4F85-A34A-BCDB48B558FC}"/>
                  </a:ext>
                </a:extLst>
              </p:cNvPr>
              <p:cNvGrpSpPr/>
              <p:nvPr/>
            </p:nvGrpSpPr>
            <p:grpSpPr>
              <a:xfrm>
                <a:off x="2058326" y="3841421"/>
                <a:ext cx="506931" cy="369332"/>
                <a:chOff x="2334361" y="3735014"/>
                <a:chExt cx="506931" cy="369332"/>
              </a:xfrm>
            </p:grpSpPr>
            <p:sp>
              <p:nvSpPr>
                <p:cNvPr id="248" name="Oval 11">
                  <a:extLst>
                    <a:ext uri="{FF2B5EF4-FFF2-40B4-BE49-F238E27FC236}">
                      <a16:creationId xmlns:a16="http://schemas.microsoft.com/office/drawing/2014/main" id="{1B5BB962-8105-4362-B40E-D311FC0614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49" name="Text Box 59">
                  <a:extLst>
                    <a:ext uri="{FF2B5EF4-FFF2-40B4-BE49-F238E27FC236}">
                      <a16:creationId xmlns:a16="http://schemas.microsoft.com/office/drawing/2014/main" id="{79DD93D1-C912-4ABE-8BB9-D59F06E827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4361" y="3735014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12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4023520-09C6-4BB2-9FD1-30F3DC55BF21}"/>
                  </a:ext>
                </a:extLst>
              </p:cNvPr>
              <p:cNvGrpSpPr/>
              <p:nvPr/>
            </p:nvGrpSpPr>
            <p:grpSpPr>
              <a:xfrm>
                <a:off x="2114063" y="4403349"/>
                <a:ext cx="506931" cy="369332"/>
                <a:chOff x="2355534" y="3744455"/>
                <a:chExt cx="506931" cy="369332"/>
              </a:xfrm>
            </p:grpSpPr>
            <p:sp>
              <p:nvSpPr>
                <p:cNvPr id="223" name="Oval 11">
                  <a:extLst>
                    <a:ext uri="{FF2B5EF4-FFF2-40B4-BE49-F238E27FC236}">
                      <a16:creationId xmlns:a16="http://schemas.microsoft.com/office/drawing/2014/main" id="{A8770C89-CDC1-40A4-9538-D8616552A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586" y="3797303"/>
                  <a:ext cx="312466" cy="290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224" name="Text Box 59">
                  <a:extLst>
                    <a:ext uri="{FF2B5EF4-FFF2-40B4-BE49-F238E27FC236}">
                      <a16:creationId xmlns:a16="http://schemas.microsoft.com/office/drawing/2014/main" id="{90309CBC-3243-4A10-BA5F-20220E68BF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5534" y="3744455"/>
                  <a:ext cx="50693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18</a:t>
                  </a:r>
                  <a:endParaRPr lang="en-US" altLang="en-US" baseline="-25000" dirty="0"/>
                </a:p>
              </p:txBody>
            </p:sp>
          </p:grpSp>
          <p:cxnSp>
            <p:nvCxnSpPr>
              <p:cNvPr id="189" name="AutoShape 12">
                <a:extLst>
                  <a:ext uri="{FF2B5EF4-FFF2-40B4-BE49-F238E27FC236}">
                    <a16:creationId xmlns:a16="http://schemas.microsoft.com/office/drawing/2014/main" id="{4B33D259-3534-4F37-AC5C-21A0BD8AE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171516" y="4325468"/>
                <a:ext cx="260350" cy="2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7C47A6B-036F-4A6B-BD12-047695546F9F}"/>
                </a:ext>
              </a:extLst>
            </p:cNvPr>
            <p:cNvGrpSpPr/>
            <p:nvPr/>
          </p:nvGrpSpPr>
          <p:grpSpPr>
            <a:xfrm>
              <a:off x="2529508" y="2645937"/>
              <a:ext cx="2537466" cy="2007977"/>
              <a:chOff x="2400908" y="3835689"/>
              <a:chExt cx="2537466" cy="2007977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83EF2261-506C-44A2-B81E-7A0B9521D0B8}"/>
                  </a:ext>
                </a:extLst>
              </p:cNvPr>
              <p:cNvGrpSpPr/>
              <p:nvPr/>
            </p:nvGrpSpPr>
            <p:grpSpPr>
              <a:xfrm>
                <a:off x="3735274" y="3835689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5515FD68-C27F-4E5D-B8E9-886577F55F52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33" name="Group 24">
                    <a:extLst>
                      <a:ext uri="{FF2B5EF4-FFF2-40B4-BE49-F238E27FC236}">
                        <a16:creationId xmlns:a16="http://schemas.microsoft.com/office/drawing/2014/main" id="{8C976255-0C3D-4821-8669-4D2ABE60C5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37" name="Group 25">
                      <a:extLst>
                        <a:ext uri="{FF2B5EF4-FFF2-40B4-BE49-F238E27FC236}">
                          <a16:creationId xmlns:a16="http://schemas.microsoft.com/office/drawing/2014/main" id="{218CA10B-1D53-4E3F-92CC-F3AEC432A87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43" name="Oval 242">
                        <a:extLst>
                          <a:ext uri="{FF2B5EF4-FFF2-40B4-BE49-F238E27FC236}">
                            <a16:creationId xmlns:a16="http://schemas.microsoft.com/office/drawing/2014/main" id="{3D165789-D09A-4D51-B788-69B30A250D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4" name="Oval 243">
                        <a:extLst>
                          <a:ext uri="{FF2B5EF4-FFF2-40B4-BE49-F238E27FC236}">
                            <a16:creationId xmlns:a16="http://schemas.microsoft.com/office/drawing/2014/main" id="{7D40E3E1-FCED-4761-891B-9E027B045D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5" name="AutoShape 28">
                        <a:extLst>
                          <a:ext uri="{FF2B5EF4-FFF2-40B4-BE49-F238E27FC236}">
                            <a16:creationId xmlns:a16="http://schemas.microsoft.com/office/drawing/2014/main" id="{30E2583C-24FD-4F46-B48F-E1C7B884732B}"/>
                          </a:ext>
                        </a:extLst>
                      </p:cNvPr>
                      <p:cNvCxnSpPr>
                        <a:cxnSpLocks noChangeShapeType="1"/>
                        <a:stCxn id="244" idx="4"/>
                        <a:endCxn id="243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38" name="Group 29">
                      <a:extLst>
                        <a:ext uri="{FF2B5EF4-FFF2-40B4-BE49-F238E27FC236}">
                          <a16:creationId xmlns:a16="http://schemas.microsoft.com/office/drawing/2014/main" id="{76F91C53-B287-44F5-9BA0-CA9693EB66C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40" name="Oval 30">
                        <a:extLst>
                          <a:ext uri="{FF2B5EF4-FFF2-40B4-BE49-F238E27FC236}">
                            <a16:creationId xmlns:a16="http://schemas.microsoft.com/office/drawing/2014/main" id="{7F14D2D1-2EA1-4084-A8A9-7CFA34DB70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1" name="Oval 31">
                        <a:extLst>
                          <a:ext uri="{FF2B5EF4-FFF2-40B4-BE49-F238E27FC236}">
                            <a16:creationId xmlns:a16="http://schemas.microsoft.com/office/drawing/2014/main" id="{27DC62A5-6A5D-4917-B410-E6F83C22BF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2" name="AutoShape 32">
                        <a:extLst>
                          <a:ext uri="{FF2B5EF4-FFF2-40B4-BE49-F238E27FC236}">
                            <a16:creationId xmlns:a16="http://schemas.microsoft.com/office/drawing/2014/main" id="{AB8A2738-7A0E-4B48-A8F9-97E27E4E75D5}"/>
                          </a:ext>
                        </a:extLst>
                      </p:cNvPr>
                      <p:cNvCxnSpPr>
                        <a:cxnSpLocks noChangeShapeType="1"/>
                        <a:stCxn id="241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39" name="AutoShape 33">
                      <a:extLst>
                        <a:ext uri="{FF2B5EF4-FFF2-40B4-BE49-F238E27FC236}">
                          <a16:creationId xmlns:a16="http://schemas.microsoft.com/office/drawing/2014/main" id="{3A07F79B-4208-4CC5-8FEB-71AFAD78DDA9}"/>
                        </a:ext>
                      </a:extLst>
                    </p:cNvPr>
                    <p:cNvCxnSpPr>
                      <a:cxnSpLocks noChangeShapeType="1"/>
                      <a:stCxn id="244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34" name="Text Box 59">
                    <a:extLst>
                      <a:ext uri="{FF2B5EF4-FFF2-40B4-BE49-F238E27FC236}">
                        <a16:creationId xmlns:a16="http://schemas.microsoft.com/office/drawing/2014/main" id="{4AF1CE07-03CB-4A5D-BE4F-302DEF08DF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35" name="Text Box 59">
                    <a:extLst>
                      <a:ext uri="{FF2B5EF4-FFF2-40B4-BE49-F238E27FC236}">
                        <a16:creationId xmlns:a16="http://schemas.microsoft.com/office/drawing/2014/main" id="{DDCD7A5E-CB64-4789-9FE1-822A405056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36" name="Text Box 59">
                    <a:extLst>
                      <a:ext uri="{FF2B5EF4-FFF2-40B4-BE49-F238E27FC236}">
                        <a16:creationId xmlns:a16="http://schemas.microsoft.com/office/drawing/2014/main" id="{910A982A-411F-4F50-AD67-1D1BA79F8A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32" name="Text Box 59">
                  <a:extLst>
                    <a:ext uri="{FF2B5EF4-FFF2-40B4-BE49-F238E27FC236}">
                      <a16:creationId xmlns:a16="http://schemas.microsoft.com/office/drawing/2014/main" id="{03CF0A1F-4375-4C69-A8D6-CB882F5D29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DE1B19E-4B87-4D6A-8FFF-C848DAF285B4}"/>
                  </a:ext>
                </a:extLst>
              </p:cNvPr>
              <p:cNvGrpSpPr/>
              <p:nvPr/>
            </p:nvGrpSpPr>
            <p:grpSpPr>
              <a:xfrm>
                <a:off x="2400908" y="4346714"/>
                <a:ext cx="1158380" cy="1496952"/>
                <a:chOff x="2623177" y="3835689"/>
                <a:chExt cx="1158380" cy="1496952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22AC281F-705B-4E32-B55A-FD049B5ABAEB}"/>
                    </a:ext>
                  </a:extLst>
                </p:cNvPr>
                <p:cNvGrpSpPr/>
                <p:nvPr/>
              </p:nvGrpSpPr>
              <p:grpSpPr>
                <a:xfrm>
                  <a:off x="2623177" y="4395649"/>
                  <a:ext cx="448001" cy="936992"/>
                  <a:chOff x="1769184" y="1823795"/>
                  <a:chExt cx="448001" cy="936992"/>
                </a:xfrm>
              </p:grpSpPr>
              <p:grpSp>
                <p:nvGrpSpPr>
                  <p:cNvPr id="250" name="Group 9">
                    <a:extLst>
                      <a:ext uri="{FF2B5EF4-FFF2-40B4-BE49-F238E27FC236}">
                        <a16:creationId xmlns:a16="http://schemas.microsoft.com/office/drawing/2014/main" id="{93CA9DB4-1848-4BE5-9689-58849C48E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27842" y="1873460"/>
                    <a:ext cx="312466" cy="840804"/>
                    <a:chOff x="793" y="2115"/>
                    <a:chExt cx="136" cy="394"/>
                  </a:xfrm>
                </p:grpSpPr>
                <p:sp>
                  <p:nvSpPr>
                    <p:cNvPr id="253" name="Oval 10">
                      <a:extLst>
                        <a:ext uri="{FF2B5EF4-FFF2-40B4-BE49-F238E27FC236}">
                          <a16:creationId xmlns:a16="http://schemas.microsoft.com/office/drawing/2014/main" id="{C9D4E631-39C1-438D-858F-C3240DEA57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373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54" name="Oval 11">
                      <a:extLst>
                        <a:ext uri="{FF2B5EF4-FFF2-40B4-BE49-F238E27FC236}">
                          <a16:creationId xmlns:a16="http://schemas.microsoft.com/office/drawing/2014/main" id="{C4545C28-C474-432E-A8DB-7D31734FC7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15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55" name="AutoShape 12">
                      <a:extLst>
                        <a:ext uri="{FF2B5EF4-FFF2-40B4-BE49-F238E27FC236}">
                          <a16:creationId xmlns:a16="http://schemas.microsoft.com/office/drawing/2014/main" id="{60D9140E-31C4-4046-BCF9-D9DF9AF267C5}"/>
                        </a:ext>
                      </a:extLst>
                    </p:cNvPr>
                    <p:cNvCxnSpPr>
                      <a:cxnSpLocks noChangeShapeType="1"/>
                      <a:stCxn id="254" idx="4"/>
                      <a:endCxn id="253" idx="0"/>
                    </p:cNvCxnSpPr>
                    <p:nvPr/>
                  </p:nvCxnSpPr>
                  <p:spPr bwMode="auto">
                    <a:xfrm rot="5400000">
                      <a:off x="800" y="2312"/>
                      <a:ext cx="122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51" name="Text Box 59">
                    <a:extLst>
                      <a:ext uri="{FF2B5EF4-FFF2-40B4-BE49-F238E27FC236}">
                        <a16:creationId xmlns:a16="http://schemas.microsoft.com/office/drawing/2014/main" id="{D98892FD-5F43-4371-ACAF-67D1346145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390" y="1823795"/>
                    <a:ext cx="37979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7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52" name="Text Box 59">
                    <a:extLst>
                      <a:ext uri="{FF2B5EF4-FFF2-40B4-BE49-F238E27FC236}">
                        <a16:creationId xmlns:a16="http://schemas.microsoft.com/office/drawing/2014/main" id="{BF7127BD-F733-4FBB-8A12-3524985F97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9184" y="2391455"/>
                    <a:ext cx="42748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25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C5571250-60E7-4898-A908-6780ED402EEF}"/>
                    </a:ext>
                  </a:extLst>
                </p:cNvPr>
                <p:cNvGrpSpPr/>
                <p:nvPr/>
              </p:nvGrpSpPr>
              <p:grpSpPr>
                <a:xfrm>
                  <a:off x="3333556" y="3835689"/>
                  <a:ext cx="448001" cy="936992"/>
                  <a:chOff x="1769184" y="1823795"/>
                  <a:chExt cx="448001" cy="936992"/>
                </a:xfrm>
              </p:grpSpPr>
              <p:grpSp>
                <p:nvGrpSpPr>
                  <p:cNvPr id="225" name="Group 9">
                    <a:extLst>
                      <a:ext uri="{FF2B5EF4-FFF2-40B4-BE49-F238E27FC236}">
                        <a16:creationId xmlns:a16="http://schemas.microsoft.com/office/drawing/2014/main" id="{E79495D0-5CB9-44E5-AB75-2718AB6BD1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27842" y="1873460"/>
                    <a:ext cx="312466" cy="840804"/>
                    <a:chOff x="793" y="2115"/>
                    <a:chExt cx="136" cy="394"/>
                  </a:xfrm>
                </p:grpSpPr>
                <p:sp>
                  <p:nvSpPr>
                    <p:cNvPr id="228" name="Oval 10">
                      <a:extLst>
                        <a:ext uri="{FF2B5EF4-FFF2-40B4-BE49-F238E27FC236}">
                          <a16:creationId xmlns:a16="http://schemas.microsoft.com/office/drawing/2014/main" id="{E7368BD7-3754-4318-85A8-4F176403B0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373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29" name="Oval 11">
                      <a:extLst>
                        <a:ext uri="{FF2B5EF4-FFF2-40B4-BE49-F238E27FC236}">
                          <a16:creationId xmlns:a16="http://schemas.microsoft.com/office/drawing/2014/main" id="{7273EE1D-5EED-46AF-AD20-6B1DCED35F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15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30" name="AutoShape 12">
                      <a:extLst>
                        <a:ext uri="{FF2B5EF4-FFF2-40B4-BE49-F238E27FC236}">
                          <a16:creationId xmlns:a16="http://schemas.microsoft.com/office/drawing/2014/main" id="{BF553E76-EC38-4DED-8F4A-7674456AD74C}"/>
                        </a:ext>
                      </a:extLst>
                    </p:cNvPr>
                    <p:cNvCxnSpPr>
                      <a:cxnSpLocks noChangeShapeType="1"/>
                      <a:stCxn id="229" idx="4"/>
                      <a:endCxn id="228" idx="0"/>
                    </p:cNvCxnSpPr>
                    <p:nvPr/>
                  </p:nvCxnSpPr>
                  <p:spPr bwMode="auto">
                    <a:xfrm rot="5400000">
                      <a:off x="800" y="2312"/>
                      <a:ext cx="122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26" name="Text Box 59">
                    <a:extLst>
                      <a:ext uri="{FF2B5EF4-FFF2-40B4-BE49-F238E27FC236}">
                        <a16:creationId xmlns:a16="http://schemas.microsoft.com/office/drawing/2014/main" id="{DD4DA6E6-C40C-4EE0-8452-AF798C96F1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390" y="1823795"/>
                    <a:ext cx="37979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27" name="Text Box 59">
                    <a:extLst>
                      <a:ext uri="{FF2B5EF4-FFF2-40B4-BE49-F238E27FC236}">
                        <a16:creationId xmlns:a16="http://schemas.microsoft.com/office/drawing/2014/main" id="{C3215E3A-358B-4A16-BAC6-13B1F0E4B6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9184" y="2391455"/>
                    <a:ext cx="42748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37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256" name="AutoShape 33">
                  <a:extLst>
                    <a:ext uri="{FF2B5EF4-FFF2-40B4-BE49-F238E27FC236}">
                      <a16:creationId xmlns:a16="http://schemas.microsoft.com/office/drawing/2014/main" id="{BE24CE3B-97D5-4332-AC05-29BB5CF6394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972370" y="4159413"/>
                  <a:ext cx="501677" cy="3444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73" name="AutoShape 33">
                <a:extLst>
                  <a:ext uri="{FF2B5EF4-FFF2-40B4-BE49-F238E27FC236}">
                    <a16:creationId xmlns:a16="http://schemas.microsoft.com/office/drawing/2014/main" id="{01D75573-65C1-44D0-A94A-58E45DD577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402919" y="4163504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2" name="AutoShape 33">
              <a:extLst>
                <a:ext uri="{FF2B5EF4-FFF2-40B4-BE49-F238E27FC236}">
                  <a16:creationId xmlns:a16="http://schemas.microsoft.com/office/drawing/2014/main" id="{4D77C5CC-30A1-4064-B429-F68809ECB1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68020" y="2418760"/>
              <a:ext cx="2398386" cy="314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62644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56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 Merge the following two Binomial heap H1 and H2.</a:t>
            </a:r>
          </a:p>
          <a:p>
            <a:pPr marL="0" indent="0" algn="just" defTabSz="361950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D50430-7A8C-4E84-A30E-309F4BE2B7EE}"/>
              </a:ext>
            </a:extLst>
          </p:cNvPr>
          <p:cNvGrpSpPr/>
          <p:nvPr/>
        </p:nvGrpSpPr>
        <p:grpSpPr>
          <a:xfrm>
            <a:off x="5076707" y="2112120"/>
            <a:ext cx="2645902" cy="2081804"/>
            <a:chOff x="5895145" y="1885635"/>
            <a:chExt cx="2645902" cy="2081804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DE8C568D-5AF3-4095-8BA2-E7911454DDFE}"/>
                </a:ext>
              </a:extLst>
            </p:cNvPr>
            <p:cNvGrpSpPr/>
            <p:nvPr/>
          </p:nvGrpSpPr>
          <p:grpSpPr>
            <a:xfrm>
              <a:off x="7288018" y="1885635"/>
              <a:ext cx="1253029" cy="1547972"/>
              <a:chOff x="6632145" y="1925650"/>
              <a:chExt cx="1253029" cy="1547972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3E8A9882-9875-4901-A1F2-A1C517509522}"/>
                  </a:ext>
                </a:extLst>
              </p:cNvPr>
              <p:cNvGrpSpPr/>
              <p:nvPr/>
            </p:nvGrpSpPr>
            <p:grpSpPr>
              <a:xfrm>
                <a:off x="6657890" y="1925650"/>
                <a:ext cx="1227284" cy="1547972"/>
                <a:chOff x="6515964" y="3256170"/>
                <a:chExt cx="1227284" cy="1547972"/>
              </a:xfrm>
            </p:grpSpPr>
            <p:grpSp>
              <p:nvGrpSpPr>
                <p:cNvPr id="210" name="Group 24">
                  <a:extLst>
                    <a:ext uri="{FF2B5EF4-FFF2-40B4-BE49-F238E27FC236}">
                      <a16:creationId xmlns:a16="http://schemas.microsoft.com/office/drawing/2014/main" id="{C58F604F-4C6A-43DC-9B80-D83A0D3B42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214" name="Group 25">
                    <a:extLst>
                      <a:ext uri="{FF2B5EF4-FFF2-40B4-BE49-F238E27FC236}">
                        <a16:creationId xmlns:a16="http://schemas.microsoft.com/office/drawing/2014/main" id="{FB34C729-5B65-4AC5-A165-A797D19854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20" name="Oval 219">
                      <a:extLst>
                        <a:ext uri="{FF2B5EF4-FFF2-40B4-BE49-F238E27FC236}">
                          <a16:creationId xmlns:a16="http://schemas.microsoft.com/office/drawing/2014/main" id="{26DDE8DC-439C-441C-B5FE-5EC9B83809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21" name="Oval 220">
                      <a:extLst>
                        <a:ext uri="{FF2B5EF4-FFF2-40B4-BE49-F238E27FC236}">
                          <a16:creationId xmlns:a16="http://schemas.microsoft.com/office/drawing/2014/main" id="{7FCCD9B6-CA0C-4270-A97B-BF982A0806A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22" name="AutoShape 28">
                      <a:extLst>
                        <a:ext uri="{FF2B5EF4-FFF2-40B4-BE49-F238E27FC236}">
                          <a16:creationId xmlns:a16="http://schemas.microsoft.com/office/drawing/2014/main" id="{011DE7C2-8B0C-46F4-A931-02328BA3D245}"/>
                        </a:ext>
                      </a:extLst>
                    </p:cNvPr>
                    <p:cNvCxnSpPr>
                      <a:cxnSpLocks noChangeShapeType="1"/>
                      <a:stCxn id="221" idx="4"/>
                      <a:endCxn id="220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15" name="Group 29">
                    <a:extLst>
                      <a:ext uri="{FF2B5EF4-FFF2-40B4-BE49-F238E27FC236}">
                        <a16:creationId xmlns:a16="http://schemas.microsoft.com/office/drawing/2014/main" id="{DF01E069-EDBF-40ED-A947-851929F507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17" name="Oval 30">
                      <a:extLst>
                        <a:ext uri="{FF2B5EF4-FFF2-40B4-BE49-F238E27FC236}">
                          <a16:creationId xmlns:a16="http://schemas.microsoft.com/office/drawing/2014/main" id="{61468A50-3395-4B92-8ABE-6C90C934E9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18" name="Oval 31">
                      <a:extLst>
                        <a:ext uri="{FF2B5EF4-FFF2-40B4-BE49-F238E27FC236}">
                          <a16:creationId xmlns:a16="http://schemas.microsoft.com/office/drawing/2014/main" id="{5EB4551B-16F9-4AE2-A7C1-A6DEF8027D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19" name="AutoShape 32">
                      <a:extLst>
                        <a:ext uri="{FF2B5EF4-FFF2-40B4-BE49-F238E27FC236}">
                          <a16:creationId xmlns:a16="http://schemas.microsoft.com/office/drawing/2014/main" id="{48A3D050-1A9D-484A-99D2-AA800B79210C}"/>
                        </a:ext>
                      </a:extLst>
                    </p:cNvPr>
                    <p:cNvCxnSpPr>
                      <a:cxnSpLocks noChangeShapeType="1"/>
                      <a:stCxn id="218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16" name="AutoShape 33">
                    <a:extLst>
                      <a:ext uri="{FF2B5EF4-FFF2-40B4-BE49-F238E27FC236}">
                        <a16:creationId xmlns:a16="http://schemas.microsoft.com/office/drawing/2014/main" id="{4CD31DBB-48BC-421A-86FD-1D5D9D0CA23A}"/>
                      </a:ext>
                    </a:extLst>
                  </p:cNvPr>
                  <p:cNvCxnSpPr>
                    <a:cxnSpLocks noChangeShapeType="1"/>
                    <a:stCxn id="221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11" name="Text Box 59">
                  <a:extLst>
                    <a:ext uri="{FF2B5EF4-FFF2-40B4-BE49-F238E27FC236}">
                      <a16:creationId xmlns:a16="http://schemas.microsoft.com/office/drawing/2014/main" id="{5FE7B6F2-C4D5-4EA8-A932-85BA22AB40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17</a:t>
                  </a:r>
                  <a:endParaRPr lang="en-US" altLang="en-US" sz="1600" baseline="-25000" dirty="0"/>
                </a:p>
              </p:txBody>
            </p:sp>
            <p:sp>
              <p:nvSpPr>
                <p:cNvPr id="212" name="Text Box 59">
                  <a:extLst>
                    <a:ext uri="{FF2B5EF4-FFF2-40B4-BE49-F238E27FC236}">
                      <a16:creationId xmlns:a16="http://schemas.microsoft.com/office/drawing/2014/main" id="{258230EF-834D-4404-BCDE-187D9FCB96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44</a:t>
                  </a:r>
                  <a:endParaRPr lang="en-US" altLang="en-US" baseline="-25000" dirty="0"/>
                </a:p>
              </p:txBody>
            </p:sp>
            <p:sp>
              <p:nvSpPr>
                <p:cNvPr id="213" name="Text Box 59">
                  <a:extLst>
                    <a:ext uri="{FF2B5EF4-FFF2-40B4-BE49-F238E27FC236}">
                      <a16:creationId xmlns:a16="http://schemas.microsoft.com/office/drawing/2014/main" id="{FAB91219-E248-4299-A5A5-3F8CEE5D1B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3661" y="325617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6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209" name="Text Box 59">
                <a:extLst>
                  <a:ext uri="{FF2B5EF4-FFF2-40B4-BE49-F238E27FC236}">
                    <a16:creationId xmlns:a16="http://schemas.microsoft.com/office/drawing/2014/main" id="{65D2135C-E4FC-4CCC-8717-AD94457D5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10</a:t>
                </a:r>
                <a:endParaRPr lang="en-US" altLang="en-US" baseline="-25000" dirty="0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DCEA4A7-0B7F-42E1-AE6D-D160D7137F12}"/>
                </a:ext>
              </a:extLst>
            </p:cNvPr>
            <p:cNvGrpSpPr/>
            <p:nvPr/>
          </p:nvGrpSpPr>
          <p:grpSpPr>
            <a:xfrm>
              <a:off x="5895145" y="2426604"/>
              <a:ext cx="1203100" cy="1540835"/>
              <a:chOff x="6632145" y="1932787"/>
              <a:chExt cx="1203100" cy="1540835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47F9D03B-C4EA-4E54-B477-61F7F69B2878}"/>
                  </a:ext>
                </a:extLst>
              </p:cNvPr>
              <p:cNvGrpSpPr/>
              <p:nvPr/>
            </p:nvGrpSpPr>
            <p:grpSpPr>
              <a:xfrm>
                <a:off x="6657890" y="1932787"/>
                <a:ext cx="1177355" cy="1540835"/>
                <a:chOff x="6515964" y="3263307"/>
                <a:chExt cx="1177355" cy="1540835"/>
              </a:xfrm>
            </p:grpSpPr>
            <p:grpSp>
              <p:nvGrpSpPr>
                <p:cNvPr id="195" name="Group 24">
                  <a:extLst>
                    <a:ext uri="{FF2B5EF4-FFF2-40B4-BE49-F238E27FC236}">
                      <a16:creationId xmlns:a16="http://schemas.microsoft.com/office/drawing/2014/main" id="{1EB719C3-85B9-47FB-B629-FFA6F1639A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15964" y="3275305"/>
                  <a:ext cx="1121903" cy="1495516"/>
                  <a:chOff x="793" y="1902"/>
                  <a:chExt cx="454" cy="748"/>
                </a:xfrm>
              </p:grpSpPr>
              <p:grpSp>
                <p:nvGrpSpPr>
                  <p:cNvPr id="199" name="Group 25">
                    <a:extLst>
                      <a:ext uri="{FF2B5EF4-FFF2-40B4-BE49-F238E27FC236}">
                        <a16:creationId xmlns:a16="http://schemas.microsoft.com/office/drawing/2014/main" id="{D482AE53-B79B-43E8-8639-4D3144867A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3" y="2178"/>
                    <a:ext cx="136" cy="472"/>
                    <a:chOff x="793" y="2178"/>
                    <a:chExt cx="136" cy="472"/>
                  </a:xfrm>
                </p:grpSpPr>
                <p:sp>
                  <p:nvSpPr>
                    <p:cNvPr id="205" name="Oval 204">
                      <a:extLst>
                        <a:ext uri="{FF2B5EF4-FFF2-40B4-BE49-F238E27FC236}">
                          <a16:creationId xmlns:a16="http://schemas.microsoft.com/office/drawing/2014/main" id="{476D0925-65CB-47CD-BEAA-C1CB1F789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51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06" name="Oval 205">
                      <a:extLst>
                        <a:ext uri="{FF2B5EF4-FFF2-40B4-BE49-F238E27FC236}">
                          <a16:creationId xmlns:a16="http://schemas.microsoft.com/office/drawing/2014/main" id="{64218093-76A6-4E0B-A35C-CC2A95B3EF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78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07" name="AutoShape 28">
                      <a:extLst>
                        <a:ext uri="{FF2B5EF4-FFF2-40B4-BE49-F238E27FC236}">
                          <a16:creationId xmlns:a16="http://schemas.microsoft.com/office/drawing/2014/main" id="{0ACCD514-12A8-46F2-8B12-8AA28A55E6CC}"/>
                        </a:ext>
                      </a:extLst>
                    </p:cNvPr>
                    <p:cNvCxnSpPr>
                      <a:cxnSpLocks noChangeShapeType="1"/>
                      <a:stCxn id="206" idx="4"/>
                      <a:endCxn id="205" idx="0"/>
                    </p:cNvCxnSpPr>
                    <p:nvPr/>
                  </p:nvCxnSpPr>
                  <p:spPr bwMode="auto">
                    <a:xfrm rot="5400000">
                      <a:off x="761" y="2414"/>
                      <a:ext cx="20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00" name="Group 29">
                    <a:extLst>
                      <a:ext uri="{FF2B5EF4-FFF2-40B4-BE49-F238E27FC236}">
                        <a16:creationId xmlns:a16="http://schemas.microsoft.com/office/drawing/2014/main" id="{013822E8-A7C4-427D-93BA-06995081F5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1" y="1902"/>
                    <a:ext cx="156" cy="412"/>
                    <a:chOff x="773" y="2084"/>
                    <a:chExt cx="156" cy="412"/>
                  </a:xfrm>
                </p:grpSpPr>
                <p:sp>
                  <p:nvSpPr>
                    <p:cNvPr id="202" name="Oval 30">
                      <a:extLst>
                        <a:ext uri="{FF2B5EF4-FFF2-40B4-BE49-F238E27FC236}">
                          <a16:creationId xmlns:a16="http://schemas.microsoft.com/office/drawing/2014/main" id="{DA948D28-CE1C-4BE5-BCD4-CF4BB6434C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" y="236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03" name="Oval 31">
                      <a:extLst>
                        <a:ext uri="{FF2B5EF4-FFF2-40B4-BE49-F238E27FC236}">
                          <a16:creationId xmlns:a16="http://schemas.microsoft.com/office/drawing/2014/main" id="{E46D7DE1-A40A-4345-B8C3-667FF4B812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084"/>
                      <a:ext cx="136" cy="1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04" name="AutoShape 32">
                      <a:extLst>
                        <a:ext uri="{FF2B5EF4-FFF2-40B4-BE49-F238E27FC236}">
                          <a16:creationId xmlns:a16="http://schemas.microsoft.com/office/drawing/2014/main" id="{AF33937A-E6EF-4F1E-92EC-0656C392234D}"/>
                        </a:ext>
                      </a:extLst>
                    </p:cNvPr>
                    <p:cNvCxnSpPr>
                      <a:cxnSpLocks noChangeShapeType="1"/>
                      <a:stCxn id="203" idx="4"/>
                    </p:cNvCxnSpPr>
                    <p:nvPr/>
                  </p:nvCxnSpPr>
                  <p:spPr bwMode="auto">
                    <a:xfrm rot="5400000">
                      <a:off x="805" y="2299"/>
                      <a:ext cx="104" cy="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01" name="AutoShape 33">
                    <a:extLst>
                      <a:ext uri="{FF2B5EF4-FFF2-40B4-BE49-F238E27FC236}">
                        <a16:creationId xmlns:a16="http://schemas.microsoft.com/office/drawing/2014/main" id="{7C609390-103F-4762-9DA5-5FC747D6B884}"/>
                      </a:ext>
                    </a:extLst>
                  </p:cNvPr>
                  <p:cNvCxnSpPr>
                    <a:cxnSpLocks noChangeShapeType="1"/>
                    <a:stCxn id="206" idx="7"/>
                  </p:cNvCxnSpPr>
                  <p:nvPr/>
                </p:nvCxnSpPr>
                <p:spPr bwMode="auto">
                  <a:xfrm rot="5400000" flipH="1" flipV="1">
                    <a:off x="956" y="2009"/>
                    <a:ext cx="143" cy="23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96" name="Text Box 59">
                  <a:extLst>
                    <a:ext uri="{FF2B5EF4-FFF2-40B4-BE49-F238E27FC236}">
                      <a16:creationId xmlns:a16="http://schemas.microsoft.com/office/drawing/2014/main" id="{093C410D-6AE7-47ED-B88B-32F4B44DF0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5964" y="4465588"/>
                  <a:ext cx="54337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sz="1600" i="1" dirty="0"/>
                    <a:t>56</a:t>
                  </a:r>
                  <a:endParaRPr lang="en-US" altLang="en-US" sz="1600" baseline="-25000" dirty="0"/>
                </a:p>
              </p:txBody>
            </p:sp>
            <p:sp>
              <p:nvSpPr>
                <p:cNvPr id="197" name="Text Box 59">
                  <a:extLst>
                    <a:ext uri="{FF2B5EF4-FFF2-40B4-BE49-F238E27FC236}">
                      <a16:creationId xmlns:a16="http://schemas.microsoft.com/office/drawing/2014/main" id="{0B537106-24D9-4D8E-B7D3-7AEB7A6C03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22497" y="3801235"/>
                  <a:ext cx="44858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31</a:t>
                  </a:r>
                  <a:endParaRPr lang="en-US" altLang="en-US" baseline="-25000" dirty="0"/>
                </a:p>
              </p:txBody>
            </p:sp>
            <p:sp>
              <p:nvSpPr>
                <p:cNvPr id="198" name="Text Box 59">
                  <a:extLst>
                    <a:ext uri="{FF2B5EF4-FFF2-40B4-BE49-F238E27FC236}">
                      <a16:creationId xmlns:a16="http://schemas.microsoft.com/office/drawing/2014/main" id="{6C345E67-2E9E-4176-A0EF-999BAEB52A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3732" y="3263307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29</a:t>
                  </a:r>
                  <a:endParaRPr lang="en-US" altLang="en-US" baseline="-25000" dirty="0"/>
                </a:p>
              </p:txBody>
            </p:sp>
          </p:grpSp>
          <p:sp>
            <p:nvSpPr>
              <p:cNvPr id="194" name="Text Box 59">
                <a:extLst>
                  <a:ext uri="{FF2B5EF4-FFF2-40B4-BE49-F238E27FC236}">
                    <a16:creationId xmlns:a16="http://schemas.microsoft.com/office/drawing/2014/main" id="{63066597-B150-42CE-A785-0ACC1F5FF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145" y="2436675"/>
                <a:ext cx="4295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48</a:t>
                </a:r>
                <a:endParaRPr lang="en-US" altLang="en-US" baseline="-25000" dirty="0"/>
              </a:p>
            </p:txBody>
          </p:sp>
        </p:grpSp>
        <p:cxnSp>
          <p:nvCxnSpPr>
            <p:cNvPr id="192" name="AutoShape 33">
              <a:extLst>
                <a:ext uri="{FF2B5EF4-FFF2-40B4-BE49-F238E27FC236}">
                  <a16:creationId xmlns:a16="http://schemas.microsoft.com/office/drawing/2014/main" id="{950A8288-6ED4-4556-922D-878C399EDB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60966" y="2211350"/>
              <a:ext cx="1185572" cy="244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AD3444-585C-42CC-8AB3-59FAAD4D6236}"/>
              </a:ext>
            </a:extLst>
          </p:cNvPr>
          <p:cNvGrpSpPr/>
          <p:nvPr/>
        </p:nvGrpSpPr>
        <p:grpSpPr>
          <a:xfrm>
            <a:off x="2750070" y="2117852"/>
            <a:ext cx="562668" cy="931260"/>
            <a:chOff x="2058326" y="3841421"/>
            <a:chExt cx="562668" cy="93126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5F2CB5-2EB6-4F85-A34A-BCDB48B558FC}"/>
                </a:ext>
              </a:extLst>
            </p:cNvPr>
            <p:cNvGrpSpPr/>
            <p:nvPr/>
          </p:nvGrpSpPr>
          <p:grpSpPr>
            <a:xfrm>
              <a:off x="2058326" y="3841421"/>
              <a:ext cx="506931" cy="369332"/>
              <a:chOff x="2334361" y="3735014"/>
              <a:chExt cx="506931" cy="369332"/>
            </a:xfrm>
          </p:grpSpPr>
          <p:sp>
            <p:nvSpPr>
              <p:cNvPr id="248" name="Oval 11">
                <a:extLst>
                  <a:ext uri="{FF2B5EF4-FFF2-40B4-BE49-F238E27FC236}">
                    <a16:creationId xmlns:a16="http://schemas.microsoft.com/office/drawing/2014/main" id="{1B5BB962-8105-4362-B40E-D311FC061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49" name="Text Box 59">
                <a:extLst>
                  <a:ext uri="{FF2B5EF4-FFF2-40B4-BE49-F238E27FC236}">
                    <a16:creationId xmlns:a16="http://schemas.microsoft.com/office/drawing/2014/main" id="{79DD93D1-C912-4ABE-8BB9-D59F06E82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361" y="3735014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12</a:t>
                </a:r>
                <a:endParaRPr lang="en-US" altLang="en-US" baseline="-250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4023520-09C6-4BB2-9FD1-30F3DC55BF21}"/>
                </a:ext>
              </a:extLst>
            </p:cNvPr>
            <p:cNvGrpSpPr/>
            <p:nvPr/>
          </p:nvGrpSpPr>
          <p:grpSpPr>
            <a:xfrm>
              <a:off x="2114063" y="4403349"/>
              <a:ext cx="506931" cy="369332"/>
              <a:chOff x="2355534" y="3744455"/>
              <a:chExt cx="506931" cy="369332"/>
            </a:xfrm>
          </p:grpSpPr>
          <p:sp>
            <p:nvSpPr>
              <p:cNvPr id="223" name="Oval 11">
                <a:extLst>
                  <a:ext uri="{FF2B5EF4-FFF2-40B4-BE49-F238E27FC236}">
                    <a16:creationId xmlns:a16="http://schemas.microsoft.com/office/drawing/2014/main" id="{A8770C89-CDC1-40A4-9538-D8616552A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586" y="3797303"/>
                <a:ext cx="312466" cy="290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24" name="Text Box 59">
                <a:extLst>
                  <a:ext uri="{FF2B5EF4-FFF2-40B4-BE49-F238E27FC236}">
                    <a16:creationId xmlns:a16="http://schemas.microsoft.com/office/drawing/2014/main" id="{90309CBC-3243-4A10-BA5F-20220E68B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534" y="3744455"/>
                <a:ext cx="506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18</a:t>
                </a:r>
                <a:endParaRPr lang="en-US" altLang="en-US" baseline="-25000" dirty="0"/>
              </a:p>
            </p:txBody>
          </p:sp>
        </p:grpSp>
        <p:cxnSp>
          <p:nvCxnSpPr>
            <p:cNvPr id="189" name="AutoShape 12">
              <a:extLst>
                <a:ext uri="{FF2B5EF4-FFF2-40B4-BE49-F238E27FC236}">
                  <a16:creationId xmlns:a16="http://schemas.microsoft.com/office/drawing/2014/main" id="{4B33D259-3534-4F37-AC5C-21A0BD8AE2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171516" y="4325468"/>
              <a:ext cx="260350" cy="2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6CD1D88-437B-4D4D-AF64-527806E62DE3}"/>
              </a:ext>
            </a:extLst>
          </p:cNvPr>
          <p:cNvGrpSpPr/>
          <p:nvPr/>
        </p:nvGrpSpPr>
        <p:grpSpPr>
          <a:xfrm>
            <a:off x="1919141" y="2153482"/>
            <a:ext cx="5447265" cy="2500432"/>
            <a:chOff x="1919141" y="2153482"/>
            <a:chExt cx="5447265" cy="25004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E20C82E-41A9-473E-BA4D-95453F8BBC91}"/>
                </a:ext>
              </a:extLst>
            </p:cNvPr>
            <p:cNvGrpSpPr/>
            <p:nvPr/>
          </p:nvGrpSpPr>
          <p:grpSpPr>
            <a:xfrm>
              <a:off x="1919141" y="2153482"/>
              <a:ext cx="865948" cy="369332"/>
              <a:chOff x="1221054" y="3842974"/>
              <a:chExt cx="865948" cy="369332"/>
            </a:xfrm>
          </p:grpSpPr>
          <p:sp>
            <p:nvSpPr>
              <p:cNvPr id="246" name="Text Box 59">
                <a:extLst>
                  <a:ext uri="{FF2B5EF4-FFF2-40B4-BE49-F238E27FC236}">
                    <a16:creationId xmlns:a16="http://schemas.microsoft.com/office/drawing/2014/main" id="{458093ED-DBCA-4775-A7A2-84343D405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054" y="3842974"/>
                <a:ext cx="55547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IN" altLang="en-US" i="1" dirty="0"/>
                  <a:t>H</a:t>
                </a:r>
                <a:endParaRPr lang="en-US" altLang="en-US" baseline="-25000" dirty="0"/>
              </a:p>
            </p:txBody>
          </p:sp>
          <p:sp>
            <p:nvSpPr>
              <p:cNvPr id="247" name="Line 34">
                <a:extLst>
                  <a:ext uri="{FF2B5EF4-FFF2-40B4-BE49-F238E27FC236}">
                    <a16:creationId xmlns:a16="http://schemas.microsoft.com/office/drawing/2014/main" id="{77DC04C0-F805-45F2-B3B8-13A020D66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425" y="4012861"/>
                <a:ext cx="4955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8" name="Line 37">
              <a:extLst>
                <a:ext uri="{FF2B5EF4-FFF2-40B4-BE49-F238E27FC236}">
                  <a16:creationId xmlns:a16="http://schemas.microsoft.com/office/drawing/2014/main" id="{846D391E-0F1D-4F01-9440-258D821F4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311" y="2290182"/>
              <a:ext cx="4143711" cy="1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7C47A6B-036F-4A6B-BD12-047695546F9F}"/>
                </a:ext>
              </a:extLst>
            </p:cNvPr>
            <p:cNvGrpSpPr/>
            <p:nvPr/>
          </p:nvGrpSpPr>
          <p:grpSpPr>
            <a:xfrm>
              <a:off x="2529508" y="2645937"/>
              <a:ext cx="2537466" cy="2007977"/>
              <a:chOff x="2400908" y="3835689"/>
              <a:chExt cx="2537466" cy="2007977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83EF2261-506C-44A2-B81E-7A0B9521D0B8}"/>
                  </a:ext>
                </a:extLst>
              </p:cNvPr>
              <p:cNvGrpSpPr/>
              <p:nvPr/>
            </p:nvGrpSpPr>
            <p:grpSpPr>
              <a:xfrm>
                <a:off x="3735274" y="3835689"/>
                <a:ext cx="1203100" cy="1540835"/>
                <a:chOff x="3034087" y="1892772"/>
                <a:chExt cx="1203100" cy="1540835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5515FD68-C27F-4E5D-B8E9-886577F55F52}"/>
                    </a:ext>
                  </a:extLst>
                </p:cNvPr>
                <p:cNvGrpSpPr/>
                <p:nvPr/>
              </p:nvGrpSpPr>
              <p:grpSpPr>
                <a:xfrm>
                  <a:off x="3059832" y="1892772"/>
                  <a:ext cx="1177355" cy="1540835"/>
                  <a:chOff x="6515964" y="3263307"/>
                  <a:chExt cx="1177355" cy="1540835"/>
                </a:xfrm>
              </p:grpSpPr>
              <p:grpSp>
                <p:nvGrpSpPr>
                  <p:cNvPr id="233" name="Group 24">
                    <a:extLst>
                      <a:ext uri="{FF2B5EF4-FFF2-40B4-BE49-F238E27FC236}">
                        <a16:creationId xmlns:a16="http://schemas.microsoft.com/office/drawing/2014/main" id="{8C976255-0C3D-4821-8669-4D2ABE60C5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15964" y="3275305"/>
                    <a:ext cx="1121903" cy="1495516"/>
                    <a:chOff x="793" y="1902"/>
                    <a:chExt cx="454" cy="748"/>
                  </a:xfrm>
                </p:grpSpPr>
                <p:grpSp>
                  <p:nvGrpSpPr>
                    <p:cNvPr id="237" name="Group 25">
                      <a:extLst>
                        <a:ext uri="{FF2B5EF4-FFF2-40B4-BE49-F238E27FC236}">
                          <a16:creationId xmlns:a16="http://schemas.microsoft.com/office/drawing/2014/main" id="{218CA10B-1D53-4E3F-92CC-F3AEC432A87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178"/>
                      <a:ext cx="136" cy="472"/>
                      <a:chOff x="793" y="2178"/>
                      <a:chExt cx="136" cy="472"/>
                    </a:xfrm>
                  </p:grpSpPr>
                  <p:sp>
                    <p:nvSpPr>
                      <p:cNvPr id="243" name="Oval 242">
                        <a:extLst>
                          <a:ext uri="{FF2B5EF4-FFF2-40B4-BE49-F238E27FC236}">
                            <a16:creationId xmlns:a16="http://schemas.microsoft.com/office/drawing/2014/main" id="{3D165789-D09A-4D51-B788-69B30A250D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514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4" name="Oval 243">
                        <a:extLst>
                          <a:ext uri="{FF2B5EF4-FFF2-40B4-BE49-F238E27FC236}">
                            <a16:creationId xmlns:a16="http://schemas.microsoft.com/office/drawing/2014/main" id="{7D40E3E1-FCED-4761-891B-9E027B045D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178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5" name="AutoShape 28">
                        <a:extLst>
                          <a:ext uri="{FF2B5EF4-FFF2-40B4-BE49-F238E27FC236}">
                            <a16:creationId xmlns:a16="http://schemas.microsoft.com/office/drawing/2014/main" id="{30E2583C-24FD-4F46-B48F-E1C7B884732B}"/>
                          </a:ext>
                        </a:extLst>
                      </p:cNvPr>
                      <p:cNvCxnSpPr>
                        <a:cxnSpLocks noChangeShapeType="1"/>
                        <a:stCxn id="244" idx="4"/>
                        <a:endCxn id="243" idx="0"/>
                      </p:cNvCxnSpPr>
                      <p:nvPr/>
                    </p:nvCxnSpPr>
                    <p:spPr bwMode="auto">
                      <a:xfrm rot="5400000">
                        <a:off x="761" y="2414"/>
                        <a:ext cx="200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238" name="Group 29">
                      <a:extLst>
                        <a:ext uri="{FF2B5EF4-FFF2-40B4-BE49-F238E27FC236}">
                          <a16:creationId xmlns:a16="http://schemas.microsoft.com/office/drawing/2014/main" id="{76F91C53-B287-44F5-9BA0-CA9693EB66C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1" y="1902"/>
                      <a:ext cx="156" cy="412"/>
                      <a:chOff x="773" y="2084"/>
                      <a:chExt cx="156" cy="412"/>
                    </a:xfrm>
                  </p:grpSpPr>
                  <p:sp>
                    <p:nvSpPr>
                      <p:cNvPr id="240" name="Oval 30">
                        <a:extLst>
                          <a:ext uri="{FF2B5EF4-FFF2-40B4-BE49-F238E27FC236}">
                            <a16:creationId xmlns:a16="http://schemas.microsoft.com/office/drawing/2014/main" id="{7F14D2D1-2EA1-4084-A8A9-7CFA34DB70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73" y="2360"/>
                        <a:ext cx="136" cy="136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sp>
                    <p:nvSpPr>
                      <p:cNvPr id="241" name="Oval 31">
                        <a:extLst>
                          <a:ext uri="{FF2B5EF4-FFF2-40B4-BE49-F238E27FC236}">
                            <a16:creationId xmlns:a16="http://schemas.microsoft.com/office/drawing/2014/main" id="{27DC62A5-6A5D-4917-B410-E6F83C22BF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2084"/>
                        <a:ext cx="136" cy="167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/>
                        <a:endParaRPr lang="tr-TR" altLang="en-US"/>
                      </a:p>
                    </p:txBody>
                  </p:sp>
                  <p:cxnSp>
                    <p:nvCxnSpPr>
                      <p:cNvPr id="242" name="AutoShape 32">
                        <a:extLst>
                          <a:ext uri="{FF2B5EF4-FFF2-40B4-BE49-F238E27FC236}">
                            <a16:creationId xmlns:a16="http://schemas.microsoft.com/office/drawing/2014/main" id="{AB8A2738-7A0E-4B48-A8F9-97E27E4E75D5}"/>
                          </a:ext>
                        </a:extLst>
                      </p:cNvPr>
                      <p:cNvCxnSpPr>
                        <a:cxnSpLocks noChangeShapeType="1"/>
                        <a:stCxn id="241" idx="4"/>
                      </p:cNvCxnSpPr>
                      <p:nvPr/>
                    </p:nvCxnSpPr>
                    <p:spPr bwMode="auto">
                      <a:xfrm rot="5400000">
                        <a:off x="805" y="2299"/>
                        <a:ext cx="104" cy="7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239" name="AutoShape 33">
                      <a:extLst>
                        <a:ext uri="{FF2B5EF4-FFF2-40B4-BE49-F238E27FC236}">
                          <a16:creationId xmlns:a16="http://schemas.microsoft.com/office/drawing/2014/main" id="{3A07F79B-4208-4CC5-8FEB-71AFAD78DDA9}"/>
                        </a:ext>
                      </a:extLst>
                    </p:cNvPr>
                    <p:cNvCxnSpPr>
                      <a:cxnSpLocks noChangeShapeType="1"/>
                      <a:stCxn id="244" idx="7"/>
                    </p:cNvCxnSpPr>
                    <p:nvPr/>
                  </p:nvCxnSpPr>
                  <p:spPr bwMode="auto">
                    <a:xfrm rot="5400000" flipH="1" flipV="1">
                      <a:off x="956" y="2009"/>
                      <a:ext cx="143" cy="23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34" name="Text Box 59">
                    <a:extLst>
                      <a:ext uri="{FF2B5EF4-FFF2-40B4-BE49-F238E27FC236}">
                        <a16:creationId xmlns:a16="http://schemas.microsoft.com/office/drawing/2014/main" id="{4AF1CE07-03CB-4A5D-BE4F-302DEF08DF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5964" y="4465588"/>
                    <a:ext cx="5433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sz="1600" i="1" dirty="0"/>
                      <a:t>41</a:t>
                    </a:r>
                    <a:endParaRPr lang="en-US" altLang="en-US" sz="1600" baseline="-25000" dirty="0"/>
                  </a:p>
                </p:txBody>
              </p:sp>
              <p:sp>
                <p:nvSpPr>
                  <p:cNvPr id="235" name="Text Box 59">
                    <a:extLst>
                      <a:ext uri="{FF2B5EF4-FFF2-40B4-BE49-F238E27FC236}">
                        <a16:creationId xmlns:a16="http://schemas.microsoft.com/office/drawing/2014/main" id="{DDCD7A5E-CB64-4789-9FE1-822A405056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2497" y="3801235"/>
                    <a:ext cx="44858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36" name="Text Box 59">
                    <a:extLst>
                      <a:ext uri="{FF2B5EF4-FFF2-40B4-BE49-F238E27FC236}">
                        <a16:creationId xmlns:a16="http://schemas.microsoft.com/office/drawing/2014/main" id="{910A982A-411F-4F50-AD67-1D1BA79F8A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3732" y="3263307"/>
                    <a:ext cx="429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15</a:t>
                    </a:r>
                    <a:endParaRPr lang="en-US" altLang="en-US" baseline="-25000" dirty="0"/>
                  </a:p>
                </p:txBody>
              </p:sp>
            </p:grpSp>
            <p:sp>
              <p:nvSpPr>
                <p:cNvPr id="232" name="Text Box 59">
                  <a:extLst>
                    <a:ext uri="{FF2B5EF4-FFF2-40B4-BE49-F238E27FC236}">
                      <a16:creationId xmlns:a16="http://schemas.microsoft.com/office/drawing/2014/main" id="{03CF0A1F-4375-4C69-A8D6-CB882F5D29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4087" y="2396660"/>
                  <a:ext cx="42958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IN" altLang="en-US" i="1" dirty="0"/>
                    <a:t>28</a:t>
                  </a:r>
                  <a:endParaRPr lang="en-US" altLang="en-US" baseline="-25000" dirty="0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DE1B19E-4B87-4D6A-8FFF-C848DAF285B4}"/>
                  </a:ext>
                </a:extLst>
              </p:cNvPr>
              <p:cNvGrpSpPr/>
              <p:nvPr/>
            </p:nvGrpSpPr>
            <p:grpSpPr>
              <a:xfrm>
                <a:off x="2400908" y="4346714"/>
                <a:ext cx="1158380" cy="1496952"/>
                <a:chOff x="2623177" y="3835689"/>
                <a:chExt cx="1158380" cy="1496952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22AC281F-705B-4E32-B55A-FD049B5ABAEB}"/>
                    </a:ext>
                  </a:extLst>
                </p:cNvPr>
                <p:cNvGrpSpPr/>
                <p:nvPr/>
              </p:nvGrpSpPr>
              <p:grpSpPr>
                <a:xfrm>
                  <a:off x="2623177" y="4395649"/>
                  <a:ext cx="448001" cy="936992"/>
                  <a:chOff x="1769184" y="1823795"/>
                  <a:chExt cx="448001" cy="936992"/>
                </a:xfrm>
              </p:grpSpPr>
              <p:grpSp>
                <p:nvGrpSpPr>
                  <p:cNvPr id="250" name="Group 9">
                    <a:extLst>
                      <a:ext uri="{FF2B5EF4-FFF2-40B4-BE49-F238E27FC236}">
                        <a16:creationId xmlns:a16="http://schemas.microsoft.com/office/drawing/2014/main" id="{93CA9DB4-1848-4BE5-9689-58849C48E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27842" y="1873460"/>
                    <a:ext cx="312466" cy="840804"/>
                    <a:chOff x="793" y="2115"/>
                    <a:chExt cx="136" cy="394"/>
                  </a:xfrm>
                </p:grpSpPr>
                <p:sp>
                  <p:nvSpPr>
                    <p:cNvPr id="253" name="Oval 10">
                      <a:extLst>
                        <a:ext uri="{FF2B5EF4-FFF2-40B4-BE49-F238E27FC236}">
                          <a16:creationId xmlns:a16="http://schemas.microsoft.com/office/drawing/2014/main" id="{C9D4E631-39C1-438D-858F-C3240DEA57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373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54" name="Oval 11">
                      <a:extLst>
                        <a:ext uri="{FF2B5EF4-FFF2-40B4-BE49-F238E27FC236}">
                          <a16:creationId xmlns:a16="http://schemas.microsoft.com/office/drawing/2014/main" id="{C4545C28-C474-432E-A8DB-7D31734FC7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15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55" name="AutoShape 12">
                      <a:extLst>
                        <a:ext uri="{FF2B5EF4-FFF2-40B4-BE49-F238E27FC236}">
                          <a16:creationId xmlns:a16="http://schemas.microsoft.com/office/drawing/2014/main" id="{60D9140E-31C4-4046-BCF9-D9DF9AF267C5}"/>
                        </a:ext>
                      </a:extLst>
                    </p:cNvPr>
                    <p:cNvCxnSpPr>
                      <a:cxnSpLocks noChangeShapeType="1"/>
                      <a:stCxn id="254" idx="4"/>
                      <a:endCxn id="253" idx="0"/>
                    </p:cNvCxnSpPr>
                    <p:nvPr/>
                  </p:nvCxnSpPr>
                  <p:spPr bwMode="auto">
                    <a:xfrm rot="5400000">
                      <a:off x="800" y="2312"/>
                      <a:ext cx="122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51" name="Text Box 59">
                    <a:extLst>
                      <a:ext uri="{FF2B5EF4-FFF2-40B4-BE49-F238E27FC236}">
                        <a16:creationId xmlns:a16="http://schemas.microsoft.com/office/drawing/2014/main" id="{D98892FD-5F43-4371-ACAF-67D1346145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390" y="1823795"/>
                    <a:ext cx="37979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7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52" name="Text Box 59">
                    <a:extLst>
                      <a:ext uri="{FF2B5EF4-FFF2-40B4-BE49-F238E27FC236}">
                        <a16:creationId xmlns:a16="http://schemas.microsoft.com/office/drawing/2014/main" id="{BF7127BD-F733-4FBB-8A12-3524985F97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9184" y="2391455"/>
                    <a:ext cx="42748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25</a:t>
                    </a:r>
                    <a:endParaRPr lang="en-US" altLang="en-US" baseline="-25000" dirty="0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C5571250-60E7-4898-A908-6780ED402EEF}"/>
                    </a:ext>
                  </a:extLst>
                </p:cNvPr>
                <p:cNvGrpSpPr/>
                <p:nvPr/>
              </p:nvGrpSpPr>
              <p:grpSpPr>
                <a:xfrm>
                  <a:off x="3333556" y="3835689"/>
                  <a:ext cx="448001" cy="936992"/>
                  <a:chOff x="1769184" y="1823795"/>
                  <a:chExt cx="448001" cy="936992"/>
                </a:xfrm>
              </p:grpSpPr>
              <p:grpSp>
                <p:nvGrpSpPr>
                  <p:cNvPr id="225" name="Group 9">
                    <a:extLst>
                      <a:ext uri="{FF2B5EF4-FFF2-40B4-BE49-F238E27FC236}">
                        <a16:creationId xmlns:a16="http://schemas.microsoft.com/office/drawing/2014/main" id="{E79495D0-5CB9-44E5-AB75-2718AB6BD1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27842" y="1873460"/>
                    <a:ext cx="312466" cy="840804"/>
                    <a:chOff x="793" y="2115"/>
                    <a:chExt cx="136" cy="394"/>
                  </a:xfrm>
                </p:grpSpPr>
                <p:sp>
                  <p:nvSpPr>
                    <p:cNvPr id="228" name="Oval 10">
                      <a:extLst>
                        <a:ext uri="{FF2B5EF4-FFF2-40B4-BE49-F238E27FC236}">
                          <a16:creationId xmlns:a16="http://schemas.microsoft.com/office/drawing/2014/main" id="{E7368BD7-3754-4318-85A8-4F176403B0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373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sp>
                  <p:nvSpPr>
                    <p:cNvPr id="229" name="Oval 11">
                      <a:extLst>
                        <a:ext uri="{FF2B5EF4-FFF2-40B4-BE49-F238E27FC236}">
                          <a16:creationId xmlns:a16="http://schemas.microsoft.com/office/drawing/2014/main" id="{7273EE1D-5EED-46AF-AD20-6B1DCED35F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2115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tr-TR" altLang="en-US"/>
                    </a:p>
                  </p:txBody>
                </p:sp>
                <p:cxnSp>
                  <p:nvCxnSpPr>
                    <p:cNvPr id="230" name="AutoShape 12">
                      <a:extLst>
                        <a:ext uri="{FF2B5EF4-FFF2-40B4-BE49-F238E27FC236}">
                          <a16:creationId xmlns:a16="http://schemas.microsoft.com/office/drawing/2014/main" id="{BF553E76-EC38-4DED-8F4A-7674456AD74C}"/>
                        </a:ext>
                      </a:extLst>
                    </p:cNvPr>
                    <p:cNvCxnSpPr>
                      <a:cxnSpLocks noChangeShapeType="1"/>
                      <a:stCxn id="229" idx="4"/>
                      <a:endCxn id="228" idx="0"/>
                    </p:cNvCxnSpPr>
                    <p:nvPr/>
                  </p:nvCxnSpPr>
                  <p:spPr bwMode="auto">
                    <a:xfrm rot="5400000">
                      <a:off x="800" y="2312"/>
                      <a:ext cx="122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226" name="Text Box 59">
                    <a:extLst>
                      <a:ext uri="{FF2B5EF4-FFF2-40B4-BE49-F238E27FC236}">
                        <a16:creationId xmlns:a16="http://schemas.microsoft.com/office/drawing/2014/main" id="{DD4DA6E6-C40C-4EE0-8452-AF798C96F1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390" y="1823795"/>
                    <a:ext cx="37979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227" name="Text Box 59">
                    <a:extLst>
                      <a:ext uri="{FF2B5EF4-FFF2-40B4-BE49-F238E27FC236}">
                        <a16:creationId xmlns:a16="http://schemas.microsoft.com/office/drawing/2014/main" id="{C3215E3A-358B-4A16-BAC6-13B1F0E4B6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9184" y="2391455"/>
                    <a:ext cx="42748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IN" altLang="en-US" i="1" dirty="0"/>
                      <a:t>37</a:t>
                    </a:r>
                    <a:endParaRPr lang="en-US" altLang="en-US" baseline="-25000" dirty="0"/>
                  </a:p>
                </p:txBody>
              </p:sp>
            </p:grpSp>
            <p:cxnSp>
              <p:nvCxnSpPr>
                <p:cNvPr id="256" name="AutoShape 33">
                  <a:extLst>
                    <a:ext uri="{FF2B5EF4-FFF2-40B4-BE49-F238E27FC236}">
                      <a16:creationId xmlns:a16="http://schemas.microsoft.com/office/drawing/2014/main" id="{BE24CE3B-97D5-4332-AC05-29BB5CF6394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972370" y="4159413"/>
                  <a:ext cx="501677" cy="3444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73" name="AutoShape 33">
                <a:extLst>
                  <a:ext uri="{FF2B5EF4-FFF2-40B4-BE49-F238E27FC236}">
                    <a16:creationId xmlns:a16="http://schemas.microsoft.com/office/drawing/2014/main" id="{01D75573-65C1-44D0-A94A-58E45DD577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402919" y="4163504"/>
                <a:ext cx="1185572" cy="2442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2" name="AutoShape 33">
              <a:extLst>
                <a:ext uri="{FF2B5EF4-FFF2-40B4-BE49-F238E27FC236}">
                  <a16:creationId xmlns:a16="http://schemas.microsoft.com/office/drawing/2014/main" id="{4D77C5CC-30A1-4064-B429-F68809ECB1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68020" y="2418760"/>
              <a:ext cx="2398386" cy="314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5B9A52F0-ABC1-4AD0-8164-E0F3A6719A18}"/>
              </a:ext>
            </a:extLst>
          </p:cNvPr>
          <p:cNvSpPr/>
          <p:nvPr/>
        </p:nvSpPr>
        <p:spPr>
          <a:xfrm>
            <a:off x="6055083" y="5027306"/>
            <a:ext cx="1799218" cy="963044"/>
          </a:xfrm>
          <a:prstGeom prst="wedgeEllipseCallout">
            <a:avLst>
              <a:gd name="adj1" fmla="val -100572"/>
              <a:gd name="adj2" fmla="val -102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Binomial Heap Tree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20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190456" cy="359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BINOMIAL-HEAP-UNION(H1, H2)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 	H = MAKE-BINOMIAL-HEAP()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 	head[H] = BINOMIAL-HEAP-MERGE(H1, H2)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	free the objects H1 and H2 but not the lists they point to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 	if head[H] =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5 		then return H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	</a:t>
            </a:r>
            <a:r>
              <a:rPr lang="en-US" sz="1800" dirty="0" err="1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-x ←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7 	x ← head[H]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8 	next-x ← sibling[x]</a:t>
            </a:r>
          </a:p>
        </p:txBody>
      </p:sp>
    </p:spTree>
    <p:extLst>
      <p:ext uri="{BB962C8B-B14F-4D97-AF65-F5344CB8AC3E}">
        <p14:creationId xmlns:p14="http://schemas.microsoft.com/office/powerpoint/2010/main" val="111512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113" y="133541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ordered tree defined recursively. </a:t>
                </a: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 one node.</a:t>
                </a: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consists of two binomial 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they are connected such that the root of one tree is the leftmost child of the other. 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113" y="133541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593" t="-889" r="-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7ED9C34-565F-408A-993F-CD2B7BE1CAA9}"/>
              </a:ext>
            </a:extLst>
          </p:cNvPr>
          <p:cNvGrpSpPr/>
          <p:nvPr/>
        </p:nvGrpSpPr>
        <p:grpSpPr>
          <a:xfrm>
            <a:off x="1585682" y="3020690"/>
            <a:ext cx="6189662" cy="2957572"/>
            <a:chOff x="1585682" y="3020690"/>
            <a:chExt cx="6189662" cy="295757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AD69001-57B2-4D58-8BF4-B8B02526744A}"/>
                </a:ext>
              </a:extLst>
            </p:cNvPr>
            <p:cNvGrpSpPr/>
            <p:nvPr/>
          </p:nvGrpSpPr>
          <p:grpSpPr>
            <a:xfrm>
              <a:off x="1585682" y="3020690"/>
              <a:ext cx="6189662" cy="2501900"/>
              <a:chOff x="785813" y="3643313"/>
              <a:chExt cx="6189662" cy="2501900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id="{74F02828-891B-4ABC-9B36-F7AD921F325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3879850" y="3049588"/>
                <a:ext cx="215900" cy="5975350"/>
              </a:xfrm>
              <a:prstGeom prst="leftBrace">
                <a:avLst>
                  <a:gd name="adj1" fmla="val 230637"/>
                  <a:gd name="adj2" fmla="val 4901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en-US" b="1" i="1"/>
              </a:p>
            </p:txBody>
          </p:sp>
          <p:grpSp>
            <p:nvGrpSpPr>
              <p:cNvPr id="60" name="Group 21">
                <a:extLst>
                  <a:ext uri="{FF2B5EF4-FFF2-40B4-BE49-F238E27FC236}">
                    <a16:creationId xmlns:a16="http://schemas.microsoft.com/office/drawing/2014/main" id="{E410485C-A79B-43F7-AA1E-F838C8D73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8750" y="5286375"/>
                <a:ext cx="214313" cy="642938"/>
                <a:chOff x="793" y="2115"/>
                <a:chExt cx="136" cy="408"/>
              </a:xfrm>
            </p:grpSpPr>
            <p:sp>
              <p:nvSpPr>
                <p:cNvPr id="102" name="Oval 22">
                  <a:extLst>
                    <a:ext uri="{FF2B5EF4-FFF2-40B4-BE49-F238E27FC236}">
                      <a16:creationId xmlns:a16="http://schemas.microsoft.com/office/drawing/2014/main" id="{B1CF81C2-5CCB-4E95-89A0-A2F5FA1C03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7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3" name="Oval 23">
                  <a:extLst>
                    <a:ext uri="{FF2B5EF4-FFF2-40B4-BE49-F238E27FC236}">
                      <a16:creationId xmlns:a16="http://schemas.microsoft.com/office/drawing/2014/main" id="{95D408DD-5022-4E7E-9D42-F58C67EEB1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04" name="AutoShape 24">
                  <a:extLst>
                    <a:ext uri="{FF2B5EF4-FFF2-40B4-BE49-F238E27FC236}">
                      <a16:creationId xmlns:a16="http://schemas.microsoft.com/office/drawing/2014/main" id="{C2AFAE83-E1E3-4098-BFF2-A453DC5F0CA2}"/>
                    </a:ext>
                  </a:extLst>
                </p:cNvPr>
                <p:cNvCxnSpPr>
                  <a:cxnSpLocks noChangeShapeType="1"/>
                  <a:stCxn id="103" idx="4"/>
                  <a:endCxn id="102" idx="0"/>
                </p:cNvCxnSpPr>
                <p:nvPr/>
              </p:nvCxnSpPr>
              <p:spPr bwMode="auto">
                <a:xfrm>
                  <a:off x="861" y="2251"/>
                  <a:ext cx="0" cy="1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1" name="Group 21">
                <a:extLst>
                  <a:ext uri="{FF2B5EF4-FFF2-40B4-BE49-F238E27FC236}">
                    <a16:creationId xmlns:a16="http://schemas.microsoft.com/office/drawing/2014/main" id="{696C1741-0EE6-4A8E-9383-D7643E2553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688" y="4857750"/>
                <a:ext cx="214312" cy="642938"/>
                <a:chOff x="793" y="2115"/>
                <a:chExt cx="136" cy="408"/>
              </a:xfrm>
            </p:grpSpPr>
            <p:sp>
              <p:nvSpPr>
                <p:cNvPr id="99" name="Oval 22">
                  <a:extLst>
                    <a:ext uri="{FF2B5EF4-FFF2-40B4-BE49-F238E27FC236}">
                      <a16:creationId xmlns:a16="http://schemas.microsoft.com/office/drawing/2014/main" id="{67E8532D-6A34-4529-B52D-5195F5BEA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7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100" name="Oval 23">
                  <a:extLst>
                    <a:ext uri="{FF2B5EF4-FFF2-40B4-BE49-F238E27FC236}">
                      <a16:creationId xmlns:a16="http://schemas.microsoft.com/office/drawing/2014/main" id="{0D67A803-1C0E-48C8-8EA5-CB47CA8EB8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101" name="AutoShape 24">
                  <a:extLst>
                    <a:ext uri="{FF2B5EF4-FFF2-40B4-BE49-F238E27FC236}">
                      <a16:creationId xmlns:a16="http://schemas.microsoft.com/office/drawing/2014/main" id="{1AC1C0B6-3207-415D-8423-08662C40D7D2}"/>
                    </a:ext>
                  </a:extLst>
                </p:cNvPr>
                <p:cNvCxnSpPr>
                  <a:cxnSpLocks noChangeShapeType="1"/>
                  <a:stCxn id="100" idx="4"/>
                  <a:endCxn id="99" idx="0"/>
                </p:cNvCxnSpPr>
                <p:nvPr/>
              </p:nvCxnSpPr>
              <p:spPr bwMode="auto">
                <a:xfrm>
                  <a:off x="861" y="2251"/>
                  <a:ext cx="0" cy="1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84E9527-7C53-4DC8-A3E6-4FBBDBBE9C27}"/>
                  </a:ext>
                </a:extLst>
              </p:cNvPr>
              <p:cNvCxnSpPr/>
              <p:nvPr/>
            </p:nvCxnSpPr>
            <p:spPr>
              <a:xfrm rot="5400000" flipH="1" flipV="1">
                <a:off x="1665288" y="4911725"/>
                <a:ext cx="352425" cy="4603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Oval 25">
                <a:extLst>
                  <a:ext uri="{FF2B5EF4-FFF2-40B4-BE49-F238E27FC236}">
                    <a16:creationId xmlns:a16="http://schemas.microsoft.com/office/drawing/2014/main" id="{5E4DEEB4-49B0-4184-9CC2-126A818AD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563" y="4286250"/>
                <a:ext cx="215900" cy="2159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5B65962-AAF4-43CA-B41B-5656A2F8D6B5}"/>
                  </a:ext>
                </a:extLst>
              </p:cNvPr>
              <p:cNvCxnSpPr>
                <a:endCxn id="63" idx="4"/>
              </p:cNvCxnSpPr>
              <p:nvPr/>
            </p:nvCxnSpPr>
            <p:spPr>
              <a:xfrm flipV="1">
                <a:off x="2254250" y="4502150"/>
                <a:ext cx="1211263" cy="387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Group 21">
                <a:extLst>
                  <a:ext uri="{FF2B5EF4-FFF2-40B4-BE49-F238E27FC236}">
                    <a16:creationId xmlns:a16="http://schemas.microsoft.com/office/drawing/2014/main" id="{B27B9F5D-50AE-4F03-BF89-89A033F9E5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57500" y="4857750"/>
                <a:ext cx="214313" cy="642938"/>
                <a:chOff x="793" y="2115"/>
                <a:chExt cx="136" cy="408"/>
              </a:xfrm>
            </p:grpSpPr>
            <p:sp>
              <p:nvSpPr>
                <p:cNvPr id="96" name="Oval 22">
                  <a:extLst>
                    <a:ext uri="{FF2B5EF4-FFF2-40B4-BE49-F238E27FC236}">
                      <a16:creationId xmlns:a16="http://schemas.microsoft.com/office/drawing/2014/main" id="{52EF909C-C45A-4398-A7C7-E9C8A0CC0F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7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97" name="Oval 23">
                  <a:extLst>
                    <a:ext uri="{FF2B5EF4-FFF2-40B4-BE49-F238E27FC236}">
                      <a16:creationId xmlns:a16="http://schemas.microsoft.com/office/drawing/2014/main" id="{28F967C0-470F-4A91-8C8D-FD77A3052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98" name="AutoShape 24">
                  <a:extLst>
                    <a:ext uri="{FF2B5EF4-FFF2-40B4-BE49-F238E27FC236}">
                      <a16:creationId xmlns:a16="http://schemas.microsoft.com/office/drawing/2014/main" id="{7030FFB3-23DE-4573-A76A-CCACB6014591}"/>
                    </a:ext>
                  </a:extLst>
                </p:cNvPr>
                <p:cNvCxnSpPr>
                  <a:cxnSpLocks noChangeShapeType="1"/>
                  <a:stCxn id="97" idx="4"/>
                  <a:endCxn id="96" idx="0"/>
                </p:cNvCxnSpPr>
                <p:nvPr/>
              </p:nvCxnSpPr>
              <p:spPr bwMode="auto">
                <a:xfrm>
                  <a:off x="861" y="2251"/>
                  <a:ext cx="0" cy="1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48B544-69E4-482B-82BB-D28863739770}"/>
                  </a:ext>
                </a:extLst>
              </p:cNvPr>
              <p:cNvCxnSpPr>
                <a:endCxn id="63" idx="4"/>
              </p:cNvCxnSpPr>
              <p:nvPr/>
            </p:nvCxnSpPr>
            <p:spPr>
              <a:xfrm flipV="1">
                <a:off x="2963863" y="4502150"/>
                <a:ext cx="501650" cy="355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Oval 25">
                <a:extLst>
                  <a:ext uri="{FF2B5EF4-FFF2-40B4-BE49-F238E27FC236}">
                    <a16:creationId xmlns:a16="http://schemas.microsoft.com/office/drawing/2014/main" id="{B53EA7D8-EC4A-41DD-BDE8-042E749D1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563" y="4857750"/>
                <a:ext cx="215900" cy="2159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B9DB1A6-19FE-462B-BEDF-7C8B778BFE47}"/>
                  </a:ext>
                </a:extLst>
              </p:cNvPr>
              <p:cNvCxnSpPr>
                <a:stCxn id="67" idx="0"/>
                <a:endCxn id="63" idx="4"/>
              </p:cNvCxnSpPr>
              <p:nvPr/>
            </p:nvCxnSpPr>
            <p:spPr>
              <a:xfrm rot="5400000" flipH="1" flipV="1">
                <a:off x="3286919" y="4680744"/>
                <a:ext cx="3556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9" name="Group 21">
                <a:extLst>
                  <a:ext uri="{FF2B5EF4-FFF2-40B4-BE49-F238E27FC236}">
                    <a16:creationId xmlns:a16="http://schemas.microsoft.com/office/drawing/2014/main" id="{39F38776-8DAC-4BB9-B3BD-6B0BB2DD6E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1938" y="4857750"/>
                <a:ext cx="214312" cy="642938"/>
                <a:chOff x="793" y="2115"/>
                <a:chExt cx="136" cy="408"/>
              </a:xfrm>
            </p:grpSpPr>
            <p:sp>
              <p:nvSpPr>
                <p:cNvPr id="93" name="Oval 22">
                  <a:extLst>
                    <a:ext uri="{FF2B5EF4-FFF2-40B4-BE49-F238E27FC236}">
                      <a16:creationId xmlns:a16="http://schemas.microsoft.com/office/drawing/2014/main" id="{2EF424EB-97F3-456E-AAFF-E08BF7DC9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7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94" name="Oval 23">
                  <a:extLst>
                    <a:ext uri="{FF2B5EF4-FFF2-40B4-BE49-F238E27FC236}">
                      <a16:creationId xmlns:a16="http://schemas.microsoft.com/office/drawing/2014/main" id="{604EFE64-FD71-4537-9009-447F5C818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95" name="AutoShape 24">
                  <a:extLst>
                    <a:ext uri="{FF2B5EF4-FFF2-40B4-BE49-F238E27FC236}">
                      <a16:creationId xmlns:a16="http://schemas.microsoft.com/office/drawing/2014/main" id="{9BFAE19F-46FF-4C5B-92CA-32AEC4C7983B}"/>
                    </a:ext>
                  </a:extLst>
                </p:cNvPr>
                <p:cNvCxnSpPr>
                  <a:cxnSpLocks noChangeShapeType="1"/>
                  <a:stCxn id="94" idx="4"/>
                  <a:endCxn id="93" idx="0"/>
                </p:cNvCxnSpPr>
                <p:nvPr/>
              </p:nvCxnSpPr>
              <p:spPr bwMode="auto">
                <a:xfrm>
                  <a:off x="861" y="2251"/>
                  <a:ext cx="0" cy="1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70" name="Group 21">
                <a:extLst>
                  <a:ext uri="{FF2B5EF4-FFF2-40B4-BE49-F238E27FC236}">
                    <a16:creationId xmlns:a16="http://schemas.microsoft.com/office/drawing/2014/main" id="{B0408D83-1F36-4ACD-AB5A-C998C3AA84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14875" y="4286250"/>
                <a:ext cx="214313" cy="785813"/>
                <a:chOff x="793" y="2024"/>
                <a:chExt cx="136" cy="499"/>
              </a:xfrm>
            </p:grpSpPr>
            <p:sp>
              <p:nvSpPr>
                <p:cNvPr id="90" name="Oval 22">
                  <a:extLst>
                    <a:ext uri="{FF2B5EF4-FFF2-40B4-BE49-F238E27FC236}">
                      <a16:creationId xmlns:a16="http://schemas.microsoft.com/office/drawing/2014/main" id="{B027DC31-5FA8-44E5-83D4-E0436B45C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7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91" name="Oval 23">
                  <a:extLst>
                    <a:ext uri="{FF2B5EF4-FFF2-40B4-BE49-F238E27FC236}">
                      <a16:creationId xmlns:a16="http://schemas.microsoft.com/office/drawing/2014/main" id="{45516E39-2663-4C48-85DC-673D41385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2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92" name="AutoShape 24">
                  <a:extLst>
                    <a:ext uri="{FF2B5EF4-FFF2-40B4-BE49-F238E27FC236}">
                      <a16:creationId xmlns:a16="http://schemas.microsoft.com/office/drawing/2014/main" id="{3FAD32A4-90EA-46B1-AB15-61232D445BF5}"/>
                    </a:ext>
                  </a:extLst>
                </p:cNvPr>
                <p:cNvCxnSpPr>
                  <a:cxnSpLocks noChangeShapeType="1"/>
                  <a:stCxn id="91" idx="4"/>
                  <a:endCxn id="90" idx="0"/>
                </p:cNvCxnSpPr>
                <p:nvPr/>
              </p:nvCxnSpPr>
              <p:spPr bwMode="auto">
                <a:xfrm rot="5400000">
                  <a:off x="748" y="2274"/>
                  <a:ext cx="227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8280932-5B21-4052-BE02-4DF522494A5F}"/>
                  </a:ext>
                </a:extLst>
              </p:cNvPr>
              <p:cNvCxnSpPr/>
              <p:nvPr/>
            </p:nvCxnSpPr>
            <p:spPr>
              <a:xfrm flipV="1">
                <a:off x="4254500" y="4468813"/>
                <a:ext cx="492125" cy="4206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" name="Group 21">
                <a:extLst>
                  <a:ext uri="{FF2B5EF4-FFF2-40B4-BE49-F238E27FC236}">
                    <a16:creationId xmlns:a16="http://schemas.microsoft.com/office/drawing/2014/main" id="{62D2B294-9DDB-42C1-AD03-B7DFB91FE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4286250"/>
                <a:ext cx="214312" cy="785813"/>
                <a:chOff x="793" y="2024"/>
                <a:chExt cx="136" cy="499"/>
              </a:xfrm>
            </p:grpSpPr>
            <p:sp>
              <p:nvSpPr>
                <p:cNvPr id="87" name="Oval 22">
                  <a:extLst>
                    <a:ext uri="{FF2B5EF4-FFF2-40B4-BE49-F238E27FC236}">
                      <a16:creationId xmlns:a16="http://schemas.microsoft.com/office/drawing/2014/main" id="{D9C90B19-CCD5-4259-B819-E50154FD1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7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8" name="Oval 23">
                  <a:extLst>
                    <a:ext uri="{FF2B5EF4-FFF2-40B4-BE49-F238E27FC236}">
                      <a16:creationId xmlns:a16="http://schemas.microsoft.com/office/drawing/2014/main" id="{2378961D-B79C-4BDA-842F-DAEBC24BDE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2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9" name="AutoShape 24">
                  <a:extLst>
                    <a:ext uri="{FF2B5EF4-FFF2-40B4-BE49-F238E27FC236}">
                      <a16:creationId xmlns:a16="http://schemas.microsoft.com/office/drawing/2014/main" id="{21A992D1-D476-4DA3-A36E-7DA339A63921}"/>
                    </a:ext>
                  </a:extLst>
                </p:cNvPr>
                <p:cNvCxnSpPr>
                  <a:cxnSpLocks noChangeShapeType="1"/>
                  <a:stCxn id="88" idx="4"/>
                  <a:endCxn id="87" idx="0"/>
                </p:cNvCxnSpPr>
                <p:nvPr/>
              </p:nvCxnSpPr>
              <p:spPr bwMode="auto">
                <a:xfrm rot="5400000">
                  <a:off x="748" y="2274"/>
                  <a:ext cx="227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73" name="Oval 25">
                <a:extLst>
                  <a:ext uri="{FF2B5EF4-FFF2-40B4-BE49-F238E27FC236}">
                    <a16:creationId xmlns:a16="http://schemas.microsoft.com/office/drawing/2014/main" id="{7C20DE3C-06F0-4312-AB98-C46B94871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5063" y="4286250"/>
                <a:ext cx="215900" cy="2159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74" name="Oval 25">
                <a:extLst>
                  <a:ext uri="{FF2B5EF4-FFF2-40B4-BE49-F238E27FC236}">
                    <a16:creationId xmlns:a16="http://schemas.microsoft.com/office/drawing/2014/main" id="{B63FD0A5-CDFC-4C7C-8237-2DAD28A26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5063" y="3643313"/>
                <a:ext cx="215900" cy="2159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75" name="AutoShape 24">
                <a:extLst>
                  <a:ext uri="{FF2B5EF4-FFF2-40B4-BE49-F238E27FC236}">
                    <a16:creationId xmlns:a16="http://schemas.microsoft.com/office/drawing/2014/main" id="{CC927CBC-1C69-42F2-A292-22BD548D8DFB}"/>
                  </a:ext>
                </a:extLst>
              </p:cNvPr>
              <p:cNvCxnSpPr>
                <a:cxnSpLocks noChangeShapeType="1"/>
                <a:stCxn id="74" idx="4"/>
                <a:endCxn id="73" idx="0"/>
              </p:cNvCxnSpPr>
              <p:nvPr/>
            </p:nvCxnSpPr>
            <p:spPr bwMode="auto">
              <a:xfrm rot="5400000">
                <a:off x="6110288" y="4073525"/>
                <a:ext cx="427038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24">
                <a:extLst>
                  <a:ext uri="{FF2B5EF4-FFF2-40B4-BE49-F238E27FC236}">
                    <a16:creationId xmlns:a16="http://schemas.microsoft.com/office/drawing/2014/main" id="{660DCFDA-5DB3-47BC-A37A-87FBBA753940}"/>
                  </a:ext>
                </a:extLst>
              </p:cNvPr>
              <p:cNvCxnSpPr>
                <a:cxnSpLocks noChangeShapeType="1"/>
                <a:stCxn id="74" idx="4"/>
                <a:endCxn id="88" idx="7"/>
              </p:cNvCxnSpPr>
              <p:nvPr/>
            </p:nvCxnSpPr>
            <p:spPr bwMode="auto">
              <a:xfrm rot="5400000">
                <a:off x="5774532" y="3767931"/>
                <a:ext cx="457200" cy="639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24">
                <a:extLst>
                  <a:ext uri="{FF2B5EF4-FFF2-40B4-BE49-F238E27FC236}">
                    <a16:creationId xmlns:a16="http://schemas.microsoft.com/office/drawing/2014/main" id="{6ED63E0B-D320-4532-AACC-79E9A87FA07D}"/>
                  </a:ext>
                </a:extLst>
              </p:cNvPr>
              <p:cNvCxnSpPr>
                <a:cxnSpLocks noChangeShapeType="1"/>
                <a:stCxn id="74" idx="4"/>
                <a:endCxn id="91" idx="7"/>
              </p:cNvCxnSpPr>
              <p:nvPr/>
            </p:nvCxnSpPr>
            <p:spPr bwMode="auto">
              <a:xfrm rot="5400000">
                <a:off x="5381626" y="3375025"/>
                <a:ext cx="457200" cy="14255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24">
                <a:extLst>
                  <a:ext uri="{FF2B5EF4-FFF2-40B4-BE49-F238E27FC236}">
                    <a16:creationId xmlns:a16="http://schemas.microsoft.com/office/drawing/2014/main" id="{30B85D72-52C0-4331-9760-FEAC1017C928}"/>
                  </a:ext>
                </a:extLst>
              </p:cNvPr>
              <p:cNvCxnSpPr>
                <a:cxnSpLocks noChangeShapeType="1"/>
                <a:stCxn id="74" idx="4"/>
                <a:endCxn id="63" idx="7"/>
              </p:cNvCxnSpPr>
              <p:nvPr/>
            </p:nvCxnSpPr>
            <p:spPr bwMode="auto">
              <a:xfrm rot="5400000">
                <a:off x="4702969" y="2697957"/>
                <a:ext cx="458787" cy="2781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9" name="Oval 61">
                <a:extLst>
                  <a:ext uri="{FF2B5EF4-FFF2-40B4-BE49-F238E27FC236}">
                    <a16:creationId xmlns:a16="http://schemas.microsoft.com/office/drawing/2014/main" id="{052596E7-E672-4AF8-9DB9-229E4F99B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13" y="3929063"/>
                <a:ext cx="3071812" cy="22145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80" name="Text Box 55">
                <a:extLst>
                  <a:ext uri="{FF2B5EF4-FFF2-40B4-BE49-F238E27FC236}">
                    <a16:creationId xmlns:a16="http://schemas.microsoft.com/office/drawing/2014/main" id="{70FF9933-5F80-4468-906E-DA1512A84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5875" y="4214813"/>
                <a:ext cx="42703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 dirty="0"/>
                  <a:t>B</a:t>
                </a:r>
                <a:r>
                  <a:rPr lang="tr-TR" altLang="en-US" sz="2000" i="1" baseline="-25000" dirty="0"/>
                  <a:t>3</a:t>
                </a:r>
                <a:endParaRPr lang="en-US" altLang="en-US" sz="2000" i="1" baseline="-25000" dirty="0"/>
              </a:p>
            </p:txBody>
          </p:sp>
          <p:sp>
            <p:nvSpPr>
              <p:cNvPr id="81" name="Oval 61">
                <a:extLst>
                  <a:ext uri="{FF2B5EF4-FFF2-40B4-BE49-F238E27FC236}">
                    <a16:creationId xmlns:a16="http://schemas.microsoft.com/office/drawing/2014/main" id="{7835F661-8CFE-4F07-B907-F3A339F9E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063" y="4214813"/>
                <a:ext cx="1143000" cy="150018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82" name="Text Box 71">
                <a:extLst>
                  <a:ext uri="{FF2B5EF4-FFF2-40B4-BE49-F238E27FC236}">
                    <a16:creationId xmlns:a16="http://schemas.microsoft.com/office/drawing/2014/main" id="{DB7540EA-C3E8-47E6-A638-B28644C44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1938" y="4357688"/>
                <a:ext cx="427037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/>
                  <a:t>B</a:t>
                </a:r>
                <a:r>
                  <a:rPr lang="tr-TR" altLang="en-US" sz="2000" i="1" baseline="-25000"/>
                  <a:t>2</a:t>
                </a:r>
                <a:endParaRPr lang="en-US" altLang="en-US" sz="2000" i="1" baseline="-25000"/>
              </a:p>
            </p:txBody>
          </p:sp>
          <p:sp>
            <p:nvSpPr>
              <p:cNvPr id="83" name="Oval 57">
                <a:extLst>
                  <a:ext uri="{FF2B5EF4-FFF2-40B4-BE49-F238E27FC236}">
                    <a16:creationId xmlns:a16="http://schemas.microsoft.com/office/drawing/2014/main" id="{402EF9D3-6C90-45CA-B0EA-4D319D1DE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250" y="4214813"/>
                <a:ext cx="358775" cy="10001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84" name="Text Box 72">
                <a:extLst>
                  <a:ext uri="{FF2B5EF4-FFF2-40B4-BE49-F238E27FC236}">
                    <a16:creationId xmlns:a16="http://schemas.microsoft.com/office/drawing/2014/main" id="{D24606B6-90EA-41C6-95BC-390D87AA1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4929188"/>
                <a:ext cx="42703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/>
                  <a:t>B</a:t>
                </a:r>
                <a:r>
                  <a:rPr lang="tr-TR" altLang="en-US" sz="2000" i="1" baseline="-25000"/>
                  <a:t>1</a:t>
                </a:r>
                <a:endParaRPr lang="en-US" altLang="en-US" sz="2000" i="1" baseline="-25000"/>
              </a:p>
            </p:txBody>
          </p:sp>
          <p:sp>
            <p:nvSpPr>
              <p:cNvPr id="85" name="Oval 126">
                <a:extLst>
                  <a:ext uri="{FF2B5EF4-FFF2-40B4-BE49-F238E27FC236}">
                    <a16:creationId xmlns:a16="http://schemas.microsoft.com/office/drawing/2014/main" id="{01457A91-7C73-411C-9FAC-2346AFEC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3625" y="4214813"/>
                <a:ext cx="358775" cy="431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86" name="Text Box 127">
                <a:extLst>
                  <a:ext uri="{FF2B5EF4-FFF2-40B4-BE49-F238E27FC236}">
                    <a16:creationId xmlns:a16="http://schemas.microsoft.com/office/drawing/2014/main" id="{6EA695CF-E008-4D49-87C8-EF7ED7847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0813" y="4357688"/>
                <a:ext cx="427037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/>
                  <a:t>B</a:t>
                </a:r>
                <a:r>
                  <a:rPr lang="tr-TR" altLang="en-US" sz="2000" i="1" baseline="-25000"/>
                  <a:t>0</a:t>
                </a:r>
                <a:endParaRPr lang="en-US" altLang="en-US" sz="2000" i="1"/>
              </a:p>
            </p:txBody>
          </p:sp>
        </p:grpSp>
        <p:sp>
          <p:nvSpPr>
            <p:cNvPr id="2" name="Text Box 55">
              <a:extLst>
                <a:ext uri="{FF2B5EF4-FFF2-40B4-BE49-F238E27FC236}">
                  <a16:creationId xmlns:a16="http://schemas.microsoft.com/office/drawing/2014/main" id="{96A340AD-92D3-465D-82F1-79A295C30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331" y="5578152"/>
              <a:ext cx="426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 i="1" dirty="0"/>
                <a:t>B</a:t>
              </a:r>
              <a:r>
                <a:rPr lang="en-IN" altLang="en-US" sz="2000" i="1" baseline="-25000" dirty="0"/>
                <a:t>4</a:t>
              </a:r>
              <a:endParaRPr lang="en-US" altLang="en-US" sz="20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3223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80728"/>
            <a:ext cx="7190456" cy="510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 	while next-x ≠ NIL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 		do if (degree[x] ≠ degree[next-x]) or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	(sibling[next-x] ≠ NIL and degree[sibling[next-x]] = degree[x])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 			then </a:t>
            </a:r>
            <a:r>
              <a:rPr lang="en-US" sz="18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-x ← x 						▹ Cases 1 and 2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 				  x ← next-x 						▹ Cases 1 and 2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 		else if key[x] ≤ key[next-x]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 			then sibling[x] ← sibling[next-x] 		▹ Case 3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 				   BINOMIAL-LINK(next-x, x) 		▹ Case 3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 			else if </a:t>
            </a: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-x = NIL 					▹ Case 4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17 					then head[H] ← next-x 		▹ Case 4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 				  else sibling[</a:t>
            </a: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prev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-x] ← next-x 	▹ Case 4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 				 BINOMIAL-LINK(x, next-x) 		▹ Case 4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 			 	x ← next-x 							▹ Case 4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21 		next-x ← sibling[x]</a:t>
            </a:r>
          </a:p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22 return H</a:t>
            </a:r>
          </a:p>
        </p:txBody>
      </p:sp>
    </p:spTree>
    <p:extLst>
      <p:ext uri="{BB962C8B-B14F-4D97-AF65-F5344CB8AC3E}">
        <p14:creationId xmlns:p14="http://schemas.microsoft.com/office/powerpoint/2010/main" val="904120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1349172"/>
            <a:ext cx="7694512" cy="359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Analysis of BINOMIAL-HEAP-UNION(H1, H2)</a:t>
            </a:r>
          </a:p>
          <a:p>
            <a:pPr marL="0" indent="0" algn="just" defTabSz="361950">
              <a:buNone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running time of BINOMIAL-HEAP-UNION is O(lg n), where n is the total number of nodes in binomial heaps H1 and H2. </a:t>
            </a:r>
          </a:p>
          <a:p>
            <a:pPr marL="0" indent="0" algn="just" defTabSz="361950">
              <a:buNone/>
            </a:pP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can see this as follows. 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H1 contain n1 nodes and H2 contain n2 nodes, </a:t>
            </a:r>
          </a:p>
          <a:p>
            <a:pPr marL="0" indent="0" algn="just" defTabSz="361950">
              <a:buNone/>
            </a:pP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Hence,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= n1 + n2</a:t>
            </a: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Then H1 contains at most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⌊lg n1⌋+1 </a:t>
            </a: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roots.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H2 contains at most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⌊lg n2⌋+1 </a:t>
            </a: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roots,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Hence H contains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most ⌊lg n1⌋+⌊lg n2⌋+2 ≤ 2⌊lg n⌋+2 = O(lg n) </a:t>
            </a: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roots immediately after the call of BINOMIAL-HEAP-MERGE. 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time required to perform BINOMIAL-HEAP-MERGE is thus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O(lg n).</a:t>
            </a:r>
          </a:p>
        </p:txBody>
      </p:sp>
    </p:spTree>
    <p:extLst>
      <p:ext uri="{BB962C8B-B14F-4D97-AF65-F5344CB8AC3E}">
        <p14:creationId xmlns:p14="http://schemas.microsoft.com/office/powerpoint/2010/main" val="3496815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(Operations_3)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44" y="1339826"/>
            <a:ext cx="7694512" cy="359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1950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Analysis of BINOMIAL-HEAP-UNION(H1, H2)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Each iteration of the while loop takes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O(1) time</a:t>
            </a: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and there are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most ⌊lg n1⌋ + ⌊lgn2⌋ + 2</a:t>
            </a: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iterations.</a:t>
            </a:r>
          </a:p>
          <a:p>
            <a:pPr marL="0" indent="0" algn="just" defTabSz="361950">
              <a:buNone/>
            </a:pPr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(because each iteration either advances the pointers one position 	down the root list of H or removes a root from the root list. )</a:t>
            </a:r>
          </a:p>
          <a:p>
            <a:pPr algn="just" defTabSz="361950"/>
            <a:r>
              <a:rPr lang="en-US" sz="20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Hence the total time required to execute BINOMIAL-HEAP-UNION is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O(lg n). </a:t>
            </a:r>
          </a:p>
        </p:txBody>
      </p:sp>
    </p:spTree>
    <p:extLst>
      <p:ext uri="{BB962C8B-B14F-4D97-AF65-F5344CB8AC3E}">
        <p14:creationId xmlns:p14="http://schemas.microsoft.com/office/powerpoint/2010/main" val="3641432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113" y="133541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ordered tree defined recursively. </a:t>
                </a: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 one node.</a:t>
                </a: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consists of two binomial 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they are connected such that the root of one tree is the leftmost child of the other. </a:t>
                </a: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(Fig: A General View of B-Tree)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113" y="133541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593" t="-889" r="-762" b="-12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C70FE3C3-4EB0-462B-9560-0BFC6CE89E16}"/>
              </a:ext>
            </a:extLst>
          </p:cNvPr>
          <p:cNvGrpSpPr/>
          <p:nvPr/>
        </p:nvGrpSpPr>
        <p:grpSpPr>
          <a:xfrm>
            <a:off x="1663913" y="2652416"/>
            <a:ext cx="5816173" cy="2880320"/>
            <a:chOff x="571500" y="2071688"/>
            <a:chExt cx="8062913" cy="4238625"/>
          </a:xfrm>
        </p:grpSpPr>
        <p:sp>
          <p:nvSpPr>
            <p:cNvPr id="52" name="Text Box 36">
              <a:extLst>
                <a:ext uri="{FF2B5EF4-FFF2-40B4-BE49-F238E27FC236}">
                  <a16:creationId xmlns:a16="http://schemas.microsoft.com/office/drawing/2014/main" id="{52BEA568-5A1A-4FC1-BC15-3D5E90D0A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5786438"/>
              <a:ext cx="792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800" i="1"/>
                <a:t>B</a:t>
              </a:r>
              <a:r>
                <a:rPr lang="tr-TR" altLang="en-US" sz="2800" i="1" baseline="-25000"/>
                <a:t>k</a:t>
              </a:r>
              <a:endParaRPr lang="en-US" altLang="en-US" sz="2800" i="1" baseline="-2500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0ED5671-D67F-44F6-92C9-6DC5AD8C7E2B}"/>
                </a:ext>
              </a:extLst>
            </p:cNvPr>
            <p:cNvGrpSpPr/>
            <p:nvPr/>
          </p:nvGrpSpPr>
          <p:grpSpPr>
            <a:xfrm>
              <a:off x="571500" y="2071688"/>
              <a:ext cx="8062913" cy="3787775"/>
              <a:chOff x="571500" y="2071688"/>
              <a:chExt cx="8062913" cy="3787775"/>
            </a:xfrm>
          </p:grpSpPr>
          <p:sp>
            <p:nvSpPr>
              <p:cNvPr id="54" name="Line 38">
                <a:extLst>
                  <a:ext uri="{FF2B5EF4-FFF2-40B4-BE49-F238E27FC236}">
                    <a16:creationId xmlns:a16="http://schemas.microsoft.com/office/drawing/2014/main" id="{FBBA11B1-8D75-4C1E-A081-4F11ACDEC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0" y="2349500"/>
                <a:ext cx="2520950" cy="12239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AutoShape 5">
                <a:extLst>
                  <a:ext uri="{FF2B5EF4-FFF2-40B4-BE49-F238E27FC236}">
                    <a16:creationId xmlns:a16="http://schemas.microsoft.com/office/drawing/2014/main" id="{33ED510F-C9D8-4211-A5EE-71BB29359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4188" y="3478213"/>
                <a:ext cx="1008062" cy="116522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56" name="AutoShape 8">
                <a:extLst>
                  <a:ext uri="{FF2B5EF4-FFF2-40B4-BE49-F238E27FC236}">
                    <a16:creationId xmlns:a16="http://schemas.microsoft.com/office/drawing/2014/main" id="{E95A2C0D-1D1B-4B5B-9AEA-0E8EDE843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8625" y="3500438"/>
                <a:ext cx="722313" cy="76041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57" name="AutoShape 11">
                <a:extLst>
                  <a:ext uri="{FF2B5EF4-FFF2-40B4-BE49-F238E27FC236}">
                    <a16:creationId xmlns:a16="http://schemas.microsoft.com/office/drawing/2014/main" id="{56A40A7D-0FA6-43A7-A741-3D2E7E565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538" y="3486150"/>
                <a:ext cx="1370012" cy="180022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2400" i="1"/>
                  <a:t>B</a:t>
                </a:r>
                <a:r>
                  <a:rPr lang="tr-TR" altLang="en-US" sz="2400" i="1" baseline="-25000"/>
                  <a:t>k-2</a:t>
                </a:r>
                <a:endParaRPr lang="en-US" altLang="en-US" sz="2400" i="1" baseline="-25000"/>
              </a:p>
            </p:txBody>
          </p:sp>
          <p:sp>
            <p:nvSpPr>
              <p:cNvPr id="105" name="AutoShape 14">
                <a:extLst>
                  <a:ext uri="{FF2B5EF4-FFF2-40B4-BE49-F238E27FC236}">
                    <a16:creationId xmlns:a16="http://schemas.microsoft.com/office/drawing/2014/main" id="{D8E89DC5-F20B-4B63-B118-DC83E4744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88" y="3500438"/>
                <a:ext cx="1657350" cy="214312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 dirty="0"/>
              </a:p>
            </p:txBody>
          </p:sp>
          <p:sp>
            <p:nvSpPr>
              <p:cNvPr id="106" name="Oval 15">
                <a:extLst>
                  <a:ext uri="{FF2B5EF4-FFF2-40B4-BE49-F238E27FC236}">
                    <a16:creationId xmlns:a16="http://schemas.microsoft.com/office/drawing/2014/main" id="{00FD4567-8CE5-470E-8C90-9B7A7FFC9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888" y="3429000"/>
                <a:ext cx="361950" cy="360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7" name="Oval 17">
                <a:extLst>
                  <a:ext uri="{FF2B5EF4-FFF2-40B4-BE49-F238E27FC236}">
                    <a16:creationId xmlns:a16="http://schemas.microsoft.com/office/drawing/2014/main" id="{342C4378-8CAB-4036-B1AD-1C7890A0C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7538" y="3716338"/>
                <a:ext cx="71437" cy="825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8" name="Oval 18">
                <a:extLst>
                  <a:ext uri="{FF2B5EF4-FFF2-40B4-BE49-F238E27FC236}">
                    <a16:creationId xmlns:a16="http://schemas.microsoft.com/office/drawing/2014/main" id="{33CBBA78-3540-47AC-B9D1-7FF5C219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463" y="3716338"/>
                <a:ext cx="71437" cy="825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09" name="Oval 19">
                <a:extLst>
                  <a:ext uri="{FF2B5EF4-FFF2-40B4-BE49-F238E27FC236}">
                    <a16:creationId xmlns:a16="http://schemas.microsoft.com/office/drawing/2014/main" id="{90EC68C5-E5A8-45CF-8E33-A005F9DC7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3800" y="3716338"/>
                <a:ext cx="71438" cy="825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10" name="Oval 20">
                <a:extLst>
                  <a:ext uri="{FF2B5EF4-FFF2-40B4-BE49-F238E27FC236}">
                    <a16:creationId xmlns:a16="http://schemas.microsoft.com/office/drawing/2014/main" id="{6346B3EE-7119-4033-BE2B-FF927DB0C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725" y="3716338"/>
                <a:ext cx="71438" cy="825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11" name="Oval 21">
                <a:extLst>
                  <a:ext uri="{FF2B5EF4-FFF2-40B4-BE49-F238E27FC236}">
                    <a16:creationId xmlns:a16="http://schemas.microsoft.com/office/drawing/2014/main" id="{820640D6-551B-4211-A8EB-77E3E6B68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275" y="3716338"/>
                <a:ext cx="71438" cy="825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12" name="Oval 22">
                <a:extLst>
                  <a:ext uri="{FF2B5EF4-FFF2-40B4-BE49-F238E27FC236}">
                    <a16:creationId xmlns:a16="http://schemas.microsoft.com/office/drawing/2014/main" id="{7A63CBBD-AF2F-4E4B-BF05-F1863EEC8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200" y="3716338"/>
                <a:ext cx="71438" cy="825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113" name="AutoShape 25">
                <a:extLst>
                  <a:ext uri="{FF2B5EF4-FFF2-40B4-BE49-F238E27FC236}">
                    <a16:creationId xmlns:a16="http://schemas.microsoft.com/office/drawing/2014/main" id="{079F16B9-8C45-4699-8FE5-3019F84B1B7C}"/>
                  </a:ext>
                </a:extLst>
              </p:cNvPr>
              <p:cNvCxnSpPr>
                <a:cxnSpLocks noChangeShapeType="1"/>
                <a:stCxn id="106" idx="6"/>
              </p:cNvCxnSpPr>
              <p:nvPr/>
            </p:nvCxnSpPr>
            <p:spPr bwMode="auto">
              <a:xfrm flipV="1">
                <a:off x="1620838" y="2278063"/>
                <a:ext cx="2663825" cy="13319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" name="AutoShape 26">
                <a:extLst>
                  <a:ext uri="{FF2B5EF4-FFF2-40B4-BE49-F238E27FC236}">
                    <a16:creationId xmlns:a16="http://schemas.microsoft.com/office/drawing/2014/main" id="{898554D4-13E7-4EA9-A90B-739C9631B4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113088" y="2378075"/>
                <a:ext cx="1214437" cy="11953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AutoShape 27">
                <a:extLst>
                  <a:ext uri="{FF2B5EF4-FFF2-40B4-BE49-F238E27FC236}">
                    <a16:creationId xmlns:a16="http://schemas.microsoft.com/office/drawing/2014/main" id="{751424AC-E223-4199-8984-8857A1C5B4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529138" y="2378075"/>
                <a:ext cx="1379537" cy="10937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29">
                <a:extLst>
                  <a:ext uri="{FF2B5EF4-FFF2-40B4-BE49-F238E27FC236}">
                    <a16:creationId xmlns:a16="http://schemas.microsoft.com/office/drawing/2014/main" id="{79FE3432-D12E-4D0E-AFA3-ADBA3D7AD4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572000" y="2278063"/>
                <a:ext cx="3355975" cy="12652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7" name="AutoShape 30">
                <a:extLst>
                  <a:ext uri="{FF2B5EF4-FFF2-40B4-BE49-F238E27FC236}">
                    <a16:creationId xmlns:a16="http://schemas.microsoft.com/office/drawing/2014/main" id="{35D0849A-30FE-41ED-AC70-66978C9BA34D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495007" y="1720056"/>
                <a:ext cx="215900" cy="8062913"/>
              </a:xfrm>
              <a:prstGeom prst="leftBrace">
                <a:avLst>
                  <a:gd name="adj1" fmla="val 311213"/>
                  <a:gd name="adj2" fmla="val 4901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en-US" i="1"/>
              </a:p>
            </p:txBody>
          </p:sp>
          <p:sp>
            <p:nvSpPr>
              <p:cNvPr id="118" name="Text Box 31">
                <a:extLst>
                  <a:ext uri="{FF2B5EF4-FFF2-40B4-BE49-F238E27FC236}">
                    <a16:creationId xmlns:a16="http://schemas.microsoft.com/office/drawing/2014/main" id="{420C3DF1-6C14-4883-84F2-56646171A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4929188"/>
                <a:ext cx="635000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400" i="1" dirty="0"/>
                  <a:t>B</a:t>
                </a:r>
                <a:r>
                  <a:rPr lang="tr-TR" altLang="en-US" sz="2400" i="1" baseline="-25000" dirty="0"/>
                  <a:t>k-1</a:t>
                </a:r>
                <a:endParaRPr lang="en-US" altLang="en-US" sz="2400" i="1" baseline="-25000" dirty="0"/>
              </a:p>
            </p:txBody>
          </p:sp>
          <p:sp>
            <p:nvSpPr>
              <p:cNvPr id="119" name="Text Box 33">
                <a:extLst>
                  <a:ext uri="{FF2B5EF4-FFF2-40B4-BE49-F238E27FC236}">
                    <a16:creationId xmlns:a16="http://schemas.microsoft.com/office/drawing/2014/main" id="{0E1E4669-1F24-4E0C-9A89-9D376C47E5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7876" y="4085035"/>
                <a:ext cx="427037" cy="400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 dirty="0"/>
                  <a:t>B</a:t>
                </a:r>
                <a:r>
                  <a:rPr lang="tr-TR" altLang="en-US" sz="2000" i="1" baseline="-25000" dirty="0"/>
                  <a:t>2</a:t>
                </a:r>
                <a:endParaRPr lang="en-US" altLang="en-US" sz="2000" i="1" baseline="-25000" dirty="0"/>
              </a:p>
            </p:txBody>
          </p:sp>
          <p:sp>
            <p:nvSpPr>
              <p:cNvPr id="120" name="Text Box 34">
                <a:extLst>
                  <a:ext uri="{FF2B5EF4-FFF2-40B4-BE49-F238E27FC236}">
                    <a16:creationId xmlns:a16="http://schemas.microsoft.com/office/drawing/2014/main" id="{A2CA833D-05BC-4BC6-BDB2-6A1098871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7403" y="3767138"/>
                <a:ext cx="427037" cy="400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 dirty="0"/>
                  <a:t>B</a:t>
                </a:r>
                <a:r>
                  <a:rPr lang="tr-TR" altLang="en-US" sz="2000" i="1" baseline="-25000" dirty="0"/>
                  <a:t>1</a:t>
                </a:r>
                <a:endParaRPr lang="en-US" altLang="en-US" sz="2000" i="1" baseline="-25000" dirty="0"/>
              </a:p>
            </p:txBody>
          </p:sp>
          <p:sp>
            <p:nvSpPr>
              <p:cNvPr id="121" name="Text Box 35">
                <a:extLst>
                  <a:ext uri="{FF2B5EF4-FFF2-40B4-BE49-F238E27FC236}">
                    <a16:creationId xmlns:a16="http://schemas.microsoft.com/office/drawing/2014/main" id="{2357794F-52D2-4AA9-9997-B8DFC1298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5392" y="3767138"/>
                <a:ext cx="469900" cy="400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2000" i="1" dirty="0"/>
                  <a:t>Bo</a:t>
                </a:r>
                <a:endParaRPr lang="en-US" altLang="en-US" sz="2000" i="1" dirty="0"/>
              </a:p>
            </p:txBody>
          </p:sp>
          <p:sp>
            <p:nvSpPr>
              <p:cNvPr id="122" name="Oval 15">
                <a:extLst>
                  <a:ext uri="{FF2B5EF4-FFF2-40B4-BE49-F238E27FC236}">
                    <a16:creationId xmlns:a16="http://schemas.microsoft.com/office/drawing/2014/main" id="{7BECDB0C-B2D0-4272-ABF6-B608B553B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063" y="3429000"/>
                <a:ext cx="361950" cy="360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23" name="Oval 15">
                <a:extLst>
                  <a:ext uri="{FF2B5EF4-FFF2-40B4-BE49-F238E27FC236}">
                    <a16:creationId xmlns:a16="http://schemas.microsoft.com/office/drawing/2014/main" id="{0170304B-4184-4E5E-A486-3E0018D6F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875" y="3429000"/>
                <a:ext cx="361950" cy="360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24" name="Oval 15">
                <a:extLst>
                  <a:ext uri="{FF2B5EF4-FFF2-40B4-BE49-F238E27FC236}">
                    <a16:creationId xmlns:a16="http://schemas.microsoft.com/office/drawing/2014/main" id="{0D13EC13-B3B3-496E-A9DB-57C69A109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9438" y="3429000"/>
                <a:ext cx="361950" cy="360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25" name="Oval 15">
                <a:extLst>
                  <a:ext uri="{FF2B5EF4-FFF2-40B4-BE49-F238E27FC236}">
                    <a16:creationId xmlns:a16="http://schemas.microsoft.com/office/drawing/2014/main" id="{C5E5836A-85F4-4EB4-80D5-BEB4E85ED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5250" y="3429000"/>
                <a:ext cx="361950" cy="360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126" name="Oval 15">
                <a:extLst>
                  <a:ext uri="{FF2B5EF4-FFF2-40B4-BE49-F238E27FC236}">
                    <a16:creationId xmlns:a16="http://schemas.microsoft.com/office/drawing/2014/main" id="{AD63422C-1037-47E8-8974-CFFAB68B8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250" y="2071688"/>
                <a:ext cx="361950" cy="3603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307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Tree 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 tree properties:</a:t>
                </a:r>
              </a:p>
              <a:p>
                <a:pPr marL="685800" lvl="1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nodes</a:t>
                </a:r>
              </a:p>
              <a:p>
                <a:pPr marL="685800" lvl="1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height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685800" lvl="1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are exactly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nodes at depth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=0, 1, 2,…,k.</a:t>
                </a:r>
              </a:p>
              <a:p>
                <a:pPr marL="40005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For Example:</a:t>
                </a:r>
              </a:p>
              <a:p>
                <a:pPr marL="40005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Lets check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depth 2(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 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</a:p>
              <a:p>
                <a:pPr marL="40005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I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I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  </m:t>
                        </m:r>
                        <m:d>
                          <m:dPr>
                            <m:ctrlP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4−2</m:t>
                            </m:r>
                          </m:e>
                        </m:d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I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 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 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num>
                      <m:den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 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  <m:r>
                      <a:rPr lang="en-I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endParaRPr lang="en-IN" sz="1800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40005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Hence 6 numbers of nodes are available in depth 2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685800" lvl="1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root has degree k which is greater than other node in the tree.  Each of the root’s child is the root of a subtree Bi.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1270" t="-1185" r="-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27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(Property)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60890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Binomial Heap H is a set of binomial trees that satisfies the following properties:</a:t>
                </a:r>
              </a:p>
              <a:p>
                <a:pPr algn="just" eaLnBrk="1" hangingPunct="1"/>
                <a:r>
                  <a:rPr lang="en-US" altLang="en-US" sz="20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binomial tree in H obeys the </a:t>
                </a:r>
                <a:r>
                  <a:rPr lang="en-US" altLang="en-US" sz="20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heap property.</a:t>
                </a:r>
              </a:p>
              <a:p>
                <a:pPr marL="0" indent="0" algn="just" defTabSz="542925" eaLnBrk="1" hangingPunct="1">
                  <a:buNone/>
                </a:pPr>
                <a:r>
                  <a:rPr lang="en-US" altLang="en-US" sz="20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(i.e.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key of a node is greater or equal to the key of its parent. 	Hence the root has the smallest key in the tree).</a:t>
                </a:r>
              </a:p>
              <a:p>
                <a:pPr algn="just" eaLnBrk="1" hangingPunct="1"/>
                <a:r>
                  <a:rPr lang="en-US" altLang="en-US" sz="20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any non negative integer k, there is at most one binomial tree whose root has degree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0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</a:t>
                </a:r>
              </a:p>
              <a:p>
                <a:pPr marL="0" indent="0" algn="just" defTabSz="542925" eaLnBrk="1" hangingPunct="1">
                  <a:buNone/>
                </a:pPr>
                <a:r>
                  <a:rPr lang="en-US" altLang="en-US" sz="20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(e.g. it implies that an n node Binomial heap H consists of at 	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0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altLang="en-US" sz="20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altLang="en-US" sz="2000" b="0" i="0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altLang="en-US" sz="20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IN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altLang="en-US" sz="20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 Tree.</a:t>
                </a:r>
              </a:p>
              <a:p>
                <a:pPr algn="just" eaLnBrk="1" hangingPunct="1"/>
                <a:r>
                  <a:rPr lang="en-US" altLang="en-US" sz="20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binomial trees in the binomial heap are arranged in increasing order of degree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60890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846" t="-741" r="-8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5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Binomial Heap (Property)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229" y="858416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</a:t>
                </a: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 n=13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alt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altLang="en-US" sz="1800" b="0" i="0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alt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IN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en-US" sz="1800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altLang="en-US" sz="180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alt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e>
                        </m:func>
                      </m:e>
                    </m:d>
                    <m:r>
                      <a:rPr lang="en-IN" altLang="en-US" sz="18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IN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=3+1=4 </m:t>
                    </m:r>
                    <m:r>
                      <a:rPr lang="en-IN" altLang="en-US" sz="18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(So at most 4)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Above Figure of Binomial Heap consists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4229" y="858416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677" b="-23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8CC9210-7D91-4854-B274-A4A157DAAF65}"/>
              </a:ext>
            </a:extLst>
          </p:cNvPr>
          <p:cNvGrpSpPr/>
          <p:nvPr/>
        </p:nvGrpSpPr>
        <p:grpSpPr>
          <a:xfrm>
            <a:off x="885674" y="1772816"/>
            <a:ext cx="7200799" cy="2780041"/>
            <a:chOff x="885674" y="1772816"/>
            <a:chExt cx="7682643" cy="324908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0E93EE7-20A8-468E-A313-56A6E6A441C1}"/>
                </a:ext>
              </a:extLst>
            </p:cNvPr>
            <p:cNvGrpSpPr/>
            <p:nvPr/>
          </p:nvGrpSpPr>
          <p:grpSpPr>
            <a:xfrm>
              <a:off x="1206681" y="1772816"/>
              <a:ext cx="7361636" cy="3249084"/>
              <a:chOff x="762000" y="3429000"/>
              <a:chExt cx="7361636" cy="3249084"/>
            </a:xfrm>
          </p:grpSpPr>
          <p:grpSp>
            <p:nvGrpSpPr>
              <p:cNvPr id="36" name="Group 5">
                <a:extLst>
                  <a:ext uri="{FF2B5EF4-FFF2-40B4-BE49-F238E27FC236}">
                    <a16:creationId xmlns:a16="http://schemas.microsoft.com/office/drawing/2014/main" id="{B4047B87-BC96-4E9E-B520-8DFB30D1F8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1813" y="4500563"/>
                <a:ext cx="333375" cy="1016000"/>
                <a:chOff x="793" y="2116"/>
                <a:chExt cx="136" cy="408"/>
              </a:xfrm>
            </p:grpSpPr>
            <p:sp>
              <p:nvSpPr>
                <p:cNvPr id="87" name="Oval 6">
                  <a:extLst>
                    <a:ext uri="{FF2B5EF4-FFF2-40B4-BE49-F238E27FC236}">
                      <a16:creationId xmlns:a16="http://schemas.microsoft.com/office/drawing/2014/main" id="{4725C913-EFBC-470A-8F48-4EBBE335FE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8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8" name="Oval 7">
                  <a:extLst>
                    <a:ext uri="{FF2B5EF4-FFF2-40B4-BE49-F238E27FC236}">
                      <a16:creationId xmlns:a16="http://schemas.microsoft.com/office/drawing/2014/main" id="{B1E8839E-9500-4A5B-B25D-95153D957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6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9" name="AutoShape 8">
                  <a:extLst>
                    <a:ext uri="{FF2B5EF4-FFF2-40B4-BE49-F238E27FC236}">
                      <a16:creationId xmlns:a16="http://schemas.microsoft.com/office/drawing/2014/main" id="{FAB3FA7D-C766-46A4-A281-E75F665AAAB7}"/>
                    </a:ext>
                  </a:extLst>
                </p:cNvPr>
                <p:cNvCxnSpPr>
                  <a:cxnSpLocks noChangeShapeType="1"/>
                  <a:stCxn id="88" idx="4"/>
                  <a:endCxn id="87" idx="0"/>
                </p:cNvCxnSpPr>
                <p:nvPr/>
              </p:nvCxnSpPr>
              <p:spPr bwMode="auto">
                <a:xfrm rot="16200000" flipH="1">
                  <a:off x="793" y="2320"/>
                  <a:ext cx="136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7" name="Group 9">
                <a:extLst>
                  <a:ext uri="{FF2B5EF4-FFF2-40B4-BE49-F238E27FC236}">
                    <a16:creationId xmlns:a16="http://schemas.microsoft.com/office/drawing/2014/main" id="{31B87487-410F-4AF2-A94C-512D8B97E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7625" y="3857625"/>
                <a:ext cx="333375" cy="982663"/>
                <a:chOff x="793" y="2115"/>
                <a:chExt cx="136" cy="394"/>
              </a:xfrm>
            </p:grpSpPr>
            <p:sp>
              <p:nvSpPr>
                <p:cNvPr id="84" name="Oval 10">
                  <a:extLst>
                    <a:ext uri="{FF2B5EF4-FFF2-40B4-BE49-F238E27FC236}">
                      <a16:creationId xmlns:a16="http://schemas.microsoft.com/office/drawing/2014/main" id="{D9C8034C-EB61-45B3-85B1-CB65B4AC2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3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sp>
              <p:nvSpPr>
                <p:cNvPr id="85" name="Oval 11">
                  <a:extLst>
                    <a:ext uri="{FF2B5EF4-FFF2-40B4-BE49-F238E27FC236}">
                      <a16:creationId xmlns:a16="http://schemas.microsoft.com/office/drawing/2014/main" id="{3DFBA8AA-B356-479D-A5C9-E2793610A1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115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en-US"/>
                </a:p>
              </p:txBody>
            </p:sp>
            <p:cxnSp>
              <p:nvCxnSpPr>
                <p:cNvPr id="86" name="AutoShape 12">
                  <a:extLst>
                    <a:ext uri="{FF2B5EF4-FFF2-40B4-BE49-F238E27FC236}">
                      <a16:creationId xmlns:a16="http://schemas.microsoft.com/office/drawing/2014/main" id="{C5A41430-8DC2-4868-8C1E-A06ABCF8A662}"/>
                    </a:ext>
                  </a:extLst>
                </p:cNvPr>
                <p:cNvCxnSpPr>
                  <a:cxnSpLocks noChangeShapeType="1"/>
                  <a:stCxn id="85" idx="4"/>
                  <a:endCxn id="84" idx="0"/>
                </p:cNvCxnSpPr>
                <p:nvPr/>
              </p:nvCxnSpPr>
              <p:spPr bwMode="auto">
                <a:xfrm rot="5400000">
                  <a:off x="800" y="2312"/>
                  <a:ext cx="122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8" name="AutoShape 13">
                <a:extLst>
                  <a:ext uri="{FF2B5EF4-FFF2-40B4-BE49-F238E27FC236}">
                    <a16:creationId xmlns:a16="http://schemas.microsoft.com/office/drawing/2014/main" id="{C79F6B4E-3653-448A-8348-CA6A8533E01D}"/>
                  </a:ext>
                </a:extLst>
              </p:cNvPr>
              <p:cNvCxnSpPr>
                <a:cxnSpLocks noChangeShapeType="1"/>
                <a:stCxn id="88" idx="7"/>
                <a:endCxn id="85" idx="4"/>
              </p:cNvCxnSpPr>
              <p:nvPr/>
            </p:nvCxnSpPr>
            <p:spPr bwMode="auto">
              <a:xfrm rot="5400000" flipH="1" flipV="1">
                <a:off x="3513931" y="4039394"/>
                <a:ext cx="352425" cy="6683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9" name="Group 14">
                <a:extLst>
                  <a:ext uri="{FF2B5EF4-FFF2-40B4-BE49-F238E27FC236}">
                    <a16:creationId xmlns:a16="http://schemas.microsoft.com/office/drawing/2014/main" id="{23C79D20-4CF5-415A-994F-7E5DBA23B5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9188" y="4500563"/>
                <a:ext cx="1198562" cy="1725612"/>
                <a:chOff x="793" y="1933"/>
                <a:chExt cx="454" cy="791"/>
              </a:xfrm>
            </p:grpSpPr>
            <p:grpSp>
              <p:nvGrpSpPr>
                <p:cNvPr id="76" name="Group 15">
                  <a:extLst>
                    <a:ext uri="{FF2B5EF4-FFF2-40B4-BE49-F238E27FC236}">
                      <a16:creationId xmlns:a16="http://schemas.microsoft.com/office/drawing/2014/main" id="{2CB5753F-A7BE-4B32-A4A6-C4C69F3239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293"/>
                  <a:ext cx="136" cy="431"/>
                  <a:chOff x="793" y="2293"/>
                  <a:chExt cx="136" cy="431"/>
                </a:xfrm>
              </p:grpSpPr>
              <p:sp>
                <p:nvSpPr>
                  <p:cNvPr id="81" name="Oval 16">
                    <a:extLst>
                      <a:ext uri="{FF2B5EF4-FFF2-40B4-BE49-F238E27FC236}">
                        <a16:creationId xmlns:a16="http://schemas.microsoft.com/office/drawing/2014/main" id="{82865886-C75C-4DFE-B9EB-9D7A676C3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8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82" name="Oval 17">
                    <a:extLst>
                      <a:ext uri="{FF2B5EF4-FFF2-40B4-BE49-F238E27FC236}">
                        <a16:creationId xmlns:a16="http://schemas.microsoft.com/office/drawing/2014/main" id="{D353A401-980F-422C-9F6E-E942142C2B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293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83" name="AutoShape 18">
                    <a:extLst>
                      <a:ext uri="{FF2B5EF4-FFF2-40B4-BE49-F238E27FC236}">
                        <a16:creationId xmlns:a16="http://schemas.microsoft.com/office/drawing/2014/main" id="{2D7E25E7-4C27-40C1-935E-E04585795C00}"/>
                      </a:ext>
                    </a:extLst>
                  </p:cNvPr>
                  <p:cNvCxnSpPr>
                    <a:cxnSpLocks noChangeShapeType="1"/>
                    <a:stCxn id="82" idx="4"/>
                    <a:endCxn id="81" idx="0"/>
                  </p:cNvCxnSpPr>
                  <p:nvPr/>
                </p:nvCxnSpPr>
                <p:spPr bwMode="auto">
                  <a:xfrm rot="5400000">
                    <a:off x="782" y="2509"/>
                    <a:ext cx="159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77" name="Group 19">
                  <a:extLst>
                    <a:ext uri="{FF2B5EF4-FFF2-40B4-BE49-F238E27FC236}">
                      <a16:creationId xmlns:a16="http://schemas.microsoft.com/office/drawing/2014/main" id="{1FA2047B-5FDB-4F5D-9555-A5C0233ED0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33"/>
                  <a:ext cx="156" cy="514"/>
                  <a:chOff x="773" y="2115"/>
                  <a:chExt cx="156" cy="514"/>
                </a:xfrm>
              </p:grpSpPr>
              <p:sp>
                <p:nvSpPr>
                  <p:cNvPr id="78" name="Oval 20">
                    <a:extLst>
                      <a:ext uri="{FF2B5EF4-FFF2-40B4-BE49-F238E27FC236}">
                        <a16:creationId xmlns:a16="http://schemas.microsoft.com/office/drawing/2014/main" id="{9ED678DB-53E0-407C-AD22-12FED45481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475"/>
                    <a:ext cx="136" cy="1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79" name="Oval 21">
                    <a:extLst>
                      <a:ext uri="{FF2B5EF4-FFF2-40B4-BE49-F238E27FC236}">
                        <a16:creationId xmlns:a16="http://schemas.microsoft.com/office/drawing/2014/main" id="{24FADFE1-3A81-4E11-B52C-10E0FF1CE5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15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80" name="AutoShape 22">
                    <a:extLst>
                      <a:ext uri="{FF2B5EF4-FFF2-40B4-BE49-F238E27FC236}">
                        <a16:creationId xmlns:a16="http://schemas.microsoft.com/office/drawing/2014/main" id="{E8934998-88B8-4449-8ED8-961E1A2EF1ED}"/>
                      </a:ext>
                    </a:extLst>
                  </p:cNvPr>
                  <p:cNvCxnSpPr>
                    <a:cxnSpLocks noChangeShapeType="1"/>
                    <a:stCxn id="79" idx="4"/>
                    <a:endCxn id="56" idx="0"/>
                  </p:cNvCxnSpPr>
                  <p:nvPr/>
                </p:nvCxnSpPr>
                <p:spPr bwMode="auto">
                  <a:xfrm rot="5400000">
                    <a:off x="747" y="2362"/>
                    <a:ext cx="224" cy="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40" name="Group 24">
                <a:extLst>
                  <a:ext uri="{FF2B5EF4-FFF2-40B4-BE49-F238E27FC236}">
                    <a16:creationId xmlns:a16="http://schemas.microsoft.com/office/drawing/2014/main" id="{B680D3B1-E64E-4055-936F-D336F11254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9375" y="3856038"/>
                <a:ext cx="1196975" cy="1747837"/>
                <a:chOff x="793" y="1902"/>
                <a:chExt cx="454" cy="748"/>
              </a:xfrm>
            </p:grpSpPr>
            <p:grpSp>
              <p:nvGrpSpPr>
                <p:cNvPr id="67" name="Group 25">
                  <a:extLst>
                    <a:ext uri="{FF2B5EF4-FFF2-40B4-BE49-F238E27FC236}">
                      <a16:creationId xmlns:a16="http://schemas.microsoft.com/office/drawing/2014/main" id="{E4F7C6F0-1388-4663-8EA0-145CBBB1CA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178"/>
                  <a:ext cx="136" cy="472"/>
                  <a:chOff x="793" y="2178"/>
                  <a:chExt cx="136" cy="472"/>
                </a:xfrm>
              </p:grpSpPr>
              <p:sp>
                <p:nvSpPr>
                  <p:cNvPr id="73" name="Oval 26">
                    <a:extLst>
                      <a:ext uri="{FF2B5EF4-FFF2-40B4-BE49-F238E27FC236}">
                        <a16:creationId xmlns:a16="http://schemas.microsoft.com/office/drawing/2014/main" id="{02780475-B1E9-4DFF-A4CB-970F7BC8B2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51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74" name="Oval 27">
                    <a:extLst>
                      <a:ext uri="{FF2B5EF4-FFF2-40B4-BE49-F238E27FC236}">
                        <a16:creationId xmlns:a16="http://schemas.microsoft.com/office/drawing/2014/main" id="{3C38383E-419B-4A1B-BD63-C56C2895B1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178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75" name="AutoShape 28">
                    <a:extLst>
                      <a:ext uri="{FF2B5EF4-FFF2-40B4-BE49-F238E27FC236}">
                        <a16:creationId xmlns:a16="http://schemas.microsoft.com/office/drawing/2014/main" id="{D57DA9D0-FDA8-4977-8BD1-DCED2F12B1A8}"/>
                      </a:ext>
                    </a:extLst>
                  </p:cNvPr>
                  <p:cNvCxnSpPr>
                    <a:cxnSpLocks noChangeShapeType="1"/>
                    <a:stCxn id="74" idx="4"/>
                    <a:endCxn id="73" idx="0"/>
                  </p:cNvCxnSpPr>
                  <p:nvPr/>
                </p:nvCxnSpPr>
                <p:spPr bwMode="auto">
                  <a:xfrm rot="5400000">
                    <a:off x="761" y="2414"/>
                    <a:ext cx="20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68" name="Group 29">
                  <a:extLst>
                    <a:ext uri="{FF2B5EF4-FFF2-40B4-BE49-F238E27FC236}">
                      <a16:creationId xmlns:a16="http://schemas.microsoft.com/office/drawing/2014/main" id="{F4260D69-3A2F-4A7A-9FE3-98F1F0CC2D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1" y="1902"/>
                  <a:ext cx="156" cy="412"/>
                  <a:chOff x="773" y="2084"/>
                  <a:chExt cx="156" cy="412"/>
                </a:xfrm>
              </p:grpSpPr>
              <p:sp>
                <p:nvSpPr>
                  <p:cNvPr id="70" name="Oval 30">
                    <a:extLst>
                      <a:ext uri="{FF2B5EF4-FFF2-40B4-BE49-F238E27FC236}">
                        <a16:creationId xmlns:a16="http://schemas.microsoft.com/office/drawing/2014/main" id="{DBE78207-DD21-4FF0-BC77-1B007CA76D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36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sp>
                <p:nvSpPr>
                  <p:cNvPr id="71" name="Oval 31">
                    <a:extLst>
                      <a:ext uri="{FF2B5EF4-FFF2-40B4-BE49-F238E27FC236}">
                        <a16:creationId xmlns:a16="http://schemas.microsoft.com/office/drawing/2014/main" id="{41EC3417-363D-40E8-8184-A207F7842E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84"/>
                    <a:ext cx="136" cy="16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en-US"/>
                  </a:p>
                </p:txBody>
              </p:sp>
              <p:cxnSp>
                <p:nvCxnSpPr>
                  <p:cNvPr id="72" name="AutoShape 32">
                    <a:extLst>
                      <a:ext uri="{FF2B5EF4-FFF2-40B4-BE49-F238E27FC236}">
                        <a16:creationId xmlns:a16="http://schemas.microsoft.com/office/drawing/2014/main" id="{127BAAF7-112F-4884-8B5F-8EE967FCDB77}"/>
                      </a:ext>
                    </a:extLst>
                  </p:cNvPr>
                  <p:cNvCxnSpPr>
                    <a:cxnSpLocks noChangeShapeType="1"/>
                    <a:stCxn id="71" idx="4"/>
                  </p:cNvCxnSpPr>
                  <p:nvPr/>
                </p:nvCxnSpPr>
                <p:spPr bwMode="auto">
                  <a:xfrm rot="5400000">
                    <a:off x="805" y="2299"/>
                    <a:ext cx="104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69" name="AutoShape 33">
                  <a:extLst>
                    <a:ext uri="{FF2B5EF4-FFF2-40B4-BE49-F238E27FC236}">
                      <a16:creationId xmlns:a16="http://schemas.microsoft.com/office/drawing/2014/main" id="{4A60522E-39DD-4379-A0A9-ACD41207C913}"/>
                    </a:ext>
                  </a:extLst>
                </p:cNvPr>
                <p:cNvCxnSpPr>
                  <a:cxnSpLocks noChangeShapeType="1"/>
                  <a:stCxn id="74" idx="7"/>
                </p:cNvCxnSpPr>
                <p:nvPr/>
              </p:nvCxnSpPr>
              <p:spPr bwMode="auto">
                <a:xfrm rot="5400000" flipH="1" flipV="1">
                  <a:off x="956" y="2009"/>
                  <a:ext cx="143" cy="2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1" name="Line 34">
                <a:extLst>
                  <a:ext uri="{FF2B5EF4-FFF2-40B4-BE49-F238E27FC236}">
                    <a16:creationId xmlns:a16="http://schemas.microsoft.com/office/drawing/2014/main" id="{E5AC243E-1DC5-4745-A49C-0721390D7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000" y="4019550"/>
                <a:ext cx="1282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Line 36">
                <a:extLst>
                  <a:ext uri="{FF2B5EF4-FFF2-40B4-BE49-F238E27FC236}">
                    <a16:creationId xmlns:a16="http://schemas.microsoft.com/office/drawing/2014/main" id="{72F03208-2748-4019-915E-884C95D7D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5213" y="4019550"/>
                <a:ext cx="15081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Oval 35">
                <a:extLst>
                  <a:ext uri="{FF2B5EF4-FFF2-40B4-BE49-F238E27FC236}">
                    <a16:creationId xmlns:a16="http://schemas.microsoft.com/office/drawing/2014/main" id="{9E70BF5F-1210-4E41-8CA3-69ADF5873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700" y="3836988"/>
                <a:ext cx="344488" cy="368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44" name="Line 37">
                <a:extLst>
                  <a:ext uri="{FF2B5EF4-FFF2-40B4-BE49-F238E27FC236}">
                    <a16:creationId xmlns:a16="http://schemas.microsoft.com/office/drawing/2014/main" id="{98A4DEB6-4DA8-4770-AB6D-1F9C3BBD8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4650" y="4019550"/>
                <a:ext cx="30813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Text Box 43">
                <a:extLst>
                  <a:ext uri="{FF2B5EF4-FFF2-40B4-BE49-F238E27FC236}">
                    <a16:creationId xmlns:a16="http://schemas.microsoft.com/office/drawing/2014/main" id="{7576A656-BE94-4D03-9C62-BFE66E4FA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0250" y="3857625"/>
                <a:ext cx="4508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 dirty="0"/>
                  <a:t>10</a:t>
                </a:r>
                <a:endParaRPr lang="en-US" altLang="en-US" sz="1400" dirty="0"/>
              </a:p>
            </p:txBody>
          </p:sp>
          <p:sp>
            <p:nvSpPr>
              <p:cNvPr id="46" name="Text Box 47">
                <a:extLst>
                  <a:ext uri="{FF2B5EF4-FFF2-40B4-BE49-F238E27FC236}">
                    <a16:creationId xmlns:a16="http://schemas.microsoft.com/office/drawing/2014/main" id="{85DE332E-1E94-45F0-AF68-A8335B833A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7625" y="4500563"/>
                <a:ext cx="450850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25</a:t>
                </a:r>
                <a:endParaRPr lang="en-US" altLang="en-US" sz="1400"/>
              </a:p>
            </p:txBody>
          </p:sp>
          <p:sp>
            <p:nvSpPr>
              <p:cNvPr id="47" name="Text Box 48">
                <a:extLst>
                  <a:ext uri="{FF2B5EF4-FFF2-40B4-BE49-F238E27FC236}">
                    <a16:creationId xmlns:a16="http://schemas.microsoft.com/office/drawing/2014/main" id="{7EF208D3-604A-40F7-8D46-D5150DCAA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7625" y="3857625"/>
                <a:ext cx="4508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1</a:t>
                </a:r>
                <a:endParaRPr lang="en-US" altLang="en-US" sz="1400"/>
              </a:p>
            </p:txBody>
          </p:sp>
          <p:sp>
            <p:nvSpPr>
              <p:cNvPr id="48" name="Text Box 49">
                <a:extLst>
                  <a:ext uri="{FF2B5EF4-FFF2-40B4-BE49-F238E27FC236}">
                    <a16:creationId xmlns:a16="http://schemas.microsoft.com/office/drawing/2014/main" id="{EC29A012-3887-4713-B837-1A07AB55C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1813" y="4500563"/>
                <a:ext cx="452437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12</a:t>
                </a:r>
                <a:endParaRPr lang="en-US" altLang="en-US" sz="1400"/>
              </a:p>
            </p:txBody>
          </p:sp>
          <p:sp>
            <p:nvSpPr>
              <p:cNvPr id="49" name="Text Box 50">
                <a:extLst>
                  <a:ext uri="{FF2B5EF4-FFF2-40B4-BE49-F238E27FC236}">
                    <a16:creationId xmlns:a16="http://schemas.microsoft.com/office/drawing/2014/main" id="{B61C01CB-E911-475E-BB34-E7FC8C29B0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1813" y="5214938"/>
                <a:ext cx="452437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18</a:t>
                </a:r>
                <a:endParaRPr lang="en-US" altLang="en-US" sz="1400"/>
              </a:p>
            </p:txBody>
          </p:sp>
          <p:sp>
            <p:nvSpPr>
              <p:cNvPr id="50" name="Text Box 51">
                <a:extLst>
                  <a:ext uri="{FF2B5EF4-FFF2-40B4-BE49-F238E27FC236}">
                    <a16:creationId xmlns:a16="http://schemas.microsoft.com/office/drawing/2014/main" id="{2F805D49-61C4-469D-B2F0-3CBDF54E4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6625" y="3929063"/>
                <a:ext cx="452438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6</a:t>
                </a:r>
                <a:endParaRPr lang="en-US" altLang="en-US" sz="1400"/>
              </a:p>
            </p:txBody>
          </p:sp>
          <p:sp>
            <p:nvSpPr>
              <p:cNvPr id="51" name="Text Box 52">
                <a:extLst>
                  <a:ext uri="{FF2B5EF4-FFF2-40B4-BE49-F238E27FC236}">
                    <a16:creationId xmlns:a16="http://schemas.microsoft.com/office/drawing/2014/main" id="{97ABE7EF-7398-4E09-9C1C-1D74E1887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6625" y="4500563"/>
                <a:ext cx="452438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29</a:t>
                </a:r>
                <a:endParaRPr lang="en-US" altLang="en-US" sz="1400"/>
              </a:p>
            </p:txBody>
          </p:sp>
          <p:sp>
            <p:nvSpPr>
              <p:cNvPr id="52" name="Text Box 53">
                <a:extLst>
                  <a:ext uri="{FF2B5EF4-FFF2-40B4-BE49-F238E27FC236}">
                    <a16:creationId xmlns:a16="http://schemas.microsoft.com/office/drawing/2014/main" id="{09207E18-37F1-4C74-A6BF-8289651B3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6438" y="4500563"/>
                <a:ext cx="450850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 dirty="0"/>
                  <a:t>8</a:t>
                </a:r>
                <a:endParaRPr lang="en-US" altLang="en-US" sz="1400" dirty="0"/>
              </a:p>
            </p:txBody>
          </p:sp>
          <p:sp>
            <p:nvSpPr>
              <p:cNvPr id="53" name="Text Box 54">
                <a:extLst>
                  <a:ext uri="{FF2B5EF4-FFF2-40B4-BE49-F238E27FC236}">
                    <a16:creationId xmlns:a16="http://schemas.microsoft.com/office/drawing/2014/main" id="{110D2051-0D71-434A-8D00-CD4219E29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375" y="5286375"/>
                <a:ext cx="452438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38</a:t>
                </a:r>
                <a:endParaRPr lang="en-US" altLang="en-US" sz="1400"/>
              </a:p>
            </p:txBody>
          </p:sp>
          <p:sp>
            <p:nvSpPr>
              <p:cNvPr id="54" name="Text Box 55">
                <a:extLst>
                  <a:ext uri="{FF2B5EF4-FFF2-40B4-BE49-F238E27FC236}">
                    <a16:creationId xmlns:a16="http://schemas.microsoft.com/office/drawing/2014/main" id="{2C5217A3-95E5-4F73-80DE-C5D6F5266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375" y="4500563"/>
                <a:ext cx="452438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14</a:t>
                </a:r>
                <a:endParaRPr lang="en-US" altLang="en-US" sz="1400"/>
              </a:p>
            </p:txBody>
          </p:sp>
          <p:sp>
            <p:nvSpPr>
              <p:cNvPr id="55" name="Text Box 56">
                <a:extLst>
                  <a:ext uri="{FF2B5EF4-FFF2-40B4-BE49-F238E27FC236}">
                    <a16:creationId xmlns:a16="http://schemas.microsoft.com/office/drawing/2014/main" id="{CFC0F01F-1C5B-4AA0-B081-1D6CFB73A9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9188" y="5929313"/>
                <a:ext cx="452437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27</a:t>
                </a:r>
                <a:endParaRPr lang="en-US" altLang="en-US" sz="1400"/>
              </a:p>
            </p:txBody>
          </p:sp>
          <p:sp>
            <p:nvSpPr>
              <p:cNvPr id="56" name="Text Box 57">
                <a:extLst>
                  <a:ext uri="{FF2B5EF4-FFF2-40B4-BE49-F238E27FC236}">
                    <a16:creationId xmlns:a16="http://schemas.microsoft.com/office/drawing/2014/main" id="{C6D87565-6560-4426-BA17-D63610F04A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5286375"/>
                <a:ext cx="4508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17</a:t>
                </a:r>
                <a:endParaRPr lang="en-US" altLang="en-US" sz="1400"/>
              </a:p>
            </p:txBody>
          </p:sp>
          <p:sp>
            <p:nvSpPr>
              <p:cNvPr id="57" name="Text Box 58">
                <a:extLst>
                  <a:ext uri="{FF2B5EF4-FFF2-40B4-BE49-F238E27FC236}">
                    <a16:creationId xmlns:a16="http://schemas.microsoft.com/office/drawing/2014/main" id="{5CB00259-BE59-4EC3-A6D6-A82043D7D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9188" y="5286375"/>
                <a:ext cx="452437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tr-TR" altLang="en-US" sz="1400"/>
                  <a:t>11</a:t>
                </a:r>
                <a:endParaRPr lang="en-US" altLang="en-US" sz="1400"/>
              </a:p>
            </p:txBody>
          </p:sp>
          <p:sp>
            <p:nvSpPr>
              <p:cNvPr id="58" name="Text Box 59">
                <a:extLst>
                  <a:ext uri="{FF2B5EF4-FFF2-40B4-BE49-F238E27FC236}">
                    <a16:creationId xmlns:a16="http://schemas.microsoft.com/office/drawing/2014/main" id="{A514BB95-BA12-4EA2-906C-04E26BCB90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7313" y="4429125"/>
                <a:ext cx="47942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r-TR" altLang="en-US" sz="2400" i="1" dirty="0"/>
                  <a:t>B</a:t>
                </a:r>
                <a:r>
                  <a:rPr lang="tr-TR" altLang="en-US" sz="2400" baseline="-25000" dirty="0"/>
                  <a:t>0</a:t>
                </a:r>
                <a:endParaRPr lang="en-US" altLang="en-US" sz="2400" baseline="-25000" dirty="0"/>
              </a:p>
            </p:txBody>
          </p:sp>
          <p:sp>
            <p:nvSpPr>
              <p:cNvPr id="59" name="Text Box 60">
                <a:extLst>
                  <a:ext uri="{FF2B5EF4-FFF2-40B4-BE49-F238E27FC236}">
                    <a16:creationId xmlns:a16="http://schemas.microsoft.com/office/drawing/2014/main" id="{E81B4C5B-CB52-4D1B-A6CF-45A94CAEB3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3175" y="5248275"/>
                <a:ext cx="4778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r-TR" altLang="en-US" sz="2400" i="1"/>
                  <a:t>B</a:t>
                </a:r>
                <a:r>
                  <a:rPr lang="tr-TR" altLang="en-US" sz="2400" baseline="-25000"/>
                  <a:t>2</a:t>
                </a:r>
                <a:endParaRPr lang="en-US" altLang="en-US" sz="2400" baseline="-25000"/>
              </a:p>
            </p:txBody>
          </p:sp>
          <p:sp>
            <p:nvSpPr>
              <p:cNvPr id="60" name="Text Box 61">
                <a:extLst>
                  <a:ext uri="{FF2B5EF4-FFF2-40B4-BE49-F238E27FC236}">
                    <a16:creationId xmlns:a16="http://schemas.microsoft.com/office/drawing/2014/main" id="{B378A124-AC82-42A0-B509-214CBDBBC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6625" y="5643563"/>
                <a:ext cx="477838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r-TR" altLang="en-US" sz="2400" i="1"/>
                  <a:t>B</a:t>
                </a:r>
                <a:r>
                  <a:rPr lang="tr-TR" altLang="en-US" sz="2400" baseline="-25000"/>
                  <a:t>3</a:t>
                </a:r>
                <a:endParaRPr lang="en-US" altLang="en-US" sz="2400" baseline="-25000"/>
              </a:p>
            </p:txBody>
          </p:sp>
          <p:sp>
            <p:nvSpPr>
              <p:cNvPr id="61" name="Line 62">
                <a:extLst>
                  <a:ext uri="{FF2B5EF4-FFF2-40B4-BE49-F238E27FC236}">
                    <a16:creationId xmlns:a16="http://schemas.microsoft.com/office/drawing/2014/main" id="{D4D42594-B84C-4435-B89C-001348564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350" y="371475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cxnSp>
            <p:nvCxnSpPr>
              <p:cNvPr id="62" name="AutoShape 33">
                <a:extLst>
                  <a:ext uri="{FF2B5EF4-FFF2-40B4-BE49-F238E27FC236}">
                    <a16:creationId xmlns:a16="http://schemas.microsoft.com/office/drawing/2014/main" id="{52BB7963-D915-4282-9706-A9D0059707DE}"/>
                  </a:ext>
                </a:extLst>
              </p:cNvPr>
              <p:cNvCxnSpPr>
                <a:cxnSpLocks noChangeShapeType="1"/>
                <a:stCxn id="82" idx="7"/>
                <a:endCxn id="79" idx="4"/>
              </p:cNvCxnSpPr>
              <p:nvPr/>
            </p:nvCxnSpPr>
            <p:spPr bwMode="auto">
              <a:xfrm rot="5400000" flipH="1" flipV="1">
                <a:off x="5326062" y="4706938"/>
                <a:ext cx="531813" cy="7127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AutoShape 33">
                <a:extLst>
                  <a:ext uri="{FF2B5EF4-FFF2-40B4-BE49-F238E27FC236}">
                    <a16:creationId xmlns:a16="http://schemas.microsoft.com/office/drawing/2014/main" id="{108B9752-9DC4-4B48-A216-DD771C81350D}"/>
                  </a:ext>
                </a:extLst>
              </p:cNvPr>
              <p:cNvCxnSpPr>
                <a:cxnSpLocks noChangeShapeType="1"/>
                <a:stCxn id="79" idx="7"/>
              </p:cNvCxnSpPr>
              <p:nvPr/>
            </p:nvCxnSpPr>
            <p:spPr bwMode="auto">
              <a:xfrm rot="5400000" flipH="1" flipV="1">
                <a:off x="6552407" y="3737769"/>
                <a:ext cx="328612" cy="12827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4" name="Oval 61">
                <a:extLst>
                  <a:ext uri="{FF2B5EF4-FFF2-40B4-BE49-F238E27FC236}">
                    <a16:creationId xmlns:a16="http://schemas.microsoft.com/office/drawing/2014/main" id="{98813288-ADE0-42C9-AF1F-7E0824CF2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3935" y="3429000"/>
                <a:ext cx="3649701" cy="324908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 dirty="0"/>
              </a:p>
            </p:txBody>
          </p:sp>
          <p:sp>
            <p:nvSpPr>
              <p:cNvPr id="65" name="Oval 61">
                <a:extLst>
                  <a:ext uri="{FF2B5EF4-FFF2-40B4-BE49-F238E27FC236}">
                    <a16:creationId xmlns:a16="http://schemas.microsoft.com/office/drawing/2014/main" id="{6A507830-3C80-4428-AB1A-36AE081E8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00" y="3429000"/>
                <a:ext cx="1428750" cy="25717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66" name="Oval 61">
                <a:extLst>
                  <a:ext uri="{FF2B5EF4-FFF2-40B4-BE49-F238E27FC236}">
                    <a16:creationId xmlns:a16="http://schemas.microsoft.com/office/drawing/2014/main" id="{B833233B-ED0A-4E99-8330-34C2AAEC9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500" y="3571875"/>
                <a:ext cx="1000125" cy="10001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</p:grpSp>
        <p:sp>
          <p:nvSpPr>
            <p:cNvPr id="2" name="Text Box 59">
              <a:extLst>
                <a:ext uri="{FF2B5EF4-FFF2-40B4-BE49-F238E27FC236}">
                  <a16:creationId xmlns:a16="http://schemas.microsoft.com/office/drawing/2014/main" id="{356C8E8C-EC66-4426-AADE-1BD61AC48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674" y="1772816"/>
              <a:ext cx="14644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N" altLang="en-US" i="1" dirty="0"/>
                <a:t>Head[H]</a:t>
              </a:r>
              <a:endParaRPr lang="en-US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5164540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8C249AA3D8C343975A2CA5FD0B032E" ma:contentTypeVersion="3" ma:contentTypeDescription="Create a new document." ma:contentTypeScope="" ma:versionID="9c3cddfb920bfa20321e48e72cf7fe51">
  <xsd:schema xmlns:xsd="http://www.w3.org/2001/XMLSchema" xmlns:xs="http://www.w3.org/2001/XMLSchema" xmlns:p="http://schemas.microsoft.com/office/2006/metadata/properties" xmlns:ns2="de79f5f9-4a33-48a3-a928-2bdbe92a59da" targetNamespace="http://schemas.microsoft.com/office/2006/metadata/properties" ma:root="true" ma:fieldsID="324c0426ec6d4fdcea98100fa067441a" ns2:_="">
    <xsd:import namespace="de79f5f9-4a33-48a3-a928-2bdbe92a5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9f5f9-4a33-48a3-a928-2bdbe92a59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7FC1D1-31FD-42E1-8CB1-0B7DC2FB4DFE}"/>
</file>

<file path=customXml/itemProps2.xml><?xml version="1.0" encoding="utf-8"?>
<ds:datastoreItem xmlns:ds="http://schemas.openxmlformats.org/officeDocument/2006/customXml" ds:itemID="{5E40E714-229F-49CE-B184-7B19F99E6F96}"/>
</file>

<file path=customXml/itemProps3.xml><?xml version="1.0" encoding="utf-8"?>
<ds:datastoreItem xmlns:ds="http://schemas.openxmlformats.org/officeDocument/2006/customXml" ds:itemID="{3DDCF30D-B179-4CFE-842C-E527D5287209}"/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9105</TotalTime>
  <Words>3767</Words>
  <Application>Microsoft Office PowerPoint</Application>
  <PresentationFormat>On-screen Show (4:3)</PresentationFormat>
  <Paragraphs>1062</Paragraphs>
  <Slides>53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Arial Black</vt:lpstr>
      <vt:lpstr>Calibri</vt:lpstr>
      <vt:lpstr>Cambria Math</vt:lpstr>
      <vt:lpstr>Tahoma</vt:lpstr>
      <vt:lpstr>Times New Roman</vt:lpstr>
      <vt:lpstr>10069045</vt:lpstr>
      <vt:lpstr>Equation</vt:lpstr>
      <vt:lpstr>Algorithm Analysis and Design   Advanced Data Structure  (Binomial Heap) </vt:lpstr>
      <vt:lpstr>Overview</vt:lpstr>
      <vt:lpstr>Binomial Heap</vt:lpstr>
      <vt:lpstr>Binomial Tree</vt:lpstr>
      <vt:lpstr>Binomial Tree</vt:lpstr>
      <vt:lpstr>Binomial Tree</vt:lpstr>
      <vt:lpstr>Binomial Tree </vt:lpstr>
      <vt:lpstr>Binomial Heap (Property)</vt:lpstr>
      <vt:lpstr>Binomial Heap (Property)</vt:lpstr>
      <vt:lpstr>Binomial Heap (Representation)</vt:lpstr>
      <vt:lpstr>Binomial Heap (Representation)</vt:lpstr>
      <vt:lpstr>Binomial Heap (Operations)</vt:lpstr>
      <vt:lpstr>Binomial Heap (Operations)</vt:lpstr>
      <vt:lpstr>Binomial Heap (Operations_1)</vt:lpstr>
      <vt:lpstr>Binomial Heap (Operations_2)</vt:lpstr>
      <vt:lpstr>Binomial Heap (Operations_2)</vt:lpstr>
      <vt:lpstr>Binomial Heap (Operations_2)</vt:lpstr>
      <vt:lpstr>Binomial Heap (Operations_2)</vt:lpstr>
      <vt:lpstr>Binomial Heap (Operations_2)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Binomial Heap (Operations_3)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559</cp:revision>
  <dcterms:created xsi:type="dcterms:W3CDTF">2008-04-22T09:26:06Z</dcterms:created>
  <dcterms:modified xsi:type="dcterms:W3CDTF">2020-11-05T18:36:19Z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0x010100DB8C249AA3D8C343975A2CA5FD0B032E</vt:lpwstr>
  </property>
</Properties>
</file>