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</p:sldMasterIdLst>
  <p:notesMasterIdLst>
    <p:notesMasterId r:id="rId95"/>
  </p:notesMasterIdLst>
  <p:sldIdLst>
    <p:sldId id="256" r:id="rId2"/>
    <p:sldId id="286" r:id="rId3"/>
    <p:sldId id="988" r:id="rId4"/>
    <p:sldId id="1086" r:id="rId5"/>
    <p:sldId id="1088" r:id="rId6"/>
    <p:sldId id="1089" r:id="rId7"/>
    <p:sldId id="1090" r:id="rId8"/>
    <p:sldId id="1093" r:id="rId9"/>
    <p:sldId id="1092" r:id="rId10"/>
    <p:sldId id="1094" r:id="rId11"/>
    <p:sldId id="1095" r:id="rId12"/>
    <p:sldId id="1096" r:id="rId13"/>
    <p:sldId id="1097" r:id="rId14"/>
    <p:sldId id="1098" r:id="rId15"/>
    <p:sldId id="1099" r:id="rId16"/>
    <p:sldId id="1100" r:id="rId17"/>
    <p:sldId id="1101" r:id="rId18"/>
    <p:sldId id="1102" r:id="rId19"/>
    <p:sldId id="1103" r:id="rId20"/>
    <p:sldId id="1104" r:id="rId21"/>
    <p:sldId id="1105" r:id="rId22"/>
    <p:sldId id="1106" r:id="rId23"/>
    <p:sldId id="1107" r:id="rId24"/>
    <p:sldId id="1108" r:id="rId25"/>
    <p:sldId id="1109" r:id="rId26"/>
    <p:sldId id="1110" r:id="rId27"/>
    <p:sldId id="1123" r:id="rId28"/>
    <p:sldId id="1124" r:id="rId29"/>
    <p:sldId id="1125" r:id="rId30"/>
    <p:sldId id="1128" r:id="rId31"/>
    <p:sldId id="1127" r:id="rId32"/>
    <p:sldId id="1126" r:id="rId33"/>
    <p:sldId id="1129" r:id="rId34"/>
    <p:sldId id="1130" r:id="rId35"/>
    <p:sldId id="1131" r:id="rId36"/>
    <p:sldId id="1132" r:id="rId37"/>
    <p:sldId id="1119" r:id="rId38"/>
    <p:sldId id="1120" r:id="rId39"/>
    <p:sldId id="1121" r:id="rId40"/>
    <p:sldId id="1122" r:id="rId41"/>
    <p:sldId id="1141" r:id="rId42"/>
    <p:sldId id="1142" r:id="rId43"/>
    <p:sldId id="1143" r:id="rId44"/>
    <p:sldId id="1144" r:id="rId45"/>
    <p:sldId id="1145" r:id="rId46"/>
    <p:sldId id="1146" r:id="rId47"/>
    <p:sldId id="1147" r:id="rId48"/>
    <p:sldId id="1148" r:id="rId49"/>
    <p:sldId id="1150" r:id="rId50"/>
    <p:sldId id="1151" r:id="rId51"/>
    <p:sldId id="1152" r:id="rId52"/>
    <p:sldId id="1157" r:id="rId53"/>
    <p:sldId id="1158" r:id="rId54"/>
    <p:sldId id="1159" r:id="rId55"/>
    <p:sldId id="1160" r:id="rId56"/>
    <p:sldId id="1161" r:id="rId57"/>
    <p:sldId id="1162" r:id="rId58"/>
    <p:sldId id="1163" r:id="rId59"/>
    <p:sldId id="1164" r:id="rId60"/>
    <p:sldId id="1165" r:id="rId61"/>
    <p:sldId id="1167" r:id="rId62"/>
    <p:sldId id="1166" r:id="rId63"/>
    <p:sldId id="1168" r:id="rId64"/>
    <p:sldId id="1169" r:id="rId65"/>
    <p:sldId id="1172" r:id="rId66"/>
    <p:sldId id="1173" r:id="rId67"/>
    <p:sldId id="1171" r:id="rId68"/>
    <p:sldId id="1170" r:id="rId69"/>
    <p:sldId id="1175" r:id="rId70"/>
    <p:sldId id="1174" r:id="rId71"/>
    <p:sldId id="1176" r:id="rId72"/>
    <p:sldId id="1177" r:id="rId73"/>
    <p:sldId id="1178" r:id="rId74"/>
    <p:sldId id="1179" r:id="rId75"/>
    <p:sldId id="1180" r:id="rId76"/>
    <p:sldId id="1181" r:id="rId77"/>
    <p:sldId id="1182" r:id="rId78"/>
    <p:sldId id="1183" r:id="rId79"/>
    <p:sldId id="1184" r:id="rId80"/>
    <p:sldId id="1185" r:id="rId81"/>
    <p:sldId id="1186" r:id="rId82"/>
    <p:sldId id="1187" r:id="rId83"/>
    <p:sldId id="1188" r:id="rId84"/>
    <p:sldId id="1189" r:id="rId85"/>
    <p:sldId id="1190" r:id="rId86"/>
    <p:sldId id="1191" r:id="rId87"/>
    <p:sldId id="1192" r:id="rId88"/>
    <p:sldId id="1197" r:id="rId89"/>
    <p:sldId id="1194" r:id="rId90"/>
    <p:sldId id="1195" r:id="rId91"/>
    <p:sldId id="1196" r:id="rId92"/>
    <p:sldId id="1193" r:id="rId93"/>
    <p:sldId id="1156" r:id="rId94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99FF"/>
    <a:srgbClr val="99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88764" autoAdjust="0"/>
  </p:normalViewPr>
  <p:slideViewPr>
    <p:cSldViewPr>
      <p:cViewPr varScale="1">
        <p:scale>
          <a:sx n="73" d="100"/>
          <a:sy n="73" d="100"/>
        </p:scale>
        <p:origin x="15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customXml" Target="../customXml/item3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10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04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883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375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632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39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99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254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149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86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56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34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60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374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195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575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316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27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73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10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740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626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49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2430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5950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6020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7686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70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629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894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50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8175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0511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9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3439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340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9411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8336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54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096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3753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7554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92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9970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595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1918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9913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6285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5999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1570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226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3952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4931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4646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2017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13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148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9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0521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2470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8184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42164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0058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6496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1370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5626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66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340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1893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6589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563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1665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3276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40050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4704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04491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6543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81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11717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1627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41458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41799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05431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699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6986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789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6243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9191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17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24350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31113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08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77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4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9.png"/><Relationship Id="rId4" Type="http://schemas.openxmlformats.org/officeDocument/2006/relationships/image" Target="../media/image6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>Design and Analysis of Algorithm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Greedy Methods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(Activity Selection Algorithm, Task Scheduling, Huffman Coding </a:t>
            </a:r>
            <a:r>
              <a:rPr lang="en-IN" altLang="en-US" sz="3200" b="1" dirty="0">
                <a:solidFill>
                  <a:srgbClr val="990000"/>
                </a:solidFill>
              </a:rPr>
              <a:t>)</a:t>
            </a:r>
            <a:br>
              <a:rPr lang="en-IN" altLang="en-US" sz="3200" b="1" dirty="0">
                <a:solidFill>
                  <a:srgbClr val="990000"/>
                </a:solidFill>
              </a:rPr>
            </a:br>
            <a:br>
              <a:rPr lang="en-IN" altLang="en-US" sz="3200" dirty="0">
                <a:solidFill>
                  <a:srgbClr val="990000"/>
                </a:solidFill>
              </a:rPr>
            </a:br>
            <a:endParaRPr lang="en-IN" altLang="en-US" sz="2000" b="1" dirty="0">
              <a:solidFill>
                <a:srgbClr val="08080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3402F-5382-4DDE-92D1-E01D1FE5F249}"/>
              </a:ext>
            </a:extLst>
          </p:cNvPr>
          <p:cNvSpPr txBox="1"/>
          <p:nvPr/>
        </p:nvSpPr>
        <p:spPr>
          <a:xfrm>
            <a:off x="3203848" y="4149080"/>
            <a:ext cx="3006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2400" b="1" dirty="0">
                <a:solidFill>
                  <a:srgbClr val="000000"/>
                </a:solidFill>
              </a:rPr>
              <a:t>Lecture – 45 - 50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Example 1: Given 10 activities with their start and finish time compute a schedule where the largest number of activities take place.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CB7D03B-DD2E-4AB3-ABAC-36237FF79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262683"/>
                  </p:ext>
                </p:extLst>
              </p:nvPr>
            </p:nvGraphicFramePr>
            <p:xfrm>
              <a:off x="1619672" y="3321842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CB7D03B-DD2E-4AB3-ABAC-36237FF79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262683"/>
                  </p:ext>
                </p:extLst>
              </p:nvPr>
            </p:nvGraphicFramePr>
            <p:xfrm>
              <a:off x="1619672" y="3321842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8140" t="-21311" r="-90581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4598" t="-21311" r="-795402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9302" t="-21311" r="-704651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9302" t="-21311" r="-604651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2299" t="-21311" r="-497701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0465" t="-21311" r="-40348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0465" t="-21311" r="-30348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10465" t="-21311" r="-20348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98851" t="-21311" r="-10114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11628" t="-21311" r="-2326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2" t="-119355" r="-485955" b="-1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2" t="-222951" r="-485955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423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First arraigning the following activities in increasing order on their finishing 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CB7D03B-DD2E-4AB3-ABAC-36237FF79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1168174"/>
                  </p:ext>
                </p:extLst>
              </p:nvPr>
            </p:nvGraphicFramePr>
            <p:xfrm>
              <a:off x="1547664" y="3068960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CB7D03B-DD2E-4AB3-ABAC-36237FF79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1168174"/>
                  </p:ext>
                </p:extLst>
              </p:nvPr>
            </p:nvGraphicFramePr>
            <p:xfrm>
              <a:off x="1547664" y="3068960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8140" t="-22951" r="-90581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4598" t="-22951" r="-795402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9302" t="-22951" r="-704651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9302" t="-22951" r="-604651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2299" t="-22951" r="-497701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0465" t="-22951" r="-40348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0465" t="-22951" r="-30348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10465" t="-22951" r="-20348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98851" t="-22951" r="-10114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11628" t="-22951" r="-2326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2" t="-120968" r="-485955" b="-1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2" t="-224590" r="-485955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3250138"/>
                  </p:ext>
                </p:extLst>
              </p:nvPr>
            </p:nvGraphicFramePr>
            <p:xfrm>
              <a:off x="1576264" y="4563652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3250138"/>
                  </p:ext>
                </p:extLst>
              </p:nvPr>
            </p:nvGraphicFramePr>
            <p:xfrm>
              <a:off x="1576264" y="4563652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08140" t="-21311" r="-905814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04598" t="-21311" r="-795402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9302" t="-21311" r="-7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09302" t="-21311" r="-6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02299" t="-21311" r="-49770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10465" t="-21311" r="-4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10465" t="-21311" r="-3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910465" t="-21311" r="-2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998851" t="-21311" r="-10114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111628" t="-21311" r="-232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2" t="-119355" r="-485955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2" t="-222951" r="-48595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FFDA912F-CC1E-4A34-99DA-8D7CBDE41873}"/>
              </a:ext>
            </a:extLst>
          </p:cNvPr>
          <p:cNvSpPr/>
          <p:nvPr/>
        </p:nvSpPr>
        <p:spPr>
          <a:xfrm>
            <a:off x="871342" y="4077072"/>
            <a:ext cx="432048" cy="792088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6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180540"/>
                  </p:ext>
                </p:extLst>
              </p:nvPr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180540"/>
                  </p:ext>
                </p:extLst>
              </p:nvPr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7143" t="-25714" r="-8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25714" r="-7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043" t="-25714" r="-7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714" t="-25714" r="-5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4493" t="-25714" r="-5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4286" t="-25714" r="-4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5942" t="-25714" r="-305797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122222" r="-48811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228571" r="-48811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393349"/>
              </p:ext>
            </p:extLst>
          </p:nvPr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02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7143" t="-25714" r="-8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25714" r="-7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043" t="-25714" r="-7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714" t="-25714" r="-5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4493" t="-25714" r="-5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4286" t="-25714" r="-4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5942" t="-25714" r="-305797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122222" r="-48811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228571" r="-48811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911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7143" t="-25714" r="-8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25714" r="-7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043" t="-25714" r="-7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714" t="-25714" r="-5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4493" t="-25714" r="-5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4286" t="-25714" r="-4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5942" t="-25714" r="-305797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122222" r="-48811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228571" r="-48811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4D714-CF8E-4821-AC57-50DDF227A537}"/>
              </a:ext>
            </a:extLst>
          </p:cNvPr>
          <p:cNvGrpSpPr/>
          <p:nvPr/>
        </p:nvGrpSpPr>
        <p:grpSpPr>
          <a:xfrm>
            <a:off x="2552109" y="4488030"/>
            <a:ext cx="1320103" cy="378970"/>
            <a:chOff x="2051720" y="4571490"/>
            <a:chExt cx="1320103" cy="37897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283182-0E34-4876-9DAD-14FF7879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201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645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7143" t="-25714" r="-8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25714" r="-7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043" t="-25714" r="-7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714" t="-25714" r="-5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4493" t="-25714" r="-5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4286" t="-25714" r="-4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5942" t="-25714" r="-305797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122222" r="-48811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228571" r="-48811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4D714-CF8E-4821-AC57-50DDF227A537}"/>
              </a:ext>
            </a:extLst>
          </p:cNvPr>
          <p:cNvGrpSpPr/>
          <p:nvPr/>
        </p:nvGrpSpPr>
        <p:grpSpPr>
          <a:xfrm>
            <a:off x="2552109" y="4488030"/>
            <a:ext cx="1320103" cy="378970"/>
            <a:chOff x="2051720" y="4571490"/>
            <a:chExt cx="1320103" cy="37897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283182-0E34-4876-9DAD-14FF7879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201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36C381-3633-49F2-B7B5-D1E0612EEAAC}"/>
              </a:ext>
            </a:extLst>
          </p:cNvPr>
          <p:cNvGrpSpPr/>
          <p:nvPr/>
        </p:nvGrpSpPr>
        <p:grpSpPr>
          <a:xfrm>
            <a:off x="3396834" y="4228117"/>
            <a:ext cx="1339474" cy="378970"/>
            <a:chOff x="2051720" y="4571490"/>
            <a:chExt cx="1339474" cy="37897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B98BD2-B656-4FE1-80B7-2DE97E26750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0588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7143" t="-25714" r="-8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25714" r="-7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043" t="-25714" r="-7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714" t="-25714" r="-5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4493" t="-25714" r="-5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4286" t="-25714" r="-4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5942" t="-25714" r="-305797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122222" r="-48811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228571" r="-48811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4D714-CF8E-4821-AC57-50DDF227A537}"/>
              </a:ext>
            </a:extLst>
          </p:cNvPr>
          <p:cNvGrpSpPr/>
          <p:nvPr/>
        </p:nvGrpSpPr>
        <p:grpSpPr>
          <a:xfrm>
            <a:off x="2552109" y="4488030"/>
            <a:ext cx="1320103" cy="378970"/>
            <a:chOff x="2051720" y="4571490"/>
            <a:chExt cx="1320103" cy="37897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283182-0E34-4876-9DAD-14FF7879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201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36C381-3633-49F2-B7B5-D1E0612EEAAC}"/>
              </a:ext>
            </a:extLst>
          </p:cNvPr>
          <p:cNvGrpSpPr/>
          <p:nvPr/>
        </p:nvGrpSpPr>
        <p:grpSpPr>
          <a:xfrm>
            <a:off x="3396834" y="4228117"/>
            <a:ext cx="1339474" cy="378970"/>
            <a:chOff x="2051720" y="4571490"/>
            <a:chExt cx="1339474" cy="37897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B98BD2-B656-4FE1-80B7-2DE97E26750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C59EAC-D8BF-4714-A8D9-7A3B8B5EF153}"/>
              </a:ext>
            </a:extLst>
          </p:cNvPr>
          <p:cNvGrpSpPr/>
          <p:nvPr/>
        </p:nvGrpSpPr>
        <p:grpSpPr>
          <a:xfrm>
            <a:off x="5132352" y="4024088"/>
            <a:ext cx="648072" cy="408057"/>
            <a:chOff x="1990266" y="4542403"/>
            <a:chExt cx="648072" cy="40805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0BD789-C12E-4AB9-BE12-8B5D3BF0C1CC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595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7143" t="-25714" r="-8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25714" r="-7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043" t="-25714" r="-7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714" t="-25714" r="-5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4493" t="-25714" r="-5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4286" t="-25714" r="-4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5942" t="-25714" r="-305797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122222" r="-48811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228571" r="-48811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4D714-CF8E-4821-AC57-50DDF227A537}"/>
              </a:ext>
            </a:extLst>
          </p:cNvPr>
          <p:cNvGrpSpPr/>
          <p:nvPr/>
        </p:nvGrpSpPr>
        <p:grpSpPr>
          <a:xfrm>
            <a:off x="2552109" y="4488030"/>
            <a:ext cx="1320103" cy="378970"/>
            <a:chOff x="2051720" y="4571490"/>
            <a:chExt cx="1320103" cy="37897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283182-0E34-4876-9DAD-14FF7879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201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36C381-3633-49F2-B7B5-D1E0612EEAAC}"/>
              </a:ext>
            </a:extLst>
          </p:cNvPr>
          <p:cNvGrpSpPr/>
          <p:nvPr/>
        </p:nvGrpSpPr>
        <p:grpSpPr>
          <a:xfrm>
            <a:off x="3396834" y="4228117"/>
            <a:ext cx="1339474" cy="378970"/>
            <a:chOff x="2051720" y="4571490"/>
            <a:chExt cx="1339474" cy="37897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B98BD2-B656-4FE1-80B7-2DE97E26750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C59EAC-D8BF-4714-A8D9-7A3B8B5EF153}"/>
              </a:ext>
            </a:extLst>
          </p:cNvPr>
          <p:cNvGrpSpPr/>
          <p:nvPr/>
        </p:nvGrpSpPr>
        <p:grpSpPr>
          <a:xfrm>
            <a:off x="5132352" y="4024088"/>
            <a:ext cx="648072" cy="408057"/>
            <a:chOff x="1990266" y="4542403"/>
            <a:chExt cx="648072" cy="40805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0BD789-C12E-4AB9-BE12-8B5D3BF0C1CC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392F7C-2A14-4C35-9685-01F7E0EF58E6}"/>
              </a:ext>
            </a:extLst>
          </p:cNvPr>
          <p:cNvGrpSpPr/>
          <p:nvPr/>
        </p:nvGrpSpPr>
        <p:grpSpPr>
          <a:xfrm>
            <a:off x="4714324" y="3696336"/>
            <a:ext cx="1339474" cy="378970"/>
            <a:chOff x="2051720" y="4571490"/>
            <a:chExt cx="1339474" cy="37897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D0EEC0-84BE-4318-8B98-B2C7A591833A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97763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7143" t="-25714" r="-8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25714" r="-7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043" t="-25714" r="-7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714" t="-25714" r="-5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4493" t="-25714" r="-5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4286" t="-25714" r="-4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5942" t="-25714" r="-305797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122222" r="-48811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228571" r="-48811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4D714-CF8E-4821-AC57-50DDF227A537}"/>
              </a:ext>
            </a:extLst>
          </p:cNvPr>
          <p:cNvGrpSpPr/>
          <p:nvPr/>
        </p:nvGrpSpPr>
        <p:grpSpPr>
          <a:xfrm>
            <a:off x="2552109" y="4488030"/>
            <a:ext cx="1320103" cy="378970"/>
            <a:chOff x="2051720" y="4571490"/>
            <a:chExt cx="1320103" cy="37897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283182-0E34-4876-9DAD-14FF7879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201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36C381-3633-49F2-B7B5-D1E0612EEAAC}"/>
              </a:ext>
            </a:extLst>
          </p:cNvPr>
          <p:cNvGrpSpPr/>
          <p:nvPr/>
        </p:nvGrpSpPr>
        <p:grpSpPr>
          <a:xfrm>
            <a:off x="3396834" y="4228117"/>
            <a:ext cx="1339474" cy="378970"/>
            <a:chOff x="2051720" y="4571490"/>
            <a:chExt cx="1339474" cy="37897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B98BD2-B656-4FE1-80B7-2DE97E26750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C59EAC-D8BF-4714-A8D9-7A3B8B5EF153}"/>
              </a:ext>
            </a:extLst>
          </p:cNvPr>
          <p:cNvGrpSpPr/>
          <p:nvPr/>
        </p:nvGrpSpPr>
        <p:grpSpPr>
          <a:xfrm>
            <a:off x="5132352" y="4024088"/>
            <a:ext cx="648072" cy="408057"/>
            <a:chOff x="1990266" y="4542403"/>
            <a:chExt cx="648072" cy="40805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0BD789-C12E-4AB9-BE12-8B5D3BF0C1CC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392F7C-2A14-4C35-9685-01F7E0EF58E6}"/>
              </a:ext>
            </a:extLst>
          </p:cNvPr>
          <p:cNvGrpSpPr/>
          <p:nvPr/>
        </p:nvGrpSpPr>
        <p:grpSpPr>
          <a:xfrm>
            <a:off x="4714324" y="3696336"/>
            <a:ext cx="1339474" cy="378970"/>
            <a:chOff x="2051720" y="4571490"/>
            <a:chExt cx="1339474" cy="37897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D0EEC0-84BE-4318-8B98-B2C7A591833A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17BB75-7350-4EBF-AD6D-A240CA2B2F73}"/>
              </a:ext>
            </a:extLst>
          </p:cNvPr>
          <p:cNvGrpSpPr/>
          <p:nvPr/>
        </p:nvGrpSpPr>
        <p:grpSpPr>
          <a:xfrm>
            <a:off x="5616291" y="3481242"/>
            <a:ext cx="1007681" cy="378970"/>
            <a:chOff x="2051720" y="4571490"/>
            <a:chExt cx="1007681" cy="378970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5D01C5A-A995-4B32-84F1-44EA68C2D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0822"/>
              <a:ext cx="847571" cy="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338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7143" t="-25714" r="-8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25714" r="-7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043" t="-25714" r="-7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714" t="-25714" r="-5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4493" t="-25714" r="-5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4286" t="-25714" r="-4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5942" t="-25714" r="-305797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122222" r="-48811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228571" r="-48811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4D714-CF8E-4821-AC57-50DDF227A537}"/>
              </a:ext>
            </a:extLst>
          </p:cNvPr>
          <p:cNvGrpSpPr/>
          <p:nvPr/>
        </p:nvGrpSpPr>
        <p:grpSpPr>
          <a:xfrm>
            <a:off x="2552109" y="4488030"/>
            <a:ext cx="1320103" cy="378970"/>
            <a:chOff x="2051720" y="4571490"/>
            <a:chExt cx="1320103" cy="37897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283182-0E34-4876-9DAD-14FF7879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201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36C381-3633-49F2-B7B5-D1E0612EEAAC}"/>
              </a:ext>
            </a:extLst>
          </p:cNvPr>
          <p:cNvGrpSpPr/>
          <p:nvPr/>
        </p:nvGrpSpPr>
        <p:grpSpPr>
          <a:xfrm>
            <a:off x="3396834" y="4228117"/>
            <a:ext cx="1339474" cy="378970"/>
            <a:chOff x="2051720" y="4571490"/>
            <a:chExt cx="1339474" cy="37897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B98BD2-B656-4FE1-80B7-2DE97E26750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C59EAC-D8BF-4714-A8D9-7A3B8B5EF153}"/>
              </a:ext>
            </a:extLst>
          </p:cNvPr>
          <p:cNvGrpSpPr/>
          <p:nvPr/>
        </p:nvGrpSpPr>
        <p:grpSpPr>
          <a:xfrm>
            <a:off x="5132352" y="4024088"/>
            <a:ext cx="648072" cy="408057"/>
            <a:chOff x="1990266" y="4542403"/>
            <a:chExt cx="648072" cy="40805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0BD789-C12E-4AB9-BE12-8B5D3BF0C1CC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392F7C-2A14-4C35-9685-01F7E0EF58E6}"/>
              </a:ext>
            </a:extLst>
          </p:cNvPr>
          <p:cNvGrpSpPr/>
          <p:nvPr/>
        </p:nvGrpSpPr>
        <p:grpSpPr>
          <a:xfrm>
            <a:off x="4714324" y="3696336"/>
            <a:ext cx="1339474" cy="378970"/>
            <a:chOff x="2051720" y="4571490"/>
            <a:chExt cx="1339474" cy="37897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D0EEC0-84BE-4318-8B98-B2C7A591833A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17BB75-7350-4EBF-AD6D-A240CA2B2F73}"/>
              </a:ext>
            </a:extLst>
          </p:cNvPr>
          <p:cNvGrpSpPr/>
          <p:nvPr/>
        </p:nvGrpSpPr>
        <p:grpSpPr>
          <a:xfrm>
            <a:off x="5616291" y="3481242"/>
            <a:ext cx="1007681" cy="378970"/>
            <a:chOff x="2051720" y="4571490"/>
            <a:chExt cx="1007681" cy="378970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5D01C5A-A995-4B32-84F1-44EA68C2D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0822"/>
              <a:ext cx="847571" cy="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F1757D-3FDE-4A99-B651-9826D2686390}"/>
              </a:ext>
            </a:extLst>
          </p:cNvPr>
          <p:cNvGrpSpPr/>
          <p:nvPr/>
        </p:nvGrpSpPr>
        <p:grpSpPr>
          <a:xfrm>
            <a:off x="6381950" y="3272627"/>
            <a:ext cx="648072" cy="408057"/>
            <a:chOff x="1990266" y="4542403"/>
            <a:chExt cx="648072" cy="40805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20C7BDA-CE51-40F9-AC7B-D99AEF8D283F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1A8D1FC-06EB-4A10-9F23-FE97A7248C61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1A8D1FC-06EB-4A10-9F23-FE97A7248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999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D0AFB10-DA10-4952-8717-CB8B7FB610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6084" y="1844824"/>
            <a:ext cx="7311218" cy="417634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 A greedy algorithm always makes the choice that looks best at the moment. (i.e. it makes a locally optimal choice in the hope that this choice will lead to a globally </a:t>
            </a:r>
            <a:r>
              <a:rPr lang="en-US" altLang="en-US" sz="2400">
                <a:solidFill>
                  <a:srgbClr val="000000"/>
                </a:solidFill>
              </a:rPr>
              <a:t>optimal solution). 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The objective of this section is to explores optimization problems that are solvable by greedy algorithms.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1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7143" t="-25714" r="-8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25714" r="-7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043" t="-25714" r="-7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714" t="-25714" r="-5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4493" t="-25714" r="-5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4286" t="-25714" r="-4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5942" t="-25714" r="-305797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122222" r="-48811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228571" r="-48811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4D714-CF8E-4821-AC57-50DDF227A537}"/>
              </a:ext>
            </a:extLst>
          </p:cNvPr>
          <p:cNvGrpSpPr/>
          <p:nvPr/>
        </p:nvGrpSpPr>
        <p:grpSpPr>
          <a:xfrm>
            <a:off x="2552109" y="4488030"/>
            <a:ext cx="1320103" cy="378970"/>
            <a:chOff x="2051720" y="4571490"/>
            <a:chExt cx="1320103" cy="37897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283182-0E34-4876-9DAD-14FF7879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201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36C381-3633-49F2-B7B5-D1E0612EEAAC}"/>
              </a:ext>
            </a:extLst>
          </p:cNvPr>
          <p:cNvGrpSpPr/>
          <p:nvPr/>
        </p:nvGrpSpPr>
        <p:grpSpPr>
          <a:xfrm>
            <a:off x="3396834" y="4228117"/>
            <a:ext cx="1339474" cy="378970"/>
            <a:chOff x="2051720" y="4571490"/>
            <a:chExt cx="1339474" cy="37897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B98BD2-B656-4FE1-80B7-2DE97E26750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C59EAC-D8BF-4714-A8D9-7A3B8B5EF153}"/>
              </a:ext>
            </a:extLst>
          </p:cNvPr>
          <p:cNvGrpSpPr/>
          <p:nvPr/>
        </p:nvGrpSpPr>
        <p:grpSpPr>
          <a:xfrm>
            <a:off x="5132352" y="4024088"/>
            <a:ext cx="648072" cy="408057"/>
            <a:chOff x="1990266" y="4542403"/>
            <a:chExt cx="648072" cy="40805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0BD789-C12E-4AB9-BE12-8B5D3BF0C1CC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392F7C-2A14-4C35-9685-01F7E0EF58E6}"/>
              </a:ext>
            </a:extLst>
          </p:cNvPr>
          <p:cNvGrpSpPr/>
          <p:nvPr/>
        </p:nvGrpSpPr>
        <p:grpSpPr>
          <a:xfrm>
            <a:off x="4714324" y="3696336"/>
            <a:ext cx="1339474" cy="378970"/>
            <a:chOff x="2051720" y="4571490"/>
            <a:chExt cx="1339474" cy="37897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D0EEC0-84BE-4318-8B98-B2C7A591833A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17BB75-7350-4EBF-AD6D-A240CA2B2F73}"/>
              </a:ext>
            </a:extLst>
          </p:cNvPr>
          <p:cNvGrpSpPr/>
          <p:nvPr/>
        </p:nvGrpSpPr>
        <p:grpSpPr>
          <a:xfrm>
            <a:off x="5616291" y="3481242"/>
            <a:ext cx="1007681" cy="378970"/>
            <a:chOff x="2051720" y="4571490"/>
            <a:chExt cx="1007681" cy="378970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5D01C5A-A995-4B32-84F1-44EA68C2D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0822"/>
              <a:ext cx="847571" cy="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F1757D-3FDE-4A99-B651-9826D2686390}"/>
              </a:ext>
            </a:extLst>
          </p:cNvPr>
          <p:cNvGrpSpPr/>
          <p:nvPr/>
        </p:nvGrpSpPr>
        <p:grpSpPr>
          <a:xfrm>
            <a:off x="6381950" y="3272627"/>
            <a:ext cx="648072" cy="408057"/>
            <a:chOff x="1990266" y="4542403"/>
            <a:chExt cx="648072" cy="40805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20C7BDA-CE51-40F9-AC7B-D99AEF8D283F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1A8D1FC-06EB-4A10-9F23-FE97A7248C61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1A8D1FC-06EB-4A10-9F23-FE97A7248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C558D6-B825-46A5-92E3-17C528F4B6B5}"/>
              </a:ext>
            </a:extLst>
          </p:cNvPr>
          <p:cNvGrpSpPr/>
          <p:nvPr/>
        </p:nvGrpSpPr>
        <p:grpSpPr>
          <a:xfrm>
            <a:off x="5579118" y="2956287"/>
            <a:ext cx="1748840" cy="378970"/>
            <a:chOff x="2051720" y="4571490"/>
            <a:chExt cx="1748840" cy="37897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575D66-D2BA-44C8-BCE2-9F6F815CF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0822"/>
              <a:ext cx="1748840" cy="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0716B7F-9916-49A0-8ADD-EDF4706C89F5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0716B7F-9916-49A0-8ADD-EDF4706C8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42443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7143" t="-25714" r="-8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25714" r="-7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043" t="-25714" r="-7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714" t="-25714" r="-5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4493" t="-25714" r="-5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4286" t="-25714" r="-4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5942" t="-25714" r="-305797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122222" r="-48811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228571" r="-48811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4D714-CF8E-4821-AC57-50DDF227A537}"/>
              </a:ext>
            </a:extLst>
          </p:cNvPr>
          <p:cNvGrpSpPr/>
          <p:nvPr/>
        </p:nvGrpSpPr>
        <p:grpSpPr>
          <a:xfrm>
            <a:off x="2552109" y="4488030"/>
            <a:ext cx="1320103" cy="378970"/>
            <a:chOff x="2051720" y="4571490"/>
            <a:chExt cx="1320103" cy="37897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283182-0E34-4876-9DAD-14FF7879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201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36C381-3633-49F2-B7B5-D1E0612EEAAC}"/>
              </a:ext>
            </a:extLst>
          </p:cNvPr>
          <p:cNvGrpSpPr/>
          <p:nvPr/>
        </p:nvGrpSpPr>
        <p:grpSpPr>
          <a:xfrm>
            <a:off x="3396834" y="4228117"/>
            <a:ext cx="1339474" cy="378970"/>
            <a:chOff x="2051720" y="4571490"/>
            <a:chExt cx="1339474" cy="37897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B98BD2-B656-4FE1-80B7-2DE97E26750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C59EAC-D8BF-4714-A8D9-7A3B8B5EF153}"/>
              </a:ext>
            </a:extLst>
          </p:cNvPr>
          <p:cNvGrpSpPr/>
          <p:nvPr/>
        </p:nvGrpSpPr>
        <p:grpSpPr>
          <a:xfrm>
            <a:off x="5132352" y="4024088"/>
            <a:ext cx="648072" cy="408057"/>
            <a:chOff x="1990266" y="4542403"/>
            <a:chExt cx="648072" cy="40805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0BD789-C12E-4AB9-BE12-8B5D3BF0C1CC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392F7C-2A14-4C35-9685-01F7E0EF58E6}"/>
              </a:ext>
            </a:extLst>
          </p:cNvPr>
          <p:cNvGrpSpPr/>
          <p:nvPr/>
        </p:nvGrpSpPr>
        <p:grpSpPr>
          <a:xfrm>
            <a:off x="4714324" y="3696336"/>
            <a:ext cx="1339474" cy="378970"/>
            <a:chOff x="2051720" y="4571490"/>
            <a:chExt cx="1339474" cy="37897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D0EEC0-84BE-4318-8B98-B2C7A591833A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17BB75-7350-4EBF-AD6D-A240CA2B2F73}"/>
              </a:ext>
            </a:extLst>
          </p:cNvPr>
          <p:cNvGrpSpPr/>
          <p:nvPr/>
        </p:nvGrpSpPr>
        <p:grpSpPr>
          <a:xfrm>
            <a:off x="5616291" y="3481242"/>
            <a:ext cx="1007681" cy="378970"/>
            <a:chOff x="2051720" y="4571490"/>
            <a:chExt cx="1007681" cy="378970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5D01C5A-A995-4B32-84F1-44EA68C2D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0822"/>
              <a:ext cx="847571" cy="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F1757D-3FDE-4A99-B651-9826D2686390}"/>
              </a:ext>
            </a:extLst>
          </p:cNvPr>
          <p:cNvGrpSpPr/>
          <p:nvPr/>
        </p:nvGrpSpPr>
        <p:grpSpPr>
          <a:xfrm>
            <a:off x="6381950" y="3272627"/>
            <a:ext cx="648072" cy="408057"/>
            <a:chOff x="1990266" y="4542403"/>
            <a:chExt cx="648072" cy="40805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20C7BDA-CE51-40F9-AC7B-D99AEF8D283F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1A8D1FC-06EB-4A10-9F23-FE97A7248C61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1A8D1FC-06EB-4A10-9F23-FE97A7248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C558D6-B825-46A5-92E3-17C528F4B6B5}"/>
              </a:ext>
            </a:extLst>
          </p:cNvPr>
          <p:cNvGrpSpPr/>
          <p:nvPr/>
        </p:nvGrpSpPr>
        <p:grpSpPr>
          <a:xfrm>
            <a:off x="5579118" y="2956287"/>
            <a:ext cx="1748840" cy="378970"/>
            <a:chOff x="2051720" y="4571490"/>
            <a:chExt cx="1748840" cy="37897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575D66-D2BA-44C8-BCE2-9F6F815CF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0822"/>
              <a:ext cx="1748840" cy="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0716B7F-9916-49A0-8ADD-EDF4706C89F5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0716B7F-9916-49A0-8ADD-EDF4706C8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1E62DE6-096C-4D4A-AA3B-905378A6A35D}"/>
              </a:ext>
            </a:extLst>
          </p:cNvPr>
          <p:cNvGrpSpPr/>
          <p:nvPr/>
        </p:nvGrpSpPr>
        <p:grpSpPr>
          <a:xfrm>
            <a:off x="6884196" y="2730787"/>
            <a:ext cx="864099" cy="369332"/>
            <a:chOff x="2051717" y="4592946"/>
            <a:chExt cx="864099" cy="36933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77C463A-841C-4BD5-AE54-2862CAF5A67C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ED9B153-7D5D-42CA-BA1B-BF94F6F84F5C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ED9B153-7D5D-42CA-BA1B-BF94F6F84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138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0579564"/>
                  </p:ext>
                </p:extLst>
              </p:nvPr>
            </p:nvGraphicFramePr>
            <p:xfrm>
              <a:off x="1150198" y="1843596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0579564"/>
                  </p:ext>
                </p:extLst>
              </p:nvPr>
            </p:nvGraphicFramePr>
            <p:xfrm>
              <a:off x="1150198" y="1843596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5714" r="-911594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5714" r="-7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5714" r="-6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5714" r="-6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5714" r="-5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5714" r="-4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5714" r="-3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22222" r="-48472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28571" r="-48472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4D714-CF8E-4821-AC57-50DDF227A537}"/>
              </a:ext>
            </a:extLst>
          </p:cNvPr>
          <p:cNvGrpSpPr/>
          <p:nvPr/>
        </p:nvGrpSpPr>
        <p:grpSpPr>
          <a:xfrm>
            <a:off x="2552109" y="4488030"/>
            <a:ext cx="1320103" cy="378970"/>
            <a:chOff x="2051720" y="4571490"/>
            <a:chExt cx="1320103" cy="37897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283182-0E34-4876-9DAD-14FF7879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201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36C381-3633-49F2-B7B5-D1E0612EEAAC}"/>
              </a:ext>
            </a:extLst>
          </p:cNvPr>
          <p:cNvGrpSpPr/>
          <p:nvPr/>
        </p:nvGrpSpPr>
        <p:grpSpPr>
          <a:xfrm>
            <a:off x="3396834" y="4228117"/>
            <a:ext cx="1339474" cy="378970"/>
            <a:chOff x="2051720" y="4571490"/>
            <a:chExt cx="1339474" cy="37897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B98BD2-B656-4FE1-80B7-2DE97E26750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C59EAC-D8BF-4714-A8D9-7A3B8B5EF153}"/>
              </a:ext>
            </a:extLst>
          </p:cNvPr>
          <p:cNvGrpSpPr/>
          <p:nvPr/>
        </p:nvGrpSpPr>
        <p:grpSpPr>
          <a:xfrm>
            <a:off x="5132352" y="4024088"/>
            <a:ext cx="648072" cy="408057"/>
            <a:chOff x="1990266" y="4542403"/>
            <a:chExt cx="648072" cy="40805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0BD789-C12E-4AB9-BE12-8B5D3BF0C1CC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392F7C-2A14-4C35-9685-01F7E0EF58E6}"/>
              </a:ext>
            </a:extLst>
          </p:cNvPr>
          <p:cNvGrpSpPr/>
          <p:nvPr/>
        </p:nvGrpSpPr>
        <p:grpSpPr>
          <a:xfrm>
            <a:off x="4714324" y="3696336"/>
            <a:ext cx="1339474" cy="378970"/>
            <a:chOff x="2051720" y="4571490"/>
            <a:chExt cx="1339474" cy="37897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D0EEC0-84BE-4318-8B98-B2C7A591833A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17BB75-7350-4EBF-AD6D-A240CA2B2F73}"/>
              </a:ext>
            </a:extLst>
          </p:cNvPr>
          <p:cNvGrpSpPr/>
          <p:nvPr/>
        </p:nvGrpSpPr>
        <p:grpSpPr>
          <a:xfrm>
            <a:off x="5616291" y="3481242"/>
            <a:ext cx="1007681" cy="378970"/>
            <a:chOff x="2051720" y="4571490"/>
            <a:chExt cx="1007681" cy="378970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5D01C5A-A995-4B32-84F1-44EA68C2D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0822"/>
              <a:ext cx="847571" cy="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F1757D-3FDE-4A99-B651-9826D2686390}"/>
              </a:ext>
            </a:extLst>
          </p:cNvPr>
          <p:cNvGrpSpPr/>
          <p:nvPr/>
        </p:nvGrpSpPr>
        <p:grpSpPr>
          <a:xfrm>
            <a:off x="6381950" y="3272627"/>
            <a:ext cx="648072" cy="408057"/>
            <a:chOff x="1990266" y="4542403"/>
            <a:chExt cx="648072" cy="40805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20C7BDA-CE51-40F9-AC7B-D99AEF8D283F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1A8D1FC-06EB-4A10-9F23-FE97A7248C61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1A8D1FC-06EB-4A10-9F23-FE97A7248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C558D6-B825-46A5-92E3-17C528F4B6B5}"/>
              </a:ext>
            </a:extLst>
          </p:cNvPr>
          <p:cNvGrpSpPr/>
          <p:nvPr/>
        </p:nvGrpSpPr>
        <p:grpSpPr>
          <a:xfrm>
            <a:off x="5579118" y="2956287"/>
            <a:ext cx="1748840" cy="378970"/>
            <a:chOff x="2051720" y="4571490"/>
            <a:chExt cx="1748840" cy="37897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575D66-D2BA-44C8-BCE2-9F6F815CF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0822"/>
              <a:ext cx="1748840" cy="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0716B7F-9916-49A0-8ADD-EDF4706C89F5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0716B7F-9916-49A0-8ADD-EDF4706C8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1E62DE6-096C-4D4A-AA3B-905378A6A35D}"/>
              </a:ext>
            </a:extLst>
          </p:cNvPr>
          <p:cNvGrpSpPr/>
          <p:nvPr/>
        </p:nvGrpSpPr>
        <p:grpSpPr>
          <a:xfrm>
            <a:off x="6884196" y="2730787"/>
            <a:ext cx="864099" cy="369332"/>
            <a:chOff x="2051717" y="4592946"/>
            <a:chExt cx="864099" cy="36933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77C463A-841C-4BD5-AE54-2862CAF5A67C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ED9B153-7D5D-42CA-BA1B-BF94F6F84F5C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ED9B153-7D5D-42CA-BA1B-BF94F6F84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1BC1483-C906-46AE-B893-1EBF3DBCB6FC}"/>
              </a:ext>
            </a:extLst>
          </p:cNvPr>
          <p:cNvSpPr/>
          <p:nvPr/>
        </p:nvSpPr>
        <p:spPr>
          <a:xfrm>
            <a:off x="2289372" y="4991795"/>
            <a:ext cx="43071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D36391F-5D31-4B27-8F16-12C81D58EF27}"/>
              </a:ext>
            </a:extLst>
          </p:cNvPr>
          <p:cNvSpPr/>
          <p:nvPr/>
        </p:nvSpPr>
        <p:spPr>
          <a:xfrm>
            <a:off x="6562286" y="3293520"/>
            <a:ext cx="394017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7F940C7-10F8-4618-A4DA-A17A7AE7DD47}"/>
              </a:ext>
            </a:extLst>
          </p:cNvPr>
          <p:cNvSpPr/>
          <p:nvPr/>
        </p:nvSpPr>
        <p:spPr>
          <a:xfrm>
            <a:off x="6104460" y="3521536"/>
            <a:ext cx="394017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D5D3975-E5B0-4CAD-AB12-BAFD1CC7C097}"/>
              </a:ext>
            </a:extLst>
          </p:cNvPr>
          <p:cNvSpPr/>
          <p:nvPr/>
        </p:nvSpPr>
        <p:spPr>
          <a:xfrm>
            <a:off x="5268609" y="4084945"/>
            <a:ext cx="40380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3C642C9-B30C-4506-BA44-2261A300FA9C}"/>
              </a:ext>
            </a:extLst>
          </p:cNvPr>
          <p:cNvSpPr/>
          <p:nvPr/>
        </p:nvSpPr>
        <p:spPr>
          <a:xfrm>
            <a:off x="3928189" y="4245567"/>
            <a:ext cx="39572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DA8A201-7468-4654-9512-9C5B74B09E95}"/>
              </a:ext>
            </a:extLst>
          </p:cNvPr>
          <p:cNvSpPr/>
          <p:nvPr/>
        </p:nvSpPr>
        <p:spPr>
          <a:xfrm>
            <a:off x="3050856" y="4815854"/>
            <a:ext cx="397350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E2ECA23-A557-4AE4-8790-6DDA392D9231}"/>
              </a:ext>
            </a:extLst>
          </p:cNvPr>
          <p:cNvSpPr/>
          <p:nvPr/>
        </p:nvSpPr>
        <p:spPr>
          <a:xfrm>
            <a:off x="7023888" y="2740173"/>
            <a:ext cx="416179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088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50" y="980650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50198" y="1843596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50198" y="1843596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5714" r="-911594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5714" r="-7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5714" r="-6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5714" r="-6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5714" r="-5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5714" r="-4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5714" r="-3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22222" r="-48472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28571" r="-48472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4D714-CF8E-4821-AC57-50DDF227A537}"/>
              </a:ext>
            </a:extLst>
          </p:cNvPr>
          <p:cNvGrpSpPr/>
          <p:nvPr/>
        </p:nvGrpSpPr>
        <p:grpSpPr>
          <a:xfrm>
            <a:off x="2552109" y="4488030"/>
            <a:ext cx="1320103" cy="378970"/>
            <a:chOff x="2051720" y="4571490"/>
            <a:chExt cx="1320103" cy="37897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283182-0E34-4876-9DAD-14FF7879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201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36C381-3633-49F2-B7B5-D1E0612EEAAC}"/>
              </a:ext>
            </a:extLst>
          </p:cNvPr>
          <p:cNvGrpSpPr/>
          <p:nvPr/>
        </p:nvGrpSpPr>
        <p:grpSpPr>
          <a:xfrm>
            <a:off x="3396834" y="4228117"/>
            <a:ext cx="1339474" cy="378970"/>
            <a:chOff x="2051720" y="4571490"/>
            <a:chExt cx="1339474" cy="37897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B98BD2-B656-4FE1-80B7-2DE97E26750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C59EAC-D8BF-4714-A8D9-7A3B8B5EF153}"/>
              </a:ext>
            </a:extLst>
          </p:cNvPr>
          <p:cNvGrpSpPr/>
          <p:nvPr/>
        </p:nvGrpSpPr>
        <p:grpSpPr>
          <a:xfrm>
            <a:off x="5132352" y="4024088"/>
            <a:ext cx="648072" cy="408057"/>
            <a:chOff x="1990266" y="4542403"/>
            <a:chExt cx="648072" cy="40805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0BD789-C12E-4AB9-BE12-8B5D3BF0C1CC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392F7C-2A14-4C35-9685-01F7E0EF58E6}"/>
              </a:ext>
            </a:extLst>
          </p:cNvPr>
          <p:cNvGrpSpPr/>
          <p:nvPr/>
        </p:nvGrpSpPr>
        <p:grpSpPr>
          <a:xfrm>
            <a:off x="4714324" y="3696336"/>
            <a:ext cx="1339474" cy="378970"/>
            <a:chOff x="2051720" y="4571490"/>
            <a:chExt cx="1339474" cy="37897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D0EEC0-84BE-4318-8B98-B2C7A591833A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17BB75-7350-4EBF-AD6D-A240CA2B2F73}"/>
              </a:ext>
            </a:extLst>
          </p:cNvPr>
          <p:cNvGrpSpPr/>
          <p:nvPr/>
        </p:nvGrpSpPr>
        <p:grpSpPr>
          <a:xfrm>
            <a:off x="5616291" y="3481242"/>
            <a:ext cx="1007681" cy="378970"/>
            <a:chOff x="2051720" y="4571490"/>
            <a:chExt cx="1007681" cy="378970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5D01C5A-A995-4B32-84F1-44EA68C2D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0822"/>
              <a:ext cx="847571" cy="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F1757D-3FDE-4A99-B651-9826D2686390}"/>
              </a:ext>
            </a:extLst>
          </p:cNvPr>
          <p:cNvGrpSpPr/>
          <p:nvPr/>
        </p:nvGrpSpPr>
        <p:grpSpPr>
          <a:xfrm>
            <a:off x="6381950" y="3272627"/>
            <a:ext cx="648072" cy="408057"/>
            <a:chOff x="1990266" y="4542403"/>
            <a:chExt cx="648072" cy="40805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20C7BDA-CE51-40F9-AC7B-D99AEF8D283F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1A8D1FC-06EB-4A10-9F23-FE97A7248C61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1A8D1FC-06EB-4A10-9F23-FE97A7248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C558D6-B825-46A5-92E3-17C528F4B6B5}"/>
              </a:ext>
            </a:extLst>
          </p:cNvPr>
          <p:cNvGrpSpPr/>
          <p:nvPr/>
        </p:nvGrpSpPr>
        <p:grpSpPr>
          <a:xfrm>
            <a:off x="5579118" y="2956287"/>
            <a:ext cx="1748840" cy="378970"/>
            <a:chOff x="2051720" y="4571490"/>
            <a:chExt cx="1748840" cy="37897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575D66-D2BA-44C8-BCE2-9F6F815CF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0822"/>
              <a:ext cx="1748840" cy="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0716B7F-9916-49A0-8ADD-EDF4706C89F5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0716B7F-9916-49A0-8ADD-EDF4706C8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1E62DE6-096C-4D4A-AA3B-905378A6A35D}"/>
              </a:ext>
            </a:extLst>
          </p:cNvPr>
          <p:cNvGrpSpPr/>
          <p:nvPr/>
        </p:nvGrpSpPr>
        <p:grpSpPr>
          <a:xfrm>
            <a:off x="6884196" y="2730787"/>
            <a:ext cx="864099" cy="369332"/>
            <a:chOff x="2051717" y="4592946"/>
            <a:chExt cx="864099" cy="36933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77C463A-841C-4BD5-AE54-2862CAF5A67C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ED9B153-7D5D-42CA-BA1B-BF94F6F84F5C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ED9B153-7D5D-42CA-BA1B-BF94F6F84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1BC1483-C906-46AE-B893-1EBF3DBCB6FC}"/>
              </a:ext>
            </a:extLst>
          </p:cNvPr>
          <p:cNvSpPr/>
          <p:nvPr/>
        </p:nvSpPr>
        <p:spPr>
          <a:xfrm>
            <a:off x="2289372" y="4991795"/>
            <a:ext cx="43071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D36391F-5D31-4B27-8F16-12C81D58EF27}"/>
              </a:ext>
            </a:extLst>
          </p:cNvPr>
          <p:cNvSpPr/>
          <p:nvPr/>
        </p:nvSpPr>
        <p:spPr>
          <a:xfrm>
            <a:off x="6562286" y="3293520"/>
            <a:ext cx="394017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7F940C7-10F8-4618-A4DA-A17A7AE7DD47}"/>
              </a:ext>
            </a:extLst>
          </p:cNvPr>
          <p:cNvSpPr/>
          <p:nvPr/>
        </p:nvSpPr>
        <p:spPr>
          <a:xfrm>
            <a:off x="6104460" y="3521536"/>
            <a:ext cx="394017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D5D3975-E5B0-4CAD-AB12-BAFD1CC7C097}"/>
              </a:ext>
            </a:extLst>
          </p:cNvPr>
          <p:cNvSpPr/>
          <p:nvPr/>
        </p:nvSpPr>
        <p:spPr>
          <a:xfrm>
            <a:off x="5268609" y="4084945"/>
            <a:ext cx="40380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3C642C9-B30C-4506-BA44-2261A300FA9C}"/>
              </a:ext>
            </a:extLst>
          </p:cNvPr>
          <p:cNvSpPr/>
          <p:nvPr/>
        </p:nvSpPr>
        <p:spPr>
          <a:xfrm>
            <a:off x="3928189" y="4245567"/>
            <a:ext cx="39572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DA8A201-7468-4654-9512-9C5B74B09E95}"/>
              </a:ext>
            </a:extLst>
          </p:cNvPr>
          <p:cNvSpPr/>
          <p:nvPr/>
        </p:nvSpPr>
        <p:spPr>
          <a:xfrm>
            <a:off x="3050856" y="4815854"/>
            <a:ext cx="397350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E2ECA23-A557-4AE4-8790-6DDA392D9231}"/>
              </a:ext>
            </a:extLst>
          </p:cNvPr>
          <p:cNvSpPr/>
          <p:nvPr/>
        </p:nvSpPr>
        <p:spPr>
          <a:xfrm>
            <a:off x="7023888" y="2740173"/>
            <a:ext cx="416179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D028F8-B6F2-4AD9-929E-123F6B4BB363}"/>
                  </a:ext>
                </a:extLst>
              </p:cNvPr>
              <p:cNvSpPr txBox="1"/>
              <p:nvPr/>
            </p:nvSpPr>
            <p:spPr>
              <a:xfrm rot="19956772">
                <a:off x="1279781" y="3402665"/>
                <a:ext cx="5688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The solution is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</a:t>
                </a:r>
                <a:r>
                  <a:rPr lang="en-IN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I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D028F8-B6F2-4AD9-929E-123F6B4B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56772">
                <a:off x="1279781" y="3402665"/>
                <a:ext cx="5688477" cy="461665"/>
              </a:xfrm>
              <a:prstGeom prst="rect">
                <a:avLst/>
              </a:prstGeom>
              <a:blipFill>
                <a:blip r:embed="rId14"/>
                <a:stretch>
                  <a:fillRect l="-462" b="-2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096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Example 2: Find the optimal set in the given activity selection problem.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CB7D03B-DD2E-4AB3-ABAC-36237FF79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814041"/>
                  </p:ext>
                </p:extLst>
              </p:nvPr>
            </p:nvGraphicFramePr>
            <p:xfrm>
              <a:off x="1619672" y="2708920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CB7D03B-DD2E-4AB3-ABAC-36237FF79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814041"/>
                  </p:ext>
                </p:extLst>
              </p:nvPr>
            </p:nvGraphicFramePr>
            <p:xfrm>
              <a:off x="1619672" y="2708920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8140" t="-22951" r="-905814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4598" t="-22951" r="-795402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9302" t="-22951" r="-7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9302" t="-22951" r="-6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2299" t="-22951" r="-49770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0465" t="-22951" r="-4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0465" t="-22951" r="-3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10465" t="-22951" r="-2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98851" t="-22951" r="-10114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11628" t="-22951" r="-232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2" t="-120968" r="-485955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2" t="-224590" r="-48595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207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First arraigning the following activities in increasing order on their finishing 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CB7D03B-DD2E-4AB3-ABAC-36237FF79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328555"/>
                  </p:ext>
                </p:extLst>
              </p:nvPr>
            </p:nvGraphicFramePr>
            <p:xfrm>
              <a:off x="1547664" y="2996952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CB7D03B-DD2E-4AB3-ABAC-36237FF79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328555"/>
                  </p:ext>
                </p:extLst>
              </p:nvPr>
            </p:nvGraphicFramePr>
            <p:xfrm>
              <a:off x="1547664" y="2996952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8140" t="-21311" r="-905814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4598" t="-21311" r="-795402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9302" t="-21311" r="-7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9302" t="-21311" r="-6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2299" t="-21311" r="-49770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0465" t="-21311" r="-4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0465" t="-21311" r="-3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10465" t="-21311" r="-2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98851" t="-21311" r="-10114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11628" t="-21311" r="-232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2" t="-119355" r="-485955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2" t="-222951" r="-48595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3CD7CD7-628A-469D-8A8F-EA58189D51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9192096"/>
                  </p:ext>
                </p:extLst>
              </p:nvPr>
            </p:nvGraphicFramePr>
            <p:xfrm>
              <a:off x="1547664" y="4498963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3CD7CD7-628A-469D-8A8F-EA58189D51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9192096"/>
                  </p:ext>
                </p:extLst>
              </p:nvPr>
            </p:nvGraphicFramePr>
            <p:xfrm>
              <a:off x="1547664" y="4498963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08140" t="-22951" r="-905814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04598" t="-22951" r="-795402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9302" t="-22951" r="-704651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09302" t="-22951" r="-604651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02299" t="-22951" r="-497701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10465" t="-22951" r="-403488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10465" t="-22951" r="-303488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910465" t="-22951" r="-203488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998851" t="-22951" r="-101149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111628" t="-22951" r="-2326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2" t="-122951" r="-485955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2" t="-222951" r="-48595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BA95176F-CCB9-4893-B53F-B18BBC0F6ED6}"/>
              </a:ext>
            </a:extLst>
          </p:cNvPr>
          <p:cNvSpPr/>
          <p:nvPr/>
        </p:nvSpPr>
        <p:spPr>
          <a:xfrm>
            <a:off x="871342" y="4077072"/>
            <a:ext cx="432048" cy="792088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315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4947044"/>
                  </p:ext>
                </p:extLst>
              </p:nvPr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4947044"/>
                  </p:ext>
                </p:extLst>
              </p:nvPr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087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B0BA2-F58E-41BB-A9A0-A84C5B93A66C}"/>
              </a:ext>
            </a:extLst>
          </p:cNvPr>
          <p:cNvGrpSpPr/>
          <p:nvPr/>
        </p:nvGrpSpPr>
        <p:grpSpPr>
          <a:xfrm>
            <a:off x="2985133" y="4736573"/>
            <a:ext cx="432688" cy="369332"/>
            <a:chOff x="2483128" y="4592946"/>
            <a:chExt cx="432688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5C9BBD-DC6E-4259-8D87-E1ACAD8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0625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7346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B0BA2-F58E-41BB-A9A0-A84C5B93A66C}"/>
              </a:ext>
            </a:extLst>
          </p:cNvPr>
          <p:cNvGrpSpPr/>
          <p:nvPr/>
        </p:nvGrpSpPr>
        <p:grpSpPr>
          <a:xfrm>
            <a:off x="2985133" y="4736573"/>
            <a:ext cx="432688" cy="369332"/>
            <a:chOff x="2483128" y="4592946"/>
            <a:chExt cx="432688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5C9BBD-DC6E-4259-8D87-E1ACAD8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0625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B94DB8-024C-4B1B-99A5-4C8210922E60}"/>
              </a:ext>
            </a:extLst>
          </p:cNvPr>
          <p:cNvGrpSpPr/>
          <p:nvPr/>
        </p:nvGrpSpPr>
        <p:grpSpPr>
          <a:xfrm>
            <a:off x="2117017" y="4332371"/>
            <a:ext cx="1750855" cy="404202"/>
            <a:chOff x="2483128" y="4558076"/>
            <a:chExt cx="1750855" cy="40420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7FE393-45B7-436D-9D15-35984A5DC70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508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27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B0BA2-F58E-41BB-A9A0-A84C5B93A66C}"/>
              </a:ext>
            </a:extLst>
          </p:cNvPr>
          <p:cNvGrpSpPr/>
          <p:nvPr/>
        </p:nvGrpSpPr>
        <p:grpSpPr>
          <a:xfrm>
            <a:off x="2985133" y="4736573"/>
            <a:ext cx="432688" cy="369332"/>
            <a:chOff x="2483128" y="4592946"/>
            <a:chExt cx="432688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5C9BBD-DC6E-4259-8D87-E1ACAD8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0625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B94DB8-024C-4B1B-99A5-4C8210922E60}"/>
              </a:ext>
            </a:extLst>
          </p:cNvPr>
          <p:cNvGrpSpPr/>
          <p:nvPr/>
        </p:nvGrpSpPr>
        <p:grpSpPr>
          <a:xfrm>
            <a:off x="2117017" y="4332371"/>
            <a:ext cx="1750855" cy="404202"/>
            <a:chOff x="2483128" y="4558076"/>
            <a:chExt cx="1750855" cy="40420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7FE393-45B7-436D-9D15-35984A5DC70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508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0CA078-8E9A-467F-8145-0B2F424E0F52}"/>
              </a:ext>
            </a:extLst>
          </p:cNvPr>
          <p:cNvGrpSpPr/>
          <p:nvPr/>
        </p:nvGrpSpPr>
        <p:grpSpPr>
          <a:xfrm>
            <a:off x="3407731" y="4097538"/>
            <a:ext cx="896529" cy="404202"/>
            <a:chOff x="2483128" y="4558076"/>
            <a:chExt cx="896529" cy="40420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5B99F5-76E3-4E40-B933-1ACC61BED20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2852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rgbClr val="080808"/>
                </a:solidFill>
              </a:rPr>
              <a:t>In mathematics, computer science and economics, an optimization problem is the problem of finding the best solution from all feasible solutions. </a:t>
            </a:r>
          </a:p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Algorithms for optimization problems typically go through a sequence of steps, with a set of choices at each step.</a:t>
            </a:r>
          </a:p>
          <a:p>
            <a:pPr algn="just"/>
            <a:r>
              <a:rPr lang="en-US" sz="2400" dirty="0">
                <a:solidFill>
                  <a:srgbClr val="080808"/>
                </a:solidFill>
              </a:rPr>
              <a:t>Many optimization problems can be solved using a greedy approach.</a:t>
            </a:r>
          </a:p>
          <a:p>
            <a:pPr algn="just"/>
            <a:r>
              <a:rPr lang="en-US" sz="2400" dirty="0">
                <a:solidFill>
                  <a:srgbClr val="080808"/>
                </a:solidFill>
              </a:rPr>
              <a:t>Greedy algorithms are simple and straightforward.</a:t>
            </a:r>
          </a:p>
          <a:p>
            <a:pPr algn="just"/>
            <a:endParaRPr lang="en-US" altLang="en-US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65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B0BA2-F58E-41BB-A9A0-A84C5B93A66C}"/>
              </a:ext>
            </a:extLst>
          </p:cNvPr>
          <p:cNvGrpSpPr/>
          <p:nvPr/>
        </p:nvGrpSpPr>
        <p:grpSpPr>
          <a:xfrm>
            <a:off x="2985133" y="4736573"/>
            <a:ext cx="432688" cy="369332"/>
            <a:chOff x="2483128" y="4592946"/>
            <a:chExt cx="432688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5C9BBD-DC6E-4259-8D87-E1ACAD8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0625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B94DB8-024C-4B1B-99A5-4C8210922E60}"/>
              </a:ext>
            </a:extLst>
          </p:cNvPr>
          <p:cNvGrpSpPr/>
          <p:nvPr/>
        </p:nvGrpSpPr>
        <p:grpSpPr>
          <a:xfrm>
            <a:off x="2117017" y="4332371"/>
            <a:ext cx="1750855" cy="404202"/>
            <a:chOff x="2483128" y="4558076"/>
            <a:chExt cx="1750855" cy="40420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7FE393-45B7-436D-9D15-35984A5DC70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508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0CA078-8E9A-467F-8145-0B2F424E0F52}"/>
              </a:ext>
            </a:extLst>
          </p:cNvPr>
          <p:cNvGrpSpPr/>
          <p:nvPr/>
        </p:nvGrpSpPr>
        <p:grpSpPr>
          <a:xfrm>
            <a:off x="3407731" y="4097538"/>
            <a:ext cx="896529" cy="404202"/>
            <a:chOff x="2483128" y="4558076"/>
            <a:chExt cx="896529" cy="40420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5B99F5-76E3-4E40-B933-1ACC61BED20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13E6D6-2200-44FF-BEBD-4E278BD9A007}"/>
              </a:ext>
            </a:extLst>
          </p:cNvPr>
          <p:cNvGrpSpPr/>
          <p:nvPr/>
        </p:nvGrpSpPr>
        <p:grpSpPr>
          <a:xfrm>
            <a:off x="3867419" y="3767573"/>
            <a:ext cx="896529" cy="404202"/>
            <a:chOff x="2483128" y="4558076"/>
            <a:chExt cx="896529" cy="40420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A76108-8F6E-4AE2-B218-7F2D5FC27CC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93750"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6496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B0BA2-F58E-41BB-A9A0-A84C5B93A66C}"/>
              </a:ext>
            </a:extLst>
          </p:cNvPr>
          <p:cNvGrpSpPr/>
          <p:nvPr/>
        </p:nvGrpSpPr>
        <p:grpSpPr>
          <a:xfrm>
            <a:off x="2985133" y="4736573"/>
            <a:ext cx="432688" cy="369332"/>
            <a:chOff x="2483128" y="4592946"/>
            <a:chExt cx="432688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5C9BBD-DC6E-4259-8D87-E1ACAD8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0625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B94DB8-024C-4B1B-99A5-4C8210922E60}"/>
              </a:ext>
            </a:extLst>
          </p:cNvPr>
          <p:cNvGrpSpPr/>
          <p:nvPr/>
        </p:nvGrpSpPr>
        <p:grpSpPr>
          <a:xfrm>
            <a:off x="2117017" y="4332371"/>
            <a:ext cx="1750855" cy="404202"/>
            <a:chOff x="2483128" y="4558076"/>
            <a:chExt cx="1750855" cy="40420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7FE393-45B7-436D-9D15-35984A5DC70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508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0CA078-8E9A-467F-8145-0B2F424E0F52}"/>
              </a:ext>
            </a:extLst>
          </p:cNvPr>
          <p:cNvGrpSpPr/>
          <p:nvPr/>
        </p:nvGrpSpPr>
        <p:grpSpPr>
          <a:xfrm>
            <a:off x="3407731" y="4097538"/>
            <a:ext cx="896529" cy="404202"/>
            <a:chOff x="2483128" y="4558076"/>
            <a:chExt cx="896529" cy="40420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5B99F5-76E3-4E40-B933-1ACC61BED20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13E6D6-2200-44FF-BEBD-4E278BD9A007}"/>
              </a:ext>
            </a:extLst>
          </p:cNvPr>
          <p:cNvGrpSpPr/>
          <p:nvPr/>
        </p:nvGrpSpPr>
        <p:grpSpPr>
          <a:xfrm>
            <a:off x="3867419" y="3767573"/>
            <a:ext cx="896529" cy="404202"/>
            <a:chOff x="2483128" y="4558076"/>
            <a:chExt cx="896529" cy="40420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A76108-8F6E-4AE2-B218-7F2D5FC27CC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93750"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7D5F0D3-65AC-48B7-9C17-EA6DEAF678ED}"/>
              </a:ext>
            </a:extLst>
          </p:cNvPr>
          <p:cNvGrpSpPr/>
          <p:nvPr/>
        </p:nvGrpSpPr>
        <p:grpSpPr>
          <a:xfrm>
            <a:off x="4323915" y="3442479"/>
            <a:ext cx="896529" cy="404202"/>
            <a:chOff x="2483128" y="4558076"/>
            <a:chExt cx="896529" cy="40420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405196A-8CA0-44CC-9A13-0399742B89D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878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2687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B0BA2-F58E-41BB-A9A0-A84C5B93A66C}"/>
              </a:ext>
            </a:extLst>
          </p:cNvPr>
          <p:cNvGrpSpPr/>
          <p:nvPr/>
        </p:nvGrpSpPr>
        <p:grpSpPr>
          <a:xfrm>
            <a:off x="2985133" y="4736573"/>
            <a:ext cx="432688" cy="369332"/>
            <a:chOff x="2483128" y="4592946"/>
            <a:chExt cx="432688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5C9BBD-DC6E-4259-8D87-E1ACAD8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0625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B94DB8-024C-4B1B-99A5-4C8210922E60}"/>
              </a:ext>
            </a:extLst>
          </p:cNvPr>
          <p:cNvGrpSpPr/>
          <p:nvPr/>
        </p:nvGrpSpPr>
        <p:grpSpPr>
          <a:xfrm>
            <a:off x="2117017" y="4332371"/>
            <a:ext cx="1750855" cy="404202"/>
            <a:chOff x="2483128" y="4558076"/>
            <a:chExt cx="1750855" cy="40420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7FE393-45B7-436D-9D15-35984A5DC70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508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0CA078-8E9A-467F-8145-0B2F424E0F52}"/>
              </a:ext>
            </a:extLst>
          </p:cNvPr>
          <p:cNvGrpSpPr/>
          <p:nvPr/>
        </p:nvGrpSpPr>
        <p:grpSpPr>
          <a:xfrm>
            <a:off x="3407731" y="4097538"/>
            <a:ext cx="896529" cy="404202"/>
            <a:chOff x="2483128" y="4558076"/>
            <a:chExt cx="896529" cy="40420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5B99F5-76E3-4E40-B933-1ACC61BED20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13E6D6-2200-44FF-BEBD-4E278BD9A007}"/>
              </a:ext>
            </a:extLst>
          </p:cNvPr>
          <p:cNvGrpSpPr/>
          <p:nvPr/>
        </p:nvGrpSpPr>
        <p:grpSpPr>
          <a:xfrm>
            <a:off x="3867419" y="3767573"/>
            <a:ext cx="896529" cy="404202"/>
            <a:chOff x="2483128" y="4558076"/>
            <a:chExt cx="896529" cy="40420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A76108-8F6E-4AE2-B218-7F2D5FC27CC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93750"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7D5F0D3-65AC-48B7-9C17-EA6DEAF678ED}"/>
              </a:ext>
            </a:extLst>
          </p:cNvPr>
          <p:cNvGrpSpPr/>
          <p:nvPr/>
        </p:nvGrpSpPr>
        <p:grpSpPr>
          <a:xfrm>
            <a:off x="4323915" y="3442479"/>
            <a:ext cx="896529" cy="404202"/>
            <a:chOff x="2483128" y="4558076"/>
            <a:chExt cx="896529" cy="40420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405196A-8CA0-44CC-9A13-0399742B89D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878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6DD4C7-6920-494B-96C4-DDDC41F961F7}"/>
              </a:ext>
            </a:extLst>
          </p:cNvPr>
          <p:cNvGrpSpPr/>
          <p:nvPr/>
        </p:nvGrpSpPr>
        <p:grpSpPr>
          <a:xfrm>
            <a:off x="5167718" y="3258124"/>
            <a:ext cx="896529" cy="404202"/>
            <a:chOff x="2483128" y="4558076"/>
            <a:chExt cx="896529" cy="404202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0851598-E2D0-4302-BF2C-64798ED4C6B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CA9D27-9666-48EE-80D2-00F20C8E6E9A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CA9D27-9666-48EE-80D2-00F20C8E6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8310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B0BA2-F58E-41BB-A9A0-A84C5B93A66C}"/>
              </a:ext>
            </a:extLst>
          </p:cNvPr>
          <p:cNvGrpSpPr/>
          <p:nvPr/>
        </p:nvGrpSpPr>
        <p:grpSpPr>
          <a:xfrm>
            <a:off x="2985133" y="4736573"/>
            <a:ext cx="432688" cy="369332"/>
            <a:chOff x="2483128" y="4592946"/>
            <a:chExt cx="432688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5C9BBD-DC6E-4259-8D87-E1ACAD8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0625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B94DB8-024C-4B1B-99A5-4C8210922E60}"/>
              </a:ext>
            </a:extLst>
          </p:cNvPr>
          <p:cNvGrpSpPr/>
          <p:nvPr/>
        </p:nvGrpSpPr>
        <p:grpSpPr>
          <a:xfrm>
            <a:off x="2117017" y="4332371"/>
            <a:ext cx="1750855" cy="404202"/>
            <a:chOff x="2483128" y="4558076"/>
            <a:chExt cx="1750855" cy="40420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7FE393-45B7-436D-9D15-35984A5DC70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508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0CA078-8E9A-467F-8145-0B2F424E0F52}"/>
              </a:ext>
            </a:extLst>
          </p:cNvPr>
          <p:cNvGrpSpPr/>
          <p:nvPr/>
        </p:nvGrpSpPr>
        <p:grpSpPr>
          <a:xfrm>
            <a:off x="3407731" y="4097538"/>
            <a:ext cx="896529" cy="404202"/>
            <a:chOff x="2483128" y="4558076"/>
            <a:chExt cx="896529" cy="40420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5B99F5-76E3-4E40-B933-1ACC61BED20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13E6D6-2200-44FF-BEBD-4E278BD9A007}"/>
              </a:ext>
            </a:extLst>
          </p:cNvPr>
          <p:cNvGrpSpPr/>
          <p:nvPr/>
        </p:nvGrpSpPr>
        <p:grpSpPr>
          <a:xfrm>
            <a:off x="3867419" y="3767573"/>
            <a:ext cx="896529" cy="404202"/>
            <a:chOff x="2483128" y="4558076"/>
            <a:chExt cx="896529" cy="40420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A76108-8F6E-4AE2-B218-7F2D5FC27CC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93750"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7D5F0D3-65AC-48B7-9C17-EA6DEAF678ED}"/>
              </a:ext>
            </a:extLst>
          </p:cNvPr>
          <p:cNvGrpSpPr/>
          <p:nvPr/>
        </p:nvGrpSpPr>
        <p:grpSpPr>
          <a:xfrm>
            <a:off x="4323915" y="3442479"/>
            <a:ext cx="896529" cy="404202"/>
            <a:chOff x="2483128" y="4558076"/>
            <a:chExt cx="896529" cy="40420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405196A-8CA0-44CC-9A13-0399742B89D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878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6DD4C7-6920-494B-96C4-DDDC41F961F7}"/>
              </a:ext>
            </a:extLst>
          </p:cNvPr>
          <p:cNvGrpSpPr/>
          <p:nvPr/>
        </p:nvGrpSpPr>
        <p:grpSpPr>
          <a:xfrm>
            <a:off x="5167718" y="3258124"/>
            <a:ext cx="896529" cy="404202"/>
            <a:chOff x="2483128" y="4558076"/>
            <a:chExt cx="896529" cy="404202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0851598-E2D0-4302-BF2C-64798ED4C6B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CA9D27-9666-48EE-80D2-00F20C8E6E9A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CA9D27-9666-48EE-80D2-00F20C8E6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1891A0E-3A27-4C30-B025-5830DE6A78A1}"/>
              </a:ext>
            </a:extLst>
          </p:cNvPr>
          <p:cNvGrpSpPr/>
          <p:nvPr/>
        </p:nvGrpSpPr>
        <p:grpSpPr>
          <a:xfrm>
            <a:off x="4730373" y="2993573"/>
            <a:ext cx="1733489" cy="404202"/>
            <a:chOff x="2483128" y="4558076"/>
            <a:chExt cx="1733489" cy="404202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615D2BB-A450-45B2-A5EE-A8C68483583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334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91FFD36-1A5A-4E16-BE3B-BF5BA747B9E6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91FFD36-1A5A-4E16-BE3B-BF5BA747B9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4464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B0BA2-F58E-41BB-A9A0-A84C5B93A66C}"/>
              </a:ext>
            </a:extLst>
          </p:cNvPr>
          <p:cNvGrpSpPr/>
          <p:nvPr/>
        </p:nvGrpSpPr>
        <p:grpSpPr>
          <a:xfrm>
            <a:off x="2985133" y="4736573"/>
            <a:ext cx="432688" cy="369332"/>
            <a:chOff x="2483128" y="4592946"/>
            <a:chExt cx="432688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5C9BBD-DC6E-4259-8D87-E1ACAD8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0625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B94DB8-024C-4B1B-99A5-4C8210922E60}"/>
              </a:ext>
            </a:extLst>
          </p:cNvPr>
          <p:cNvGrpSpPr/>
          <p:nvPr/>
        </p:nvGrpSpPr>
        <p:grpSpPr>
          <a:xfrm>
            <a:off x="2117017" y="4332371"/>
            <a:ext cx="1750855" cy="404202"/>
            <a:chOff x="2483128" y="4558076"/>
            <a:chExt cx="1750855" cy="40420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7FE393-45B7-436D-9D15-35984A5DC70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508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0CA078-8E9A-467F-8145-0B2F424E0F52}"/>
              </a:ext>
            </a:extLst>
          </p:cNvPr>
          <p:cNvGrpSpPr/>
          <p:nvPr/>
        </p:nvGrpSpPr>
        <p:grpSpPr>
          <a:xfrm>
            <a:off x="3407731" y="4097538"/>
            <a:ext cx="896529" cy="404202"/>
            <a:chOff x="2483128" y="4558076"/>
            <a:chExt cx="896529" cy="40420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5B99F5-76E3-4E40-B933-1ACC61BED20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13E6D6-2200-44FF-BEBD-4E278BD9A007}"/>
              </a:ext>
            </a:extLst>
          </p:cNvPr>
          <p:cNvGrpSpPr/>
          <p:nvPr/>
        </p:nvGrpSpPr>
        <p:grpSpPr>
          <a:xfrm>
            <a:off x="3867419" y="3767573"/>
            <a:ext cx="896529" cy="404202"/>
            <a:chOff x="2483128" y="4558076"/>
            <a:chExt cx="896529" cy="40420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A76108-8F6E-4AE2-B218-7F2D5FC27CC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93750"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7D5F0D3-65AC-48B7-9C17-EA6DEAF678ED}"/>
              </a:ext>
            </a:extLst>
          </p:cNvPr>
          <p:cNvGrpSpPr/>
          <p:nvPr/>
        </p:nvGrpSpPr>
        <p:grpSpPr>
          <a:xfrm>
            <a:off x="4323915" y="3442479"/>
            <a:ext cx="896529" cy="404202"/>
            <a:chOff x="2483128" y="4558076"/>
            <a:chExt cx="896529" cy="40420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405196A-8CA0-44CC-9A13-0399742B89D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878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6DD4C7-6920-494B-96C4-DDDC41F961F7}"/>
              </a:ext>
            </a:extLst>
          </p:cNvPr>
          <p:cNvGrpSpPr/>
          <p:nvPr/>
        </p:nvGrpSpPr>
        <p:grpSpPr>
          <a:xfrm>
            <a:off x="5167718" y="3258124"/>
            <a:ext cx="896529" cy="404202"/>
            <a:chOff x="2483128" y="4558076"/>
            <a:chExt cx="896529" cy="404202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0851598-E2D0-4302-BF2C-64798ED4C6B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CA9D27-9666-48EE-80D2-00F20C8E6E9A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CA9D27-9666-48EE-80D2-00F20C8E6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1891A0E-3A27-4C30-B025-5830DE6A78A1}"/>
              </a:ext>
            </a:extLst>
          </p:cNvPr>
          <p:cNvGrpSpPr/>
          <p:nvPr/>
        </p:nvGrpSpPr>
        <p:grpSpPr>
          <a:xfrm>
            <a:off x="4730373" y="2993573"/>
            <a:ext cx="1733489" cy="404202"/>
            <a:chOff x="2483128" y="4558076"/>
            <a:chExt cx="1733489" cy="404202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615D2BB-A450-45B2-A5EE-A8C68483583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334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91FFD36-1A5A-4E16-BE3B-BF5BA747B9E6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91FFD36-1A5A-4E16-BE3B-BF5BA747B9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D450F6B-1358-47B2-AC92-E9B1FF849A25}"/>
              </a:ext>
            </a:extLst>
          </p:cNvPr>
          <p:cNvGrpSpPr/>
          <p:nvPr/>
        </p:nvGrpSpPr>
        <p:grpSpPr>
          <a:xfrm>
            <a:off x="5592363" y="2693514"/>
            <a:ext cx="1303547" cy="404202"/>
            <a:chOff x="2483128" y="4558076"/>
            <a:chExt cx="1303547" cy="404202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C827941-966F-4AD0-8E61-49978291B9F2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3035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F8B79D7-A14E-4818-A786-B13AFA00E998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F8B79D7-A14E-4818-A786-B13AFA00E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437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B0BA2-F58E-41BB-A9A0-A84C5B93A66C}"/>
              </a:ext>
            </a:extLst>
          </p:cNvPr>
          <p:cNvGrpSpPr/>
          <p:nvPr/>
        </p:nvGrpSpPr>
        <p:grpSpPr>
          <a:xfrm>
            <a:off x="2985133" y="4736573"/>
            <a:ext cx="432688" cy="369332"/>
            <a:chOff x="2483128" y="4592946"/>
            <a:chExt cx="432688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5C9BBD-DC6E-4259-8D87-E1ACAD8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0625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B94DB8-024C-4B1B-99A5-4C8210922E60}"/>
              </a:ext>
            </a:extLst>
          </p:cNvPr>
          <p:cNvGrpSpPr/>
          <p:nvPr/>
        </p:nvGrpSpPr>
        <p:grpSpPr>
          <a:xfrm>
            <a:off x="2117017" y="4332371"/>
            <a:ext cx="1750855" cy="404202"/>
            <a:chOff x="2483128" y="4558076"/>
            <a:chExt cx="1750855" cy="40420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7FE393-45B7-436D-9D15-35984A5DC70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508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0CA078-8E9A-467F-8145-0B2F424E0F52}"/>
              </a:ext>
            </a:extLst>
          </p:cNvPr>
          <p:cNvGrpSpPr/>
          <p:nvPr/>
        </p:nvGrpSpPr>
        <p:grpSpPr>
          <a:xfrm>
            <a:off x="3407731" y="4097538"/>
            <a:ext cx="896529" cy="404202"/>
            <a:chOff x="2483128" y="4558076"/>
            <a:chExt cx="896529" cy="40420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5B99F5-76E3-4E40-B933-1ACC61BED20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13E6D6-2200-44FF-BEBD-4E278BD9A007}"/>
              </a:ext>
            </a:extLst>
          </p:cNvPr>
          <p:cNvGrpSpPr/>
          <p:nvPr/>
        </p:nvGrpSpPr>
        <p:grpSpPr>
          <a:xfrm>
            <a:off x="3867419" y="3767573"/>
            <a:ext cx="896529" cy="404202"/>
            <a:chOff x="2483128" y="4558076"/>
            <a:chExt cx="896529" cy="40420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A76108-8F6E-4AE2-B218-7F2D5FC27CC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93750"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7D5F0D3-65AC-48B7-9C17-EA6DEAF678ED}"/>
              </a:ext>
            </a:extLst>
          </p:cNvPr>
          <p:cNvGrpSpPr/>
          <p:nvPr/>
        </p:nvGrpSpPr>
        <p:grpSpPr>
          <a:xfrm>
            <a:off x="4323915" y="3442479"/>
            <a:ext cx="896529" cy="404202"/>
            <a:chOff x="2483128" y="4558076"/>
            <a:chExt cx="896529" cy="40420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405196A-8CA0-44CC-9A13-0399742B89D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878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6DD4C7-6920-494B-96C4-DDDC41F961F7}"/>
              </a:ext>
            </a:extLst>
          </p:cNvPr>
          <p:cNvGrpSpPr/>
          <p:nvPr/>
        </p:nvGrpSpPr>
        <p:grpSpPr>
          <a:xfrm>
            <a:off x="5167718" y="3258124"/>
            <a:ext cx="896529" cy="404202"/>
            <a:chOff x="2483128" y="4558076"/>
            <a:chExt cx="896529" cy="404202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0851598-E2D0-4302-BF2C-64798ED4C6B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CA9D27-9666-48EE-80D2-00F20C8E6E9A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CA9D27-9666-48EE-80D2-00F20C8E6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1891A0E-3A27-4C30-B025-5830DE6A78A1}"/>
              </a:ext>
            </a:extLst>
          </p:cNvPr>
          <p:cNvGrpSpPr/>
          <p:nvPr/>
        </p:nvGrpSpPr>
        <p:grpSpPr>
          <a:xfrm>
            <a:off x="4730373" y="2993573"/>
            <a:ext cx="1733489" cy="404202"/>
            <a:chOff x="2483128" y="4558076"/>
            <a:chExt cx="1733489" cy="404202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615D2BB-A450-45B2-A5EE-A8C68483583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334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91FFD36-1A5A-4E16-BE3B-BF5BA747B9E6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91FFD36-1A5A-4E16-BE3B-BF5BA747B9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D450F6B-1358-47B2-AC92-E9B1FF849A25}"/>
              </a:ext>
            </a:extLst>
          </p:cNvPr>
          <p:cNvGrpSpPr/>
          <p:nvPr/>
        </p:nvGrpSpPr>
        <p:grpSpPr>
          <a:xfrm>
            <a:off x="5592363" y="2693514"/>
            <a:ext cx="1303547" cy="404202"/>
            <a:chOff x="2483128" y="4558076"/>
            <a:chExt cx="1303547" cy="404202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C827941-966F-4AD0-8E61-49978291B9F2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3035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F8B79D7-A14E-4818-A786-B13AFA00E998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F8B79D7-A14E-4818-A786-B13AFA00E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08488B0-8B09-47AC-9EF3-2BDB370AFDB4}"/>
              </a:ext>
            </a:extLst>
          </p:cNvPr>
          <p:cNvGrpSpPr/>
          <p:nvPr/>
        </p:nvGrpSpPr>
        <p:grpSpPr>
          <a:xfrm>
            <a:off x="6039900" y="2393455"/>
            <a:ext cx="1303547" cy="404202"/>
            <a:chOff x="2483128" y="4558076"/>
            <a:chExt cx="1303547" cy="40420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6E1B207-9E1D-4864-B747-D142C7AC2151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3035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35DC9A8-5C90-4FFD-83F2-89D1E95594FC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35DC9A8-5C90-4FFD-83F2-89D1E9559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33333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4214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B0BA2-F58E-41BB-A9A0-A84C5B93A66C}"/>
              </a:ext>
            </a:extLst>
          </p:cNvPr>
          <p:cNvGrpSpPr/>
          <p:nvPr/>
        </p:nvGrpSpPr>
        <p:grpSpPr>
          <a:xfrm>
            <a:off x="2985133" y="4736573"/>
            <a:ext cx="432688" cy="369332"/>
            <a:chOff x="2483128" y="4592946"/>
            <a:chExt cx="432688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5C9BBD-DC6E-4259-8D87-E1ACAD8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0625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B94DB8-024C-4B1B-99A5-4C8210922E60}"/>
              </a:ext>
            </a:extLst>
          </p:cNvPr>
          <p:cNvGrpSpPr/>
          <p:nvPr/>
        </p:nvGrpSpPr>
        <p:grpSpPr>
          <a:xfrm>
            <a:off x="2117017" y="4332371"/>
            <a:ext cx="1750855" cy="404202"/>
            <a:chOff x="2483128" y="4558076"/>
            <a:chExt cx="1750855" cy="40420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7FE393-45B7-436D-9D15-35984A5DC70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508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0CA078-8E9A-467F-8145-0B2F424E0F52}"/>
              </a:ext>
            </a:extLst>
          </p:cNvPr>
          <p:cNvGrpSpPr/>
          <p:nvPr/>
        </p:nvGrpSpPr>
        <p:grpSpPr>
          <a:xfrm>
            <a:off x="3407731" y="4097538"/>
            <a:ext cx="896529" cy="404202"/>
            <a:chOff x="2483128" y="4558076"/>
            <a:chExt cx="896529" cy="40420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5B99F5-76E3-4E40-B933-1ACC61BED20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13E6D6-2200-44FF-BEBD-4E278BD9A007}"/>
              </a:ext>
            </a:extLst>
          </p:cNvPr>
          <p:cNvGrpSpPr/>
          <p:nvPr/>
        </p:nvGrpSpPr>
        <p:grpSpPr>
          <a:xfrm>
            <a:off x="3867419" y="3767573"/>
            <a:ext cx="896529" cy="404202"/>
            <a:chOff x="2483128" y="4558076"/>
            <a:chExt cx="896529" cy="40420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A76108-8F6E-4AE2-B218-7F2D5FC27CC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93750"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7D5F0D3-65AC-48B7-9C17-EA6DEAF678ED}"/>
              </a:ext>
            </a:extLst>
          </p:cNvPr>
          <p:cNvGrpSpPr/>
          <p:nvPr/>
        </p:nvGrpSpPr>
        <p:grpSpPr>
          <a:xfrm>
            <a:off x="4323915" y="3442479"/>
            <a:ext cx="896529" cy="404202"/>
            <a:chOff x="2483128" y="4558076"/>
            <a:chExt cx="896529" cy="40420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405196A-8CA0-44CC-9A13-0399742B89D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878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6DD4C7-6920-494B-96C4-DDDC41F961F7}"/>
              </a:ext>
            </a:extLst>
          </p:cNvPr>
          <p:cNvGrpSpPr/>
          <p:nvPr/>
        </p:nvGrpSpPr>
        <p:grpSpPr>
          <a:xfrm>
            <a:off x="5167718" y="3258124"/>
            <a:ext cx="896529" cy="404202"/>
            <a:chOff x="2483128" y="4558076"/>
            <a:chExt cx="896529" cy="404202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0851598-E2D0-4302-BF2C-64798ED4C6B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CA9D27-9666-48EE-80D2-00F20C8E6E9A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CA9D27-9666-48EE-80D2-00F20C8E6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1891A0E-3A27-4C30-B025-5830DE6A78A1}"/>
              </a:ext>
            </a:extLst>
          </p:cNvPr>
          <p:cNvGrpSpPr/>
          <p:nvPr/>
        </p:nvGrpSpPr>
        <p:grpSpPr>
          <a:xfrm>
            <a:off x="4730373" y="2993573"/>
            <a:ext cx="1733489" cy="404202"/>
            <a:chOff x="2483128" y="4558076"/>
            <a:chExt cx="1733489" cy="404202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615D2BB-A450-45B2-A5EE-A8C68483583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334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91FFD36-1A5A-4E16-BE3B-BF5BA747B9E6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91FFD36-1A5A-4E16-BE3B-BF5BA747B9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D450F6B-1358-47B2-AC92-E9B1FF849A25}"/>
              </a:ext>
            </a:extLst>
          </p:cNvPr>
          <p:cNvGrpSpPr/>
          <p:nvPr/>
        </p:nvGrpSpPr>
        <p:grpSpPr>
          <a:xfrm>
            <a:off x="5592363" y="2693514"/>
            <a:ext cx="1303547" cy="404202"/>
            <a:chOff x="2483128" y="4558076"/>
            <a:chExt cx="1303547" cy="404202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C827941-966F-4AD0-8E61-49978291B9F2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3035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F8B79D7-A14E-4818-A786-B13AFA00E998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F8B79D7-A14E-4818-A786-B13AFA00E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08488B0-8B09-47AC-9EF3-2BDB370AFDB4}"/>
              </a:ext>
            </a:extLst>
          </p:cNvPr>
          <p:cNvGrpSpPr/>
          <p:nvPr/>
        </p:nvGrpSpPr>
        <p:grpSpPr>
          <a:xfrm>
            <a:off x="6039900" y="2393455"/>
            <a:ext cx="1303547" cy="404202"/>
            <a:chOff x="2483128" y="4558076"/>
            <a:chExt cx="1303547" cy="40420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6E1B207-9E1D-4864-B747-D142C7AC2151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3035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35DC9A8-5C90-4FFD-83F2-89D1E95594FC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35DC9A8-5C90-4FFD-83F2-89D1E9559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33333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36322A8D-ACAC-4645-AEF9-760054ADCE81}"/>
              </a:ext>
            </a:extLst>
          </p:cNvPr>
          <p:cNvSpPr/>
          <p:nvPr/>
        </p:nvSpPr>
        <p:spPr>
          <a:xfrm>
            <a:off x="2537995" y="4980871"/>
            <a:ext cx="43071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76BDED0-5964-4A44-B944-D686252259D1}"/>
              </a:ext>
            </a:extLst>
          </p:cNvPr>
          <p:cNvSpPr/>
          <p:nvPr/>
        </p:nvSpPr>
        <p:spPr>
          <a:xfrm>
            <a:off x="2983755" y="4788238"/>
            <a:ext cx="43071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7D3B582-020A-46BD-89F9-4B3A756A2C60}"/>
              </a:ext>
            </a:extLst>
          </p:cNvPr>
          <p:cNvSpPr/>
          <p:nvPr/>
        </p:nvSpPr>
        <p:spPr>
          <a:xfrm>
            <a:off x="3873199" y="4161649"/>
            <a:ext cx="43071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79F0A66-FE08-4B6E-8D7E-735111A1514D}"/>
              </a:ext>
            </a:extLst>
          </p:cNvPr>
          <p:cNvSpPr/>
          <p:nvPr/>
        </p:nvSpPr>
        <p:spPr>
          <a:xfrm>
            <a:off x="4779048" y="3491691"/>
            <a:ext cx="43071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65F62AF-F9F7-4FC4-94A7-A45AA4A3CDE9}"/>
              </a:ext>
            </a:extLst>
          </p:cNvPr>
          <p:cNvSpPr/>
          <p:nvPr/>
        </p:nvSpPr>
        <p:spPr>
          <a:xfrm>
            <a:off x="5617985" y="3277391"/>
            <a:ext cx="43071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64BA4BF-867B-429B-811B-067DBB4935CA}"/>
              </a:ext>
            </a:extLst>
          </p:cNvPr>
          <p:cNvSpPr/>
          <p:nvPr/>
        </p:nvSpPr>
        <p:spPr>
          <a:xfrm>
            <a:off x="6525592" y="2428048"/>
            <a:ext cx="43071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F724D68-75AF-4C5F-8AE8-3EC0476B87F9}"/>
                  </a:ext>
                </a:extLst>
              </p:cNvPr>
              <p:cNvSpPr txBox="1"/>
              <p:nvPr/>
            </p:nvSpPr>
            <p:spPr>
              <a:xfrm rot="19566121">
                <a:off x="686988" y="3340746"/>
                <a:ext cx="5688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The solution is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</a:t>
                </a:r>
                <a:r>
                  <a:rPr lang="en-IN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I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F724D68-75AF-4C5F-8AE8-3EC0476B8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121">
                <a:off x="686988" y="3340746"/>
                <a:ext cx="5688477" cy="461665"/>
              </a:xfrm>
              <a:prstGeom prst="rect">
                <a:avLst/>
              </a:prstGeom>
              <a:blipFill>
                <a:blip r:embed="rId14"/>
                <a:stretch>
                  <a:fillRect l="-244" b="-23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213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124744"/>
                <a:ext cx="7200800" cy="4608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1: An activity-selection problem</a:t>
                </a:r>
                <a:endParaRPr lang="en-US" altLang="en-US" sz="2200" b="1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A recursive greedy algorithm</a:t>
                </a: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Recursive-Activity-Selector(</a:t>
                </a:r>
                <a:r>
                  <a:rPr lang="en-US" altLang="en-US" sz="2200" dirty="0" err="1">
                    <a:solidFill>
                      <a:srgbClr val="080808"/>
                    </a:solidFill>
                  </a:rPr>
                  <a:t>s,f,k,n</a:t>
                </a:r>
                <a:r>
                  <a:rPr lang="en-US" altLang="en-US" sz="2200" dirty="0">
                    <a:solidFill>
                      <a:srgbClr val="080808"/>
                    </a:solidFill>
                  </a:rPr>
                  <a:t>)</a:t>
                </a: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1. 	m=k+1</a:t>
                </a: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2. 	while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en-US" sz="2200" b="0" i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3.    m=m+1</a:t>
                </a: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4. 	If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5.     return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2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20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2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22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en-US" sz="22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Recursive-Activity-Selector(s,f,k,n)</a:t>
                </a: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6. 	else return 0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124744"/>
                <a:ext cx="7200800" cy="4608512"/>
              </a:xfrm>
              <a:prstGeom prst="rect">
                <a:avLst/>
              </a:prstGeom>
              <a:blipFill>
                <a:blip r:embed="rId3"/>
                <a:stretch>
                  <a:fillRect l="-1269" t="-1060" r="-9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881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124744"/>
                <a:ext cx="7200800" cy="4608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1: An activity-selection problem</a:t>
                </a:r>
                <a:endParaRPr lang="en-US" altLang="en-US" sz="2200" b="1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A recursive greedy algorithm</a:t>
                </a: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Recursive-Activity-Selector(</a:t>
                </a:r>
                <a:r>
                  <a:rPr lang="en-US" altLang="en-US" sz="2200" dirty="0" err="1">
                    <a:solidFill>
                      <a:srgbClr val="080808"/>
                    </a:solidFill>
                  </a:rPr>
                  <a:t>s,f,k,n</a:t>
                </a:r>
                <a:r>
                  <a:rPr lang="en-US" altLang="en-US" sz="2200" dirty="0">
                    <a:solidFill>
                      <a:srgbClr val="080808"/>
                    </a:solidFill>
                  </a:rPr>
                  <a:t>)</a:t>
                </a: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1. 	m=k+1</a:t>
                </a: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2. 	while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en-US" sz="2200" b="0" i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3.    m=m+1</a:t>
                </a: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4. 	If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5.     return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2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20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2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22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en-US" sz="22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Recursive-Activity-Selector(s,f,k,n)</a:t>
                </a:r>
              </a:p>
              <a:p>
                <a:pPr marL="914400" lvl="1" indent="-457200" algn="just">
                  <a:buAutoNum type="arabicPeriod" startAt="6"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else return 0</a:t>
                </a:r>
              </a:p>
              <a:p>
                <a:pPr marL="57150" indent="0" algn="just">
                  <a:buNone/>
                  <a:tabLst>
                    <a:tab pos="893763" algn="l"/>
                  </a:tabLst>
                </a:pPr>
                <a:r>
                  <a:rPr lang="en-US" altLang="en-US" sz="2400" dirty="0">
                    <a:solidFill>
                      <a:srgbClr val="080808"/>
                    </a:solidFill>
                  </a:rPr>
                  <a:t>Complexity without sorting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4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en-US" sz="24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en-US" sz="24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24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)+</m:t>
                            </m:r>
                            <m:r>
                              <m:rPr>
                                <m:sty m:val="p"/>
                              </m:rPr>
                              <a:rPr lang="el-GR" altLang="en-US" sz="2400" b="0" i="0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en-US" sz="24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4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en-US" sz="2400" b="0" dirty="0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57150" indent="0" algn="just">
                  <a:buNone/>
                  <a:tabLst>
                    <a:tab pos="893763" algn="l"/>
                  </a:tabLst>
                </a:pPr>
                <a:r>
                  <a:rPr lang="en-US" altLang="en-US" sz="2400" dirty="0">
                    <a:solidFill>
                      <a:srgbClr val="080808"/>
                    </a:solidFill>
                  </a:rPr>
                  <a:t>Complexity with sorting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124744"/>
                <a:ext cx="7200800" cy="4608512"/>
              </a:xfrm>
              <a:prstGeom prst="rect">
                <a:avLst/>
              </a:prstGeom>
              <a:blipFill>
                <a:blip r:embed="rId3"/>
                <a:stretch>
                  <a:fillRect l="-1269" t="-1060" r="-931" b="-18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629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124744"/>
                <a:ext cx="7200800" cy="4968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1: An activity-selection problem</a:t>
                </a:r>
                <a:endParaRPr lang="en-US" altLang="en-US" sz="2200" b="1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A non recursive greedy algorithm</a:t>
                </a:r>
              </a:p>
              <a:p>
                <a:pPr marL="457200" lvl="1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The procedure GREEDY-ACTIVITY-SELECTOR is an iterative version of the procedure RECURSIVE-ACTIVITY-SELECTOR.</a:t>
                </a:r>
              </a:p>
              <a:p>
                <a:pPr marL="457200" lvl="1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Greedy-Activity-Selector (s, f)</a:t>
                </a:r>
              </a:p>
              <a:p>
                <a:pPr marL="800100" lvl="1" indent="-342900" algn="just">
                  <a:buAutoNum type="arabicPeriod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n=</a:t>
                </a:r>
                <a:r>
                  <a:rPr lang="en-US" altLang="en-US" sz="1800" dirty="0" err="1">
                    <a:solidFill>
                      <a:srgbClr val="080808"/>
                    </a:solidFill>
                  </a:rPr>
                  <a:t>s.length</a:t>
                </a:r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800100" lvl="1" indent="-342900" algn="just">
                  <a:buAutoNum type="arabicPeriod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A={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sz="1800" b="0" dirty="0">
                  <a:solidFill>
                    <a:srgbClr val="080808"/>
                  </a:solidFill>
                </a:endParaRPr>
              </a:p>
              <a:p>
                <a:pPr marL="800100" lvl="1" indent="-342900" algn="just">
                  <a:buAutoNum type="arabicPeriod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k=1</a:t>
                </a:r>
              </a:p>
              <a:p>
                <a:pPr marL="800100" lvl="1" indent="-342900" algn="just">
                  <a:buAutoNum type="arabicPeriod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for m=2 to n</a:t>
                </a:r>
              </a:p>
              <a:p>
                <a:pPr marL="800100" lvl="1" indent="-342900" algn="just">
                  <a:buAutoNum type="arabicPeriod"/>
                  <a:tabLst>
                    <a:tab pos="1341438" algn="l"/>
                  </a:tabLst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    If (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]≥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)</a:t>
                </a:r>
              </a:p>
              <a:p>
                <a:pPr marL="800100" lvl="1" indent="-342900" algn="just">
                  <a:buFontTx/>
                  <a:buAutoNum type="arabicPeriod"/>
                  <a:tabLst>
                    <a:tab pos="1341438" algn="l"/>
                  </a:tabLst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       A=A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en-US" sz="18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800100" lvl="1" indent="-342900" algn="just">
                  <a:buFontTx/>
                  <a:buAutoNum type="arabicPeriod"/>
                  <a:tabLst>
                    <a:tab pos="1341438" algn="l"/>
                  </a:tabLst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        k=m</a:t>
                </a:r>
              </a:p>
              <a:p>
                <a:pPr marL="800100" lvl="1" indent="-342900" algn="just">
                  <a:buFontTx/>
                  <a:buAutoNum type="arabicPeriod"/>
                  <a:tabLst>
                    <a:tab pos="1341438" algn="l"/>
                  </a:tabLst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Return A</a:t>
                </a:r>
              </a:p>
              <a:p>
                <a:pPr marL="800100" lvl="1" indent="-342900" algn="just">
                  <a:buAutoNum type="arabicPeriod"/>
                  <a:tabLst>
                    <a:tab pos="1341438" algn="l"/>
                  </a:tabLst>
                </a:pPr>
                <a:endParaRPr lang="en-US" altLang="en-US" sz="18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124744"/>
                <a:ext cx="7200800" cy="4968552"/>
              </a:xfrm>
              <a:prstGeom prst="rect">
                <a:avLst/>
              </a:prstGeom>
              <a:blipFill>
                <a:blip r:embed="rId3"/>
                <a:stretch>
                  <a:fillRect l="-1269" t="-982" r="-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12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A greedy algorithm always makes the choice that looks best at the moment.</a:t>
            </a:r>
          </a:p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That is, it makes a locally optimal choice in the hope that this choice will lead to a globally optimal solution.</a:t>
            </a:r>
          </a:p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Greedy algorithms do not always yield optimal solutions, but for many problems they do.</a:t>
            </a:r>
          </a:p>
          <a:p>
            <a:pPr algn="just"/>
            <a:r>
              <a:rPr lang="en-US" sz="2400" spc="-5" dirty="0">
                <a:solidFill>
                  <a:srgbClr val="080808"/>
                </a:solidFill>
                <a:latin typeface="Trebuchet MS"/>
                <a:cs typeface="Trebuchet MS"/>
              </a:rPr>
              <a:t>This algorithms </a:t>
            </a:r>
            <a:r>
              <a:rPr lang="en-US" sz="2400" spc="-10" dirty="0">
                <a:solidFill>
                  <a:srgbClr val="080808"/>
                </a:solidFill>
                <a:latin typeface="Trebuchet MS"/>
                <a:cs typeface="Trebuchet MS"/>
              </a:rPr>
              <a:t>are easy </a:t>
            </a:r>
            <a:r>
              <a:rPr lang="en-US" sz="2400" spc="-5" dirty="0">
                <a:solidFill>
                  <a:srgbClr val="080808"/>
                </a:solidFill>
                <a:latin typeface="Trebuchet MS"/>
                <a:cs typeface="Trebuchet MS"/>
              </a:rPr>
              <a:t>to </a:t>
            </a:r>
            <a:r>
              <a:rPr lang="en-US" sz="2400" spc="-10" dirty="0">
                <a:solidFill>
                  <a:srgbClr val="080808"/>
                </a:solidFill>
                <a:latin typeface="Trebuchet MS"/>
                <a:cs typeface="Trebuchet MS"/>
              </a:rPr>
              <a:t>invent, easy </a:t>
            </a:r>
            <a:r>
              <a:rPr lang="en-US" sz="2400" spc="-5" dirty="0">
                <a:solidFill>
                  <a:srgbClr val="080808"/>
                </a:solidFill>
                <a:latin typeface="Trebuchet MS"/>
                <a:cs typeface="Trebuchet MS"/>
              </a:rPr>
              <a:t>to </a:t>
            </a:r>
            <a:r>
              <a:rPr lang="en-US" sz="2400" spc="-10" dirty="0">
                <a:solidFill>
                  <a:srgbClr val="080808"/>
                </a:solidFill>
                <a:latin typeface="Trebuchet MS"/>
                <a:cs typeface="Trebuchet MS"/>
              </a:rPr>
              <a:t>implement and most </a:t>
            </a:r>
            <a:r>
              <a:rPr lang="en-US" sz="2400" spc="-5" dirty="0">
                <a:solidFill>
                  <a:srgbClr val="080808"/>
                </a:solidFill>
                <a:latin typeface="Trebuchet MS"/>
                <a:cs typeface="Trebuchet MS"/>
              </a:rPr>
              <a:t>of </a:t>
            </a:r>
            <a:r>
              <a:rPr lang="en-US" sz="2400" spc="-10" dirty="0">
                <a:solidFill>
                  <a:srgbClr val="080808"/>
                </a:solidFill>
                <a:latin typeface="Trebuchet MS"/>
                <a:cs typeface="Trebuchet MS"/>
              </a:rPr>
              <a:t>the time  provides best and optimized solution.</a:t>
            </a:r>
            <a:endParaRPr lang="en-US" sz="2400" dirty="0">
              <a:solidFill>
                <a:srgbClr val="080808"/>
              </a:solidFill>
              <a:latin typeface="Trebuchet MS"/>
              <a:cs typeface="Trebuchet MS"/>
            </a:endParaRPr>
          </a:p>
          <a:p>
            <a:pPr algn="just"/>
            <a:endParaRPr lang="en-US" altLang="en-US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24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944724"/>
                <a:ext cx="7200800" cy="4968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1: An activity-selection problem</a:t>
                </a:r>
                <a:endParaRPr lang="en-US" altLang="en-US" sz="2200" b="1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A non recursive greedy algorithm</a:t>
                </a:r>
              </a:p>
              <a:p>
                <a:pPr marL="457200" lvl="1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The procedure GREEDY-ACTIVITY-SELECTOR is an iterative version of the procedure RECURSIVE-ACTIVITY-SELECTOR.</a:t>
                </a:r>
              </a:p>
              <a:p>
                <a:pPr marL="457200" lvl="1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Greedy-Activity-Selector (s, f)</a:t>
                </a:r>
              </a:p>
              <a:p>
                <a:pPr marL="800100" lvl="1" indent="-342900" algn="just">
                  <a:buAutoNum type="arabicPeriod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n=</a:t>
                </a:r>
                <a:r>
                  <a:rPr lang="en-US" altLang="en-US" sz="1800" dirty="0" err="1">
                    <a:solidFill>
                      <a:srgbClr val="080808"/>
                    </a:solidFill>
                  </a:rPr>
                  <a:t>s.length</a:t>
                </a:r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800100" lvl="1" indent="-342900" algn="just">
                  <a:buAutoNum type="arabicPeriod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A={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sz="1800" b="0" dirty="0">
                  <a:solidFill>
                    <a:srgbClr val="080808"/>
                  </a:solidFill>
                </a:endParaRPr>
              </a:p>
              <a:p>
                <a:pPr marL="800100" lvl="1" indent="-342900" algn="just">
                  <a:buAutoNum type="arabicPeriod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k=1</a:t>
                </a:r>
              </a:p>
              <a:p>
                <a:pPr marL="800100" lvl="1" indent="-342900" algn="just">
                  <a:buAutoNum type="arabicPeriod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for m=2 to n</a:t>
                </a:r>
              </a:p>
              <a:p>
                <a:pPr marL="800100" lvl="1" indent="-342900" algn="just">
                  <a:buAutoNum type="arabicPeriod"/>
                  <a:tabLst>
                    <a:tab pos="1341438" algn="l"/>
                  </a:tabLst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    If (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]≥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)</a:t>
                </a:r>
              </a:p>
              <a:p>
                <a:pPr marL="800100" lvl="1" indent="-342900" algn="just">
                  <a:buFontTx/>
                  <a:buAutoNum type="arabicPeriod"/>
                  <a:tabLst>
                    <a:tab pos="1341438" algn="l"/>
                  </a:tabLst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       A=A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en-US" sz="18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800100" lvl="1" indent="-342900" algn="just">
                  <a:buFontTx/>
                  <a:buAutoNum type="arabicPeriod"/>
                  <a:tabLst>
                    <a:tab pos="1341438" algn="l"/>
                  </a:tabLst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        k=m</a:t>
                </a:r>
              </a:p>
              <a:p>
                <a:pPr marL="800100" lvl="1" indent="-342900" algn="just">
                  <a:buFontTx/>
                  <a:buAutoNum type="arabicPeriod"/>
                  <a:tabLst>
                    <a:tab pos="1341438" algn="l"/>
                  </a:tabLst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Return A</a:t>
                </a:r>
              </a:p>
              <a:p>
                <a:pPr marL="57150" indent="0" algn="just">
                  <a:buNone/>
                  <a:tabLst>
                    <a:tab pos="1341438" algn="l"/>
                  </a:tabLst>
                </a:pPr>
                <a:r>
                  <a:rPr lang="en-US" altLang="en-US" sz="2000" dirty="0">
                    <a:solidFill>
                      <a:srgbClr val="080808"/>
                    </a:solidFill>
                  </a:rPr>
                  <a:t>Like the recursive version, Greedy-Activity-Selector schedules a set of n activities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0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en-US" sz="20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20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solidFill>
                      <a:srgbClr val="080808"/>
                    </a:solidFill>
                  </a:rPr>
                  <a:t> time,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944724"/>
                <a:ext cx="7200800" cy="4968552"/>
              </a:xfrm>
              <a:prstGeom prst="rect">
                <a:avLst/>
              </a:prstGeom>
              <a:blipFill>
                <a:blip r:embed="rId3"/>
                <a:stretch>
                  <a:fillRect l="-1269" t="-982" r="-846" b="-47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483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2: Task Scheduling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An interesting problem that are solving using matroids is the </a:t>
            </a:r>
            <a:r>
              <a:rPr lang="en-US" altLang="en-US" sz="2200" dirty="0">
                <a:solidFill>
                  <a:srgbClr val="FF0000"/>
                </a:solidFill>
              </a:rPr>
              <a:t>problem of optimally scheduling unit-time tasks on a single processor</a:t>
            </a:r>
            <a:r>
              <a:rPr lang="en-US" altLang="en-US" sz="2200" dirty="0">
                <a:solidFill>
                  <a:srgbClr val="080808"/>
                </a:solidFill>
              </a:rPr>
              <a:t>, where each task has a deadline, along with a penalty paid if the task misses its deadline.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This problem looks complicated, when it was solved in a surprisingly simple manner by casting it as a matroid and using a greedy algorithm.</a:t>
            </a:r>
          </a:p>
        </p:txBody>
      </p:sp>
    </p:spTree>
    <p:extLst>
      <p:ext uri="{BB962C8B-B14F-4D97-AF65-F5344CB8AC3E}">
        <p14:creationId xmlns:p14="http://schemas.microsoft.com/office/powerpoint/2010/main" val="3990595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2: Task Scheduling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A unit-time task is a job, such as a program to be run on a computer, that requires exactly one unit of time to complete.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Given a finite set S of unit-time tasks, a schedule  for S is a permutation of S specifying the order in which to perform these tasks.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The first task in the schedule begins at time 0 and finishes at time 1, the second task begins at time 1 and finishes at time 2, and so on..</a:t>
            </a:r>
          </a:p>
        </p:txBody>
      </p:sp>
    </p:spTree>
    <p:extLst>
      <p:ext uri="{BB962C8B-B14F-4D97-AF65-F5344CB8AC3E}">
        <p14:creationId xmlns:p14="http://schemas.microsoft.com/office/powerpoint/2010/main" val="682087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2: Task Scheduling problem</a:t>
                </a:r>
                <a:endParaRPr lang="en-US" altLang="en-US" sz="2200" b="1" dirty="0">
                  <a:solidFill>
                    <a:srgbClr val="080808"/>
                  </a:solidFill>
                </a:endParaRP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The problem of scheduling unit-time tasks with deadlines and penalties for a single processor has the following inputs:</a:t>
                </a:r>
              </a:p>
              <a:p>
                <a:pPr lvl="2" algn="just">
                  <a:buFont typeface="Arial" panose="020B0604020202020204" pitchFamily="34" charset="0"/>
                  <a:buChar char="•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 A set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,……..,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0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of n unit-time tasks;</a:t>
                </a:r>
              </a:p>
              <a:p>
                <a:pPr lvl="2" algn="just">
                  <a:buFont typeface="Arial" panose="020B0604020202020204" pitchFamily="34" charset="0"/>
                  <a:buChar char="•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 A set of n integer deadlines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,……..,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such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and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 is supposed to finish by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.</a:t>
                </a:r>
              </a:p>
              <a:p>
                <a:pPr lvl="2" algn="just">
                  <a:buFont typeface="Arial" panose="020B0604020202020204" pitchFamily="34" charset="0"/>
                  <a:buChar char="•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 A set of n nonnegative weights or penalties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,……..,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, such that a penalty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is incurred if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 is not finished by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, and incurred no penalty if a task finishes by its deadline.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1269" t="-1185" r="-10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350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2: Task Scheduling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Example 1: Find an optimal schedule from the following table, where the tasks with penalties(weight) and deadlines are given.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21295F-B0A3-4E2D-B4B0-ED59A149E8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2115723"/>
                  </p:ext>
                </p:extLst>
              </p:nvPr>
            </p:nvGraphicFramePr>
            <p:xfrm>
              <a:off x="2411760" y="3068960"/>
              <a:ext cx="4616781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21295F-B0A3-4E2D-B4B0-ED59A149E8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2115723"/>
                  </p:ext>
                </p:extLst>
              </p:nvPr>
            </p:nvGraphicFramePr>
            <p:xfrm>
              <a:off x="2411760" y="3068960"/>
              <a:ext cx="4616781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8161" t="-22951" r="-59770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81395" t="-22951" r="-5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81395" t="-22951" r="-4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81395" t="-22951" r="-3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74713" t="-22951" r="-20114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82558" t="-22951" r="-1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82558" t="-22951" r="-3488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9" t="-120968" r="-394156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9" t="-224590" r="-39415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8197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2: Task Scheduling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Example 1:</a:t>
            </a: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 As per the greedy algorithm, first sort the tasks in descending order of their penalties. So that minimum penalties will be charged.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(Note: In this problem the tasks are already sorted)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21295F-B0A3-4E2D-B4B0-ED59A149E8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760" y="3434720"/>
              <a:ext cx="4616781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Tasks</a:t>
                          </a:r>
                          <a14:m>
                            <m:oMath xmlns:m="http://schemas.openxmlformats.org/officeDocument/2006/math">
                              <m:r>
                                <a:rPr lang="en-IN" sz="180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21295F-B0A3-4E2D-B4B0-ED59A149E8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2713653"/>
                  </p:ext>
                </p:extLst>
              </p:nvPr>
            </p:nvGraphicFramePr>
            <p:xfrm>
              <a:off x="2411760" y="3434720"/>
              <a:ext cx="4616781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9" t="-22951" r="-394156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8161" t="-22951" r="-59770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81395" t="-22951" r="-5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81395" t="-22951" r="-4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81395" t="-22951" r="-3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74713" t="-22951" r="-20114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82558" t="-22951" r="-1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82558" t="-22951" r="-3488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9" t="-120968" r="-394156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9" t="-224590" r="-39415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5008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911026" y="4843676"/>
            <a:ext cx="648072" cy="369332"/>
            <a:chOff x="1952932" y="4581937"/>
            <a:chExt cx="648072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ECA7E67B-C0A5-46FA-84BC-BF27BC04CA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3774495"/>
                  </p:ext>
                </p:extLst>
              </p:nvPr>
            </p:nvGraphicFramePr>
            <p:xfrm>
              <a:off x="1294878" y="1841920"/>
              <a:ext cx="4756593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6812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901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Tasks</a:t>
                          </a:r>
                          <a14:m>
                            <m:oMath xmlns:m="http://schemas.openxmlformats.org/officeDocument/2006/math">
                              <m:r>
                                <a:rPr lang="en-IN" sz="120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01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01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ECA7E67B-C0A5-46FA-84BC-BF27BC04CA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3774495"/>
                  </p:ext>
                </p:extLst>
              </p:nvPr>
            </p:nvGraphicFramePr>
            <p:xfrm>
              <a:off x="1294878" y="1841920"/>
              <a:ext cx="4756593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6812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29" t="-28125" r="-392453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9775" t="-28125" r="-601124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79775" t="-28125" r="-501124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79775" t="-28125" r="-401124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85227" t="-28125" r="-305682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78652" t="-28125" r="-202247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8652" t="-28125" r="-102247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78652" t="-28125" r="-2247" b="-2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29" t="-124242" r="-392453" b="-13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29" t="-231250" r="-392453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5803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911026" y="4843676"/>
            <a:ext cx="648072" cy="369332"/>
            <a:chOff x="1952932" y="4581937"/>
            <a:chExt cx="648072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EA738DC7-9C1F-44BE-A399-FF80962C12BF}"/>
              </a:ext>
            </a:extLst>
          </p:cNvPr>
          <p:cNvGrpSpPr/>
          <p:nvPr/>
        </p:nvGrpSpPr>
        <p:grpSpPr>
          <a:xfrm>
            <a:off x="2039341" y="4547127"/>
            <a:ext cx="648072" cy="369332"/>
            <a:chOff x="1952932" y="4581937"/>
            <a:chExt cx="64807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F09180-4576-4107-BCC6-2D6431B20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C4CC7F53-8716-4AA5-8848-3A572877A4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3774495"/>
                  </p:ext>
                </p:extLst>
              </p:nvPr>
            </p:nvGraphicFramePr>
            <p:xfrm>
              <a:off x="1294878" y="1841920"/>
              <a:ext cx="4756593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6812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901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Tasks</a:t>
                          </a:r>
                          <a14:m>
                            <m:oMath xmlns:m="http://schemas.openxmlformats.org/officeDocument/2006/math">
                              <m:r>
                                <a:rPr lang="en-IN" sz="120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01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01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C4CC7F53-8716-4AA5-8848-3A572877A4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3774495"/>
                  </p:ext>
                </p:extLst>
              </p:nvPr>
            </p:nvGraphicFramePr>
            <p:xfrm>
              <a:off x="1294878" y="1841920"/>
              <a:ext cx="4756593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6812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629" t="-28125" r="-392453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79775" t="-28125" r="-601124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79775" t="-28125" r="-501124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379775" t="-28125" r="-401124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485227" t="-28125" r="-305682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578652" t="-28125" r="-202247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678652" t="-28125" r="-102247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778652" t="-28125" r="-2247" b="-2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629" t="-124242" r="-392453" b="-13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629" t="-231250" r="-392453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0775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911026" y="4843676"/>
            <a:ext cx="648072" cy="369332"/>
            <a:chOff x="1952932" y="4581937"/>
            <a:chExt cx="648072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EA738DC7-9C1F-44BE-A399-FF80962C12BF}"/>
              </a:ext>
            </a:extLst>
          </p:cNvPr>
          <p:cNvGrpSpPr/>
          <p:nvPr/>
        </p:nvGrpSpPr>
        <p:grpSpPr>
          <a:xfrm>
            <a:off x="2039341" y="4547127"/>
            <a:ext cx="648072" cy="369332"/>
            <a:chOff x="1952932" y="4581937"/>
            <a:chExt cx="64807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F09180-4576-4107-BCC6-2D6431B20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EE435C-3CEE-4F77-ABE9-D3219D97CC53}"/>
              </a:ext>
            </a:extLst>
          </p:cNvPr>
          <p:cNvGrpSpPr/>
          <p:nvPr/>
        </p:nvGrpSpPr>
        <p:grpSpPr>
          <a:xfrm>
            <a:off x="2482039" y="4165979"/>
            <a:ext cx="648072" cy="369332"/>
            <a:chOff x="1952932" y="4581937"/>
            <a:chExt cx="648072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D623828-AD92-4183-9ACE-507192BC6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E355F3DC-F3B2-49E1-9307-7C6020E577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3774495"/>
                  </p:ext>
                </p:extLst>
              </p:nvPr>
            </p:nvGraphicFramePr>
            <p:xfrm>
              <a:off x="1294878" y="1841920"/>
              <a:ext cx="4756593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6812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901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Tasks</a:t>
                          </a:r>
                          <a14:m>
                            <m:oMath xmlns:m="http://schemas.openxmlformats.org/officeDocument/2006/math">
                              <m:r>
                                <a:rPr lang="en-IN" sz="120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01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01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E355F3DC-F3B2-49E1-9307-7C6020E577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3774495"/>
                  </p:ext>
                </p:extLst>
              </p:nvPr>
            </p:nvGraphicFramePr>
            <p:xfrm>
              <a:off x="1294878" y="1841920"/>
              <a:ext cx="4756593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6812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629" t="-28125" r="-392453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179775" t="-28125" r="-601124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279775" t="-28125" r="-501124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379775" t="-28125" r="-401124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485227" t="-28125" r="-305682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578652" t="-28125" r="-202247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678652" t="-28125" r="-102247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778652" t="-28125" r="-2247" b="-2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629" t="-124242" r="-392453" b="-13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629" t="-231250" r="-392453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3513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911026" y="4843676"/>
            <a:ext cx="648072" cy="369332"/>
            <a:chOff x="1952932" y="4581937"/>
            <a:chExt cx="648072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77E250CA-6288-46B6-8391-FB713B6F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857244"/>
                  </p:ext>
                </p:extLst>
              </p:nvPr>
            </p:nvGraphicFramePr>
            <p:xfrm>
              <a:off x="1294878" y="1841920"/>
              <a:ext cx="4616781" cy="6744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2248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Tasks</a:t>
                          </a:r>
                          <a14:m>
                            <m:oMath xmlns:m="http://schemas.openxmlformats.org/officeDocument/2006/math">
                              <m:r>
                                <a:rPr lang="en-IN" sz="120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248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248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77E250CA-6288-46B6-8391-FB713B6F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857244"/>
                  </p:ext>
                </p:extLst>
              </p:nvPr>
            </p:nvGraphicFramePr>
            <p:xfrm>
              <a:off x="1294878" y="1841920"/>
              <a:ext cx="4616781" cy="6744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2248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24324" r="-393506" b="-2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8161" t="-24324" r="-596552" b="-2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81395" t="-24324" r="-503488" b="-2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81395" t="-24324" r="-403488" b="-2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81395" t="-24324" r="-303488" b="-2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74713" t="-24324" r="-200000" b="-2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82558" t="-24324" r="-102326" b="-2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82558" t="-24324" r="-2326" b="-2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248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124324" r="-393506" b="-1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248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224324" r="-393506" b="-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A738DC7-9C1F-44BE-A399-FF80962C12BF}"/>
              </a:ext>
            </a:extLst>
          </p:cNvPr>
          <p:cNvGrpSpPr/>
          <p:nvPr/>
        </p:nvGrpSpPr>
        <p:grpSpPr>
          <a:xfrm>
            <a:off x="2039341" y="4547127"/>
            <a:ext cx="648072" cy="369332"/>
            <a:chOff x="1952932" y="4581937"/>
            <a:chExt cx="64807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F09180-4576-4107-BCC6-2D6431B20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EE435C-3CEE-4F77-ABE9-D3219D97CC53}"/>
              </a:ext>
            </a:extLst>
          </p:cNvPr>
          <p:cNvGrpSpPr/>
          <p:nvPr/>
        </p:nvGrpSpPr>
        <p:grpSpPr>
          <a:xfrm>
            <a:off x="2482039" y="4165979"/>
            <a:ext cx="648072" cy="369332"/>
            <a:chOff x="1952932" y="4581937"/>
            <a:chExt cx="648072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D623828-AD92-4183-9ACE-507192BC6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CBD976-29AB-4FF4-A4CE-EC204EB5F755}"/>
              </a:ext>
            </a:extLst>
          </p:cNvPr>
          <p:cNvGrpSpPr/>
          <p:nvPr/>
        </p:nvGrpSpPr>
        <p:grpSpPr>
          <a:xfrm>
            <a:off x="1614354" y="3996083"/>
            <a:ext cx="648072" cy="369332"/>
            <a:chOff x="1952932" y="4581937"/>
            <a:chExt cx="64807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4DEE865-F206-49C5-B03C-DDF2A3FCD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4F4B833D-12F8-43D2-BDBB-48767ECD62CE}"/>
              </a:ext>
            </a:extLst>
          </p:cNvPr>
          <p:cNvSpPr/>
          <p:nvPr/>
        </p:nvSpPr>
        <p:spPr>
          <a:xfrm>
            <a:off x="5785798" y="2824744"/>
            <a:ext cx="1654268" cy="225200"/>
          </a:xfrm>
          <a:prstGeom prst="wedgeEllipseCallout">
            <a:avLst>
              <a:gd name="adj1" fmla="val -118757"/>
              <a:gd name="adj2" fmla="val -431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Can’t place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8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Application of Greedy Algorithm: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A simple but nontrivial problem, the </a:t>
            </a:r>
            <a:r>
              <a:rPr lang="en-US" altLang="en-US" sz="2200" dirty="0">
                <a:solidFill>
                  <a:srgbClr val="FF0000"/>
                </a:solidFill>
              </a:rPr>
              <a:t>activity-selection problem</a:t>
            </a:r>
            <a:r>
              <a:rPr lang="en-US" altLang="en-US" sz="2200" dirty="0">
                <a:solidFill>
                  <a:srgbClr val="080808"/>
                </a:solidFill>
              </a:rPr>
              <a:t>, for which a greedy algorithm efficiently computes a solution.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In combinatorics,(a branch of mathematics), a ‘matroid’ is a structure that abstracts and generalizes the notion of linear independence in vector spaces. Greedy algorithm always produces an optimal solution for such problems. </a:t>
            </a:r>
            <a:r>
              <a:rPr lang="en-US" altLang="en-US" sz="2200" dirty="0">
                <a:solidFill>
                  <a:srgbClr val="FF0000"/>
                </a:solidFill>
              </a:rPr>
              <a:t>Scheduling unit-time tasks with deadlines and penalties </a:t>
            </a:r>
            <a:r>
              <a:rPr lang="en-US" altLang="en-US" sz="2200" dirty="0">
                <a:solidFill>
                  <a:srgbClr val="080808"/>
                </a:solidFill>
              </a:rPr>
              <a:t>is an example of such problem.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092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911026" y="4843676"/>
            <a:ext cx="648072" cy="369332"/>
            <a:chOff x="1952932" y="4581937"/>
            <a:chExt cx="648072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77E250CA-6288-46B6-8391-FB713B6F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4270683"/>
                  </p:ext>
                </p:extLst>
              </p:nvPr>
            </p:nvGraphicFramePr>
            <p:xfrm>
              <a:off x="1294878" y="1841920"/>
              <a:ext cx="4616781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862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Tasks</a:t>
                          </a:r>
                          <a14:m>
                            <m:oMath xmlns:m="http://schemas.openxmlformats.org/officeDocument/2006/math">
                              <m:r>
                                <a:rPr lang="en-IN" sz="120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862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862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77E250CA-6288-46B6-8391-FB713B6F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4270683"/>
                  </p:ext>
                </p:extLst>
              </p:nvPr>
            </p:nvGraphicFramePr>
            <p:xfrm>
              <a:off x="1294878" y="1841920"/>
              <a:ext cx="4616781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28125" r="-393506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8161" t="-28125" r="-596552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81395" t="-28125" r="-503488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81395" t="-28125" r="-403488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81395" t="-28125" r="-303488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74713" t="-28125" r="-200000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82558" t="-28125" r="-102326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82558" t="-28125" r="-2326" b="-2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124242" r="-393506" b="-13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231250" r="-393506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A738DC7-9C1F-44BE-A399-FF80962C12BF}"/>
              </a:ext>
            </a:extLst>
          </p:cNvPr>
          <p:cNvGrpSpPr/>
          <p:nvPr/>
        </p:nvGrpSpPr>
        <p:grpSpPr>
          <a:xfrm>
            <a:off x="2039341" y="4547127"/>
            <a:ext cx="648072" cy="369332"/>
            <a:chOff x="1952932" y="4581937"/>
            <a:chExt cx="64807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F09180-4576-4107-BCC6-2D6431B20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EE435C-3CEE-4F77-ABE9-D3219D97CC53}"/>
              </a:ext>
            </a:extLst>
          </p:cNvPr>
          <p:cNvGrpSpPr/>
          <p:nvPr/>
        </p:nvGrpSpPr>
        <p:grpSpPr>
          <a:xfrm>
            <a:off x="2482039" y="4165979"/>
            <a:ext cx="648072" cy="369332"/>
            <a:chOff x="1952932" y="4581937"/>
            <a:chExt cx="648072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D623828-AD92-4183-9ACE-507192BC6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CBD976-29AB-4FF4-A4CE-EC204EB5F755}"/>
              </a:ext>
            </a:extLst>
          </p:cNvPr>
          <p:cNvGrpSpPr/>
          <p:nvPr/>
        </p:nvGrpSpPr>
        <p:grpSpPr>
          <a:xfrm>
            <a:off x="1614354" y="3996083"/>
            <a:ext cx="648072" cy="369332"/>
            <a:chOff x="1952932" y="4581937"/>
            <a:chExt cx="64807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4DEE865-F206-49C5-B03C-DDF2A3FCD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4F4B833D-12F8-43D2-BDBB-48767ECD62CE}"/>
              </a:ext>
            </a:extLst>
          </p:cNvPr>
          <p:cNvSpPr/>
          <p:nvPr/>
        </p:nvSpPr>
        <p:spPr>
          <a:xfrm>
            <a:off x="6438948" y="3006518"/>
            <a:ext cx="1654268" cy="225200"/>
          </a:xfrm>
          <a:prstGeom prst="wedgeEllipseCallout">
            <a:avLst>
              <a:gd name="adj1" fmla="val -118757"/>
              <a:gd name="adj2" fmla="val -431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Can’t place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07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911026" y="4843676"/>
            <a:ext cx="648072" cy="369332"/>
            <a:chOff x="1952932" y="4581937"/>
            <a:chExt cx="648072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77E250CA-6288-46B6-8391-FB713B6F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5675806"/>
                  </p:ext>
                </p:extLst>
              </p:nvPr>
            </p:nvGraphicFramePr>
            <p:xfrm>
              <a:off x="1294878" y="1841920"/>
              <a:ext cx="4616781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862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Tasks</a:t>
                          </a:r>
                          <a14:m>
                            <m:oMath xmlns:m="http://schemas.openxmlformats.org/officeDocument/2006/math">
                              <m:r>
                                <a:rPr lang="en-IN" sz="120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862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862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77E250CA-6288-46B6-8391-FB713B6F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5675806"/>
                  </p:ext>
                </p:extLst>
              </p:nvPr>
            </p:nvGraphicFramePr>
            <p:xfrm>
              <a:off x="1294878" y="1841920"/>
              <a:ext cx="4616781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28125" r="-393506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8161" t="-28125" r="-596552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81395" t="-28125" r="-503488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81395" t="-28125" r="-403488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81395" t="-28125" r="-303488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74713" t="-28125" r="-200000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82558" t="-28125" r="-102326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82558" t="-28125" r="-2326" b="-2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124242" r="-393506" b="-13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231250" r="-393506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A738DC7-9C1F-44BE-A399-FF80962C12BF}"/>
              </a:ext>
            </a:extLst>
          </p:cNvPr>
          <p:cNvGrpSpPr/>
          <p:nvPr/>
        </p:nvGrpSpPr>
        <p:grpSpPr>
          <a:xfrm>
            <a:off x="2039341" y="4547127"/>
            <a:ext cx="648072" cy="369332"/>
            <a:chOff x="1952932" y="4581937"/>
            <a:chExt cx="64807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F09180-4576-4107-BCC6-2D6431B20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EE435C-3CEE-4F77-ABE9-D3219D97CC53}"/>
              </a:ext>
            </a:extLst>
          </p:cNvPr>
          <p:cNvGrpSpPr/>
          <p:nvPr/>
        </p:nvGrpSpPr>
        <p:grpSpPr>
          <a:xfrm>
            <a:off x="2482039" y="4165979"/>
            <a:ext cx="648072" cy="369332"/>
            <a:chOff x="1952932" y="4581937"/>
            <a:chExt cx="648072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D623828-AD92-4183-9ACE-507192BC6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CBD976-29AB-4FF4-A4CE-EC204EB5F755}"/>
              </a:ext>
            </a:extLst>
          </p:cNvPr>
          <p:cNvGrpSpPr/>
          <p:nvPr/>
        </p:nvGrpSpPr>
        <p:grpSpPr>
          <a:xfrm>
            <a:off x="1614354" y="3996083"/>
            <a:ext cx="648072" cy="369332"/>
            <a:chOff x="1952932" y="4581937"/>
            <a:chExt cx="64807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4DEE865-F206-49C5-B03C-DDF2A3FCD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1CA9A9-B121-4266-A9F5-079BA198B7CE}"/>
              </a:ext>
            </a:extLst>
          </p:cNvPr>
          <p:cNvGrpSpPr/>
          <p:nvPr/>
        </p:nvGrpSpPr>
        <p:grpSpPr>
          <a:xfrm>
            <a:off x="3758394" y="3799448"/>
            <a:ext cx="648072" cy="369332"/>
            <a:chOff x="1952932" y="4581937"/>
            <a:chExt cx="648072" cy="369332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E229CC8-5B66-48F5-A57C-9AD0A0093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8468"/>
              <a:ext cx="466733" cy="19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E5E86B6-A6AF-4C6A-97E4-71A25EBBFE40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E5E86B6-A6AF-4C6A-97E4-71A25EBBF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3853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980728"/>
                <a:ext cx="8147248" cy="4536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1: An activity-selection problem</a:t>
                </a:r>
                <a:endParaRPr lang="en-US" altLang="en-US" sz="2200" b="1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Solution:</a:t>
                </a: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Maximum deadline limit =6 </a:t>
                </a:r>
              </a:p>
              <a:p>
                <a:pPr marL="457200" lvl="1" indent="0" algn="just">
                  <a:buNone/>
                </a:pPr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 total loss is 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30 +20= 50</a:t>
                </a: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980728"/>
                <a:ext cx="8147248" cy="4536504"/>
              </a:xfrm>
              <a:prstGeom prst="rect">
                <a:avLst/>
              </a:prstGeom>
              <a:blipFill>
                <a:blip r:embed="rId3"/>
                <a:stretch>
                  <a:fillRect l="-1198" t="-1075" b="-123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BEC4CF1-3F3A-4E44-A1CE-A4EF11721CA6}"/>
              </a:ext>
            </a:extLst>
          </p:cNvPr>
          <p:cNvGrpSpPr/>
          <p:nvPr/>
        </p:nvGrpSpPr>
        <p:grpSpPr>
          <a:xfrm>
            <a:off x="2556304" y="3890270"/>
            <a:ext cx="648072" cy="369332"/>
            <a:chOff x="2911026" y="4843676"/>
            <a:chExt cx="648072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814" y="5207100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911026" y="484367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26" y="484367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BDFA1DD-6B80-4F92-A377-FF6A8A22EDBB}"/>
              </a:ext>
            </a:extLst>
          </p:cNvPr>
          <p:cNvGrpSpPr/>
          <p:nvPr/>
        </p:nvGrpSpPr>
        <p:grpSpPr>
          <a:xfrm>
            <a:off x="1349209" y="2708920"/>
            <a:ext cx="2600329" cy="1859048"/>
            <a:chOff x="1703931" y="2629237"/>
            <a:chExt cx="2600329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1703931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2135979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2568027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3000075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3396117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3872212" y="2641054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4304260" y="2641054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1703931" y="5509557"/>
              <a:ext cx="26003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97830"/>
              </p:ext>
            </p:extLst>
          </p:nvPr>
        </p:nvGraphicFramePr>
        <p:xfrm>
          <a:off x="1264950" y="4567968"/>
          <a:ext cx="305221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77E250CA-6288-46B6-8391-FB713B6F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993423"/>
                  </p:ext>
                </p:extLst>
              </p:nvPr>
            </p:nvGraphicFramePr>
            <p:xfrm>
              <a:off x="1294878" y="1841920"/>
              <a:ext cx="4616781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862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Tasks</a:t>
                          </a:r>
                          <a14:m>
                            <m:oMath xmlns:m="http://schemas.openxmlformats.org/officeDocument/2006/math">
                              <m:r>
                                <a:rPr lang="en-IN" sz="120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862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060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77E250CA-6288-46B6-8391-FB713B6F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993423"/>
                  </p:ext>
                </p:extLst>
              </p:nvPr>
            </p:nvGraphicFramePr>
            <p:xfrm>
              <a:off x="1294878" y="1841920"/>
              <a:ext cx="4616781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649" t="-28125" r="-393506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78161" t="-28125" r="-596552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81395" t="-28125" r="-503488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81395" t="-28125" r="-403488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81395" t="-28125" r="-303488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74713" t="-28125" r="-200000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682558" t="-28125" r="-102326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782558" t="-28125" r="-2326" b="-2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649" t="-124242" r="-393506" b="-13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649" t="-231250" r="-393506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745603F-AE02-4C3A-AF1F-B3C72581ABE1}"/>
              </a:ext>
            </a:extLst>
          </p:cNvPr>
          <p:cNvGrpSpPr/>
          <p:nvPr/>
        </p:nvGrpSpPr>
        <p:grpSpPr>
          <a:xfrm>
            <a:off x="1684619" y="3593721"/>
            <a:ext cx="648072" cy="369332"/>
            <a:chOff x="2039341" y="4547127"/>
            <a:chExt cx="64807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F09180-4576-4107-BCC6-2D6431B20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8129" y="491055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/>
                <p:nvPr/>
              </p:nvSpPr>
              <p:spPr>
                <a:xfrm>
                  <a:off x="2039341" y="454712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341" y="4547127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1DD87F-8572-4665-A7C5-F90E4D1AB735}"/>
              </a:ext>
            </a:extLst>
          </p:cNvPr>
          <p:cNvGrpSpPr/>
          <p:nvPr/>
        </p:nvGrpSpPr>
        <p:grpSpPr>
          <a:xfrm>
            <a:off x="2127317" y="3212573"/>
            <a:ext cx="648072" cy="369332"/>
            <a:chOff x="2482039" y="4165979"/>
            <a:chExt cx="648072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D623828-AD92-4183-9ACE-507192BC6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0827" y="4529403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/>
                <p:nvPr/>
              </p:nvSpPr>
              <p:spPr>
                <a:xfrm>
                  <a:off x="2482039" y="4165979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039" y="4165979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D19540-83BC-405E-A8DF-6F7B08034569}"/>
              </a:ext>
            </a:extLst>
          </p:cNvPr>
          <p:cNvGrpSpPr/>
          <p:nvPr/>
        </p:nvGrpSpPr>
        <p:grpSpPr>
          <a:xfrm>
            <a:off x="1259632" y="3042677"/>
            <a:ext cx="648072" cy="369332"/>
            <a:chOff x="1614354" y="3996083"/>
            <a:chExt cx="64807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4DEE865-F206-49C5-B03C-DDF2A3FCD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142" y="4359507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/>
                <p:nvPr/>
              </p:nvSpPr>
              <p:spPr>
                <a:xfrm>
                  <a:off x="1614354" y="399608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354" y="3996083"/>
                  <a:ext cx="64807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194013-D880-4DBA-87B3-CD1933DEA600}"/>
              </a:ext>
            </a:extLst>
          </p:cNvPr>
          <p:cNvGrpSpPr/>
          <p:nvPr/>
        </p:nvGrpSpPr>
        <p:grpSpPr>
          <a:xfrm>
            <a:off x="3403672" y="2846042"/>
            <a:ext cx="648072" cy="369332"/>
            <a:chOff x="3758394" y="3799448"/>
            <a:chExt cx="648072" cy="369332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E229CC8-5B66-48F5-A57C-9AD0A0093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7182" y="4165979"/>
              <a:ext cx="466733" cy="19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E5E86B6-A6AF-4C6A-97E4-71A25EBBFE40}"/>
                    </a:ext>
                  </a:extLst>
                </p:cNvPr>
                <p:cNvSpPr txBox="1"/>
                <p:nvPr/>
              </p:nvSpPr>
              <p:spPr>
                <a:xfrm>
                  <a:off x="3758394" y="3799448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E5E86B6-A6AF-4C6A-97E4-71A25EBBF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8394" y="3799448"/>
                  <a:ext cx="64807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BE5EEB9-520E-40C0-8AF8-A9D1469C54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556105"/>
                  </p:ext>
                </p:extLst>
              </p:nvPr>
            </p:nvGraphicFramePr>
            <p:xfrm>
              <a:off x="4644008" y="3359977"/>
              <a:ext cx="3600402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0067">
                      <a:extLst>
                        <a:ext uri="{9D8B030D-6E8A-4147-A177-3AD203B41FA5}">
                          <a16:colId xmlns:a16="http://schemas.microsoft.com/office/drawing/2014/main" val="4210698912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2628561826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1797512516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1354787214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2925899690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645603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061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BE5EEB9-520E-40C0-8AF8-A9D1469C54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556105"/>
                  </p:ext>
                </p:extLst>
              </p:nvPr>
            </p:nvGraphicFramePr>
            <p:xfrm>
              <a:off x="4644008" y="3359977"/>
              <a:ext cx="3600402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0067">
                      <a:extLst>
                        <a:ext uri="{9D8B030D-6E8A-4147-A177-3AD203B41FA5}">
                          <a16:colId xmlns:a16="http://schemas.microsoft.com/office/drawing/2014/main" val="4210698912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2628561826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1797512516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1354787214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2925899690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64560308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0" t="-1515" r="-50000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2041" t="-1515" r="-405102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0000" t="-1515" r="-30101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0000" t="-1515" r="-20101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98990" t="-1515" r="-2020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61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60A0120-01F2-43FE-B53B-7E2806C46CF6}"/>
              </a:ext>
            </a:extLst>
          </p:cNvPr>
          <p:cNvSpPr txBox="1"/>
          <p:nvPr/>
        </p:nvSpPr>
        <p:spPr>
          <a:xfrm>
            <a:off x="4572000" y="3038128"/>
            <a:ext cx="156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Gantt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9624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2: Task Scheduling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Example 2: Find an optimal schedule from the following table, where the tasks with penalties(weight) and deadlines are given.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21295F-B0A3-4E2D-B4B0-ED59A149E8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7773"/>
                  </p:ext>
                </p:extLst>
              </p:nvPr>
            </p:nvGraphicFramePr>
            <p:xfrm>
              <a:off x="3131840" y="3068960"/>
              <a:ext cx="3040875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21295F-B0A3-4E2D-B4B0-ED59A149E8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7773"/>
                  </p:ext>
                </p:extLst>
              </p:nvPr>
            </p:nvGraphicFramePr>
            <p:xfrm>
              <a:off x="3131840" y="3068960"/>
              <a:ext cx="3040875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81395" t="-22951" r="-3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81395" t="-22951" r="-2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77011" t="-22951" r="-10114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82558" t="-22951" r="-232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5" t="-120968" r="-223871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5" t="-224590" r="-223871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3724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2: Task Scheduling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Example 2: </a:t>
            </a: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 As per the greedy algorithm, first sort the tasks in descending order of their penalties. So that minimum penalties will be charged.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21295F-B0A3-4E2D-B4B0-ED59A149E8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7026942"/>
                  </p:ext>
                </p:extLst>
              </p:nvPr>
            </p:nvGraphicFramePr>
            <p:xfrm>
              <a:off x="1619672" y="3429000"/>
              <a:ext cx="3040875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21295F-B0A3-4E2D-B4B0-ED59A149E8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7026942"/>
                  </p:ext>
                </p:extLst>
              </p:nvPr>
            </p:nvGraphicFramePr>
            <p:xfrm>
              <a:off x="1619672" y="3429000"/>
              <a:ext cx="3040875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81395" t="-21311" r="-3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81395" t="-21311" r="-2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77011" t="-21311" r="-10114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82558" t="-21311" r="-232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5" t="-119355" r="-223871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5" t="-222951" r="-223871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185831F-421D-4306-A98F-9B7704C43D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0400261"/>
                  </p:ext>
                </p:extLst>
              </p:nvPr>
            </p:nvGraphicFramePr>
            <p:xfrm>
              <a:off x="5131525" y="4544268"/>
              <a:ext cx="3040875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185831F-421D-4306-A98F-9B7704C43D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0400261"/>
                  </p:ext>
                </p:extLst>
              </p:nvPr>
            </p:nvGraphicFramePr>
            <p:xfrm>
              <a:off x="5131525" y="4544268"/>
              <a:ext cx="3040875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81395" t="-22951" r="-3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81395" t="-22951" r="-2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77011" t="-22951" r="-10114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82558" t="-22951" r="-232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5" t="-120968" r="-223871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5" t="-224590" r="-223871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93ED90DE-0CBB-4073-96FC-12DB5405AEAD}"/>
              </a:ext>
            </a:extLst>
          </p:cNvPr>
          <p:cNvSpPr/>
          <p:nvPr/>
        </p:nvSpPr>
        <p:spPr>
          <a:xfrm rot="19185021">
            <a:off x="4184144" y="4613034"/>
            <a:ext cx="643725" cy="11758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4EF27-2B75-4C28-AB5B-CB12AD8950B0}"/>
              </a:ext>
            </a:extLst>
          </p:cNvPr>
          <p:cNvSpPr txBox="1"/>
          <p:nvPr/>
        </p:nvSpPr>
        <p:spPr>
          <a:xfrm>
            <a:off x="2960742" y="5047058"/>
            <a:ext cx="167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Sorting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07582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980728"/>
                <a:ext cx="8147248" cy="4896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1: An activity-selection problem</a:t>
                </a:r>
                <a:endParaRPr lang="en-US" altLang="en-US" sz="2200" b="1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Solution:</a:t>
                </a: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Maximum deadline limit =2</a:t>
                </a:r>
              </a:p>
              <a:p>
                <a:pPr marL="457200" lvl="1" indent="0" algn="just">
                  <a:buNone/>
                </a:pPr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 total loss is 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15 +10= 25</a:t>
                </a: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980728"/>
                <a:ext cx="8147248" cy="4896544"/>
              </a:xfrm>
              <a:prstGeom prst="rect">
                <a:avLst/>
              </a:prstGeom>
              <a:blipFill>
                <a:blip r:embed="rId3"/>
                <a:stretch>
                  <a:fillRect l="-1198" t="-996" b="-33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BDFA1DD-6B80-4F92-A377-FF6A8A22EDBB}"/>
              </a:ext>
            </a:extLst>
          </p:cNvPr>
          <p:cNvGrpSpPr/>
          <p:nvPr/>
        </p:nvGrpSpPr>
        <p:grpSpPr>
          <a:xfrm>
            <a:off x="1349209" y="2708920"/>
            <a:ext cx="2600329" cy="1859048"/>
            <a:chOff x="1703931" y="2629237"/>
            <a:chExt cx="2600329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1703931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2135979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2568027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3000075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3396117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3872212" y="2641054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4304260" y="2641054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1703931" y="5509557"/>
              <a:ext cx="26003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264950" y="4567968"/>
          <a:ext cx="305221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745603F-AE02-4C3A-AF1F-B3C72581ABE1}"/>
              </a:ext>
            </a:extLst>
          </p:cNvPr>
          <p:cNvGrpSpPr/>
          <p:nvPr/>
        </p:nvGrpSpPr>
        <p:grpSpPr>
          <a:xfrm>
            <a:off x="1684619" y="3593721"/>
            <a:ext cx="648072" cy="369332"/>
            <a:chOff x="2039341" y="4547127"/>
            <a:chExt cx="64807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F09180-4576-4107-BCC6-2D6431B20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8129" y="491055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/>
                <p:nvPr/>
              </p:nvSpPr>
              <p:spPr>
                <a:xfrm>
                  <a:off x="2039341" y="454712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341" y="4547127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D19540-83BC-405E-A8DF-6F7B08034569}"/>
              </a:ext>
            </a:extLst>
          </p:cNvPr>
          <p:cNvGrpSpPr/>
          <p:nvPr/>
        </p:nvGrpSpPr>
        <p:grpSpPr>
          <a:xfrm>
            <a:off x="1259632" y="3042677"/>
            <a:ext cx="648072" cy="369332"/>
            <a:chOff x="1614354" y="3996083"/>
            <a:chExt cx="64807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4DEE865-F206-49C5-B03C-DDF2A3FCD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142" y="4359507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/>
                <p:nvPr/>
              </p:nvSpPr>
              <p:spPr>
                <a:xfrm>
                  <a:off x="1614354" y="399608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354" y="399608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BE5EEB9-520E-40C0-8AF8-A9D1469C54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4428798"/>
                  </p:ext>
                </p:extLst>
              </p:nvPr>
            </p:nvGraphicFramePr>
            <p:xfrm>
              <a:off x="4644008" y="3359977"/>
              <a:ext cx="1200134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0067">
                      <a:extLst>
                        <a:ext uri="{9D8B030D-6E8A-4147-A177-3AD203B41FA5}">
                          <a16:colId xmlns:a16="http://schemas.microsoft.com/office/drawing/2014/main" val="4210698912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26285618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061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BE5EEB9-520E-40C0-8AF8-A9D1469C54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4428798"/>
                  </p:ext>
                </p:extLst>
              </p:nvPr>
            </p:nvGraphicFramePr>
            <p:xfrm>
              <a:off x="4644008" y="3359977"/>
              <a:ext cx="1200134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0067">
                      <a:extLst>
                        <a:ext uri="{9D8B030D-6E8A-4147-A177-3AD203B41FA5}">
                          <a16:colId xmlns:a16="http://schemas.microsoft.com/office/drawing/2014/main" val="4210698912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262856182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0" t="-1515" r="-10202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010" t="-1515" r="-2020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61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60A0120-01F2-43FE-B53B-7E2806C46CF6}"/>
              </a:ext>
            </a:extLst>
          </p:cNvPr>
          <p:cNvSpPr txBox="1"/>
          <p:nvPr/>
        </p:nvSpPr>
        <p:spPr>
          <a:xfrm>
            <a:off x="4572000" y="3038128"/>
            <a:ext cx="156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Gantt Chart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C7E78C30-C74E-45A6-B438-686C7B996C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1765071"/>
                  </p:ext>
                </p:extLst>
              </p:nvPr>
            </p:nvGraphicFramePr>
            <p:xfrm>
              <a:off x="2775389" y="1581836"/>
              <a:ext cx="3040875" cy="89848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</a:tblGrid>
                  <a:tr h="29949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9949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9949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C7E78C30-C74E-45A6-B438-686C7B996C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1765071"/>
                  </p:ext>
                </p:extLst>
              </p:nvPr>
            </p:nvGraphicFramePr>
            <p:xfrm>
              <a:off x="2775389" y="1581836"/>
              <a:ext cx="3040875" cy="89848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</a:tblGrid>
                  <a:tr h="29949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181395" t="-28571" r="-303488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281395" t="-28571" r="-203488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377011" t="-28571" r="-101149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482558" t="-28571" r="-2326" b="-2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994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645" t="-126000" r="-223871" b="-13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994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645" t="-230612" r="-223871" b="-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1729EB1A-BB15-4942-BC60-D8338DB5953F}"/>
              </a:ext>
            </a:extLst>
          </p:cNvPr>
          <p:cNvSpPr/>
          <p:nvPr/>
        </p:nvSpPr>
        <p:spPr>
          <a:xfrm>
            <a:off x="6438948" y="3006518"/>
            <a:ext cx="1654268" cy="422482"/>
          </a:xfrm>
          <a:prstGeom prst="wedgeEllipseCallout">
            <a:avLst>
              <a:gd name="adj1" fmla="val -95885"/>
              <a:gd name="adj2" fmla="val -138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Can’t place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060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2: Task Scheduling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Example 3: Find an optimal schedule from the following table, where the tasks with penalties(weight) and deadlines are given.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B8E0F00-8940-437B-813D-5FEE73EEF3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943536"/>
                  </p:ext>
                </p:extLst>
              </p:nvPr>
            </p:nvGraphicFramePr>
            <p:xfrm>
              <a:off x="2411760" y="3068960"/>
              <a:ext cx="4616781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B8E0F00-8940-437B-813D-5FEE73EEF3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943536"/>
                  </p:ext>
                </p:extLst>
              </p:nvPr>
            </p:nvGraphicFramePr>
            <p:xfrm>
              <a:off x="2411760" y="3068960"/>
              <a:ext cx="4616781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8161" t="-22951" r="-59770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81395" t="-22951" r="-5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81395" t="-22951" r="-4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81395" t="-22951" r="-3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74713" t="-22951" r="-20114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82558" t="-22951" r="-1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82558" t="-22951" r="-3488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9" t="-120968" r="-394156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9" t="-224590" r="-39415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4921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2: Task Scheduling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Example 3: </a:t>
            </a: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 As per the greedy algorithm, first sort the tasks in descending order of their penalties. So that minimum penalties will be charged.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B8E0F00-8940-437B-813D-5FEE73EEF3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4049149"/>
                  </p:ext>
                </p:extLst>
              </p:nvPr>
            </p:nvGraphicFramePr>
            <p:xfrm>
              <a:off x="999759" y="3356992"/>
              <a:ext cx="4616781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B8E0F00-8940-437B-813D-5FEE73EEF3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4049149"/>
                  </p:ext>
                </p:extLst>
              </p:nvPr>
            </p:nvGraphicFramePr>
            <p:xfrm>
              <a:off x="999759" y="3356992"/>
              <a:ext cx="4616781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9310" t="-21311" r="-596552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82558" t="-21311" r="-5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82558" t="-21311" r="-4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82558" t="-21311" r="-3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75862" t="-21311" r="-200000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83721" t="-21311" r="-102326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83721" t="-21311" r="-232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299" t="-119355" r="-393506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299" t="-222951" r="-39350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40B64B4-6485-438F-9455-9D3FF779CD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980658"/>
                  </p:ext>
                </p:extLst>
              </p:nvPr>
            </p:nvGraphicFramePr>
            <p:xfrm>
              <a:off x="3851920" y="4653136"/>
              <a:ext cx="4616781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40B64B4-6485-438F-9455-9D3FF779CD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980658"/>
                  </p:ext>
                </p:extLst>
              </p:nvPr>
            </p:nvGraphicFramePr>
            <p:xfrm>
              <a:off x="3851920" y="4653136"/>
              <a:ext cx="4616781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8161" t="-22951" r="-59770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81395" t="-22951" r="-5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77011" t="-22951" r="-3988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82558" t="-22951" r="-3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82558" t="-22951" r="-2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4713" t="-22951" r="-10114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83721" t="-22951" r="-232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120968" r="-394156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224590" r="-39415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34742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980728"/>
                <a:ext cx="8147248" cy="4536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1: An activity-selection problem</a:t>
                </a:r>
                <a:endParaRPr lang="en-US" altLang="en-US" sz="2200" b="1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Solution:</a:t>
                </a: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Maximum deadline limit =4,</a:t>
                </a:r>
              </a:p>
              <a:p>
                <a:pPr marL="457200" lvl="1" indent="0" algn="just">
                  <a:buNone/>
                </a:pPr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 total loss is 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 6 +3+1= 10</a:t>
                </a: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980728"/>
                <a:ext cx="8147248" cy="4536504"/>
              </a:xfrm>
              <a:prstGeom prst="rect">
                <a:avLst/>
              </a:prstGeom>
              <a:blipFill>
                <a:blip r:embed="rId3"/>
                <a:stretch>
                  <a:fillRect l="-1198" t="-1075" b="-115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BEC4CF1-3F3A-4E44-A1CE-A4EF11721CA6}"/>
              </a:ext>
            </a:extLst>
          </p:cNvPr>
          <p:cNvGrpSpPr/>
          <p:nvPr/>
        </p:nvGrpSpPr>
        <p:grpSpPr>
          <a:xfrm>
            <a:off x="2556304" y="3890270"/>
            <a:ext cx="648072" cy="369332"/>
            <a:chOff x="2911026" y="4843676"/>
            <a:chExt cx="648072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814" y="5207100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911026" y="484367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26" y="484367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BDFA1DD-6B80-4F92-A377-FF6A8A22EDBB}"/>
              </a:ext>
            </a:extLst>
          </p:cNvPr>
          <p:cNvGrpSpPr/>
          <p:nvPr/>
        </p:nvGrpSpPr>
        <p:grpSpPr>
          <a:xfrm>
            <a:off x="1349209" y="2708920"/>
            <a:ext cx="1692186" cy="1859048"/>
            <a:chOff x="1703931" y="2629237"/>
            <a:chExt cx="1692186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1703931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2135979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2568027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3000075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3396117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1703931" y="5509557"/>
              <a:ext cx="1692186" cy="118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78664"/>
              </p:ext>
            </p:extLst>
          </p:nvPr>
        </p:nvGraphicFramePr>
        <p:xfrm>
          <a:off x="1264950" y="4567968"/>
          <a:ext cx="218015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745603F-AE02-4C3A-AF1F-B3C72581ABE1}"/>
              </a:ext>
            </a:extLst>
          </p:cNvPr>
          <p:cNvGrpSpPr/>
          <p:nvPr/>
        </p:nvGrpSpPr>
        <p:grpSpPr>
          <a:xfrm>
            <a:off x="1684619" y="3593721"/>
            <a:ext cx="648072" cy="369332"/>
            <a:chOff x="2039341" y="4547127"/>
            <a:chExt cx="64807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F09180-4576-4107-BCC6-2D6431B20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8129" y="491055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/>
                <p:nvPr/>
              </p:nvSpPr>
              <p:spPr>
                <a:xfrm>
                  <a:off x="2039341" y="454712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341" y="4547127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1DD87F-8572-4665-A7C5-F90E4D1AB735}"/>
              </a:ext>
            </a:extLst>
          </p:cNvPr>
          <p:cNvGrpSpPr/>
          <p:nvPr/>
        </p:nvGrpSpPr>
        <p:grpSpPr>
          <a:xfrm>
            <a:off x="2127317" y="3212573"/>
            <a:ext cx="648072" cy="369332"/>
            <a:chOff x="2482039" y="4165979"/>
            <a:chExt cx="648072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D623828-AD92-4183-9ACE-507192BC6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0827" y="4529403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/>
                <p:nvPr/>
              </p:nvSpPr>
              <p:spPr>
                <a:xfrm>
                  <a:off x="2482039" y="4165979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039" y="4165979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D19540-83BC-405E-A8DF-6F7B08034569}"/>
              </a:ext>
            </a:extLst>
          </p:cNvPr>
          <p:cNvGrpSpPr/>
          <p:nvPr/>
        </p:nvGrpSpPr>
        <p:grpSpPr>
          <a:xfrm>
            <a:off x="1259632" y="3042677"/>
            <a:ext cx="648072" cy="369332"/>
            <a:chOff x="1614354" y="3996083"/>
            <a:chExt cx="64807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4DEE865-F206-49C5-B03C-DDF2A3FCD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142" y="4359507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/>
                <p:nvPr/>
              </p:nvSpPr>
              <p:spPr>
                <a:xfrm>
                  <a:off x="1614354" y="399608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354" y="3996083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BE5EEB9-520E-40C0-8AF8-A9D1469C54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5847513"/>
                  </p:ext>
                </p:extLst>
              </p:nvPr>
            </p:nvGraphicFramePr>
            <p:xfrm>
              <a:off x="4644008" y="3359977"/>
              <a:ext cx="2400268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0067">
                      <a:extLst>
                        <a:ext uri="{9D8B030D-6E8A-4147-A177-3AD203B41FA5}">
                          <a16:colId xmlns:a16="http://schemas.microsoft.com/office/drawing/2014/main" val="4210698912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2628561826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1797512516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13547872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061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BE5EEB9-520E-40C0-8AF8-A9D1469C54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5847513"/>
                  </p:ext>
                </p:extLst>
              </p:nvPr>
            </p:nvGraphicFramePr>
            <p:xfrm>
              <a:off x="4644008" y="3359977"/>
              <a:ext cx="2400268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0067">
                      <a:extLst>
                        <a:ext uri="{9D8B030D-6E8A-4147-A177-3AD203B41FA5}">
                          <a16:colId xmlns:a16="http://schemas.microsoft.com/office/drawing/2014/main" val="4210698912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2628561826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1797512516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135478721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0" t="-1515" r="-30101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010" t="-1515" r="-20101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3061" t="-1515" r="-103061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0000" t="-1515" r="-2020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61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60A0120-01F2-43FE-B53B-7E2806C46CF6}"/>
              </a:ext>
            </a:extLst>
          </p:cNvPr>
          <p:cNvSpPr txBox="1"/>
          <p:nvPr/>
        </p:nvSpPr>
        <p:spPr>
          <a:xfrm>
            <a:off x="4572000" y="3038128"/>
            <a:ext cx="156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Gantt Chart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69D0153B-DE15-48A8-8788-E1B5A6EE23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5718182"/>
                  </p:ext>
                </p:extLst>
              </p:nvPr>
            </p:nvGraphicFramePr>
            <p:xfrm>
              <a:off x="2649373" y="1678000"/>
              <a:ext cx="4616781" cy="88049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25631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5631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5631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69D0153B-DE15-48A8-8788-E1B5A6EE23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5718182"/>
                  </p:ext>
                </p:extLst>
              </p:nvPr>
            </p:nvGraphicFramePr>
            <p:xfrm>
              <a:off x="2649373" y="1678000"/>
              <a:ext cx="4616781" cy="88049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29349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178161" t="-29167" r="-597701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281395" t="-29167" r="-504651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381395" t="-29167" r="-404651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481395" t="-29167" r="-304651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574713" t="-29167" r="-201149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682558" t="-29167" r="-103488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782558" t="-29167" r="-3488" b="-2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934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649" t="-126531" r="-394156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934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649" t="-231250" r="-394156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5ADB2E00-B465-425E-A86B-8D5A5B10B04F}"/>
              </a:ext>
            </a:extLst>
          </p:cNvPr>
          <p:cNvSpPr/>
          <p:nvPr/>
        </p:nvSpPr>
        <p:spPr>
          <a:xfrm>
            <a:off x="6658802" y="2880340"/>
            <a:ext cx="1654268" cy="422482"/>
          </a:xfrm>
          <a:prstGeom prst="wedgeEllipseCallout">
            <a:avLst>
              <a:gd name="adj1" fmla="val -57764"/>
              <a:gd name="adj2" fmla="val -103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Can’t place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005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Huffman Coding is a famous Greedy Algorithm.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It is used for the lossless compression of data.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It uses variable length encoding.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It assigns variable length code to all the characters.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The code length of a character depends on how frequently it occurs in the given text.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The character which occurs most frequently gets the smallest code.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The character which occurs least frequently gets the largest code.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It is also known as Huffman Encoding</a:t>
            </a:r>
          </a:p>
        </p:txBody>
      </p:sp>
    </p:spTree>
    <p:extLst>
      <p:ext uri="{BB962C8B-B14F-4D97-AF65-F5344CB8AC3E}">
        <p14:creationId xmlns:p14="http://schemas.microsoft.com/office/powerpoint/2010/main" val="342426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Application of Greedy Algorithm: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An important application of greedy techniques is the design of </a:t>
            </a:r>
            <a:r>
              <a:rPr lang="en-US" altLang="en-US" sz="2200" dirty="0">
                <a:solidFill>
                  <a:srgbClr val="FF0000"/>
                </a:solidFill>
              </a:rPr>
              <a:t>data-compression codes (i.e. Huffman code)</a:t>
            </a:r>
            <a:r>
              <a:rPr lang="en-US" altLang="en-US" sz="2200" dirty="0">
                <a:solidFill>
                  <a:srgbClr val="080808"/>
                </a:solidFill>
              </a:rPr>
              <a:t> 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The greedy method is quite powerful and works well for a wide range of problems. They are: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Minimum-spanning-tree algorithms</a:t>
            </a:r>
          </a:p>
          <a:p>
            <a:pPr marL="1371600" lvl="3" indent="0" algn="just">
              <a:buNone/>
            </a:pPr>
            <a:r>
              <a:rPr lang="en-US" altLang="en-US" dirty="0">
                <a:solidFill>
                  <a:srgbClr val="FF0000"/>
                </a:solidFill>
              </a:rPr>
              <a:t>(Example: Prims and Kruskal algorithm)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Single Source Shortest Path.</a:t>
            </a:r>
          </a:p>
          <a:p>
            <a:pPr marL="1371600" lvl="3" indent="0" algn="just">
              <a:buNone/>
            </a:pPr>
            <a:r>
              <a:rPr lang="en-US" altLang="en-US" dirty="0">
                <a:solidFill>
                  <a:srgbClr val="FF0000"/>
                </a:solidFill>
              </a:rPr>
              <a:t>(Example: Dijkstra's and Bellman ford algorithm)</a:t>
            </a:r>
          </a:p>
          <a:p>
            <a:pPr lvl="2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0202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Huffman Coding implements a rule known as a prefix rule.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This is to prevent the ambiguities while decoding.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It ensures that the code assigned to any character is not a prefix of the code assigned to any other character.</a:t>
            </a:r>
          </a:p>
        </p:txBody>
      </p:sp>
    </p:spTree>
    <p:extLst>
      <p:ext uri="{BB962C8B-B14F-4D97-AF65-F5344CB8AC3E}">
        <p14:creationId xmlns:p14="http://schemas.microsoft.com/office/powerpoint/2010/main" val="6625503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Major Steps in Huffman Coding-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There are two major steps in Huffman Coding-</a:t>
            </a:r>
          </a:p>
          <a:p>
            <a:pPr marL="1314450" lvl="2" indent="-457200" algn="just">
              <a:buFont typeface="+mj-lt"/>
              <a:buAutoNum type="arabicPeriod"/>
            </a:pPr>
            <a:r>
              <a:rPr lang="en-US" altLang="en-US" sz="2000" dirty="0">
                <a:solidFill>
                  <a:srgbClr val="080808"/>
                </a:solidFill>
              </a:rPr>
              <a:t>Building a Huffman Tree from the input characters.</a:t>
            </a:r>
          </a:p>
          <a:p>
            <a:pPr marL="1314450" lvl="2" indent="-457200" algn="just">
              <a:buFont typeface="+mj-lt"/>
              <a:buAutoNum type="arabicPeriod"/>
            </a:pPr>
            <a:r>
              <a:rPr lang="en-US" altLang="en-US" sz="2000" dirty="0">
                <a:solidFill>
                  <a:srgbClr val="080808"/>
                </a:solidFill>
              </a:rPr>
              <a:t>Assigning code to the characters by traversing the Huffman Tree.</a:t>
            </a:r>
          </a:p>
        </p:txBody>
      </p:sp>
    </p:spTree>
    <p:extLst>
      <p:ext uri="{BB962C8B-B14F-4D97-AF65-F5344CB8AC3E}">
        <p14:creationId xmlns:p14="http://schemas.microsoft.com/office/powerpoint/2010/main" val="32347680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en-US" sz="2000" dirty="0">
                <a:solidFill>
                  <a:srgbClr val="FF0000"/>
                </a:solidFill>
              </a:rPr>
              <a:t>Building a Huffman Tree from the input characters.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The steps involved in the construction of Huffman Tree are as follows-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Step-01:</a:t>
            </a:r>
          </a:p>
          <a:p>
            <a:pPr marL="1200150" lvl="2" indent="-342900" algn="just"/>
            <a:r>
              <a:rPr lang="en-US" altLang="en-US" sz="2000" dirty="0">
                <a:solidFill>
                  <a:srgbClr val="080808"/>
                </a:solidFill>
              </a:rPr>
              <a:t>Create a leaf node for each character of the text.</a:t>
            </a:r>
          </a:p>
          <a:p>
            <a:pPr marL="1200150" lvl="2" indent="-342900" algn="just"/>
            <a:r>
              <a:rPr lang="en-US" altLang="en-US" sz="2000" dirty="0">
                <a:solidFill>
                  <a:srgbClr val="080808"/>
                </a:solidFill>
              </a:rPr>
              <a:t>Leaf node of a character contains the occurring frequency of that character.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Step-02:</a:t>
            </a:r>
          </a:p>
          <a:p>
            <a:pPr marL="1200150" lvl="2" indent="-342900" algn="just"/>
            <a:r>
              <a:rPr lang="en-US" altLang="en-US" sz="2000" dirty="0">
                <a:solidFill>
                  <a:srgbClr val="080808"/>
                </a:solidFill>
              </a:rPr>
              <a:t>Arrange all the nodes in increasing order of their frequency value.</a:t>
            </a:r>
          </a:p>
        </p:txBody>
      </p:sp>
    </p:spTree>
    <p:extLst>
      <p:ext uri="{BB962C8B-B14F-4D97-AF65-F5344CB8AC3E}">
        <p14:creationId xmlns:p14="http://schemas.microsoft.com/office/powerpoint/2010/main" val="2053485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en-US" sz="2000" dirty="0">
                <a:solidFill>
                  <a:srgbClr val="FF0000"/>
                </a:solidFill>
              </a:rPr>
              <a:t>Building a Huffman Tree from the input characters.</a:t>
            </a:r>
          </a:p>
          <a:p>
            <a:pPr marL="457200" lvl="1" indent="0" algn="just"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Step-03: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Considering the first two nodes having minimum frequency,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Create a new internal node.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The frequency of this new node is the sum of frequency of those two nodes.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Make the first node as a left child and the other node as a right child of the newly created node.</a:t>
            </a:r>
          </a:p>
          <a:p>
            <a:pPr marL="457200" lvl="1" indent="0" algn="just"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Step-04: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Keep repeating </a:t>
            </a:r>
            <a:r>
              <a:rPr lang="en-US" altLang="en-US" sz="2000" dirty="0">
                <a:solidFill>
                  <a:srgbClr val="FF0000"/>
                </a:solidFill>
              </a:rPr>
              <a:t>Step-02</a:t>
            </a:r>
            <a:r>
              <a:rPr lang="en-US" altLang="en-US" sz="2000" dirty="0">
                <a:solidFill>
                  <a:srgbClr val="080808"/>
                </a:solidFill>
              </a:rPr>
              <a:t> and </a:t>
            </a:r>
            <a:r>
              <a:rPr lang="en-US" altLang="en-US" sz="2000" dirty="0">
                <a:solidFill>
                  <a:srgbClr val="FF0000"/>
                </a:solidFill>
              </a:rPr>
              <a:t>Step-03</a:t>
            </a:r>
            <a:r>
              <a:rPr lang="en-US" altLang="en-US" sz="2000" dirty="0">
                <a:solidFill>
                  <a:srgbClr val="080808"/>
                </a:solidFill>
              </a:rPr>
              <a:t> until all the nodes form a single tree.</a:t>
            </a:r>
          </a:p>
          <a:p>
            <a:pPr marL="457200" lvl="1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The tree finally obtained is the desired Huffman Tree.</a:t>
            </a:r>
          </a:p>
        </p:txBody>
      </p:sp>
    </p:spTree>
    <p:extLst>
      <p:ext uri="{BB962C8B-B14F-4D97-AF65-F5344CB8AC3E}">
        <p14:creationId xmlns:p14="http://schemas.microsoft.com/office/powerpoint/2010/main" val="24416944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en-US" sz="2000" dirty="0">
                <a:solidFill>
                  <a:srgbClr val="FF0000"/>
                </a:solidFill>
              </a:rPr>
              <a:t>Building a Huffman Tree from the input characters.</a:t>
            </a:r>
          </a:p>
          <a:p>
            <a:pPr marL="457200" lvl="1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Time Complexity-</a:t>
            </a:r>
          </a:p>
          <a:p>
            <a:pPr marL="457200" lvl="1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The time complexity analysis of Huffman Coding is as follows-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80808"/>
                </a:solidFill>
              </a:rPr>
              <a:t>extractMin</a:t>
            </a:r>
            <a:r>
              <a:rPr lang="en-US" altLang="en-US" sz="2000" dirty="0">
                <a:solidFill>
                  <a:srgbClr val="080808"/>
                </a:solidFill>
              </a:rPr>
              <a:t>( ) is called 2 x (n-1) times if there are n nodes.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As </a:t>
            </a:r>
            <a:r>
              <a:rPr lang="en-US" altLang="en-US" sz="2000" dirty="0" err="1">
                <a:solidFill>
                  <a:srgbClr val="080808"/>
                </a:solidFill>
              </a:rPr>
              <a:t>extractMin</a:t>
            </a:r>
            <a:r>
              <a:rPr lang="en-US" altLang="en-US" sz="2000" dirty="0">
                <a:solidFill>
                  <a:srgbClr val="080808"/>
                </a:solidFill>
              </a:rPr>
              <a:t>( ) calls </a:t>
            </a:r>
            <a:r>
              <a:rPr lang="en-US" altLang="en-US" sz="2000" dirty="0" err="1">
                <a:solidFill>
                  <a:srgbClr val="080808"/>
                </a:solidFill>
              </a:rPr>
              <a:t>minHeapify</a:t>
            </a:r>
            <a:r>
              <a:rPr lang="en-US" altLang="en-US" sz="2000" dirty="0">
                <a:solidFill>
                  <a:srgbClr val="080808"/>
                </a:solidFill>
              </a:rPr>
              <a:t>( ), it takes O(</a:t>
            </a:r>
            <a:r>
              <a:rPr lang="en-US" altLang="en-US" sz="2000" dirty="0" err="1">
                <a:solidFill>
                  <a:srgbClr val="080808"/>
                </a:solidFill>
              </a:rPr>
              <a:t>logn</a:t>
            </a:r>
            <a:r>
              <a:rPr lang="en-US" altLang="en-US" sz="2000" dirty="0">
                <a:solidFill>
                  <a:srgbClr val="080808"/>
                </a:solidFill>
              </a:rPr>
              <a:t>) time.</a:t>
            </a:r>
          </a:p>
          <a:p>
            <a:pPr marL="457200" lvl="1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 </a:t>
            </a:r>
          </a:p>
          <a:p>
            <a:pPr marL="457200" lvl="1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Thus, Overall time complexity of Huffman Coding becomes O(</a:t>
            </a:r>
            <a:r>
              <a:rPr lang="en-US" altLang="en-US" sz="1800" dirty="0" err="1">
                <a:solidFill>
                  <a:srgbClr val="080808"/>
                </a:solidFill>
              </a:rPr>
              <a:t>nlogn</a:t>
            </a:r>
            <a:r>
              <a:rPr lang="en-US" altLang="en-US" sz="1800" dirty="0">
                <a:solidFill>
                  <a:srgbClr val="080808"/>
                </a:solidFill>
              </a:rPr>
              <a:t>).</a:t>
            </a:r>
          </a:p>
          <a:p>
            <a:pPr marL="457200" lvl="1" indent="0" algn="just">
              <a:buNone/>
            </a:pPr>
            <a:r>
              <a:rPr lang="en-US" altLang="en-US" sz="1600" i="1" dirty="0">
                <a:solidFill>
                  <a:srgbClr val="FF0000"/>
                </a:solidFill>
              </a:rPr>
              <a:t>[Note: Here, n is the number of unique characters in the given text.]</a:t>
            </a:r>
          </a:p>
        </p:txBody>
      </p:sp>
    </p:spTree>
    <p:extLst>
      <p:ext uri="{BB962C8B-B14F-4D97-AF65-F5344CB8AC3E}">
        <p14:creationId xmlns:p14="http://schemas.microsoft.com/office/powerpoint/2010/main" val="34405082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914400" lvl="1" indent="-457200" algn="just">
              <a:buFont typeface="+mj-lt"/>
              <a:buAutoNum type="arabicPeriod" startAt="2"/>
            </a:pPr>
            <a:r>
              <a:rPr lang="en-US" altLang="en-US" sz="2000" dirty="0">
                <a:solidFill>
                  <a:srgbClr val="FF0000"/>
                </a:solidFill>
              </a:rPr>
              <a:t>Assigning code to the characters by traversing the Huffman Tree.</a:t>
            </a:r>
          </a:p>
          <a:p>
            <a:pPr lvl="2" indent="-285750" algn="just"/>
            <a:r>
              <a:rPr lang="en-US" altLang="en-US" sz="1800" dirty="0">
                <a:solidFill>
                  <a:srgbClr val="080808"/>
                </a:solidFill>
              </a:rPr>
              <a:t>Assign weight to all the edges of the constructed Huffman Tree.</a:t>
            </a:r>
          </a:p>
          <a:p>
            <a:pPr lvl="2" indent="-285750" algn="just"/>
            <a:r>
              <a:rPr lang="en-US" altLang="en-US" sz="1800" dirty="0">
                <a:solidFill>
                  <a:srgbClr val="080808"/>
                </a:solidFill>
              </a:rPr>
              <a:t>Let us assign weight ‘0’ to the left edges and weight ‘1’ to the right edges.</a:t>
            </a:r>
          </a:p>
        </p:txBody>
      </p:sp>
    </p:spTree>
    <p:extLst>
      <p:ext uri="{BB962C8B-B14F-4D97-AF65-F5344CB8AC3E}">
        <p14:creationId xmlns:p14="http://schemas.microsoft.com/office/powerpoint/2010/main" val="643315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914400" lvl="1" indent="-457200" algn="just">
              <a:buFont typeface="+mj-lt"/>
              <a:buAutoNum type="arabicPeriod" startAt="2"/>
            </a:pPr>
            <a:r>
              <a:rPr lang="en-US" altLang="en-US" sz="2000" dirty="0">
                <a:solidFill>
                  <a:srgbClr val="FF0000"/>
                </a:solidFill>
              </a:rPr>
              <a:t>Assigning code to the characters by traversing the Huffman Tree.</a:t>
            </a:r>
          </a:p>
          <a:p>
            <a:pPr lvl="2" indent="-285750" algn="just"/>
            <a:r>
              <a:rPr lang="en-US" altLang="en-US" sz="1800" dirty="0">
                <a:solidFill>
                  <a:srgbClr val="080808"/>
                </a:solidFill>
              </a:rPr>
              <a:t>Assign weight to all the edges of the constructed Huffman Tree.</a:t>
            </a:r>
          </a:p>
          <a:p>
            <a:pPr lvl="2" indent="-285750" algn="just"/>
            <a:r>
              <a:rPr lang="en-US" altLang="en-US" sz="1800" dirty="0">
                <a:solidFill>
                  <a:srgbClr val="080808"/>
                </a:solidFill>
              </a:rPr>
              <a:t>Let us assign weight ‘0’ to the left edges and weight ‘1’ to the right edges.</a:t>
            </a:r>
          </a:p>
          <a:p>
            <a:pPr algn="just"/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assign weight ‘0’ to the left edges, then assign weight ‘1’ to the right edges.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assign weight ‘1’ to the left edges, then assign weight ‘0’ to the right edges.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of the above two conventions may be followed.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follow the same convention at the time of decoding that is adopted at the time of encoding.</a:t>
            </a:r>
          </a:p>
        </p:txBody>
      </p:sp>
    </p:spTree>
    <p:extLst>
      <p:ext uri="{BB962C8B-B14F-4D97-AF65-F5344CB8AC3E}">
        <p14:creationId xmlns:p14="http://schemas.microsoft.com/office/powerpoint/2010/main" val="23718782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A file contains the following characters with the frequencies as shown. If Huffman Coding is used for data compression, determine-</a:t>
            </a:r>
          </a:p>
          <a:p>
            <a:pPr lvl="2" indent="-285750" algn="just"/>
            <a:r>
              <a:rPr lang="en-US" altLang="en-US" sz="1600" dirty="0">
                <a:solidFill>
                  <a:srgbClr val="080808"/>
                </a:solidFill>
              </a:rPr>
              <a:t>Huffman Code for each character</a:t>
            </a:r>
          </a:p>
          <a:p>
            <a:pPr lvl="2" indent="-285750" algn="just"/>
            <a:r>
              <a:rPr lang="en-US" altLang="en-US" sz="1600" dirty="0">
                <a:solidFill>
                  <a:srgbClr val="080808"/>
                </a:solidFill>
              </a:rPr>
              <a:t>Average code length</a:t>
            </a:r>
          </a:p>
          <a:p>
            <a:pPr lvl="2" indent="-285750" algn="just"/>
            <a:r>
              <a:rPr lang="en-US" altLang="en-US" sz="1600" dirty="0">
                <a:solidFill>
                  <a:srgbClr val="080808"/>
                </a:solidFill>
              </a:rPr>
              <a:t>Length of Huffman encoded message (in bits)</a:t>
            </a:r>
          </a:p>
        </p:txBody>
      </p:sp>
      <p:graphicFrame>
        <p:nvGraphicFramePr>
          <p:cNvPr id="6" name="Table 71684">
            <a:extLst>
              <a:ext uri="{FF2B5EF4-FFF2-40B4-BE49-F238E27FC236}">
                <a16:creationId xmlns:a16="http://schemas.microsoft.com/office/drawing/2014/main" id="{67F8D1CF-EB67-446F-83EA-A73019E26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99626"/>
              </p:ext>
            </p:extLst>
          </p:nvPr>
        </p:nvGraphicFramePr>
        <p:xfrm>
          <a:off x="3131840" y="3429000"/>
          <a:ext cx="288032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45">
                  <a:extLst>
                    <a:ext uri="{9D8B030D-6E8A-4147-A177-3AD203B41FA5}">
                      <a16:colId xmlns:a16="http://schemas.microsoft.com/office/drawing/2014/main" val="732200168"/>
                    </a:ext>
                  </a:extLst>
                </a:gridCol>
                <a:gridCol w="1524875">
                  <a:extLst>
                    <a:ext uri="{9D8B030D-6E8A-4147-A177-3AD203B41FA5}">
                      <a16:colId xmlns:a16="http://schemas.microsoft.com/office/drawing/2014/main" val="4022580687"/>
                    </a:ext>
                  </a:extLst>
                </a:gridCol>
              </a:tblGrid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Characters</a:t>
                      </a:r>
                      <a:endParaRPr lang="en-IN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Frequencies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14788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46527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599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36992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01044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7640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04422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36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3694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r>
              <a:rPr lang="en-US" altLang="en-US" sz="1800" dirty="0">
                <a:solidFill>
                  <a:srgbClr val="080808"/>
                </a:solidFill>
              </a:rPr>
              <a:t>First let us construct the Huffman Tree.</a:t>
            </a:r>
          </a:p>
          <a:p>
            <a:pPr lvl="2" indent="-285750" algn="just"/>
            <a:r>
              <a:rPr lang="en-US" altLang="en-US" sz="1800" dirty="0">
                <a:solidFill>
                  <a:srgbClr val="080808"/>
                </a:solidFill>
              </a:rPr>
              <a:t>Huffman Tree is constructed in the following steps-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664F07-0AEB-449C-9D2B-A117510E04D2}"/>
              </a:ext>
            </a:extLst>
          </p:cNvPr>
          <p:cNvGrpSpPr/>
          <p:nvPr/>
        </p:nvGrpSpPr>
        <p:grpSpPr>
          <a:xfrm>
            <a:off x="1961989" y="3680333"/>
            <a:ext cx="504056" cy="675161"/>
            <a:chOff x="1295636" y="3107466"/>
            <a:chExt cx="504056" cy="6751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B18958-968D-4991-964E-575E5D89137B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C90B5F-7B54-42C3-9733-89091CE3076B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1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EDDD91-B72E-4CAB-A6A1-583058989D3F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975673-D62E-4328-84F1-4C5FA9D77BF5}"/>
              </a:ext>
            </a:extLst>
          </p:cNvPr>
          <p:cNvGrpSpPr/>
          <p:nvPr/>
        </p:nvGrpSpPr>
        <p:grpSpPr>
          <a:xfrm>
            <a:off x="2669796" y="3689943"/>
            <a:ext cx="504056" cy="675161"/>
            <a:chOff x="1295636" y="3107466"/>
            <a:chExt cx="504056" cy="67516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846424-9F02-42E0-A4C8-93CE337AA440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0C2A2D-9256-4C01-86CF-5F357A33A0FD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3</a:t>
              </a:r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E70D71-6602-43EC-9B6A-41B9D152EF2B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endParaRPr lang="en-IN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BEA9D-FF2A-4EF7-8304-690B1A01487D}"/>
              </a:ext>
            </a:extLst>
          </p:cNvPr>
          <p:cNvGrpSpPr/>
          <p:nvPr/>
        </p:nvGrpSpPr>
        <p:grpSpPr>
          <a:xfrm>
            <a:off x="6309476" y="3689943"/>
            <a:ext cx="504056" cy="675161"/>
            <a:chOff x="1295636" y="3107466"/>
            <a:chExt cx="504056" cy="6751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3A721A-77E7-4B2E-B329-A01D3AB670BC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ACB3A9-6097-4B84-870C-26730DCC6A86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46BAE-3C03-4B63-A656-127E84B77EEC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en-IN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55A0B8-CD11-49EF-82A6-239DC324DABF}"/>
              </a:ext>
            </a:extLst>
          </p:cNvPr>
          <p:cNvGrpSpPr/>
          <p:nvPr/>
        </p:nvGrpSpPr>
        <p:grpSpPr>
          <a:xfrm>
            <a:off x="5580112" y="3678425"/>
            <a:ext cx="504056" cy="675161"/>
            <a:chOff x="1295636" y="3107466"/>
            <a:chExt cx="504056" cy="67516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854892-38AD-4083-94EA-154851E0D5AF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DB99E0-6CD0-4ED4-AC95-10EE7B12A1EB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AE3881-1A3C-4243-89C7-92BA15155E23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EF2EC7-EEA7-454E-95A5-4F0887E9030C}"/>
              </a:ext>
            </a:extLst>
          </p:cNvPr>
          <p:cNvGrpSpPr/>
          <p:nvPr/>
        </p:nvGrpSpPr>
        <p:grpSpPr>
          <a:xfrm>
            <a:off x="4840187" y="3680332"/>
            <a:ext cx="504056" cy="675161"/>
            <a:chOff x="1295636" y="3107466"/>
            <a:chExt cx="504056" cy="67516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A19DDE-06C8-466C-B734-1DAC861025AE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5AC20D-A1C6-4C5E-B04B-008BBC0B8442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608887-7DA5-4ED1-899B-A5339EAF2116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endParaRPr lang="en-IN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5D54460-8732-43E1-BFEE-1E42D6AA577A}"/>
              </a:ext>
            </a:extLst>
          </p:cNvPr>
          <p:cNvGrpSpPr/>
          <p:nvPr/>
        </p:nvGrpSpPr>
        <p:grpSpPr>
          <a:xfrm>
            <a:off x="4126320" y="3680332"/>
            <a:ext cx="504056" cy="675161"/>
            <a:chOff x="1295636" y="3107466"/>
            <a:chExt cx="504056" cy="67516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714E77A-F7FD-403E-8C52-CD2569E0CE2B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59BCCC-5100-459C-AC99-C59ECC6231AC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9B41D8-A7CC-43A3-AE88-758185DCD042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IN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7290F1-A2C7-4AED-AB6C-D708CBED381D}"/>
              </a:ext>
            </a:extLst>
          </p:cNvPr>
          <p:cNvGrpSpPr/>
          <p:nvPr/>
        </p:nvGrpSpPr>
        <p:grpSpPr>
          <a:xfrm>
            <a:off x="3386210" y="3689943"/>
            <a:ext cx="504056" cy="675161"/>
            <a:chOff x="1295636" y="3107466"/>
            <a:chExt cx="504056" cy="67516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2ACEA22-C9BE-448D-80EF-681CA9FF343A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33059F8-6BE1-4BDF-B310-A2BBE63FF665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4</a:t>
              </a:r>
              <a:endParaRPr lang="en-IN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872E36F-B4DA-4B7B-8B8A-829537ED8192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  <a:endParaRPr lang="en-I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30689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8482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BEA9D-FF2A-4EF7-8304-690B1A01487D}"/>
              </a:ext>
            </a:extLst>
          </p:cNvPr>
          <p:cNvGrpSpPr/>
          <p:nvPr/>
        </p:nvGrpSpPr>
        <p:grpSpPr>
          <a:xfrm>
            <a:off x="6309476" y="2920314"/>
            <a:ext cx="504056" cy="675161"/>
            <a:chOff x="1295636" y="3107466"/>
            <a:chExt cx="504056" cy="6751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3A721A-77E7-4B2E-B329-A01D3AB670BC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ACB3A9-6097-4B84-870C-26730DCC6A86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46BAE-3C03-4B63-A656-127E84B77EEC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en-IN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55A0B8-CD11-49EF-82A6-239DC324DABF}"/>
              </a:ext>
            </a:extLst>
          </p:cNvPr>
          <p:cNvGrpSpPr/>
          <p:nvPr/>
        </p:nvGrpSpPr>
        <p:grpSpPr>
          <a:xfrm>
            <a:off x="5580112" y="2908796"/>
            <a:ext cx="504056" cy="675161"/>
            <a:chOff x="1295636" y="3107466"/>
            <a:chExt cx="504056" cy="67516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854892-38AD-4083-94EA-154851E0D5AF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DB99E0-6CD0-4ED4-AC95-10EE7B12A1EB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AE3881-1A3C-4243-89C7-92BA15155E23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EF2EC7-EEA7-454E-95A5-4F0887E9030C}"/>
              </a:ext>
            </a:extLst>
          </p:cNvPr>
          <p:cNvGrpSpPr/>
          <p:nvPr/>
        </p:nvGrpSpPr>
        <p:grpSpPr>
          <a:xfrm>
            <a:off x="4840187" y="2910703"/>
            <a:ext cx="504056" cy="675161"/>
            <a:chOff x="1295636" y="3107466"/>
            <a:chExt cx="504056" cy="67516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A19DDE-06C8-466C-B734-1DAC861025AE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5AC20D-A1C6-4C5E-B04B-008BBC0B8442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608887-7DA5-4ED1-899B-A5339EAF2116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endParaRPr lang="en-IN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5D54460-8732-43E1-BFEE-1E42D6AA577A}"/>
              </a:ext>
            </a:extLst>
          </p:cNvPr>
          <p:cNvGrpSpPr/>
          <p:nvPr/>
        </p:nvGrpSpPr>
        <p:grpSpPr>
          <a:xfrm>
            <a:off x="4126320" y="2910703"/>
            <a:ext cx="504056" cy="675161"/>
            <a:chOff x="1295636" y="3107466"/>
            <a:chExt cx="504056" cy="67516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714E77A-F7FD-403E-8C52-CD2569E0CE2B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59BCCC-5100-459C-AC99-C59ECC6231AC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9B41D8-A7CC-43A3-AE88-758185DCD042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IN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7290F1-A2C7-4AED-AB6C-D708CBED381D}"/>
              </a:ext>
            </a:extLst>
          </p:cNvPr>
          <p:cNvGrpSpPr/>
          <p:nvPr/>
        </p:nvGrpSpPr>
        <p:grpSpPr>
          <a:xfrm>
            <a:off x="3386210" y="2920314"/>
            <a:ext cx="504056" cy="675161"/>
            <a:chOff x="1295636" y="3107466"/>
            <a:chExt cx="504056" cy="67516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2ACEA22-C9BE-448D-80EF-681CA9FF343A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33059F8-6BE1-4BDF-B310-A2BBE63FF665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4</a:t>
              </a:r>
              <a:endParaRPr lang="en-IN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872E36F-B4DA-4B7B-8B8A-829537ED8192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  <a:endParaRPr lang="en-I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</a:t>
            </a:r>
            <a:endParaRPr lang="en-IN" dirty="0"/>
          </a:p>
        </p:txBody>
      </p: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7B7E18D3-DCB3-4C78-AFE1-13A2DD718E54}"/>
              </a:ext>
            </a:extLst>
          </p:cNvPr>
          <p:cNvGrpSpPr/>
          <p:nvPr/>
        </p:nvGrpSpPr>
        <p:grpSpPr>
          <a:xfrm>
            <a:off x="1943708" y="2952065"/>
            <a:ext cx="1299508" cy="1485047"/>
            <a:chOff x="1943708" y="2785590"/>
            <a:chExt cx="1299508" cy="148504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664F07-0AEB-449C-9D2B-A117510E04D2}"/>
                </a:ext>
              </a:extLst>
            </p:cNvPr>
            <p:cNvGrpSpPr/>
            <p:nvPr/>
          </p:nvGrpSpPr>
          <p:grpSpPr>
            <a:xfrm>
              <a:off x="1943708" y="3595476"/>
              <a:ext cx="504056" cy="675161"/>
              <a:chOff x="1295636" y="3107466"/>
              <a:chExt cx="504056" cy="67516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6B18958-968D-4991-964E-575E5D89137B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C90B5F-7B54-42C3-9733-89091CE3076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1</a:t>
                </a:r>
                <a:endParaRPr lang="en-IN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EDDD91-B72E-4CAB-A6A1-583058989D3F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endParaRPr lang="en-IN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975673-D62E-4328-84F1-4C5FA9D77BF5}"/>
                </a:ext>
              </a:extLst>
            </p:cNvPr>
            <p:cNvGrpSpPr/>
            <p:nvPr/>
          </p:nvGrpSpPr>
          <p:grpSpPr>
            <a:xfrm>
              <a:off x="2739160" y="3595476"/>
              <a:ext cx="504056" cy="675161"/>
              <a:chOff x="1295636" y="3107466"/>
              <a:chExt cx="504056" cy="67516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A846424-9F02-42E0-A4C8-93CE337AA440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0C2A2D-9256-4C01-86CF-5F357A33A0FD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3</a:t>
                </a:r>
                <a:endParaRPr lang="en-IN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E70D71-6602-43EC-9B6A-41B9D152EF2B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endParaRPr lang="en-IN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ADD198-0EB4-4CC0-B112-FD08B22D7DED}"/>
                </a:ext>
              </a:extLst>
            </p:cNvPr>
            <p:cNvGrpSpPr/>
            <p:nvPr/>
          </p:nvGrpSpPr>
          <p:grpSpPr>
            <a:xfrm>
              <a:off x="2384624" y="2785590"/>
              <a:ext cx="504056" cy="675161"/>
              <a:chOff x="1295636" y="3107466"/>
              <a:chExt cx="504056" cy="67516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B50BD5F-5C19-4847-9B27-A535CD300AB6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F4AD8B-952E-4369-BA50-9F0F79CA20DE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4</a:t>
                </a:r>
                <a:endParaRPr lang="en-IN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A13EB9-7620-4523-AA2F-FD3918B29CB9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dirty="0"/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1EBC44B-1228-45CF-BF36-5AB3A0E859C8}"/>
                </a:ext>
              </a:extLst>
            </p:cNvPr>
            <p:cNvCxnSpPr>
              <a:endCxn id="8" idx="0"/>
            </p:cNvCxnSpPr>
            <p:nvPr/>
          </p:nvCxnSpPr>
          <p:spPr>
            <a:xfrm flipH="1">
              <a:off x="2195736" y="3113560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E317CA-F1BC-4FE2-ADF2-25B4D305005E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2782400" y="3122136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31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Application of Greedy Algorithm: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A problem exhibits optimal substructure if an optimal solution to the problem contains within it optimal solutions to subproblems.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This property is a key ingredient of assessing the applicability of </a:t>
            </a:r>
            <a:r>
              <a:rPr lang="en-US" altLang="en-US" sz="2200" dirty="0">
                <a:solidFill>
                  <a:srgbClr val="00B0F0"/>
                </a:solidFill>
              </a:rPr>
              <a:t>dynamic programming </a:t>
            </a:r>
            <a:r>
              <a:rPr lang="en-US" altLang="en-US" sz="2200" dirty="0">
                <a:solidFill>
                  <a:srgbClr val="080808"/>
                </a:solidFill>
              </a:rPr>
              <a:t>as well as </a:t>
            </a:r>
            <a:r>
              <a:rPr lang="en-US" altLang="en-US" sz="2200" dirty="0">
                <a:solidFill>
                  <a:srgbClr val="00B0F0"/>
                </a:solidFill>
              </a:rPr>
              <a:t>greedy algorithms</a:t>
            </a:r>
            <a:r>
              <a:rPr lang="en-US" altLang="en-US" sz="2200" dirty="0">
                <a:solidFill>
                  <a:srgbClr val="080808"/>
                </a:solidFill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The subtleties between the above two techniques are illustrated with the help of two variants of a classical optimization problem known as </a:t>
            </a:r>
            <a:r>
              <a:rPr lang="en-US" altLang="en-US" sz="2200" dirty="0">
                <a:solidFill>
                  <a:srgbClr val="FF0000"/>
                </a:solidFill>
              </a:rPr>
              <a:t>knapsack problem. </a:t>
            </a:r>
            <a:r>
              <a:rPr lang="en-US" altLang="en-US" sz="2200" dirty="0">
                <a:solidFill>
                  <a:srgbClr val="080808"/>
                </a:solidFill>
              </a:rPr>
              <a:t>These variants are: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FF0000"/>
                </a:solidFill>
              </a:rPr>
              <a:t>0-1 knapsack problem </a:t>
            </a:r>
            <a:r>
              <a:rPr lang="en-US" altLang="en-US" sz="1800" dirty="0">
                <a:solidFill>
                  <a:srgbClr val="00B0F0"/>
                </a:solidFill>
              </a:rPr>
              <a:t>(Dynamic Programming)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FF0000"/>
                </a:solidFill>
              </a:rPr>
              <a:t>Fractional knapsack problem </a:t>
            </a:r>
            <a:r>
              <a:rPr lang="en-US" altLang="en-US" sz="1800" dirty="0">
                <a:solidFill>
                  <a:srgbClr val="00B0F0"/>
                </a:solidFill>
              </a:rPr>
              <a:t>(Greedy Algorithm)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515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BEA9D-FF2A-4EF7-8304-690B1A01487D}"/>
              </a:ext>
            </a:extLst>
          </p:cNvPr>
          <p:cNvGrpSpPr/>
          <p:nvPr/>
        </p:nvGrpSpPr>
        <p:grpSpPr>
          <a:xfrm>
            <a:off x="6309476" y="2920314"/>
            <a:ext cx="504056" cy="675161"/>
            <a:chOff x="1295636" y="3107466"/>
            <a:chExt cx="504056" cy="6751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3A721A-77E7-4B2E-B329-A01D3AB670BC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ACB3A9-6097-4B84-870C-26730DCC6A86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46BAE-3C03-4B63-A656-127E84B77EEC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en-IN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55A0B8-CD11-49EF-82A6-239DC324DABF}"/>
              </a:ext>
            </a:extLst>
          </p:cNvPr>
          <p:cNvGrpSpPr/>
          <p:nvPr/>
        </p:nvGrpSpPr>
        <p:grpSpPr>
          <a:xfrm>
            <a:off x="5580112" y="2908796"/>
            <a:ext cx="504056" cy="675161"/>
            <a:chOff x="1295636" y="3107466"/>
            <a:chExt cx="504056" cy="67516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854892-38AD-4083-94EA-154851E0D5AF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DB99E0-6CD0-4ED4-AC95-10EE7B12A1EB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AE3881-1A3C-4243-89C7-92BA15155E23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EF2EC7-EEA7-454E-95A5-4F0887E9030C}"/>
              </a:ext>
            </a:extLst>
          </p:cNvPr>
          <p:cNvGrpSpPr/>
          <p:nvPr/>
        </p:nvGrpSpPr>
        <p:grpSpPr>
          <a:xfrm>
            <a:off x="4840187" y="2910703"/>
            <a:ext cx="504056" cy="675161"/>
            <a:chOff x="1295636" y="3107466"/>
            <a:chExt cx="504056" cy="67516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A19DDE-06C8-466C-B734-1DAC861025AE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5AC20D-A1C6-4C5E-B04B-008BBC0B8442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608887-7DA5-4ED1-899B-A5339EAF2116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endParaRPr lang="en-IN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5D54460-8732-43E1-BFEE-1E42D6AA577A}"/>
              </a:ext>
            </a:extLst>
          </p:cNvPr>
          <p:cNvGrpSpPr/>
          <p:nvPr/>
        </p:nvGrpSpPr>
        <p:grpSpPr>
          <a:xfrm>
            <a:off x="4126320" y="2910703"/>
            <a:ext cx="504056" cy="675161"/>
            <a:chOff x="1295636" y="3107466"/>
            <a:chExt cx="504056" cy="67516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714E77A-F7FD-403E-8C52-CD2569E0CE2B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59BCCC-5100-459C-AC99-C59ECC6231AC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9B41D8-A7CC-43A3-AE88-758185DCD042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I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</a:t>
            </a:r>
            <a:endParaRPr lang="en-IN" dirty="0"/>
          </a:p>
        </p:txBody>
      </p:sp>
      <p:grpSp>
        <p:nvGrpSpPr>
          <p:cNvPr id="71681" name="Group 71680">
            <a:extLst>
              <a:ext uri="{FF2B5EF4-FFF2-40B4-BE49-F238E27FC236}">
                <a16:creationId xmlns:a16="http://schemas.microsoft.com/office/drawing/2014/main" id="{8C150774-DA56-4AAF-9E6F-618EF8D96E37}"/>
              </a:ext>
            </a:extLst>
          </p:cNvPr>
          <p:cNvGrpSpPr/>
          <p:nvPr/>
        </p:nvGrpSpPr>
        <p:grpSpPr>
          <a:xfrm>
            <a:off x="2058276" y="2910703"/>
            <a:ext cx="1886230" cy="2284275"/>
            <a:chOff x="2058276" y="2910703"/>
            <a:chExt cx="1886230" cy="228427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47290F1-A2C7-4AED-AB6C-D708CBED381D}"/>
                </a:ext>
              </a:extLst>
            </p:cNvPr>
            <p:cNvGrpSpPr/>
            <p:nvPr/>
          </p:nvGrpSpPr>
          <p:grpSpPr>
            <a:xfrm>
              <a:off x="3440450" y="3709931"/>
              <a:ext cx="504056" cy="675161"/>
              <a:chOff x="1295636" y="3107466"/>
              <a:chExt cx="504056" cy="675161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2ACEA22-C9BE-448D-80EF-681CA9FF343A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3059F8-6BE1-4BDF-B310-A2BBE63FF665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4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72E36F-B4DA-4B7B-8B8A-829537ED8192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</a:t>
                </a:r>
                <a:endParaRPr lang="en-IN" dirty="0"/>
              </a:p>
            </p:txBody>
          </p:sp>
        </p:grp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B7E18D3-DCB3-4C78-AFE1-13A2DD718E54}"/>
                </a:ext>
              </a:extLst>
            </p:cNvPr>
            <p:cNvGrpSpPr/>
            <p:nvPr/>
          </p:nvGrpSpPr>
          <p:grpSpPr>
            <a:xfrm>
              <a:off x="2058276" y="3709931"/>
              <a:ext cx="1299508" cy="1485047"/>
              <a:chOff x="1943708" y="2785590"/>
              <a:chExt cx="1299508" cy="148504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E664F07-0AEB-449C-9D2B-A117510E04D2}"/>
                  </a:ext>
                </a:extLst>
              </p:cNvPr>
              <p:cNvGrpSpPr/>
              <p:nvPr/>
            </p:nvGrpSpPr>
            <p:grpSpPr>
              <a:xfrm>
                <a:off x="1943708" y="3595476"/>
                <a:ext cx="504056" cy="675161"/>
                <a:chOff x="1295636" y="3107466"/>
                <a:chExt cx="504056" cy="67516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6B18958-968D-4991-964E-575E5D89137B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8C90B5F-7B54-42C3-9733-89091CE3076B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1</a:t>
                  </a:r>
                  <a:endParaRPr lang="en-IN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2EDDD91-B72E-4CAB-A6A1-583058989D3F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C975673-D62E-4328-84F1-4C5FA9D77BF5}"/>
                  </a:ext>
                </a:extLst>
              </p:cNvPr>
              <p:cNvGrpSpPr/>
              <p:nvPr/>
            </p:nvGrpSpPr>
            <p:grpSpPr>
              <a:xfrm>
                <a:off x="2739160" y="3595476"/>
                <a:ext cx="504056" cy="675161"/>
                <a:chOff x="1295636" y="3107466"/>
                <a:chExt cx="504056" cy="675161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A846424-9F02-42E0-A4C8-93CE337AA440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70C2A2D-9256-4C01-86CF-5F357A33A0FD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3</a:t>
                  </a:r>
                  <a:endParaRPr lang="en-IN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3E70D71-6602-43EC-9B6A-41B9D152EF2B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</a:t>
                  </a:r>
                  <a:endParaRPr lang="en-IN" dirty="0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3ADD198-0EB4-4CC0-B112-FD08B22D7DED}"/>
                  </a:ext>
                </a:extLst>
              </p:cNvPr>
              <p:cNvGrpSpPr/>
              <p:nvPr/>
            </p:nvGrpSpPr>
            <p:grpSpPr>
              <a:xfrm>
                <a:off x="2384624" y="2785590"/>
                <a:ext cx="504056" cy="675161"/>
                <a:chOff x="1295636" y="3107466"/>
                <a:chExt cx="504056" cy="675161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B50BD5F-5C19-4847-9B27-A535CD300AB6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BF4AD8B-952E-4369-BA50-9F0F79CA20DE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4</a:t>
                  </a:r>
                  <a:endParaRPr lang="en-IN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4A13EB9-7620-4523-AA2F-FD3918B29CB9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IN" dirty="0"/>
                </a:p>
              </p:txBody>
            </p:sp>
          </p:grp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C1EBC44B-1228-45CF-BF36-5AB3A0E859C8}"/>
                  </a:ext>
                </a:extLst>
              </p:cNvPr>
              <p:cNvCxnSpPr>
                <a:endCxn id="8" idx="0"/>
              </p:cNvCxnSpPr>
              <p:nvPr/>
            </p:nvCxnSpPr>
            <p:spPr>
              <a:xfrm flipH="1">
                <a:off x="2195736" y="3113560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BE317CA-F1BC-4FE2-ADF2-25B4D305005E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>
                <a:off x="2782400" y="3122136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2B30D34-2804-4650-BA5E-004F5637BFD2}"/>
                </a:ext>
              </a:extLst>
            </p:cNvPr>
            <p:cNvGrpSpPr/>
            <p:nvPr/>
          </p:nvGrpSpPr>
          <p:grpSpPr>
            <a:xfrm>
              <a:off x="2958438" y="2910703"/>
              <a:ext cx="504056" cy="393542"/>
              <a:chOff x="1295636" y="3107466"/>
              <a:chExt cx="504056" cy="393542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2236DB3-62DA-4CA4-A656-8BB8439F4391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AB18A6-9F0D-4298-B376-45B15333B16F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8</a:t>
                </a:r>
                <a:endParaRPr lang="en-IN" dirty="0"/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ECE2D2A-588D-4270-B536-9112F169C4DD}"/>
                </a:ext>
              </a:extLst>
            </p:cNvPr>
            <p:cNvCxnSpPr>
              <a:cxnSpLocks/>
            </p:cNvCxnSpPr>
            <p:nvPr/>
          </p:nvCxnSpPr>
          <p:spPr>
            <a:xfrm>
              <a:off x="3357784" y="3247249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F20F2CE-1145-45E0-879B-0D0B443634B0}"/>
                </a:ext>
              </a:extLst>
            </p:cNvPr>
            <p:cNvCxnSpPr/>
            <p:nvPr/>
          </p:nvCxnSpPr>
          <p:spPr>
            <a:xfrm flipH="1">
              <a:off x="2767314" y="3245632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8172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BEA9D-FF2A-4EF7-8304-690B1A01487D}"/>
              </a:ext>
            </a:extLst>
          </p:cNvPr>
          <p:cNvGrpSpPr/>
          <p:nvPr/>
        </p:nvGrpSpPr>
        <p:grpSpPr>
          <a:xfrm>
            <a:off x="7020015" y="2920314"/>
            <a:ext cx="504056" cy="675161"/>
            <a:chOff x="1295636" y="3107466"/>
            <a:chExt cx="504056" cy="6751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3A721A-77E7-4B2E-B329-A01D3AB670BC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ACB3A9-6097-4B84-870C-26730DCC6A86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46BAE-3C03-4B63-A656-127E84B77EEC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en-IN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55A0B8-CD11-49EF-82A6-239DC324DABF}"/>
              </a:ext>
            </a:extLst>
          </p:cNvPr>
          <p:cNvGrpSpPr/>
          <p:nvPr/>
        </p:nvGrpSpPr>
        <p:grpSpPr>
          <a:xfrm>
            <a:off x="6290651" y="2908796"/>
            <a:ext cx="504056" cy="675161"/>
            <a:chOff x="1295636" y="3107466"/>
            <a:chExt cx="504056" cy="67516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854892-38AD-4083-94EA-154851E0D5AF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DB99E0-6CD0-4ED4-AC95-10EE7B12A1EB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AE3881-1A3C-4243-89C7-92BA15155E23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343916-FA9F-4F19-B245-F07D826A845E}"/>
              </a:ext>
            </a:extLst>
          </p:cNvPr>
          <p:cNvGrpSpPr/>
          <p:nvPr/>
        </p:nvGrpSpPr>
        <p:grpSpPr>
          <a:xfrm>
            <a:off x="5565731" y="2908797"/>
            <a:ext cx="504056" cy="675161"/>
            <a:chOff x="1295636" y="3107466"/>
            <a:chExt cx="504056" cy="67516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50CF3E-792C-4D1A-917B-036C06D76039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66A38C-2F5C-4EE8-92FB-E0C6AB880CB0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8B12A9-2423-40E8-A3BD-B698897B9C03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EF2EC7-EEA7-454E-95A5-4F0887E9030C}"/>
              </a:ext>
            </a:extLst>
          </p:cNvPr>
          <p:cNvGrpSpPr/>
          <p:nvPr/>
        </p:nvGrpSpPr>
        <p:grpSpPr>
          <a:xfrm>
            <a:off x="4840187" y="2910703"/>
            <a:ext cx="504056" cy="675161"/>
            <a:chOff x="1295636" y="3107466"/>
            <a:chExt cx="504056" cy="67516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A19DDE-06C8-466C-B734-1DAC861025AE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5AC20D-A1C6-4C5E-B04B-008BBC0B8442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608887-7DA5-4ED1-899B-A5339EAF2116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endParaRPr lang="en-I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F8A2DC-F067-411E-83E2-414CE549F16F}"/>
              </a:ext>
            </a:extLst>
          </p:cNvPr>
          <p:cNvGrpSpPr/>
          <p:nvPr/>
        </p:nvGrpSpPr>
        <p:grpSpPr>
          <a:xfrm>
            <a:off x="2108121" y="2917824"/>
            <a:ext cx="2416003" cy="3058564"/>
            <a:chOff x="2108121" y="2917824"/>
            <a:chExt cx="2416003" cy="305856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5D54460-8732-43E1-BFEE-1E42D6AA577A}"/>
                </a:ext>
              </a:extLst>
            </p:cNvPr>
            <p:cNvGrpSpPr/>
            <p:nvPr/>
          </p:nvGrpSpPr>
          <p:grpSpPr>
            <a:xfrm>
              <a:off x="4020068" y="3686559"/>
              <a:ext cx="504056" cy="675161"/>
              <a:chOff x="1295636" y="3107466"/>
              <a:chExt cx="504056" cy="67516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714E77A-F7FD-403E-8C52-CD2569E0CE2B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59BCCC-5100-459C-AC99-C59ECC6231AC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9B41D8-A7CC-43A3-AE88-758185DCD042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en-IN" dirty="0"/>
              </a:p>
            </p:txBody>
          </p:sp>
        </p:grpSp>
        <p:grpSp>
          <p:nvGrpSpPr>
            <p:cNvPr id="71681" name="Group 71680">
              <a:extLst>
                <a:ext uri="{FF2B5EF4-FFF2-40B4-BE49-F238E27FC236}">
                  <a16:creationId xmlns:a16="http://schemas.microsoft.com/office/drawing/2014/main" id="{8C150774-DA56-4AAF-9E6F-618EF8D96E37}"/>
                </a:ext>
              </a:extLst>
            </p:cNvPr>
            <p:cNvGrpSpPr/>
            <p:nvPr/>
          </p:nvGrpSpPr>
          <p:grpSpPr>
            <a:xfrm>
              <a:off x="2108121" y="3692113"/>
              <a:ext cx="1886230" cy="2284275"/>
              <a:chOff x="2058276" y="2910703"/>
              <a:chExt cx="1886230" cy="22842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7290F1-A2C7-4AED-AB6C-D708CBED381D}"/>
                  </a:ext>
                </a:extLst>
              </p:cNvPr>
              <p:cNvGrpSpPr/>
              <p:nvPr/>
            </p:nvGrpSpPr>
            <p:grpSpPr>
              <a:xfrm>
                <a:off x="3440450" y="3709931"/>
                <a:ext cx="504056" cy="675161"/>
                <a:chOff x="1295636" y="3107466"/>
                <a:chExt cx="504056" cy="675161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2ACEA22-C9BE-448D-80EF-681CA9FF343A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33059F8-6BE1-4BDF-B310-A2BBE63FF665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4</a:t>
                  </a:r>
                  <a:endParaRPr lang="en-IN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872E36F-B4DA-4B7B-8B8A-829537ED8192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</a:t>
                  </a:r>
                  <a:endParaRPr lang="en-IN" dirty="0"/>
                </a:p>
              </p:txBody>
            </p:sp>
          </p:grpSp>
          <p:grpSp>
            <p:nvGrpSpPr>
              <p:cNvPr id="71680" name="Group 71679">
                <a:extLst>
                  <a:ext uri="{FF2B5EF4-FFF2-40B4-BE49-F238E27FC236}">
                    <a16:creationId xmlns:a16="http://schemas.microsoft.com/office/drawing/2014/main" id="{7B7E18D3-DCB3-4C78-AFE1-13A2DD718E54}"/>
                  </a:ext>
                </a:extLst>
              </p:cNvPr>
              <p:cNvGrpSpPr/>
              <p:nvPr/>
            </p:nvGrpSpPr>
            <p:grpSpPr>
              <a:xfrm>
                <a:off x="2058276" y="3709931"/>
                <a:ext cx="1299508" cy="1485047"/>
                <a:chOff x="1943708" y="2785590"/>
                <a:chExt cx="1299508" cy="1485047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E664F07-0AEB-449C-9D2B-A117510E04D2}"/>
                    </a:ext>
                  </a:extLst>
                </p:cNvPr>
                <p:cNvGrpSpPr/>
                <p:nvPr/>
              </p:nvGrpSpPr>
              <p:grpSpPr>
                <a:xfrm>
                  <a:off x="1943708" y="3595476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76B18958-968D-4991-964E-575E5D89137B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8C90B5F-7B54-42C3-9733-89091CE3076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1</a:t>
                    </a:r>
                    <a:endParaRPr lang="en-IN" dirty="0"/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2EDDD91-B72E-4CAB-A6A1-583058989D3F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  <a:endParaRPr lang="en-IN" dirty="0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C975673-D62E-4328-84F1-4C5FA9D77BF5}"/>
                    </a:ext>
                  </a:extLst>
                </p:cNvPr>
                <p:cNvGrpSpPr/>
                <p:nvPr/>
              </p:nvGrpSpPr>
              <p:grpSpPr>
                <a:xfrm>
                  <a:off x="2739160" y="3595476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4A846424-9F02-42E0-A4C8-93CE337AA440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70C2A2D-9256-4C01-86CF-5F357A33A0FD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3</a:t>
                    </a:r>
                    <a:endParaRPr lang="en-IN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3E70D71-6602-43EC-9B6A-41B9D152EF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endParaRPr lang="en-IN" dirty="0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C3ADD198-0EB4-4CC0-B112-FD08B22D7DED}"/>
                    </a:ext>
                  </a:extLst>
                </p:cNvPr>
                <p:cNvGrpSpPr/>
                <p:nvPr/>
              </p:nvGrpSpPr>
              <p:grpSpPr>
                <a:xfrm>
                  <a:off x="2384624" y="2785590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4B50BD5F-5C19-4847-9B27-A535CD300AB6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BF4AD8B-952E-4369-BA50-9F0F79CA20DE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4</a:t>
                    </a:r>
                    <a:endParaRPr lang="en-IN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4A13EB9-7620-4523-AA2F-FD3918B29CB9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IN" dirty="0"/>
                  </a:p>
                </p:txBody>
              </p:sp>
            </p:grp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C1EBC44B-1228-45CF-BF36-5AB3A0E859C8}"/>
                    </a:ext>
                  </a:extLst>
                </p:cNvPr>
                <p:cNvCxnSpPr>
                  <a:endCxn id="8" idx="0"/>
                </p:cNvCxnSpPr>
                <p:nvPr/>
              </p:nvCxnSpPr>
              <p:spPr>
                <a:xfrm flipH="1">
                  <a:off x="2195736" y="3113560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BE317CA-F1BC-4FE2-ADF2-25B4D305005E}"/>
                    </a:ext>
                  </a:extLst>
                </p:cNvPr>
                <p:cNvCxnSpPr>
                  <a:cxnSpLocks/>
                  <a:endCxn id="14" idx="0"/>
                </p:cNvCxnSpPr>
                <p:nvPr/>
              </p:nvCxnSpPr>
              <p:spPr>
                <a:xfrm>
                  <a:off x="2782400" y="3122136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2B30D34-2804-4650-BA5E-004F5637BFD2}"/>
                  </a:ext>
                </a:extLst>
              </p:cNvPr>
              <p:cNvGrpSpPr/>
              <p:nvPr/>
            </p:nvGrpSpPr>
            <p:grpSpPr>
              <a:xfrm>
                <a:off x="2958438" y="2910703"/>
                <a:ext cx="504056" cy="393542"/>
                <a:chOff x="1295636" y="3107466"/>
                <a:chExt cx="504056" cy="393542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2236DB3-62DA-4CA4-A656-8BB8439F4391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3AB18A6-9F0D-4298-B376-45B15333B16F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8</a:t>
                  </a:r>
                  <a:endParaRPr lang="en-IN" dirty="0"/>
                </a:p>
              </p:txBody>
            </p: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ECE2D2A-588D-4270-B536-9112F169C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7784" y="3247249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F20F2CE-1145-45E0-879B-0D0B443634B0}"/>
                  </a:ext>
                </a:extLst>
              </p:cNvPr>
              <p:cNvCxnSpPr/>
              <p:nvPr/>
            </p:nvCxnSpPr>
            <p:spPr>
              <a:xfrm flipH="1">
                <a:off x="2767314" y="3245632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BC35FD1-DFDA-41B3-858C-E27CA38CFAFC}"/>
                </a:ext>
              </a:extLst>
            </p:cNvPr>
            <p:cNvGrpSpPr/>
            <p:nvPr/>
          </p:nvGrpSpPr>
          <p:grpSpPr>
            <a:xfrm>
              <a:off x="3510397" y="2917824"/>
              <a:ext cx="504056" cy="393542"/>
              <a:chOff x="1295636" y="3107466"/>
              <a:chExt cx="504056" cy="39354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3E9D0B7-690C-462B-B24F-AA498E04D038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C1BA63-21D7-492D-8FE1-AFFB3513DC5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18</a:t>
                </a:r>
                <a:endParaRPr lang="en-IN" dirty="0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0D5D226-F6B0-4D82-8906-042601C181D8}"/>
                </a:ext>
              </a:extLst>
            </p:cNvPr>
            <p:cNvCxnSpPr/>
            <p:nvPr/>
          </p:nvCxnSpPr>
          <p:spPr>
            <a:xfrm flipH="1">
              <a:off x="3290453" y="3207344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62924B-8B9F-4779-8383-2FC997E7D7DD}"/>
                </a:ext>
              </a:extLst>
            </p:cNvPr>
            <p:cNvCxnSpPr>
              <a:cxnSpLocks/>
            </p:cNvCxnSpPr>
            <p:nvPr/>
          </p:nvCxnSpPr>
          <p:spPr>
            <a:xfrm>
              <a:off x="3936009" y="3214297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26920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BEA9D-FF2A-4EF7-8304-690B1A01487D}"/>
              </a:ext>
            </a:extLst>
          </p:cNvPr>
          <p:cNvGrpSpPr/>
          <p:nvPr/>
        </p:nvGrpSpPr>
        <p:grpSpPr>
          <a:xfrm>
            <a:off x="3809041" y="2920314"/>
            <a:ext cx="504056" cy="675161"/>
            <a:chOff x="1295636" y="3107466"/>
            <a:chExt cx="504056" cy="6751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3A721A-77E7-4B2E-B329-A01D3AB670BC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ACB3A9-6097-4B84-870C-26730DCC6A86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46BAE-3C03-4B63-A656-127E84B77EEC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en-IN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55A0B8-CD11-49EF-82A6-239DC324DABF}"/>
              </a:ext>
            </a:extLst>
          </p:cNvPr>
          <p:cNvGrpSpPr/>
          <p:nvPr/>
        </p:nvGrpSpPr>
        <p:grpSpPr>
          <a:xfrm>
            <a:off x="3079677" y="2908796"/>
            <a:ext cx="504056" cy="675161"/>
            <a:chOff x="1295636" y="3107466"/>
            <a:chExt cx="504056" cy="67516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854892-38AD-4083-94EA-154851E0D5AF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DB99E0-6CD0-4ED4-AC95-10EE7B12A1EB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AE3881-1A3C-4243-89C7-92BA15155E23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EF2EC7-EEA7-454E-95A5-4F0887E9030C}"/>
              </a:ext>
            </a:extLst>
          </p:cNvPr>
          <p:cNvGrpSpPr/>
          <p:nvPr/>
        </p:nvGrpSpPr>
        <p:grpSpPr>
          <a:xfrm>
            <a:off x="2339752" y="2910703"/>
            <a:ext cx="504056" cy="675161"/>
            <a:chOff x="1295636" y="3107466"/>
            <a:chExt cx="504056" cy="67516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A19DDE-06C8-466C-B734-1DAC861025AE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5AC20D-A1C6-4C5E-B04B-008BBC0B8442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608887-7DA5-4ED1-899B-A5339EAF2116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endParaRPr lang="en-I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6: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F8A2DC-F067-411E-83E2-414CE549F16F}"/>
              </a:ext>
            </a:extLst>
          </p:cNvPr>
          <p:cNvGrpSpPr/>
          <p:nvPr/>
        </p:nvGrpSpPr>
        <p:grpSpPr>
          <a:xfrm>
            <a:off x="4572000" y="2920314"/>
            <a:ext cx="2416003" cy="3058564"/>
            <a:chOff x="2108121" y="2917824"/>
            <a:chExt cx="2416003" cy="305856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5D54460-8732-43E1-BFEE-1E42D6AA577A}"/>
                </a:ext>
              </a:extLst>
            </p:cNvPr>
            <p:cNvGrpSpPr/>
            <p:nvPr/>
          </p:nvGrpSpPr>
          <p:grpSpPr>
            <a:xfrm>
              <a:off x="4020068" y="3686559"/>
              <a:ext cx="504056" cy="675161"/>
              <a:chOff x="1295636" y="3107466"/>
              <a:chExt cx="504056" cy="67516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714E77A-F7FD-403E-8C52-CD2569E0CE2B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59BCCC-5100-459C-AC99-C59ECC6231AC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9B41D8-A7CC-43A3-AE88-758185DCD042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en-IN" dirty="0"/>
              </a:p>
            </p:txBody>
          </p:sp>
        </p:grpSp>
        <p:grpSp>
          <p:nvGrpSpPr>
            <p:cNvPr id="71681" name="Group 71680">
              <a:extLst>
                <a:ext uri="{FF2B5EF4-FFF2-40B4-BE49-F238E27FC236}">
                  <a16:creationId xmlns:a16="http://schemas.microsoft.com/office/drawing/2014/main" id="{8C150774-DA56-4AAF-9E6F-618EF8D96E37}"/>
                </a:ext>
              </a:extLst>
            </p:cNvPr>
            <p:cNvGrpSpPr/>
            <p:nvPr/>
          </p:nvGrpSpPr>
          <p:grpSpPr>
            <a:xfrm>
              <a:off x="2108121" y="3692113"/>
              <a:ext cx="1886230" cy="2284275"/>
              <a:chOff x="2058276" y="2910703"/>
              <a:chExt cx="1886230" cy="22842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7290F1-A2C7-4AED-AB6C-D708CBED381D}"/>
                  </a:ext>
                </a:extLst>
              </p:cNvPr>
              <p:cNvGrpSpPr/>
              <p:nvPr/>
            </p:nvGrpSpPr>
            <p:grpSpPr>
              <a:xfrm>
                <a:off x="3440450" y="3709931"/>
                <a:ext cx="504056" cy="675161"/>
                <a:chOff x="1295636" y="3107466"/>
                <a:chExt cx="504056" cy="675161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2ACEA22-C9BE-448D-80EF-681CA9FF343A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33059F8-6BE1-4BDF-B310-A2BBE63FF665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4</a:t>
                  </a:r>
                  <a:endParaRPr lang="en-IN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872E36F-B4DA-4B7B-8B8A-829537ED8192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</a:t>
                  </a:r>
                  <a:endParaRPr lang="en-IN" dirty="0"/>
                </a:p>
              </p:txBody>
            </p:sp>
          </p:grpSp>
          <p:grpSp>
            <p:nvGrpSpPr>
              <p:cNvPr id="71680" name="Group 71679">
                <a:extLst>
                  <a:ext uri="{FF2B5EF4-FFF2-40B4-BE49-F238E27FC236}">
                    <a16:creationId xmlns:a16="http://schemas.microsoft.com/office/drawing/2014/main" id="{7B7E18D3-DCB3-4C78-AFE1-13A2DD718E54}"/>
                  </a:ext>
                </a:extLst>
              </p:cNvPr>
              <p:cNvGrpSpPr/>
              <p:nvPr/>
            </p:nvGrpSpPr>
            <p:grpSpPr>
              <a:xfrm>
                <a:off x="2058276" y="3709931"/>
                <a:ext cx="1299508" cy="1485047"/>
                <a:chOff x="1943708" y="2785590"/>
                <a:chExt cx="1299508" cy="1485047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E664F07-0AEB-449C-9D2B-A117510E04D2}"/>
                    </a:ext>
                  </a:extLst>
                </p:cNvPr>
                <p:cNvGrpSpPr/>
                <p:nvPr/>
              </p:nvGrpSpPr>
              <p:grpSpPr>
                <a:xfrm>
                  <a:off x="1943708" y="3595476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76B18958-968D-4991-964E-575E5D89137B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8C90B5F-7B54-42C3-9733-89091CE3076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1</a:t>
                    </a:r>
                    <a:endParaRPr lang="en-IN" dirty="0"/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2EDDD91-B72E-4CAB-A6A1-583058989D3F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  <a:endParaRPr lang="en-IN" dirty="0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C975673-D62E-4328-84F1-4C5FA9D77BF5}"/>
                    </a:ext>
                  </a:extLst>
                </p:cNvPr>
                <p:cNvGrpSpPr/>
                <p:nvPr/>
              </p:nvGrpSpPr>
              <p:grpSpPr>
                <a:xfrm>
                  <a:off x="2739160" y="3595476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4A846424-9F02-42E0-A4C8-93CE337AA440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70C2A2D-9256-4C01-86CF-5F357A33A0FD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3</a:t>
                    </a:r>
                    <a:endParaRPr lang="en-IN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3E70D71-6602-43EC-9B6A-41B9D152EF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endParaRPr lang="en-IN" dirty="0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C3ADD198-0EB4-4CC0-B112-FD08B22D7DED}"/>
                    </a:ext>
                  </a:extLst>
                </p:cNvPr>
                <p:cNvGrpSpPr/>
                <p:nvPr/>
              </p:nvGrpSpPr>
              <p:grpSpPr>
                <a:xfrm>
                  <a:off x="2384624" y="2785590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4B50BD5F-5C19-4847-9B27-A535CD300AB6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BF4AD8B-952E-4369-BA50-9F0F79CA20DE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4</a:t>
                    </a:r>
                    <a:endParaRPr lang="en-IN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4A13EB9-7620-4523-AA2F-FD3918B29CB9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IN" dirty="0"/>
                  </a:p>
                </p:txBody>
              </p:sp>
            </p:grp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C1EBC44B-1228-45CF-BF36-5AB3A0E859C8}"/>
                    </a:ext>
                  </a:extLst>
                </p:cNvPr>
                <p:cNvCxnSpPr>
                  <a:endCxn id="8" idx="0"/>
                </p:cNvCxnSpPr>
                <p:nvPr/>
              </p:nvCxnSpPr>
              <p:spPr>
                <a:xfrm flipH="1">
                  <a:off x="2195736" y="3113560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BE317CA-F1BC-4FE2-ADF2-25B4D305005E}"/>
                    </a:ext>
                  </a:extLst>
                </p:cNvPr>
                <p:cNvCxnSpPr>
                  <a:cxnSpLocks/>
                  <a:endCxn id="14" idx="0"/>
                </p:cNvCxnSpPr>
                <p:nvPr/>
              </p:nvCxnSpPr>
              <p:spPr>
                <a:xfrm>
                  <a:off x="2782400" y="3122136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2B30D34-2804-4650-BA5E-004F5637BFD2}"/>
                  </a:ext>
                </a:extLst>
              </p:cNvPr>
              <p:cNvGrpSpPr/>
              <p:nvPr/>
            </p:nvGrpSpPr>
            <p:grpSpPr>
              <a:xfrm>
                <a:off x="2958438" y="2910703"/>
                <a:ext cx="504056" cy="393542"/>
                <a:chOff x="1295636" y="3107466"/>
                <a:chExt cx="504056" cy="393542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2236DB3-62DA-4CA4-A656-8BB8439F4391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3AB18A6-9F0D-4298-B376-45B15333B16F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8</a:t>
                  </a:r>
                  <a:endParaRPr lang="en-IN" dirty="0"/>
                </a:p>
              </p:txBody>
            </p: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ECE2D2A-588D-4270-B536-9112F169C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7784" y="3247249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F20F2CE-1145-45E0-879B-0D0B443634B0}"/>
                  </a:ext>
                </a:extLst>
              </p:cNvPr>
              <p:cNvCxnSpPr/>
              <p:nvPr/>
            </p:nvCxnSpPr>
            <p:spPr>
              <a:xfrm flipH="1">
                <a:off x="2767314" y="3245632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BC35FD1-DFDA-41B3-858C-E27CA38CFAFC}"/>
                </a:ext>
              </a:extLst>
            </p:cNvPr>
            <p:cNvGrpSpPr/>
            <p:nvPr/>
          </p:nvGrpSpPr>
          <p:grpSpPr>
            <a:xfrm>
              <a:off x="3510397" y="2917824"/>
              <a:ext cx="504056" cy="393542"/>
              <a:chOff x="1295636" y="3107466"/>
              <a:chExt cx="504056" cy="39354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3E9D0B7-690C-462B-B24F-AA498E04D038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C1BA63-21D7-492D-8FE1-AFFB3513DC5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18</a:t>
                </a:r>
                <a:endParaRPr lang="en-IN" dirty="0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0D5D226-F6B0-4D82-8906-042601C181D8}"/>
                </a:ext>
              </a:extLst>
            </p:cNvPr>
            <p:cNvCxnSpPr/>
            <p:nvPr/>
          </p:nvCxnSpPr>
          <p:spPr>
            <a:xfrm flipH="1">
              <a:off x="3290453" y="3207344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62924B-8B9F-4779-8383-2FC997E7D7DD}"/>
                </a:ext>
              </a:extLst>
            </p:cNvPr>
            <p:cNvCxnSpPr>
              <a:cxnSpLocks/>
            </p:cNvCxnSpPr>
            <p:nvPr/>
          </p:nvCxnSpPr>
          <p:spPr>
            <a:xfrm>
              <a:off x="3936009" y="3214297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36179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BEA9D-FF2A-4EF7-8304-690B1A01487D}"/>
              </a:ext>
            </a:extLst>
          </p:cNvPr>
          <p:cNvGrpSpPr/>
          <p:nvPr/>
        </p:nvGrpSpPr>
        <p:grpSpPr>
          <a:xfrm>
            <a:off x="3837766" y="2681363"/>
            <a:ext cx="504056" cy="675161"/>
            <a:chOff x="1295636" y="3107466"/>
            <a:chExt cx="504056" cy="6751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3A721A-77E7-4B2E-B329-A01D3AB670BC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ACB3A9-6097-4B84-870C-26730DCC6A86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46BAE-3C03-4B63-A656-127E84B77EEC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en-I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7: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F8A2DC-F067-411E-83E2-414CE549F16F}"/>
              </a:ext>
            </a:extLst>
          </p:cNvPr>
          <p:cNvGrpSpPr/>
          <p:nvPr/>
        </p:nvGrpSpPr>
        <p:grpSpPr>
          <a:xfrm>
            <a:off x="4526008" y="2668663"/>
            <a:ext cx="2416003" cy="3058564"/>
            <a:chOff x="2108121" y="2917824"/>
            <a:chExt cx="2416003" cy="305856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5D54460-8732-43E1-BFEE-1E42D6AA577A}"/>
                </a:ext>
              </a:extLst>
            </p:cNvPr>
            <p:cNvGrpSpPr/>
            <p:nvPr/>
          </p:nvGrpSpPr>
          <p:grpSpPr>
            <a:xfrm>
              <a:off x="4020068" y="3686559"/>
              <a:ext cx="504056" cy="675161"/>
              <a:chOff x="1295636" y="3107466"/>
              <a:chExt cx="504056" cy="67516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714E77A-F7FD-403E-8C52-CD2569E0CE2B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59BCCC-5100-459C-AC99-C59ECC6231AC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9B41D8-A7CC-43A3-AE88-758185DCD042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en-IN" dirty="0"/>
              </a:p>
            </p:txBody>
          </p:sp>
        </p:grpSp>
        <p:grpSp>
          <p:nvGrpSpPr>
            <p:cNvPr id="71681" name="Group 71680">
              <a:extLst>
                <a:ext uri="{FF2B5EF4-FFF2-40B4-BE49-F238E27FC236}">
                  <a16:creationId xmlns:a16="http://schemas.microsoft.com/office/drawing/2014/main" id="{8C150774-DA56-4AAF-9E6F-618EF8D96E37}"/>
                </a:ext>
              </a:extLst>
            </p:cNvPr>
            <p:cNvGrpSpPr/>
            <p:nvPr/>
          </p:nvGrpSpPr>
          <p:grpSpPr>
            <a:xfrm>
              <a:off x="2108121" y="3692113"/>
              <a:ext cx="1886230" cy="2284275"/>
              <a:chOff x="2058276" y="2910703"/>
              <a:chExt cx="1886230" cy="22842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7290F1-A2C7-4AED-AB6C-D708CBED381D}"/>
                  </a:ext>
                </a:extLst>
              </p:cNvPr>
              <p:cNvGrpSpPr/>
              <p:nvPr/>
            </p:nvGrpSpPr>
            <p:grpSpPr>
              <a:xfrm>
                <a:off x="3440450" y="3709931"/>
                <a:ext cx="504056" cy="675161"/>
                <a:chOff x="1295636" y="3107466"/>
                <a:chExt cx="504056" cy="675161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2ACEA22-C9BE-448D-80EF-681CA9FF343A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33059F8-6BE1-4BDF-B310-A2BBE63FF665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4</a:t>
                  </a:r>
                  <a:endParaRPr lang="en-IN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872E36F-B4DA-4B7B-8B8A-829537ED8192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</a:t>
                  </a:r>
                  <a:endParaRPr lang="en-IN" dirty="0"/>
                </a:p>
              </p:txBody>
            </p:sp>
          </p:grpSp>
          <p:grpSp>
            <p:nvGrpSpPr>
              <p:cNvPr id="71680" name="Group 71679">
                <a:extLst>
                  <a:ext uri="{FF2B5EF4-FFF2-40B4-BE49-F238E27FC236}">
                    <a16:creationId xmlns:a16="http://schemas.microsoft.com/office/drawing/2014/main" id="{7B7E18D3-DCB3-4C78-AFE1-13A2DD718E54}"/>
                  </a:ext>
                </a:extLst>
              </p:cNvPr>
              <p:cNvGrpSpPr/>
              <p:nvPr/>
            </p:nvGrpSpPr>
            <p:grpSpPr>
              <a:xfrm>
                <a:off x="2058276" y="3709931"/>
                <a:ext cx="1299508" cy="1485047"/>
                <a:chOff x="1943708" y="2785590"/>
                <a:chExt cx="1299508" cy="1485047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E664F07-0AEB-449C-9D2B-A117510E04D2}"/>
                    </a:ext>
                  </a:extLst>
                </p:cNvPr>
                <p:cNvGrpSpPr/>
                <p:nvPr/>
              </p:nvGrpSpPr>
              <p:grpSpPr>
                <a:xfrm>
                  <a:off x="1943708" y="3595476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76B18958-968D-4991-964E-575E5D89137B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8C90B5F-7B54-42C3-9733-89091CE3076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1</a:t>
                    </a:r>
                    <a:endParaRPr lang="en-IN" dirty="0"/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2EDDD91-B72E-4CAB-A6A1-583058989D3F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  <a:endParaRPr lang="en-IN" dirty="0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C975673-D62E-4328-84F1-4C5FA9D77BF5}"/>
                    </a:ext>
                  </a:extLst>
                </p:cNvPr>
                <p:cNvGrpSpPr/>
                <p:nvPr/>
              </p:nvGrpSpPr>
              <p:grpSpPr>
                <a:xfrm>
                  <a:off x="2739160" y="3595476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4A846424-9F02-42E0-A4C8-93CE337AA440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70C2A2D-9256-4C01-86CF-5F357A33A0FD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3</a:t>
                    </a:r>
                    <a:endParaRPr lang="en-IN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3E70D71-6602-43EC-9B6A-41B9D152EF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endParaRPr lang="en-IN" dirty="0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C3ADD198-0EB4-4CC0-B112-FD08B22D7DED}"/>
                    </a:ext>
                  </a:extLst>
                </p:cNvPr>
                <p:cNvGrpSpPr/>
                <p:nvPr/>
              </p:nvGrpSpPr>
              <p:grpSpPr>
                <a:xfrm>
                  <a:off x="2384624" y="2785590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4B50BD5F-5C19-4847-9B27-A535CD300AB6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BF4AD8B-952E-4369-BA50-9F0F79CA20DE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4</a:t>
                    </a:r>
                    <a:endParaRPr lang="en-IN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4A13EB9-7620-4523-AA2F-FD3918B29CB9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IN" dirty="0"/>
                  </a:p>
                </p:txBody>
              </p:sp>
            </p:grp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C1EBC44B-1228-45CF-BF36-5AB3A0E859C8}"/>
                    </a:ext>
                  </a:extLst>
                </p:cNvPr>
                <p:cNvCxnSpPr>
                  <a:endCxn id="8" idx="0"/>
                </p:cNvCxnSpPr>
                <p:nvPr/>
              </p:nvCxnSpPr>
              <p:spPr>
                <a:xfrm flipH="1">
                  <a:off x="2195736" y="3113560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BE317CA-F1BC-4FE2-ADF2-25B4D305005E}"/>
                    </a:ext>
                  </a:extLst>
                </p:cNvPr>
                <p:cNvCxnSpPr>
                  <a:cxnSpLocks/>
                  <a:endCxn id="14" idx="0"/>
                </p:cNvCxnSpPr>
                <p:nvPr/>
              </p:nvCxnSpPr>
              <p:spPr>
                <a:xfrm>
                  <a:off x="2782400" y="3122136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2B30D34-2804-4650-BA5E-004F5637BFD2}"/>
                  </a:ext>
                </a:extLst>
              </p:cNvPr>
              <p:cNvGrpSpPr/>
              <p:nvPr/>
            </p:nvGrpSpPr>
            <p:grpSpPr>
              <a:xfrm>
                <a:off x="2958438" y="2910703"/>
                <a:ext cx="504056" cy="393542"/>
                <a:chOff x="1295636" y="3107466"/>
                <a:chExt cx="504056" cy="393542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2236DB3-62DA-4CA4-A656-8BB8439F4391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3AB18A6-9F0D-4298-B376-45B15333B16F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8</a:t>
                  </a:r>
                  <a:endParaRPr lang="en-IN" dirty="0"/>
                </a:p>
              </p:txBody>
            </p: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ECE2D2A-588D-4270-B536-9112F169C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7784" y="3247249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F20F2CE-1145-45E0-879B-0D0B443634B0}"/>
                  </a:ext>
                </a:extLst>
              </p:cNvPr>
              <p:cNvCxnSpPr/>
              <p:nvPr/>
            </p:nvCxnSpPr>
            <p:spPr>
              <a:xfrm flipH="1">
                <a:off x="2767314" y="3245632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BC35FD1-DFDA-41B3-858C-E27CA38CFAFC}"/>
                </a:ext>
              </a:extLst>
            </p:cNvPr>
            <p:cNvGrpSpPr/>
            <p:nvPr/>
          </p:nvGrpSpPr>
          <p:grpSpPr>
            <a:xfrm>
              <a:off x="3510397" y="2917824"/>
              <a:ext cx="504056" cy="393542"/>
              <a:chOff x="1295636" y="3107466"/>
              <a:chExt cx="504056" cy="39354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3E9D0B7-690C-462B-B24F-AA498E04D038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C1BA63-21D7-492D-8FE1-AFFB3513DC5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18</a:t>
                </a:r>
                <a:endParaRPr lang="en-IN" dirty="0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0D5D226-F6B0-4D82-8906-042601C181D8}"/>
                </a:ext>
              </a:extLst>
            </p:cNvPr>
            <p:cNvCxnSpPr/>
            <p:nvPr/>
          </p:nvCxnSpPr>
          <p:spPr>
            <a:xfrm flipH="1">
              <a:off x="3290453" y="3207344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62924B-8B9F-4779-8383-2FC997E7D7DD}"/>
                </a:ext>
              </a:extLst>
            </p:cNvPr>
            <p:cNvCxnSpPr>
              <a:cxnSpLocks/>
            </p:cNvCxnSpPr>
            <p:nvPr/>
          </p:nvCxnSpPr>
          <p:spPr>
            <a:xfrm>
              <a:off x="3936009" y="3214297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13695-13DA-4506-B082-83900AF42E53}"/>
              </a:ext>
            </a:extLst>
          </p:cNvPr>
          <p:cNvGrpSpPr/>
          <p:nvPr/>
        </p:nvGrpSpPr>
        <p:grpSpPr>
          <a:xfrm>
            <a:off x="2357080" y="2679801"/>
            <a:ext cx="1311749" cy="1522509"/>
            <a:chOff x="2357080" y="2679801"/>
            <a:chExt cx="1311749" cy="15225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E55A0B8-CD11-49EF-82A6-239DC324DABF}"/>
                </a:ext>
              </a:extLst>
            </p:cNvPr>
            <p:cNvGrpSpPr/>
            <p:nvPr/>
          </p:nvGrpSpPr>
          <p:grpSpPr>
            <a:xfrm>
              <a:off x="3164773" y="3527149"/>
              <a:ext cx="504056" cy="675161"/>
              <a:chOff x="1295636" y="3107466"/>
              <a:chExt cx="504056" cy="67516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3854892-38AD-4083-94EA-154851E0D5AF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B99E0-6CD0-4ED4-AC95-10EE7B12A1E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13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AE3881-1A3C-4243-89C7-92BA15155E23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8EF2EC7-EEA7-454E-95A5-4F0887E9030C}"/>
                </a:ext>
              </a:extLst>
            </p:cNvPr>
            <p:cNvGrpSpPr/>
            <p:nvPr/>
          </p:nvGrpSpPr>
          <p:grpSpPr>
            <a:xfrm>
              <a:off x="2357080" y="3498706"/>
              <a:ext cx="504056" cy="675161"/>
              <a:chOff x="1295636" y="3107466"/>
              <a:chExt cx="504056" cy="67516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1A19DDE-06C8-466C-B734-1DAC861025AE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5AC20D-A1C6-4C5E-B04B-008BBC0B8442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</a:t>
                </a:r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608887-7DA5-4ED1-899B-A5339EAF2116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6AEE26-52D6-4CFC-AD7F-83C45B02B14F}"/>
                </a:ext>
              </a:extLst>
            </p:cNvPr>
            <p:cNvGrpSpPr/>
            <p:nvPr/>
          </p:nvGrpSpPr>
          <p:grpSpPr>
            <a:xfrm>
              <a:off x="2865980" y="2679801"/>
              <a:ext cx="504056" cy="393542"/>
              <a:chOff x="1295636" y="3107466"/>
              <a:chExt cx="504056" cy="39354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04CB7FF-6A25-45B4-A1BA-189FE003AF1D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7A4630-BE9B-437A-A1D2-477E5139F647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</a:t>
                </a:r>
                <a:endParaRPr lang="en-IN" dirty="0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3F5AB6-65C7-4607-815B-F3F822D37B24}"/>
                </a:ext>
              </a:extLst>
            </p:cNvPr>
            <p:cNvCxnSpPr/>
            <p:nvPr/>
          </p:nvCxnSpPr>
          <p:spPr>
            <a:xfrm flipH="1">
              <a:off x="2680146" y="3016790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BC54D1-9F9A-4558-B7C2-BFB0C56B1D6C}"/>
                </a:ext>
              </a:extLst>
            </p:cNvPr>
            <p:cNvCxnSpPr>
              <a:cxnSpLocks/>
            </p:cNvCxnSpPr>
            <p:nvPr/>
          </p:nvCxnSpPr>
          <p:spPr>
            <a:xfrm>
              <a:off x="3226873" y="3063914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61305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BEA9D-FF2A-4EF7-8304-690B1A01487D}"/>
              </a:ext>
            </a:extLst>
          </p:cNvPr>
          <p:cNvGrpSpPr/>
          <p:nvPr/>
        </p:nvGrpSpPr>
        <p:grpSpPr>
          <a:xfrm>
            <a:off x="2195736" y="2620602"/>
            <a:ext cx="504056" cy="675161"/>
            <a:chOff x="1295636" y="3107466"/>
            <a:chExt cx="504056" cy="6751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3A721A-77E7-4B2E-B329-A01D3AB670BC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ACB3A9-6097-4B84-870C-26730DCC6A86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46BAE-3C03-4B63-A656-127E84B77EEC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en-I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8: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F8A2DC-F067-411E-83E2-414CE549F16F}"/>
              </a:ext>
            </a:extLst>
          </p:cNvPr>
          <p:cNvGrpSpPr/>
          <p:nvPr/>
        </p:nvGrpSpPr>
        <p:grpSpPr>
          <a:xfrm>
            <a:off x="1907704" y="2620602"/>
            <a:ext cx="2416003" cy="3058564"/>
            <a:chOff x="2108121" y="2917824"/>
            <a:chExt cx="2416003" cy="305856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5D54460-8732-43E1-BFEE-1E42D6AA577A}"/>
                </a:ext>
              </a:extLst>
            </p:cNvPr>
            <p:cNvGrpSpPr/>
            <p:nvPr/>
          </p:nvGrpSpPr>
          <p:grpSpPr>
            <a:xfrm>
              <a:off x="4020068" y="3686559"/>
              <a:ext cx="504056" cy="675161"/>
              <a:chOff x="1295636" y="3107466"/>
              <a:chExt cx="504056" cy="67516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714E77A-F7FD-403E-8C52-CD2569E0CE2B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59BCCC-5100-459C-AC99-C59ECC6231AC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9B41D8-A7CC-43A3-AE88-758185DCD042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en-IN" dirty="0"/>
              </a:p>
            </p:txBody>
          </p:sp>
        </p:grpSp>
        <p:grpSp>
          <p:nvGrpSpPr>
            <p:cNvPr id="71681" name="Group 71680">
              <a:extLst>
                <a:ext uri="{FF2B5EF4-FFF2-40B4-BE49-F238E27FC236}">
                  <a16:creationId xmlns:a16="http://schemas.microsoft.com/office/drawing/2014/main" id="{8C150774-DA56-4AAF-9E6F-618EF8D96E37}"/>
                </a:ext>
              </a:extLst>
            </p:cNvPr>
            <p:cNvGrpSpPr/>
            <p:nvPr/>
          </p:nvGrpSpPr>
          <p:grpSpPr>
            <a:xfrm>
              <a:off x="2108121" y="3692113"/>
              <a:ext cx="1886230" cy="2284275"/>
              <a:chOff x="2058276" y="2910703"/>
              <a:chExt cx="1886230" cy="22842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7290F1-A2C7-4AED-AB6C-D708CBED381D}"/>
                  </a:ext>
                </a:extLst>
              </p:cNvPr>
              <p:cNvGrpSpPr/>
              <p:nvPr/>
            </p:nvGrpSpPr>
            <p:grpSpPr>
              <a:xfrm>
                <a:off x="3440450" y="3709931"/>
                <a:ext cx="504056" cy="675161"/>
                <a:chOff x="1295636" y="3107466"/>
                <a:chExt cx="504056" cy="675161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2ACEA22-C9BE-448D-80EF-681CA9FF343A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33059F8-6BE1-4BDF-B310-A2BBE63FF665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4</a:t>
                  </a:r>
                  <a:endParaRPr lang="en-IN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872E36F-B4DA-4B7B-8B8A-829537ED8192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</a:t>
                  </a:r>
                  <a:endParaRPr lang="en-IN" dirty="0"/>
                </a:p>
              </p:txBody>
            </p:sp>
          </p:grpSp>
          <p:grpSp>
            <p:nvGrpSpPr>
              <p:cNvPr id="71680" name="Group 71679">
                <a:extLst>
                  <a:ext uri="{FF2B5EF4-FFF2-40B4-BE49-F238E27FC236}">
                    <a16:creationId xmlns:a16="http://schemas.microsoft.com/office/drawing/2014/main" id="{7B7E18D3-DCB3-4C78-AFE1-13A2DD718E54}"/>
                  </a:ext>
                </a:extLst>
              </p:cNvPr>
              <p:cNvGrpSpPr/>
              <p:nvPr/>
            </p:nvGrpSpPr>
            <p:grpSpPr>
              <a:xfrm>
                <a:off x="2058276" y="3709931"/>
                <a:ext cx="1299508" cy="1485047"/>
                <a:chOff x="1943708" y="2785590"/>
                <a:chExt cx="1299508" cy="1485047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E664F07-0AEB-449C-9D2B-A117510E04D2}"/>
                    </a:ext>
                  </a:extLst>
                </p:cNvPr>
                <p:cNvGrpSpPr/>
                <p:nvPr/>
              </p:nvGrpSpPr>
              <p:grpSpPr>
                <a:xfrm>
                  <a:off x="1943708" y="3595476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76B18958-968D-4991-964E-575E5D89137B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8C90B5F-7B54-42C3-9733-89091CE3076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1</a:t>
                    </a:r>
                    <a:endParaRPr lang="en-IN" dirty="0"/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2EDDD91-B72E-4CAB-A6A1-583058989D3F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  <a:endParaRPr lang="en-IN" dirty="0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C975673-D62E-4328-84F1-4C5FA9D77BF5}"/>
                    </a:ext>
                  </a:extLst>
                </p:cNvPr>
                <p:cNvGrpSpPr/>
                <p:nvPr/>
              </p:nvGrpSpPr>
              <p:grpSpPr>
                <a:xfrm>
                  <a:off x="2739160" y="3595476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4A846424-9F02-42E0-A4C8-93CE337AA440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70C2A2D-9256-4C01-86CF-5F357A33A0FD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3</a:t>
                    </a:r>
                    <a:endParaRPr lang="en-IN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3E70D71-6602-43EC-9B6A-41B9D152EF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endParaRPr lang="en-IN" dirty="0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C3ADD198-0EB4-4CC0-B112-FD08B22D7DED}"/>
                    </a:ext>
                  </a:extLst>
                </p:cNvPr>
                <p:cNvGrpSpPr/>
                <p:nvPr/>
              </p:nvGrpSpPr>
              <p:grpSpPr>
                <a:xfrm>
                  <a:off x="2384624" y="2785590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4B50BD5F-5C19-4847-9B27-A535CD300AB6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BF4AD8B-952E-4369-BA50-9F0F79CA20DE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4</a:t>
                    </a:r>
                    <a:endParaRPr lang="en-IN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4A13EB9-7620-4523-AA2F-FD3918B29CB9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IN" dirty="0"/>
                  </a:p>
                </p:txBody>
              </p:sp>
            </p:grp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C1EBC44B-1228-45CF-BF36-5AB3A0E859C8}"/>
                    </a:ext>
                  </a:extLst>
                </p:cNvPr>
                <p:cNvCxnSpPr>
                  <a:endCxn id="8" idx="0"/>
                </p:cNvCxnSpPr>
                <p:nvPr/>
              </p:nvCxnSpPr>
              <p:spPr>
                <a:xfrm flipH="1">
                  <a:off x="2195736" y="3113560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BE317CA-F1BC-4FE2-ADF2-25B4D305005E}"/>
                    </a:ext>
                  </a:extLst>
                </p:cNvPr>
                <p:cNvCxnSpPr>
                  <a:cxnSpLocks/>
                  <a:endCxn id="14" idx="0"/>
                </p:cNvCxnSpPr>
                <p:nvPr/>
              </p:nvCxnSpPr>
              <p:spPr>
                <a:xfrm>
                  <a:off x="2782400" y="3122136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2B30D34-2804-4650-BA5E-004F5637BFD2}"/>
                  </a:ext>
                </a:extLst>
              </p:cNvPr>
              <p:cNvGrpSpPr/>
              <p:nvPr/>
            </p:nvGrpSpPr>
            <p:grpSpPr>
              <a:xfrm>
                <a:off x="2958438" y="2910703"/>
                <a:ext cx="504056" cy="393542"/>
                <a:chOff x="1295636" y="3107466"/>
                <a:chExt cx="504056" cy="393542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2236DB3-62DA-4CA4-A656-8BB8439F4391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3AB18A6-9F0D-4298-B376-45B15333B16F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8</a:t>
                  </a:r>
                  <a:endParaRPr lang="en-IN" dirty="0"/>
                </a:p>
              </p:txBody>
            </p: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ECE2D2A-588D-4270-B536-9112F169C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7784" y="3247249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F20F2CE-1145-45E0-879B-0D0B443634B0}"/>
                  </a:ext>
                </a:extLst>
              </p:cNvPr>
              <p:cNvCxnSpPr/>
              <p:nvPr/>
            </p:nvCxnSpPr>
            <p:spPr>
              <a:xfrm flipH="1">
                <a:off x="2767314" y="3245632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BC35FD1-DFDA-41B3-858C-E27CA38CFAFC}"/>
                </a:ext>
              </a:extLst>
            </p:cNvPr>
            <p:cNvGrpSpPr/>
            <p:nvPr/>
          </p:nvGrpSpPr>
          <p:grpSpPr>
            <a:xfrm>
              <a:off x="3510397" y="2917824"/>
              <a:ext cx="504056" cy="393542"/>
              <a:chOff x="1295636" y="3107466"/>
              <a:chExt cx="504056" cy="39354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3E9D0B7-690C-462B-B24F-AA498E04D038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C1BA63-21D7-492D-8FE1-AFFB3513DC5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18</a:t>
                </a:r>
                <a:endParaRPr lang="en-IN" dirty="0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0D5D226-F6B0-4D82-8906-042601C181D8}"/>
                </a:ext>
              </a:extLst>
            </p:cNvPr>
            <p:cNvCxnSpPr/>
            <p:nvPr/>
          </p:nvCxnSpPr>
          <p:spPr>
            <a:xfrm flipH="1">
              <a:off x="3290453" y="3207344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62924B-8B9F-4779-8383-2FC997E7D7DD}"/>
                </a:ext>
              </a:extLst>
            </p:cNvPr>
            <p:cNvCxnSpPr>
              <a:cxnSpLocks/>
            </p:cNvCxnSpPr>
            <p:nvPr/>
          </p:nvCxnSpPr>
          <p:spPr>
            <a:xfrm>
              <a:off x="3936009" y="3214297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13695-13DA-4506-B082-83900AF42E53}"/>
              </a:ext>
            </a:extLst>
          </p:cNvPr>
          <p:cNvGrpSpPr/>
          <p:nvPr/>
        </p:nvGrpSpPr>
        <p:grpSpPr>
          <a:xfrm>
            <a:off x="4939307" y="2620602"/>
            <a:ext cx="1311749" cy="1522509"/>
            <a:chOff x="2357080" y="2679801"/>
            <a:chExt cx="1311749" cy="15225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E55A0B8-CD11-49EF-82A6-239DC324DABF}"/>
                </a:ext>
              </a:extLst>
            </p:cNvPr>
            <p:cNvGrpSpPr/>
            <p:nvPr/>
          </p:nvGrpSpPr>
          <p:grpSpPr>
            <a:xfrm>
              <a:off x="3164773" y="3527149"/>
              <a:ext cx="504056" cy="675161"/>
              <a:chOff x="1295636" y="3107466"/>
              <a:chExt cx="504056" cy="67516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3854892-38AD-4083-94EA-154851E0D5AF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B99E0-6CD0-4ED4-AC95-10EE7B12A1E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13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AE3881-1A3C-4243-89C7-92BA15155E23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8EF2EC7-EEA7-454E-95A5-4F0887E9030C}"/>
                </a:ext>
              </a:extLst>
            </p:cNvPr>
            <p:cNvGrpSpPr/>
            <p:nvPr/>
          </p:nvGrpSpPr>
          <p:grpSpPr>
            <a:xfrm>
              <a:off x="2357080" y="3498706"/>
              <a:ext cx="504056" cy="675161"/>
              <a:chOff x="1295636" y="3107466"/>
              <a:chExt cx="504056" cy="67516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1A19DDE-06C8-466C-B734-1DAC861025AE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5AC20D-A1C6-4C5E-B04B-008BBC0B8442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</a:t>
                </a:r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608887-7DA5-4ED1-899B-A5339EAF2116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6AEE26-52D6-4CFC-AD7F-83C45B02B14F}"/>
                </a:ext>
              </a:extLst>
            </p:cNvPr>
            <p:cNvGrpSpPr/>
            <p:nvPr/>
          </p:nvGrpSpPr>
          <p:grpSpPr>
            <a:xfrm>
              <a:off x="2865980" y="2679801"/>
              <a:ext cx="504056" cy="393542"/>
              <a:chOff x="1295636" y="3107466"/>
              <a:chExt cx="504056" cy="39354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04CB7FF-6A25-45B4-A1BA-189FE003AF1D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7A4630-BE9B-437A-A1D2-477E5139F647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</a:t>
                </a:r>
                <a:endParaRPr lang="en-IN" dirty="0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3F5AB6-65C7-4607-815B-F3F822D37B24}"/>
                </a:ext>
              </a:extLst>
            </p:cNvPr>
            <p:cNvCxnSpPr/>
            <p:nvPr/>
          </p:nvCxnSpPr>
          <p:spPr>
            <a:xfrm flipH="1">
              <a:off x="2680146" y="3016790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BC54D1-9F9A-4558-B7C2-BFB0C56B1D6C}"/>
                </a:ext>
              </a:extLst>
            </p:cNvPr>
            <p:cNvCxnSpPr>
              <a:cxnSpLocks/>
            </p:cNvCxnSpPr>
            <p:nvPr/>
          </p:nvCxnSpPr>
          <p:spPr>
            <a:xfrm>
              <a:off x="3226873" y="3063914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3663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9: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13695-13DA-4506-B082-83900AF42E53}"/>
              </a:ext>
            </a:extLst>
          </p:cNvPr>
          <p:cNvGrpSpPr/>
          <p:nvPr/>
        </p:nvGrpSpPr>
        <p:grpSpPr>
          <a:xfrm>
            <a:off x="4827373" y="2280500"/>
            <a:ext cx="1311749" cy="1522509"/>
            <a:chOff x="2357080" y="2679801"/>
            <a:chExt cx="1311749" cy="15225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E55A0B8-CD11-49EF-82A6-239DC324DABF}"/>
                </a:ext>
              </a:extLst>
            </p:cNvPr>
            <p:cNvGrpSpPr/>
            <p:nvPr/>
          </p:nvGrpSpPr>
          <p:grpSpPr>
            <a:xfrm>
              <a:off x="3164773" y="3527149"/>
              <a:ext cx="504056" cy="675161"/>
              <a:chOff x="1295636" y="3107466"/>
              <a:chExt cx="504056" cy="67516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3854892-38AD-4083-94EA-154851E0D5AF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B99E0-6CD0-4ED4-AC95-10EE7B12A1E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13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AE3881-1A3C-4243-89C7-92BA15155E23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8EF2EC7-EEA7-454E-95A5-4F0887E9030C}"/>
                </a:ext>
              </a:extLst>
            </p:cNvPr>
            <p:cNvGrpSpPr/>
            <p:nvPr/>
          </p:nvGrpSpPr>
          <p:grpSpPr>
            <a:xfrm>
              <a:off x="2357080" y="3498706"/>
              <a:ext cx="504056" cy="675161"/>
              <a:chOff x="1295636" y="3107466"/>
              <a:chExt cx="504056" cy="67516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1A19DDE-06C8-466C-B734-1DAC861025AE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5AC20D-A1C6-4C5E-B04B-008BBC0B8442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</a:t>
                </a:r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608887-7DA5-4ED1-899B-A5339EAF2116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6AEE26-52D6-4CFC-AD7F-83C45B02B14F}"/>
                </a:ext>
              </a:extLst>
            </p:cNvPr>
            <p:cNvGrpSpPr/>
            <p:nvPr/>
          </p:nvGrpSpPr>
          <p:grpSpPr>
            <a:xfrm>
              <a:off x="2865980" y="2679801"/>
              <a:ext cx="504056" cy="393542"/>
              <a:chOff x="1295636" y="3107466"/>
              <a:chExt cx="504056" cy="39354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04CB7FF-6A25-45B4-A1BA-189FE003AF1D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7A4630-BE9B-437A-A1D2-477E5139F647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</a:t>
                </a:r>
                <a:endParaRPr lang="en-IN" dirty="0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3F5AB6-65C7-4607-815B-F3F822D37B24}"/>
                </a:ext>
              </a:extLst>
            </p:cNvPr>
            <p:cNvCxnSpPr/>
            <p:nvPr/>
          </p:nvCxnSpPr>
          <p:spPr>
            <a:xfrm flipH="1">
              <a:off x="2680146" y="3016790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BC54D1-9F9A-4558-B7C2-BFB0C56B1D6C}"/>
                </a:ext>
              </a:extLst>
            </p:cNvPr>
            <p:cNvCxnSpPr>
              <a:cxnSpLocks/>
            </p:cNvCxnSpPr>
            <p:nvPr/>
          </p:nvCxnSpPr>
          <p:spPr>
            <a:xfrm>
              <a:off x="3226873" y="3063914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B54FD4-4B7A-4709-9A7E-0D7A75485555}"/>
              </a:ext>
            </a:extLst>
          </p:cNvPr>
          <p:cNvGrpSpPr/>
          <p:nvPr/>
        </p:nvGrpSpPr>
        <p:grpSpPr>
          <a:xfrm>
            <a:off x="1973685" y="2280500"/>
            <a:ext cx="2416003" cy="3831552"/>
            <a:chOff x="1973685" y="2280500"/>
            <a:chExt cx="2416003" cy="383155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48BEA9D-FF2A-4EF7-8304-690B1A01487D}"/>
                </a:ext>
              </a:extLst>
            </p:cNvPr>
            <p:cNvGrpSpPr/>
            <p:nvPr/>
          </p:nvGrpSpPr>
          <p:grpSpPr>
            <a:xfrm>
              <a:off x="2374908" y="3008338"/>
              <a:ext cx="504056" cy="675161"/>
              <a:chOff x="1295636" y="3107466"/>
              <a:chExt cx="504056" cy="675161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73A721A-77E7-4B2E-B329-A01D3AB670BC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ACB3A9-6097-4B84-870C-26730DCC6A86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746BAE-3C03-4B63-A656-127E84B77EEC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en-IN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BF8A2DC-F067-411E-83E2-414CE549F16F}"/>
                </a:ext>
              </a:extLst>
            </p:cNvPr>
            <p:cNvGrpSpPr/>
            <p:nvPr/>
          </p:nvGrpSpPr>
          <p:grpSpPr>
            <a:xfrm>
              <a:off x="1973685" y="3053488"/>
              <a:ext cx="2416003" cy="3058564"/>
              <a:chOff x="2108121" y="2917824"/>
              <a:chExt cx="2416003" cy="3058564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5D54460-8732-43E1-BFEE-1E42D6AA577A}"/>
                  </a:ext>
                </a:extLst>
              </p:cNvPr>
              <p:cNvGrpSpPr/>
              <p:nvPr/>
            </p:nvGrpSpPr>
            <p:grpSpPr>
              <a:xfrm>
                <a:off x="4020068" y="3686559"/>
                <a:ext cx="504056" cy="675161"/>
                <a:chOff x="1295636" y="3107466"/>
                <a:chExt cx="504056" cy="675161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714E77A-F7FD-403E-8C52-CD2569E0CE2B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D59BCCC-5100-459C-AC99-C59ECC6231AC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  <a:endParaRPr lang="en-IN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49B41D8-A7CC-43A3-AE88-758185DCD042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en-IN" dirty="0"/>
                </a:p>
              </p:txBody>
            </p:sp>
          </p:grpSp>
          <p:grpSp>
            <p:nvGrpSpPr>
              <p:cNvPr id="71681" name="Group 71680">
                <a:extLst>
                  <a:ext uri="{FF2B5EF4-FFF2-40B4-BE49-F238E27FC236}">
                    <a16:creationId xmlns:a16="http://schemas.microsoft.com/office/drawing/2014/main" id="{8C150774-DA56-4AAF-9E6F-618EF8D96E37}"/>
                  </a:ext>
                </a:extLst>
              </p:cNvPr>
              <p:cNvGrpSpPr/>
              <p:nvPr/>
            </p:nvGrpSpPr>
            <p:grpSpPr>
              <a:xfrm>
                <a:off x="2108121" y="3692113"/>
                <a:ext cx="1886230" cy="2284275"/>
                <a:chOff x="2058276" y="2910703"/>
                <a:chExt cx="1886230" cy="2284275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E47290F1-A2C7-4AED-AB6C-D708CBED381D}"/>
                    </a:ext>
                  </a:extLst>
                </p:cNvPr>
                <p:cNvGrpSpPr/>
                <p:nvPr/>
              </p:nvGrpSpPr>
              <p:grpSpPr>
                <a:xfrm>
                  <a:off x="3440450" y="3709931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12ACEA22-C9BE-448D-80EF-681CA9FF343A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33059F8-6BE1-4BDF-B310-A2BBE63FF665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4</a:t>
                    </a:r>
                    <a:endParaRPr lang="en-IN" dirty="0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872E36F-B4DA-4B7B-8B8A-829537ED8192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u</a:t>
                    </a:r>
                    <a:endParaRPr lang="en-IN" dirty="0"/>
                  </a:p>
                </p:txBody>
              </p:sp>
            </p:grpSp>
            <p:grpSp>
              <p:nvGrpSpPr>
                <p:cNvPr id="71680" name="Group 71679">
                  <a:extLst>
                    <a:ext uri="{FF2B5EF4-FFF2-40B4-BE49-F238E27FC236}">
                      <a16:creationId xmlns:a16="http://schemas.microsoft.com/office/drawing/2014/main" id="{7B7E18D3-DCB3-4C78-AFE1-13A2DD718E54}"/>
                    </a:ext>
                  </a:extLst>
                </p:cNvPr>
                <p:cNvGrpSpPr/>
                <p:nvPr/>
              </p:nvGrpSpPr>
              <p:grpSpPr>
                <a:xfrm>
                  <a:off x="2058276" y="3709931"/>
                  <a:ext cx="1299508" cy="1485047"/>
                  <a:chOff x="1943708" y="2785590"/>
                  <a:chExt cx="1299508" cy="1485047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0E664F07-0AEB-449C-9D2B-A117510E04D2}"/>
                      </a:ext>
                    </a:extLst>
                  </p:cNvPr>
                  <p:cNvGrpSpPr/>
                  <p:nvPr/>
                </p:nvGrpSpPr>
                <p:grpSpPr>
                  <a:xfrm>
                    <a:off x="1943708" y="3595476"/>
                    <a:ext cx="504056" cy="675161"/>
                    <a:chOff x="1295636" y="3107466"/>
                    <a:chExt cx="504056" cy="675161"/>
                  </a:xfrm>
                </p:grpSpPr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76B18958-968D-4991-964E-575E5D891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A8C90B5F-7B54-42C3-9733-89091CE30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1</a:t>
                      </a:r>
                      <a:endParaRPr lang="en-IN" dirty="0"/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2EDDD91-B72E-4CAB-A6A1-583058989D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</a:t>
                      </a:r>
                      <a:endParaRPr lang="en-IN" dirty="0"/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FC975673-D62E-4328-84F1-4C5FA9D77BF5}"/>
                      </a:ext>
                    </a:extLst>
                  </p:cNvPr>
                  <p:cNvGrpSpPr/>
                  <p:nvPr/>
                </p:nvGrpSpPr>
                <p:grpSpPr>
                  <a:xfrm>
                    <a:off x="2739160" y="3595476"/>
                    <a:ext cx="504056" cy="675161"/>
                    <a:chOff x="1295636" y="3107466"/>
                    <a:chExt cx="504056" cy="675161"/>
                  </a:xfrm>
                </p:grpSpPr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4A846424-9F02-42E0-A4C8-93CE337AA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670C2A2D-9256-4C01-86CF-5F357A33A0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3</a:t>
                      </a:r>
                      <a:endParaRPr lang="en-IN" dirty="0"/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3E70D71-6602-43EC-9B6A-41B9D152EF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o</a:t>
                      </a:r>
                      <a:endParaRPr lang="en-IN" dirty="0"/>
                    </a:p>
                  </p:txBody>
                </p:sp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C3ADD198-0EB4-4CC0-B112-FD08B22D7DED}"/>
                      </a:ext>
                    </a:extLst>
                  </p:cNvPr>
                  <p:cNvGrpSpPr/>
                  <p:nvPr/>
                </p:nvGrpSpPr>
                <p:grpSpPr>
                  <a:xfrm>
                    <a:off x="2384624" y="2785590"/>
                    <a:ext cx="504056" cy="675161"/>
                    <a:chOff x="1295636" y="3107466"/>
                    <a:chExt cx="504056" cy="675161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4B50BD5F-5C19-4847-9B27-A535CD300A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3BF4AD8B-952E-4369-BA50-9F0F79CA20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4</a:t>
                      </a:r>
                      <a:endParaRPr lang="en-IN" dirty="0"/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D4A13EB9-7620-4523-AA2F-FD3918B29C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IN" dirty="0"/>
                    </a:p>
                  </p:txBody>
                </p:sp>
              </p:grpSp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C1EBC44B-1228-45CF-BF36-5AB3A0E859C8}"/>
                      </a:ext>
                    </a:extLst>
                  </p:cNvPr>
                  <p:cNvCxnSpPr>
                    <a:endCxn id="8" idx="0"/>
                  </p:cNvCxnSpPr>
                  <p:nvPr/>
                </p:nvCxnSpPr>
                <p:spPr>
                  <a:xfrm flipH="1">
                    <a:off x="2195736" y="3113560"/>
                    <a:ext cx="252028" cy="48191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1BE317CA-F1BC-4FE2-ADF2-25B4D305005E}"/>
                      </a:ext>
                    </a:extLst>
                  </p:cNvPr>
                  <p:cNvCxnSpPr>
                    <a:cxnSpLocks/>
                    <a:endCxn id="14" idx="0"/>
                  </p:cNvCxnSpPr>
                  <p:nvPr/>
                </p:nvCxnSpPr>
                <p:spPr>
                  <a:xfrm>
                    <a:off x="2782400" y="3122136"/>
                    <a:ext cx="208788" cy="47334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B2B30D34-2804-4650-BA5E-004F5637BFD2}"/>
                    </a:ext>
                  </a:extLst>
                </p:cNvPr>
                <p:cNvGrpSpPr/>
                <p:nvPr/>
              </p:nvGrpSpPr>
              <p:grpSpPr>
                <a:xfrm>
                  <a:off x="2958438" y="2910703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42236DB3-62DA-4CA4-A656-8BB8439F4391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83AB18A6-9F0D-4298-B376-45B15333B16F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8</a:t>
                    </a:r>
                    <a:endParaRPr lang="en-IN" dirty="0"/>
                  </a:p>
                </p:txBody>
              </p:sp>
            </p:grp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ECE2D2A-588D-4270-B536-9112F169C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784" y="3247249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F20F2CE-1145-45E0-879B-0D0B443634B0}"/>
                    </a:ext>
                  </a:extLst>
                </p:cNvPr>
                <p:cNvCxnSpPr/>
                <p:nvPr/>
              </p:nvCxnSpPr>
              <p:spPr>
                <a:xfrm flipH="1">
                  <a:off x="2767314" y="3245632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BC35FD1-DFDA-41B3-858C-E27CA38CFAFC}"/>
                  </a:ext>
                </a:extLst>
              </p:cNvPr>
              <p:cNvGrpSpPr/>
              <p:nvPr/>
            </p:nvGrpSpPr>
            <p:grpSpPr>
              <a:xfrm>
                <a:off x="3510397" y="2917824"/>
                <a:ext cx="504056" cy="393542"/>
                <a:chOff x="1295636" y="3107466"/>
                <a:chExt cx="504056" cy="393542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3E9D0B7-690C-462B-B24F-AA498E04D038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EC1BA63-21D7-492D-8FE1-AFFB3513DC5B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18</a:t>
                  </a:r>
                  <a:endParaRPr lang="en-IN" dirty="0"/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0D5D226-F6B0-4D82-8906-042601C181D8}"/>
                  </a:ext>
                </a:extLst>
              </p:cNvPr>
              <p:cNvCxnSpPr/>
              <p:nvPr/>
            </p:nvCxnSpPr>
            <p:spPr>
              <a:xfrm flipH="1">
                <a:off x="3290453" y="3207344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D62924B-8B9F-4779-8383-2FC997E7D7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6009" y="3214297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304F6D1-A77F-4D37-A8D3-EB79D6BD0D87}"/>
                </a:ext>
              </a:extLst>
            </p:cNvPr>
            <p:cNvGrpSpPr/>
            <p:nvPr/>
          </p:nvGrpSpPr>
          <p:grpSpPr>
            <a:xfrm>
              <a:off x="2947661" y="2280500"/>
              <a:ext cx="504056" cy="393542"/>
              <a:chOff x="1295636" y="3107466"/>
              <a:chExt cx="504056" cy="393542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85AE15F-086A-4AF8-8782-44BEB1902B6C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3E478-4A57-46F1-B161-D8F7B97F4A42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33</a:t>
                </a:r>
                <a:endParaRPr lang="en-IN" dirty="0"/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8B09B-5A96-4501-AE28-A50A658858F0}"/>
                </a:ext>
              </a:extLst>
            </p:cNvPr>
            <p:cNvCxnSpPr/>
            <p:nvPr/>
          </p:nvCxnSpPr>
          <p:spPr>
            <a:xfrm flipH="1">
              <a:off x="2728730" y="2571375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DF1F20-0104-445E-8AB1-05EEBAE870F2}"/>
                </a:ext>
              </a:extLst>
            </p:cNvPr>
            <p:cNvCxnSpPr>
              <a:cxnSpLocks/>
            </p:cNvCxnSpPr>
            <p:nvPr/>
          </p:nvCxnSpPr>
          <p:spPr>
            <a:xfrm>
              <a:off x="3354782" y="2619481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504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10: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13695-13DA-4506-B082-83900AF42E53}"/>
              </a:ext>
            </a:extLst>
          </p:cNvPr>
          <p:cNvGrpSpPr/>
          <p:nvPr/>
        </p:nvGrpSpPr>
        <p:grpSpPr>
          <a:xfrm>
            <a:off x="2460490" y="2376936"/>
            <a:ext cx="1311749" cy="1522509"/>
            <a:chOff x="2357080" y="2679801"/>
            <a:chExt cx="1311749" cy="15225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E55A0B8-CD11-49EF-82A6-239DC324DABF}"/>
                </a:ext>
              </a:extLst>
            </p:cNvPr>
            <p:cNvGrpSpPr/>
            <p:nvPr/>
          </p:nvGrpSpPr>
          <p:grpSpPr>
            <a:xfrm>
              <a:off x="3164773" y="3527149"/>
              <a:ext cx="504056" cy="675161"/>
              <a:chOff x="1295636" y="3107466"/>
              <a:chExt cx="504056" cy="67516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3854892-38AD-4083-94EA-154851E0D5AF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B99E0-6CD0-4ED4-AC95-10EE7B12A1E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13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AE3881-1A3C-4243-89C7-92BA15155E23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8EF2EC7-EEA7-454E-95A5-4F0887E9030C}"/>
                </a:ext>
              </a:extLst>
            </p:cNvPr>
            <p:cNvGrpSpPr/>
            <p:nvPr/>
          </p:nvGrpSpPr>
          <p:grpSpPr>
            <a:xfrm>
              <a:off x="2357080" y="3498706"/>
              <a:ext cx="504056" cy="675161"/>
              <a:chOff x="1295636" y="3107466"/>
              <a:chExt cx="504056" cy="67516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1A19DDE-06C8-466C-B734-1DAC861025AE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5AC20D-A1C6-4C5E-B04B-008BBC0B8442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</a:t>
                </a:r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608887-7DA5-4ED1-899B-A5339EAF2116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6AEE26-52D6-4CFC-AD7F-83C45B02B14F}"/>
                </a:ext>
              </a:extLst>
            </p:cNvPr>
            <p:cNvGrpSpPr/>
            <p:nvPr/>
          </p:nvGrpSpPr>
          <p:grpSpPr>
            <a:xfrm>
              <a:off x="2865980" y="2679801"/>
              <a:ext cx="504056" cy="393542"/>
              <a:chOff x="1295636" y="3107466"/>
              <a:chExt cx="504056" cy="39354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04CB7FF-6A25-45B4-A1BA-189FE003AF1D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7A4630-BE9B-437A-A1D2-477E5139F647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</a:t>
                </a:r>
                <a:endParaRPr lang="en-IN" dirty="0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3F5AB6-65C7-4607-815B-F3F822D37B24}"/>
                </a:ext>
              </a:extLst>
            </p:cNvPr>
            <p:cNvCxnSpPr/>
            <p:nvPr/>
          </p:nvCxnSpPr>
          <p:spPr>
            <a:xfrm flipH="1">
              <a:off x="2680146" y="3016790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BC54D1-9F9A-4558-B7C2-BFB0C56B1D6C}"/>
                </a:ext>
              </a:extLst>
            </p:cNvPr>
            <p:cNvCxnSpPr>
              <a:cxnSpLocks/>
            </p:cNvCxnSpPr>
            <p:nvPr/>
          </p:nvCxnSpPr>
          <p:spPr>
            <a:xfrm>
              <a:off x="3226873" y="3063914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B54FD4-4B7A-4709-9A7E-0D7A75485555}"/>
              </a:ext>
            </a:extLst>
          </p:cNvPr>
          <p:cNvGrpSpPr/>
          <p:nvPr/>
        </p:nvGrpSpPr>
        <p:grpSpPr>
          <a:xfrm>
            <a:off x="3977894" y="2398240"/>
            <a:ext cx="2416003" cy="3831552"/>
            <a:chOff x="1973685" y="2280500"/>
            <a:chExt cx="2416003" cy="383155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48BEA9D-FF2A-4EF7-8304-690B1A01487D}"/>
                </a:ext>
              </a:extLst>
            </p:cNvPr>
            <p:cNvGrpSpPr/>
            <p:nvPr/>
          </p:nvGrpSpPr>
          <p:grpSpPr>
            <a:xfrm>
              <a:off x="2374908" y="3008338"/>
              <a:ext cx="504056" cy="675161"/>
              <a:chOff x="1295636" y="3107466"/>
              <a:chExt cx="504056" cy="675161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73A721A-77E7-4B2E-B329-A01D3AB670BC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ACB3A9-6097-4B84-870C-26730DCC6A86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746BAE-3C03-4B63-A656-127E84B77EEC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en-IN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BF8A2DC-F067-411E-83E2-414CE549F16F}"/>
                </a:ext>
              </a:extLst>
            </p:cNvPr>
            <p:cNvGrpSpPr/>
            <p:nvPr/>
          </p:nvGrpSpPr>
          <p:grpSpPr>
            <a:xfrm>
              <a:off x="1973685" y="3053488"/>
              <a:ext cx="2416003" cy="3058564"/>
              <a:chOff x="2108121" y="2917824"/>
              <a:chExt cx="2416003" cy="3058564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5D54460-8732-43E1-BFEE-1E42D6AA577A}"/>
                  </a:ext>
                </a:extLst>
              </p:cNvPr>
              <p:cNvGrpSpPr/>
              <p:nvPr/>
            </p:nvGrpSpPr>
            <p:grpSpPr>
              <a:xfrm>
                <a:off x="4020068" y="3686559"/>
                <a:ext cx="504056" cy="675161"/>
                <a:chOff x="1295636" y="3107466"/>
                <a:chExt cx="504056" cy="675161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714E77A-F7FD-403E-8C52-CD2569E0CE2B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D59BCCC-5100-459C-AC99-C59ECC6231AC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  <a:endParaRPr lang="en-IN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49B41D8-A7CC-43A3-AE88-758185DCD042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en-IN" dirty="0"/>
                </a:p>
              </p:txBody>
            </p:sp>
          </p:grpSp>
          <p:grpSp>
            <p:nvGrpSpPr>
              <p:cNvPr id="71681" name="Group 71680">
                <a:extLst>
                  <a:ext uri="{FF2B5EF4-FFF2-40B4-BE49-F238E27FC236}">
                    <a16:creationId xmlns:a16="http://schemas.microsoft.com/office/drawing/2014/main" id="{8C150774-DA56-4AAF-9E6F-618EF8D96E37}"/>
                  </a:ext>
                </a:extLst>
              </p:cNvPr>
              <p:cNvGrpSpPr/>
              <p:nvPr/>
            </p:nvGrpSpPr>
            <p:grpSpPr>
              <a:xfrm>
                <a:off x="2108121" y="3692113"/>
                <a:ext cx="1886230" cy="2284275"/>
                <a:chOff x="2058276" y="2910703"/>
                <a:chExt cx="1886230" cy="2284275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E47290F1-A2C7-4AED-AB6C-D708CBED381D}"/>
                    </a:ext>
                  </a:extLst>
                </p:cNvPr>
                <p:cNvGrpSpPr/>
                <p:nvPr/>
              </p:nvGrpSpPr>
              <p:grpSpPr>
                <a:xfrm>
                  <a:off x="3440450" y="3709931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12ACEA22-C9BE-448D-80EF-681CA9FF343A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33059F8-6BE1-4BDF-B310-A2BBE63FF665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4</a:t>
                    </a:r>
                    <a:endParaRPr lang="en-IN" dirty="0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872E36F-B4DA-4B7B-8B8A-829537ED8192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u</a:t>
                    </a:r>
                    <a:endParaRPr lang="en-IN" dirty="0"/>
                  </a:p>
                </p:txBody>
              </p:sp>
            </p:grpSp>
            <p:grpSp>
              <p:nvGrpSpPr>
                <p:cNvPr id="71680" name="Group 71679">
                  <a:extLst>
                    <a:ext uri="{FF2B5EF4-FFF2-40B4-BE49-F238E27FC236}">
                      <a16:creationId xmlns:a16="http://schemas.microsoft.com/office/drawing/2014/main" id="{7B7E18D3-DCB3-4C78-AFE1-13A2DD718E54}"/>
                    </a:ext>
                  </a:extLst>
                </p:cNvPr>
                <p:cNvGrpSpPr/>
                <p:nvPr/>
              </p:nvGrpSpPr>
              <p:grpSpPr>
                <a:xfrm>
                  <a:off x="2058276" y="3709931"/>
                  <a:ext cx="1299508" cy="1485047"/>
                  <a:chOff x="1943708" y="2785590"/>
                  <a:chExt cx="1299508" cy="1485047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0E664F07-0AEB-449C-9D2B-A117510E04D2}"/>
                      </a:ext>
                    </a:extLst>
                  </p:cNvPr>
                  <p:cNvGrpSpPr/>
                  <p:nvPr/>
                </p:nvGrpSpPr>
                <p:grpSpPr>
                  <a:xfrm>
                    <a:off x="1943708" y="3595476"/>
                    <a:ext cx="504056" cy="675161"/>
                    <a:chOff x="1295636" y="3107466"/>
                    <a:chExt cx="504056" cy="675161"/>
                  </a:xfrm>
                </p:grpSpPr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76B18958-968D-4991-964E-575E5D891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A8C90B5F-7B54-42C3-9733-89091CE30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1</a:t>
                      </a:r>
                      <a:endParaRPr lang="en-IN" dirty="0"/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2EDDD91-B72E-4CAB-A6A1-583058989D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</a:t>
                      </a:r>
                      <a:endParaRPr lang="en-IN" dirty="0"/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FC975673-D62E-4328-84F1-4C5FA9D77BF5}"/>
                      </a:ext>
                    </a:extLst>
                  </p:cNvPr>
                  <p:cNvGrpSpPr/>
                  <p:nvPr/>
                </p:nvGrpSpPr>
                <p:grpSpPr>
                  <a:xfrm>
                    <a:off x="2739160" y="3595476"/>
                    <a:ext cx="504056" cy="675161"/>
                    <a:chOff x="1295636" y="3107466"/>
                    <a:chExt cx="504056" cy="675161"/>
                  </a:xfrm>
                </p:grpSpPr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4A846424-9F02-42E0-A4C8-93CE337AA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670C2A2D-9256-4C01-86CF-5F357A33A0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3</a:t>
                      </a:r>
                      <a:endParaRPr lang="en-IN" dirty="0"/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3E70D71-6602-43EC-9B6A-41B9D152EF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o</a:t>
                      </a:r>
                      <a:endParaRPr lang="en-IN" dirty="0"/>
                    </a:p>
                  </p:txBody>
                </p:sp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C3ADD198-0EB4-4CC0-B112-FD08B22D7DED}"/>
                      </a:ext>
                    </a:extLst>
                  </p:cNvPr>
                  <p:cNvGrpSpPr/>
                  <p:nvPr/>
                </p:nvGrpSpPr>
                <p:grpSpPr>
                  <a:xfrm>
                    <a:off x="2384624" y="2785590"/>
                    <a:ext cx="504056" cy="675161"/>
                    <a:chOff x="1295636" y="3107466"/>
                    <a:chExt cx="504056" cy="675161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4B50BD5F-5C19-4847-9B27-A535CD300A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3BF4AD8B-952E-4369-BA50-9F0F79CA20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4</a:t>
                      </a:r>
                      <a:endParaRPr lang="en-IN" dirty="0"/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D4A13EB9-7620-4523-AA2F-FD3918B29C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IN" dirty="0"/>
                    </a:p>
                  </p:txBody>
                </p:sp>
              </p:grpSp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C1EBC44B-1228-45CF-BF36-5AB3A0E859C8}"/>
                      </a:ext>
                    </a:extLst>
                  </p:cNvPr>
                  <p:cNvCxnSpPr>
                    <a:endCxn id="8" idx="0"/>
                  </p:cNvCxnSpPr>
                  <p:nvPr/>
                </p:nvCxnSpPr>
                <p:spPr>
                  <a:xfrm flipH="1">
                    <a:off x="2195736" y="3113560"/>
                    <a:ext cx="252028" cy="48191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1BE317CA-F1BC-4FE2-ADF2-25B4D305005E}"/>
                      </a:ext>
                    </a:extLst>
                  </p:cNvPr>
                  <p:cNvCxnSpPr>
                    <a:cxnSpLocks/>
                    <a:endCxn id="14" idx="0"/>
                  </p:cNvCxnSpPr>
                  <p:nvPr/>
                </p:nvCxnSpPr>
                <p:spPr>
                  <a:xfrm>
                    <a:off x="2782400" y="3122136"/>
                    <a:ext cx="208788" cy="47334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B2B30D34-2804-4650-BA5E-004F5637BFD2}"/>
                    </a:ext>
                  </a:extLst>
                </p:cNvPr>
                <p:cNvGrpSpPr/>
                <p:nvPr/>
              </p:nvGrpSpPr>
              <p:grpSpPr>
                <a:xfrm>
                  <a:off x="2958438" y="2910703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42236DB3-62DA-4CA4-A656-8BB8439F4391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83AB18A6-9F0D-4298-B376-45B15333B16F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8</a:t>
                    </a:r>
                    <a:endParaRPr lang="en-IN" dirty="0"/>
                  </a:p>
                </p:txBody>
              </p:sp>
            </p:grp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ECE2D2A-588D-4270-B536-9112F169C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784" y="3247249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F20F2CE-1145-45E0-879B-0D0B443634B0}"/>
                    </a:ext>
                  </a:extLst>
                </p:cNvPr>
                <p:cNvCxnSpPr/>
                <p:nvPr/>
              </p:nvCxnSpPr>
              <p:spPr>
                <a:xfrm flipH="1">
                  <a:off x="2767314" y="3245632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BC35FD1-DFDA-41B3-858C-E27CA38CFAFC}"/>
                  </a:ext>
                </a:extLst>
              </p:cNvPr>
              <p:cNvGrpSpPr/>
              <p:nvPr/>
            </p:nvGrpSpPr>
            <p:grpSpPr>
              <a:xfrm>
                <a:off x="3510397" y="2917824"/>
                <a:ext cx="504056" cy="393542"/>
                <a:chOff x="1295636" y="3107466"/>
                <a:chExt cx="504056" cy="393542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3E9D0B7-690C-462B-B24F-AA498E04D038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EC1BA63-21D7-492D-8FE1-AFFB3513DC5B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18</a:t>
                  </a:r>
                  <a:endParaRPr lang="en-IN" dirty="0"/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0D5D226-F6B0-4D82-8906-042601C181D8}"/>
                  </a:ext>
                </a:extLst>
              </p:cNvPr>
              <p:cNvCxnSpPr/>
              <p:nvPr/>
            </p:nvCxnSpPr>
            <p:spPr>
              <a:xfrm flipH="1">
                <a:off x="3290453" y="3207344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D62924B-8B9F-4779-8383-2FC997E7D7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6009" y="3214297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304F6D1-A77F-4D37-A8D3-EB79D6BD0D87}"/>
                </a:ext>
              </a:extLst>
            </p:cNvPr>
            <p:cNvGrpSpPr/>
            <p:nvPr/>
          </p:nvGrpSpPr>
          <p:grpSpPr>
            <a:xfrm>
              <a:off x="2947661" y="2280500"/>
              <a:ext cx="504056" cy="393542"/>
              <a:chOff x="1295636" y="3107466"/>
              <a:chExt cx="504056" cy="393542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85AE15F-086A-4AF8-8782-44BEB1902B6C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3E478-4A57-46F1-B161-D8F7B97F4A42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33</a:t>
                </a:r>
                <a:endParaRPr lang="en-IN" dirty="0"/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8B09B-5A96-4501-AE28-A50A658858F0}"/>
                </a:ext>
              </a:extLst>
            </p:cNvPr>
            <p:cNvCxnSpPr/>
            <p:nvPr/>
          </p:nvCxnSpPr>
          <p:spPr>
            <a:xfrm flipH="1">
              <a:off x="2728730" y="2571375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DF1F20-0104-445E-8AB1-05EEBAE870F2}"/>
                </a:ext>
              </a:extLst>
            </p:cNvPr>
            <p:cNvCxnSpPr>
              <a:cxnSpLocks/>
            </p:cNvCxnSpPr>
            <p:nvPr/>
          </p:nvCxnSpPr>
          <p:spPr>
            <a:xfrm>
              <a:off x="3354782" y="2619481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593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10:</a:t>
            </a:r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49C19D-6911-4290-8CFD-BCAFFB0C1336}"/>
              </a:ext>
            </a:extLst>
          </p:cNvPr>
          <p:cNvGrpSpPr/>
          <p:nvPr/>
        </p:nvGrpSpPr>
        <p:grpSpPr>
          <a:xfrm>
            <a:off x="2987824" y="2060848"/>
            <a:ext cx="3329798" cy="3980854"/>
            <a:chOff x="2754370" y="1824410"/>
            <a:chExt cx="3639527" cy="44053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E13695-13DA-4506-B082-83900AF42E53}"/>
                </a:ext>
              </a:extLst>
            </p:cNvPr>
            <p:cNvGrpSpPr/>
            <p:nvPr/>
          </p:nvGrpSpPr>
          <p:grpSpPr>
            <a:xfrm>
              <a:off x="2754370" y="2409776"/>
              <a:ext cx="1311749" cy="1522509"/>
              <a:chOff x="2357080" y="2679801"/>
              <a:chExt cx="1311749" cy="152250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E55A0B8-CD11-49EF-82A6-239DC324DABF}"/>
                  </a:ext>
                </a:extLst>
              </p:cNvPr>
              <p:cNvGrpSpPr/>
              <p:nvPr/>
            </p:nvGrpSpPr>
            <p:grpSpPr>
              <a:xfrm>
                <a:off x="3164773" y="3527149"/>
                <a:ext cx="504056" cy="675161"/>
                <a:chOff x="1295636" y="3107466"/>
                <a:chExt cx="504056" cy="675161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3854892-38AD-4083-94EA-154851E0D5AF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DB99E0-6CD0-4ED4-AC95-10EE7B12A1EB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13</a:t>
                  </a:r>
                  <a:endParaRPr lang="en-IN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0AE3881-1A3C-4243-89C7-92BA15155E23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8EF2EC7-EEA7-454E-95A5-4F0887E9030C}"/>
                  </a:ext>
                </a:extLst>
              </p:cNvPr>
              <p:cNvGrpSpPr/>
              <p:nvPr/>
            </p:nvGrpSpPr>
            <p:grpSpPr>
              <a:xfrm>
                <a:off x="2357080" y="3498706"/>
                <a:ext cx="504056" cy="675161"/>
                <a:chOff x="1295636" y="3107466"/>
                <a:chExt cx="504056" cy="675161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1A19DDE-06C8-466C-B734-1DAC861025AE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45AC20D-A1C6-4C5E-B04B-008BBC0B8442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12</a:t>
                  </a:r>
                  <a:endParaRPr lang="en-IN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C608887-7DA5-4ED1-899B-A5339EAF2116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</a:t>
                  </a:r>
                  <a:endParaRPr lang="en-IN" dirty="0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F6AEE26-52D6-4CFC-AD7F-83C45B02B14F}"/>
                  </a:ext>
                </a:extLst>
              </p:cNvPr>
              <p:cNvGrpSpPr/>
              <p:nvPr/>
            </p:nvGrpSpPr>
            <p:grpSpPr>
              <a:xfrm>
                <a:off x="2865980" y="2679801"/>
                <a:ext cx="504056" cy="393542"/>
                <a:chOff x="1295636" y="3107466"/>
                <a:chExt cx="504056" cy="39354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F04CB7FF-6A25-45B4-A1BA-189FE003AF1D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A7A4630-BE9B-437A-A1D2-477E5139F647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  <a:endParaRPr lang="en-IN" dirty="0"/>
                </a:p>
              </p:txBody>
            </p: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83F5AB6-65C7-4607-815B-F3F822D37B24}"/>
                  </a:ext>
                </a:extLst>
              </p:cNvPr>
              <p:cNvCxnSpPr/>
              <p:nvPr/>
            </p:nvCxnSpPr>
            <p:spPr>
              <a:xfrm flipH="1">
                <a:off x="2680146" y="3016790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7BC54D1-9F9A-4558-B7C2-BFB0C56B1D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6873" y="3063914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9B54FD4-4B7A-4709-9A7E-0D7A75485555}"/>
                </a:ext>
              </a:extLst>
            </p:cNvPr>
            <p:cNvGrpSpPr/>
            <p:nvPr/>
          </p:nvGrpSpPr>
          <p:grpSpPr>
            <a:xfrm>
              <a:off x="3977894" y="2398240"/>
              <a:ext cx="2416003" cy="3831552"/>
              <a:chOff x="1973685" y="2280500"/>
              <a:chExt cx="2416003" cy="383155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48BEA9D-FF2A-4EF7-8304-690B1A01487D}"/>
                  </a:ext>
                </a:extLst>
              </p:cNvPr>
              <p:cNvGrpSpPr/>
              <p:nvPr/>
            </p:nvGrpSpPr>
            <p:grpSpPr>
              <a:xfrm>
                <a:off x="2374908" y="3008338"/>
                <a:ext cx="504056" cy="675161"/>
                <a:chOff x="1295636" y="3107466"/>
                <a:chExt cx="504056" cy="675161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3A721A-77E7-4B2E-B329-A01D3AB670BC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ACB3A9-6097-4B84-870C-26730DCC6A86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15</a:t>
                  </a:r>
                  <a:endParaRPr lang="en-IN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E746BAE-3C03-4B63-A656-127E84B77EEC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</a:t>
                  </a:r>
                  <a:endParaRPr lang="en-IN" dirty="0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BF8A2DC-F067-411E-83E2-414CE549F16F}"/>
                  </a:ext>
                </a:extLst>
              </p:cNvPr>
              <p:cNvGrpSpPr/>
              <p:nvPr/>
            </p:nvGrpSpPr>
            <p:grpSpPr>
              <a:xfrm>
                <a:off x="1973685" y="3053488"/>
                <a:ext cx="2416003" cy="3058564"/>
                <a:chOff x="2108121" y="2917824"/>
                <a:chExt cx="2416003" cy="3058564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5D54460-8732-43E1-BFEE-1E42D6AA577A}"/>
                    </a:ext>
                  </a:extLst>
                </p:cNvPr>
                <p:cNvGrpSpPr/>
                <p:nvPr/>
              </p:nvGrpSpPr>
              <p:grpSpPr>
                <a:xfrm>
                  <a:off x="4020068" y="3686559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2714E77A-F7FD-403E-8C52-CD2569E0CE2B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D59BCCC-5100-459C-AC99-C59ECC6231AC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10</a:t>
                    </a:r>
                    <a:endParaRPr lang="en-IN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49B41D8-A7CC-43A3-AE88-758185DCD042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  <a:endParaRPr lang="en-IN" dirty="0"/>
                  </a:p>
                </p:txBody>
              </p:sp>
            </p:grpSp>
            <p:grpSp>
              <p:nvGrpSpPr>
                <p:cNvPr id="71681" name="Group 71680">
                  <a:extLst>
                    <a:ext uri="{FF2B5EF4-FFF2-40B4-BE49-F238E27FC236}">
                      <a16:creationId xmlns:a16="http://schemas.microsoft.com/office/drawing/2014/main" id="{8C150774-DA56-4AAF-9E6F-618EF8D96E37}"/>
                    </a:ext>
                  </a:extLst>
                </p:cNvPr>
                <p:cNvGrpSpPr/>
                <p:nvPr/>
              </p:nvGrpSpPr>
              <p:grpSpPr>
                <a:xfrm>
                  <a:off x="2108121" y="3692113"/>
                  <a:ext cx="1886230" cy="2284275"/>
                  <a:chOff x="2058276" y="2910703"/>
                  <a:chExt cx="1886230" cy="2284275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E47290F1-A2C7-4AED-AB6C-D708CBED381D}"/>
                      </a:ext>
                    </a:extLst>
                  </p:cNvPr>
                  <p:cNvGrpSpPr/>
                  <p:nvPr/>
                </p:nvGrpSpPr>
                <p:grpSpPr>
                  <a:xfrm>
                    <a:off x="3440450" y="3709931"/>
                    <a:ext cx="504056" cy="675161"/>
                    <a:chOff x="1295636" y="3107466"/>
                    <a:chExt cx="504056" cy="675161"/>
                  </a:xfrm>
                </p:grpSpPr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12ACEA22-C9BE-448D-80EF-681CA9FF34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333059F8-6BE1-4BDF-B310-A2BBE63FF6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4</a:t>
                      </a:r>
                      <a:endParaRPr lang="en-IN" dirty="0"/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2872E36F-B4DA-4B7B-8B8A-829537ED81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u</a:t>
                      </a:r>
                      <a:endParaRPr lang="en-IN" dirty="0"/>
                    </a:p>
                  </p:txBody>
                </p:sp>
              </p:grpSp>
              <p:grpSp>
                <p:nvGrpSpPr>
                  <p:cNvPr id="71680" name="Group 71679">
                    <a:extLst>
                      <a:ext uri="{FF2B5EF4-FFF2-40B4-BE49-F238E27FC236}">
                        <a16:creationId xmlns:a16="http://schemas.microsoft.com/office/drawing/2014/main" id="{7B7E18D3-DCB3-4C78-AFE1-13A2DD718E54}"/>
                      </a:ext>
                    </a:extLst>
                  </p:cNvPr>
                  <p:cNvGrpSpPr/>
                  <p:nvPr/>
                </p:nvGrpSpPr>
                <p:grpSpPr>
                  <a:xfrm>
                    <a:off x="2058276" y="3709931"/>
                    <a:ext cx="1299508" cy="1485047"/>
                    <a:chOff x="1943708" y="2785590"/>
                    <a:chExt cx="1299508" cy="1485047"/>
                  </a:xfrm>
                </p:grpSpPr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0E664F07-0AEB-449C-9D2B-A117510E04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43708" y="3595476"/>
                      <a:ext cx="504056" cy="675161"/>
                      <a:chOff x="1295636" y="3107466"/>
                      <a:chExt cx="504056" cy="675161"/>
                    </a:xfrm>
                  </p:grpSpPr>
                  <p:sp>
                    <p:nvSpPr>
                      <p:cNvPr id="6" name="Oval 5">
                        <a:extLst>
                          <a:ext uri="{FF2B5EF4-FFF2-40B4-BE49-F238E27FC236}">
                            <a16:creationId xmlns:a16="http://schemas.microsoft.com/office/drawing/2014/main" id="{76B18958-968D-4991-964E-575E5D8913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A8C90B5F-7B54-42C3-9733-89091CE307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 1</a:t>
                        </a:r>
                        <a:endParaRPr lang="en-IN" dirty="0"/>
                      </a:p>
                    </p:txBody>
                  </p:sp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2EDDD91-B72E-4CAB-A6A1-583058989D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t</a:t>
                        </a:r>
                        <a:endParaRPr lang="en-IN" dirty="0"/>
                      </a:p>
                    </p:txBody>
                  </p: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FC975673-D62E-4328-84F1-4C5FA9D77B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9160" y="3595476"/>
                      <a:ext cx="504056" cy="675161"/>
                      <a:chOff x="1295636" y="3107466"/>
                      <a:chExt cx="504056" cy="675161"/>
                    </a:xfrm>
                  </p:grpSpPr>
                  <p:sp>
                    <p:nvSpPr>
                      <p:cNvPr id="13" name="Oval 12">
                        <a:extLst>
                          <a:ext uri="{FF2B5EF4-FFF2-40B4-BE49-F238E27FC236}">
                            <a16:creationId xmlns:a16="http://schemas.microsoft.com/office/drawing/2014/main" id="{4A846424-9F02-42E0-A4C8-93CE337AA4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670C2A2D-9256-4C01-86CF-5F357A33A0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 3</a:t>
                        </a:r>
                        <a:endParaRPr lang="en-IN" dirty="0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43E70D71-6602-43EC-9B6A-41B9D152E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o</a:t>
                        </a:r>
                        <a:endParaRPr lang="en-IN" dirty="0"/>
                      </a:p>
                    </p:txBody>
                  </p:sp>
                </p:grp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C3ADD198-0EB4-4CC0-B112-FD08B22D7D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84624" y="2785590"/>
                      <a:ext cx="504056" cy="675161"/>
                      <a:chOff x="1295636" y="3107466"/>
                      <a:chExt cx="504056" cy="675161"/>
                    </a:xfrm>
                  </p:grpSpPr>
                  <p:sp>
                    <p:nvSpPr>
                      <p:cNvPr id="41" name="Oval 40">
                        <a:extLst>
                          <a:ext uri="{FF2B5EF4-FFF2-40B4-BE49-F238E27FC236}">
                            <a16:creationId xmlns:a16="http://schemas.microsoft.com/office/drawing/2014/main" id="{4B50BD5F-5C19-4847-9B27-A535CD300A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3BF4AD8B-952E-4369-BA50-9F0F79CA20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 4</a:t>
                        </a:r>
                        <a:endParaRPr lang="en-IN" dirty="0"/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D4A13EB9-7620-4523-AA2F-FD3918B29C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endParaRPr lang="en-IN" dirty="0"/>
                      </a:p>
                    </p:txBody>
                  </p:sp>
                </p:grp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C1EBC44B-1228-45CF-BF36-5AB3A0E859C8}"/>
                        </a:ext>
                      </a:extLst>
                    </p:cNvPr>
                    <p:cNvCxnSpPr>
                      <a:endCxn id="8" idx="0"/>
                    </p:cNvCxnSpPr>
                    <p:nvPr/>
                  </p:nvCxnSpPr>
                  <p:spPr>
                    <a:xfrm flipH="1">
                      <a:off x="2195736" y="3113560"/>
                      <a:ext cx="252028" cy="48191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1BE317CA-F1BC-4FE2-ADF2-25B4D305005E}"/>
                        </a:ext>
                      </a:extLst>
                    </p:cNvPr>
                    <p:cNvCxnSpPr>
                      <a:cxnSpLocks/>
                      <a:endCxn id="14" idx="0"/>
                    </p:cNvCxnSpPr>
                    <p:nvPr/>
                  </p:nvCxnSpPr>
                  <p:spPr>
                    <a:xfrm>
                      <a:off x="2782400" y="3122136"/>
                      <a:ext cx="208788" cy="47334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B2B30D34-2804-4650-BA5E-004F5637BFD2}"/>
                      </a:ext>
                    </a:extLst>
                  </p:cNvPr>
                  <p:cNvGrpSpPr/>
                  <p:nvPr/>
                </p:nvGrpSpPr>
                <p:grpSpPr>
                  <a:xfrm>
                    <a:off x="2958438" y="2910703"/>
                    <a:ext cx="504056" cy="393542"/>
                    <a:chOff x="1295636" y="3107466"/>
                    <a:chExt cx="504056" cy="393542"/>
                  </a:xfrm>
                </p:grpSpPr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42236DB3-62DA-4CA4-A656-8BB8439F4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83AB18A6-9F0D-4298-B376-45B15333B1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8</a:t>
                      </a:r>
                      <a:endParaRPr lang="en-IN" dirty="0"/>
                    </a:p>
                  </p:txBody>
                </p:sp>
              </p:grp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FECE2D2A-588D-4270-B536-9112F169C4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7784" y="3247249"/>
                    <a:ext cx="208788" cy="47334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F20F2CE-1145-45E0-879B-0D0B443634B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67314" y="3245632"/>
                    <a:ext cx="252028" cy="48191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6BC35FD1-DFDA-41B3-858C-E27CA38CFAFC}"/>
                    </a:ext>
                  </a:extLst>
                </p:cNvPr>
                <p:cNvGrpSpPr/>
                <p:nvPr/>
              </p:nvGrpSpPr>
              <p:grpSpPr>
                <a:xfrm>
                  <a:off x="3510397" y="2917824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3E9D0B7-690C-462B-B24F-AA498E04D038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9EC1BA63-21D7-492D-8FE1-AFFB3513DC5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18</a:t>
                    </a:r>
                    <a:endParaRPr lang="en-IN" dirty="0"/>
                  </a:p>
                </p:txBody>
              </p:sp>
            </p:grp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0D5D226-F6B0-4D82-8906-042601C181D8}"/>
                    </a:ext>
                  </a:extLst>
                </p:cNvPr>
                <p:cNvCxnSpPr/>
                <p:nvPr/>
              </p:nvCxnSpPr>
              <p:spPr>
                <a:xfrm flipH="1">
                  <a:off x="3290453" y="3207344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D62924B-8B9F-4779-8383-2FC997E7D7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6009" y="3214297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304F6D1-A77F-4D37-A8D3-EB79D6BD0D87}"/>
                  </a:ext>
                </a:extLst>
              </p:cNvPr>
              <p:cNvGrpSpPr/>
              <p:nvPr/>
            </p:nvGrpSpPr>
            <p:grpSpPr>
              <a:xfrm>
                <a:off x="2947661" y="2280500"/>
                <a:ext cx="504056" cy="393542"/>
                <a:chOff x="1295636" y="3107466"/>
                <a:chExt cx="504056" cy="39354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85AE15F-086A-4AF8-8782-44BEB1902B6C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B73E478-4A57-46F1-B161-D8F7B97F4A42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33</a:t>
                  </a:r>
                  <a:endParaRPr lang="en-IN" dirty="0"/>
                </a:p>
              </p:txBody>
            </p:sp>
          </p:grp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AA8B09B-5A96-4501-AE28-A50A658858F0}"/>
                  </a:ext>
                </a:extLst>
              </p:cNvPr>
              <p:cNvCxnSpPr/>
              <p:nvPr/>
            </p:nvCxnSpPr>
            <p:spPr>
              <a:xfrm flipH="1">
                <a:off x="2728730" y="2571375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6DF1F20-0104-445E-8AB1-05EEBAE87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4782" y="2619481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4C3B065-14EB-4894-8522-71B39DA433D1}"/>
                </a:ext>
              </a:extLst>
            </p:cNvPr>
            <p:cNvGrpSpPr/>
            <p:nvPr/>
          </p:nvGrpSpPr>
          <p:grpSpPr>
            <a:xfrm>
              <a:off x="4145959" y="1824410"/>
              <a:ext cx="504056" cy="408718"/>
              <a:chOff x="1295636" y="3107466"/>
              <a:chExt cx="504056" cy="40871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96AD676-A0CE-4ECD-8B78-B942C10FEF15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C616AA1-C6B7-4023-9205-FAF30A3FAEE8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40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58</a:t>
                </a:r>
                <a:endParaRPr lang="en-IN" dirty="0"/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BF07540-3AF6-40A7-AABD-FE42AC284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2112" y="2080334"/>
              <a:ext cx="542743" cy="39725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4BDAC45-DD1F-41EB-9CF5-474AE30852BD}"/>
                </a:ext>
              </a:extLst>
            </p:cNvPr>
            <p:cNvCxnSpPr>
              <a:cxnSpLocks/>
            </p:cNvCxnSpPr>
            <p:nvPr/>
          </p:nvCxnSpPr>
          <p:spPr>
            <a:xfrm>
              <a:off x="4588642" y="2100815"/>
              <a:ext cx="432527" cy="33934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91159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10:</a:t>
            </a:r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49C19D-6911-4290-8CFD-BCAFFB0C1336}"/>
              </a:ext>
            </a:extLst>
          </p:cNvPr>
          <p:cNvGrpSpPr/>
          <p:nvPr/>
        </p:nvGrpSpPr>
        <p:grpSpPr>
          <a:xfrm>
            <a:off x="2343279" y="2132856"/>
            <a:ext cx="3329798" cy="3980854"/>
            <a:chOff x="2754370" y="1824410"/>
            <a:chExt cx="3639527" cy="44053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E13695-13DA-4506-B082-83900AF42E53}"/>
                </a:ext>
              </a:extLst>
            </p:cNvPr>
            <p:cNvGrpSpPr/>
            <p:nvPr/>
          </p:nvGrpSpPr>
          <p:grpSpPr>
            <a:xfrm>
              <a:off x="2754370" y="2409776"/>
              <a:ext cx="1311749" cy="1522509"/>
              <a:chOff x="2357080" y="2679801"/>
              <a:chExt cx="1311749" cy="152250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E55A0B8-CD11-49EF-82A6-239DC324DABF}"/>
                  </a:ext>
                </a:extLst>
              </p:cNvPr>
              <p:cNvGrpSpPr/>
              <p:nvPr/>
            </p:nvGrpSpPr>
            <p:grpSpPr>
              <a:xfrm>
                <a:off x="3164773" y="3527149"/>
                <a:ext cx="504056" cy="675161"/>
                <a:chOff x="1295636" y="3107466"/>
                <a:chExt cx="504056" cy="675161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3854892-38AD-4083-94EA-154851E0D5AF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DB99E0-6CD0-4ED4-AC95-10EE7B12A1EB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13</a:t>
                  </a:r>
                  <a:endParaRPr lang="en-IN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0AE3881-1A3C-4243-89C7-92BA15155E23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8EF2EC7-EEA7-454E-95A5-4F0887E9030C}"/>
                  </a:ext>
                </a:extLst>
              </p:cNvPr>
              <p:cNvGrpSpPr/>
              <p:nvPr/>
            </p:nvGrpSpPr>
            <p:grpSpPr>
              <a:xfrm>
                <a:off x="2357080" y="3498706"/>
                <a:ext cx="504056" cy="675161"/>
                <a:chOff x="1295636" y="3107466"/>
                <a:chExt cx="504056" cy="675161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1A19DDE-06C8-466C-B734-1DAC861025AE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45AC20D-A1C6-4C5E-B04B-008BBC0B8442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12</a:t>
                  </a:r>
                  <a:endParaRPr lang="en-IN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C608887-7DA5-4ED1-899B-A5339EAF2116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</a:t>
                  </a:r>
                  <a:endParaRPr lang="en-IN" dirty="0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F6AEE26-52D6-4CFC-AD7F-83C45B02B14F}"/>
                  </a:ext>
                </a:extLst>
              </p:cNvPr>
              <p:cNvGrpSpPr/>
              <p:nvPr/>
            </p:nvGrpSpPr>
            <p:grpSpPr>
              <a:xfrm>
                <a:off x="2865980" y="2679801"/>
                <a:ext cx="504056" cy="393542"/>
                <a:chOff x="1295636" y="3107466"/>
                <a:chExt cx="504056" cy="39354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F04CB7FF-6A25-45B4-A1BA-189FE003AF1D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A7A4630-BE9B-437A-A1D2-477E5139F647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  <a:endParaRPr lang="en-IN" dirty="0"/>
                </a:p>
              </p:txBody>
            </p: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83F5AB6-65C7-4607-815B-F3F822D37B24}"/>
                  </a:ext>
                </a:extLst>
              </p:cNvPr>
              <p:cNvCxnSpPr/>
              <p:nvPr/>
            </p:nvCxnSpPr>
            <p:spPr>
              <a:xfrm flipH="1">
                <a:off x="2680146" y="3016790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7BC54D1-9F9A-4558-B7C2-BFB0C56B1D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6873" y="3063914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9B54FD4-4B7A-4709-9A7E-0D7A75485555}"/>
                </a:ext>
              </a:extLst>
            </p:cNvPr>
            <p:cNvGrpSpPr/>
            <p:nvPr/>
          </p:nvGrpSpPr>
          <p:grpSpPr>
            <a:xfrm>
              <a:off x="3977894" y="2398240"/>
              <a:ext cx="2416003" cy="3831552"/>
              <a:chOff x="1973685" y="2280500"/>
              <a:chExt cx="2416003" cy="383155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48BEA9D-FF2A-4EF7-8304-690B1A01487D}"/>
                  </a:ext>
                </a:extLst>
              </p:cNvPr>
              <p:cNvGrpSpPr/>
              <p:nvPr/>
            </p:nvGrpSpPr>
            <p:grpSpPr>
              <a:xfrm>
                <a:off x="2374908" y="3008338"/>
                <a:ext cx="504056" cy="675161"/>
                <a:chOff x="1295636" y="3107466"/>
                <a:chExt cx="504056" cy="675161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3A721A-77E7-4B2E-B329-A01D3AB670BC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ACB3A9-6097-4B84-870C-26730DCC6A86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15</a:t>
                  </a:r>
                  <a:endParaRPr lang="en-IN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E746BAE-3C03-4B63-A656-127E84B77EEC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</a:t>
                  </a:r>
                  <a:endParaRPr lang="en-IN" dirty="0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BF8A2DC-F067-411E-83E2-414CE549F16F}"/>
                  </a:ext>
                </a:extLst>
              </p:cNvPr>
              <p:cNvGrpSpPr/>
              <p:nvPr/>
            </p:nvGrpSpPr>
            <p:grpSpPr>
              <a:xfrm>
                <a:off x="1973685" y="3053488"/>
                <a:ext cx="2416003" cy="3058564"/>
                <a:chOff x="2108121" y="2917824"/>
                <a:chExt cx="2416003" cy="3058564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5D54460-8732-43E1-BFEE-1E42D6AA577A}"/>
                    </a:ext>
                  </a:extLst>
                </p:cNvPr>
                <p:cNvGrpSpPr/>
                <p:nvPr/>
              </p:nvGrpSpPr>
              <p:grpSpPr>
                <a:xfrm>
                  <a:off x="4020068" y="3686559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2714E77A-F7FD-403E-8C52-CD2569E0CE2B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D59BCCC-5100-459C-AC99-C59ECC6231AC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10</a:t>
                    </a:r>
                    <a:endParaRPr lang="en-IN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49B41D8-A7CC-43A3-AE88-758185DCD042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  <a:endParaRPr lang="en-IN" dirty="0"/>
                  </a:p>
                </p:txBody>
              </p:sp>
            </p:grpSp>
            <p:grpSp>
              <p:nvGrpSpPr>
                <p:cNvPr id="71681" name="Group 71680">
                  <a:extLst>
                    <a:ext uri="{FF2B5EF4-FFF2-40B4-BE49-F238E27FC236}">
                      <a16:creationId xmlns:a16="http://schemas.microsoft.com/office/drawing/2014/main" id="{8C150774-DA56-4AAF-9E6F-618EF8D96E37}"/>
                    </a:ext>
                  </a:extLst>
                </p:cNvPr>
                <p:cNvGrpSpPr/>
                <p:nvPr/>
              </p:nvGrpSpPr>
              <p:grpSpPr>
                <a:xfrm>
                  <a:off x="2108121" y="3692113"/>
                  <a:ext cx="1886230" cy="2284275"/>
                  <a:chOff x="2058276" y="2910703"/>
                  <a:chExt cx="1886230" cy="2284275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E47290F1-A2C7-4AED-AB6C-D708CBED381D}"/>
                      </a:ext>
                    </a:extLst>
                  </p:cNvPr>
                  <p:cNvGrpSpPr/>
                  <p:nvPr/>
                </p:nvGrpSpPr>
                <p:grpSpPr>
                  <a:xfrm>
                    <a:off x="3440450" y="3709931"/>
                    <a:ext cx="504056" cy="675161"/>
                    <a:chOff x="1295636" y="3107466"/>
                    <a:chExt cx="504056" cy="675161"/>
                  </a:xfrm>
                </p:grpSpPr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12ACEA22-C9BE-448D-80EF-681CA9FF34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333059F8-6BE1-4BDF-B310-A2BBE63FF6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4</a:t>
                      </a:r>
                      <a:endParaRPr lang="en-IN" dirty="0"/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2872E36F-B4DA-4B7B-8B8A-829537ED81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u</a:t>
                      </a:r>
                      <a:endParaRPr lang="en-IN" dirty="0"/>
                    </a:p>
                  </p:txBody>
                </p:sp>
              </p:grpSp>
              <p:grpSp>
                <p:nvGrpSpPr>
                  <p:cNvPr id="71680" name="Group 71679">
                    <a:extLst>
                      <a:ext uri="{FF2B5EF4-FFF2-40B4-BE49-F238E27FC236}">
                        <a16:creationId xmlns:a16="http://schemas.microsoft.com/office/drawing/2014/main" id="{7B7E18D3-DCB3-4C78-AFE1-13A2DD718E54}"/>
                      </a:ext>
                    </a:extLst>
                  </p:cNvPr>
                  <p:cNvGrpSpPr/>
                  <p:nvPr/>
                </p:nvGrpSpPr>
                <p:grpSpPr>
                  <a:xfrm>
                    <a:off x="2058276" y="3709931"/>
                    <a:ext cx="1299508" cy="1485047"/>
                    <a:chOff x="1943708" y="2785590"/>
                    <a:chExt cx="1299508" cy="1485047"/>
                  </a:xfrm>
                </p:grpSpPr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0E664F07-0AEB-449C-9D2B-A117510E04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43708" y="3595476"/>
                      <a:ext cx="504056" cy="675161"/>
                      <a:chOff x="1295636" y="3107466"/>
                      <a:chExt cx="504056" cy="675161"/>
                    </a:xfrm>
                  </p:grpSpPr>
                  <p:sp>
                    <p:nvSpPr>
                      <p:cNvPr id="6" name="Oval 5">
                        <a:extLst>
                          <a:ext uri="{FF2B5EF4-FFF2-40B4-BE49-F238E27FC236}">
                            <a16:creationId xmlns:a16="http://schemas.microsoft.com/office/drawing/2014/main" id="{76B18958-968D-4991-964E-575E5D8913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A8C90B5F-7B54-42C3-9733-89091CE307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 1</a:t>
                        </a:r>
                        <a:endParaRPr lang="en-IN" dirty="0"/>
                      </a:p>
                    </p:txBody>
                  </p:sp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2EDDD91-B72E-4CAB-A6A1-583058989D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t</a:t>
                        </a:r>
                        <a:endParaRPr lang="en-IN" dirty="0"/>
                      </a:p>
                    </p:txBody>
                  </p: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FC975673-D62E-4328-84F1-4C5FA9D77B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9160" y="3595476"/>
                      <a:ext cx="504056" cy="675161"/>
                      <a:chOff x="1295636" y="3107466"/>
                      <a:chExt cx="504056" cy="675161"/>
                    </a:xfrm>
                  </p:grpSpPr>
                  <p:sp>
                    <p:nvSpPr>
                      <p:cNvPr id="13" name="Oval 12">
                        <a:extLst>
                          <a:ext uri="{FF2B5EF4-FFF2-40B4-BE49-F238E27FC236}">
                            <a16:creationId xmlns:a16="http://schemas.microsoft.com/office/drawing/2014/main" id="{4A846424-9F02-42E0-A4C8-93CE337AA4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670C2A2D-9256-4C01-86CF-5F357A33A0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 3</a:t>
                        </a:r>
                        <a:endParaRPr lang="en-IN" dirty="0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43E70D71-6602-43EC-9B6A-41B9D152E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o</a:t>
                        </a:r>
                        <a:endParaRPr lang="en-IN" dirty="0"/>
                      </a:p>
                    </p:txBody>
                  </p:sp>
                </p:grp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C3ADD198-0EB4-4CC0-B112-FD08B22D7D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84624" y="2785590"/>
                      <a:ext cx="504056" cy="675161"/>
                      <a:chOff x="1295636" y="3107466"/>
                      <a:chExt cx="504056" cy="675161"/>
                    </a:xfrm>
                  </p:grpSpPr>
                  <p:sp>
                    <p:nvSpPr>
                      <p:cNvPr id="41" name="Oval 40">
                        <a:extLst>
                          <a:ext uri="{FF2B5EF4-FFF2-40B4-BE49-F238E27FC236}">
                            <a16:creationId xmlns:a16="http://schemas.microsoft.com/office/drawing/2014/main" id="{4B50BD5F-5C19-4847-9B27-A535CD300A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3BF4AD8B-952E-4369-BA50-9F0F79CA20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 4</a:t>
                        </a:r>
                        <a:endParaRPr lang="en-IN" dirty="0"/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D4A13EB9-7620-4523-AA2F-FD3918B29C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endParaRPr lang="en-IN" dirty="0"/>
                      </a:p>
                    </p:txBody>
                  </p:sp>
                </p:grp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C1EBC44B-1228-45CF-BF36-5AB3A0E859C8}"/>
                        </a:ext>
                      </a:extLst>
                    </p:cNvPr>
                    <p:cNvCxnSpPr>
                      <a:endCxn id="8" idx="0"/>
                    </p:cNvCxnSpPr>
                    <p:nvPr/>
                  </p:nvCxnSpPr>
                  <p:spPr>
                    <a:xfrm flipH="1">
                      <a:off x="2195736" y="3113560"/>
                      <a:ext cx="252028" cy="48191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1BE317CA-F1BC-4FE2-ADF2-25B4D305005E}"/>
                        </a:ext>
                      </a:extLst>
                    </p:cNvPr>
                    <p:cNvCxnSpPr>
                      <a:cxnSpLocks/>
                      <a:endCxn id="14" idx="0"/>
                    </p:cNvCxnSpPr>
                    <p:nvPr/>
                  </p:nvCxnSpPr>
                  <p:spPr>
                    <a:xfrm>
                      <a:off x="2782400" y="3122136"/>
                      <a:ext cx="208788" cy="47334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B2B30D34-2804-4650-BA5E-004F5637BFD2}"/>
                      </a:ext>
                    </a:extLst>
                  </p:cNvPr>
                  <p:cNvGrpSpPr/>
                  <p:nvPr/>
                </p:nvGrpSpPr>
                <p:grpSpPr>
                  <a:xfrm>
                    <a:off x="2958438" y="2910703"/>
                    <a:ext cx="504056" cy="393542"/>
                    <a:chOff x="1295636" y="3107466"/>
                    <a:chExt cx="504056" cy="393542"/>
                  </a:xfrm>
                </p:grpSpPr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42236DB3-62DA-4CA4-A656-8BB8439F4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83AB18A6-9F0D-4298-B376-45B15333B1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8</a:t>
                      </a:r>
                      <a:endParaRPr lang="en-IN" dirty="0"/>
                    </a:p>
                  </p:txBody>
                </p:sp>
              </p:grp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FECE2D2A-588D-4270-B536-9112F169C4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7784" y="3247249"/>
                    <a:ext cx="208788" cy="47334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F20F2CE-1145-45E0-879B-0D0B443634B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67314" y="3245632"/>
                    <a:ext cx="252028" cy="48191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6BC35FD1-DFDA-41B3-858C-E27CA38CFAFC}"/>
                    </a:ext>
                  </a:extLst>
                </p:cNvPr>
                <p:cNvGrpSpPr/>
                <p:nvPr/>
              </p:nvGrpSpPr>
              <p:grpSpPr>
                <a:xfrm>
                  <a:off x="3510397" y="2917824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3E9D0B7-690C-462B-B24F-AA498E04D038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9EC1BA63-21D7-492D-8FE1-AFFB3513DC5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18</a:t>
                    </a:r>
                    <a:endParaRPr lang="en-IN" dirty="0"/>
                  </a:p>
                </p:txBody>
              </p:sp>
            </p:grp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0D5D226-F6B0-4D82-8906-042601C181D8}"/>
                    </a:ext>
                  </a:extLst>
                </p:cNvPr>
                <p:cNvCxnSpPr/>
                <p:nvPr/>
              </p:nvCxnSpPr>
              <p:spPr>
                <a:xfrm flipH="1">
                  <a:off x="3290453" y="3207344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D62924B-8B9F-4779-8383-2FC997E7D7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6009" y="3214297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304F6D1-A77F-4D37-A8D3-EB79D6BD0D87}"/>
                  </a:ext>
                </a:extLst>
              </p:cNvPr>
              <p:cNvGrpSpPr/>
              <p:nvPr/>
            </p:nvGrpSpPr>
            <p:grpSpPr>
              <a:xfrm>
                <a:off x="2947661" y="2280500"/>
                <a:ext cx="504056" cy="393542"/>
                <a:chOff x="1295636" y="3107466"/>
                <a:chExt cx="504056" cy="39354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85AE15F-086A-4AF8-8782-44BEB1902B6C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B73E478-4A57-46F1-B161-D8F7B97F4A42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33</a:t>
                  </a:r>
                  <a:endParaRPr lang="en-IN" dirty="0"/>
                </a:p>
              </p:txBody>
            </p:sp>
          </p:grp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AA8B09B-5A96-4501-AE28-A50A658858F0}"/>
                  </a:ext>
                </a:extLst>
              </p:cNvPr>
              <p:cNvCxnSpPr/>
              <p:nvPr/>
            </p:nvCxnSpPr>
            <p:spPr>
              <a:xfrm flipH="1">
                <a:off x="2728730" y="2571375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6DF1F20-0104-445E-8AB1-05EEBAE87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4782" y="2619481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4C3B065-14EB-4894-8522-71B39DA433D1}"/>
                </a:ext>
              </a:extLst>
            </p:cNvPr>
            <p:cNvGrpSpPr/>
            <p:nvPr/>
          </p:nvGrpSpPr>
          <p:grpSpPr>
            <a:xfrm>
              <a:off x="4145959" y="1824410"/>
              <a:ext cx="504056" cy="408718"/>
              <a:chOff x="1295636" y="3107466"/>
              <a:chExt cx="504056" cy="40871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96AD676-A0CE-4ECD-8B78-B942C10FEF15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C616AA1-C6B7-4023-9205-FAF30A3FAEE8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40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58</a:t>
                </a:r>
                <a:endParaRPr lang="en-IN" dirty="0"/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BF07540-3AF6-40A7-AABD-FE42AC284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2112" y="2080334"/>
              <a:ext cx="542743" cy="39725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4BDAC45-DD1F-41EB-9CF5-474AE30852BD}"/>
                </a:ext>
              </a:extLst>
            </p:cNvPr>
            <p:cNvCxnSpPr>
              <a:cxnSpLocks/>
            </p:cNvCxnSpPr>
            <p:nvPr/>
          </p:nvCxnSpPr>
          <p:spPr>
            <a:xfrm>
              <a:off x="4588642" y="2100815"/>
              <a:ext cx="432527" cy="33934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730EFBFE-69C1-4B49-BE7E-590288441D7C}"/>
              </a:ext>
            </a:extLst>
          </p:cNvPr>
          <p:cNvSpPr/>
          <p:nvPr/>
        </p:nvSpPr>
        <p:spPr>
          <a:xfrm>
            <a:off x="6511485" y="1031041"/>
            <a:ext cx="2250432" cy="2703168"/>
          </a:xfrm>
          <a:prstGeom prst="wedgeEllipseCallout">
            <a:avLst>
              <a:gd name="adj1" fmla="val -93223"/>
              <a:gd name="adj2" fmla="val 38393"/>
            </a:avLst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Now, as per the rule assign weight ‘0’ to the left edges and weight ‘1’ to the right edges.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045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10:</a:t>
            </a:r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1B2F9F-971B-4584-A925-906D87198DC3}"/>
              </a:ext>
            </a:extLst>
          </p:cNvPr>
          <p:cNvGrpSpPr/>
          <p:nvPr/>
        </p:nvGrpSpPr>
        <p:grpSpPr>
          <a:xfrm>
            <a:off x="2343279" y="2132856"/>
            <a:ext cx="3329798" cy="3980854"/>
            <a:chOff x="2343279" y="2132856"/>
            <a:chExt cx="3329798" cy="39808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49C19D-6911-4290-8CFD-BCAFFB0C1336}"/>
                </a:ext>
              </a:extLst>
            </p:cNvPr>
            <p:cNvGrpSpPr/>
            <p:nvPr/>
          </p:nvGrpSpPr>
          <p:grpSpPr>
            <a:xfrm>
              <a:off x="2343279" y="2132856"/>
              <a:ext cx="3329798" cy="3980854"/>
              <a:chOff x="2754370" y="1824410"/>
              <a:chExt cx="3639527" cy="440538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E13695-13DA-4506-B082-83900AF42E53}"/>
                  </a:ext>
                </a:extLst>
              </p:cNvPr>
              <p:cNvGrpSpPr/>
              <p:nvPr/>
            </p:nvGrpSpPr>
            <p:grpSpPr>
              <a:xfrm>
                <a:off x="2754370" y="2409776"/>
                <a:ext cx="1311749" cy="1522509"/>
                <a:chOff x="2357080" y="2679801"/>
                <a:chExt cx="1311749" cy="152250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E55A0B8-CD11-49EF-82A6-239DC324DABF}"/>
                    </a:ext>
                  </a:extLst>
                </p:cNvPr>
                <p:cNvGrpSpPr/>
                <p:nvPr/>
              </p:nvGrpSpPr>
              <p:grpSpPr>
                <a:xfrm>
                  <a:off x="3164773" y="3527149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43854892-38AD-4083-94EA-154851E0D5AF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3DB99E0-6CD0-4ED4-AC95-10EE7B12A1E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13</a:t>
                    </a:r>
                    <a:endParaRPr lang="en-IN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0AE3881-1A3C-4243-89C7-92BA15155E23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  <a:endParaRPr lang="en-IN" dirty="0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8EF2EC7-EEA7-454E-95A5-4F0887E9030C}"/>
                    </a:ext>
                  </a:extLst>
                </p:cNvPr>
                <p:cNvGrpSpPr/>
                <p:nvPr/>
              </p:nvGrpSpPr>
              <p:grpSpPr>
                <a:xfrm>
                  <a:off x="2357080" y="3498706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1A19DDE-06C8-466C-B734-1DAC861025AE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45AC20D-A1C6-4C5E-B04B-008BBC0B84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12</a:t>
                    </a:r>
                    <a:endParaRPr lang="en-IN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C608887-7DA5-4ED1-899B-A5339EAF2116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i</a:t>
                    </a:r>
                    <a:endParaRPr lang="en-IN" dirty="0"/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AF6AEE26-52D6-4CFC-AD7F-83C45B02B14F}"/>
                    </a:ext>
                  </a:extLst>
                </p:cNvPr>
                <p:cNvGrpSpPr/>
                <p:nvPr/>
              </p:nvGrpSpPr>
              <p:grpSpPr>
                <a:xfrm>
                  <a:off x="2865980" y="2679801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F04CB7FF-6A25-45B4-A1BA-189FE003AF1D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CA7A4630-BE9B-437A-A1D2-477E5139F647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</a:t>
                    </a:r>
                    <a:endParaRPr lang="en-IN" dirty="0"/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83F5AB6-65C7-4607-815B-F3F822D37B24}"/>
                    </a:ext>
                  </a:extLst>
                </p:cNvPr>
                <p:cNvCxnSpPr/>
                <p:nvPr/>
              </p:nvCxnSpPr>
              <p:spPr>
                <a:xfrm flipH="1">
                  <a:off x="2680146" y="3016790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7BC54D1-9F9A-4558-B7C2-BFB0C56B1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6873" y="3063914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9B54FD4-4B7A-4709-9A7E-0D7A75485555}"/>
                  </a:ext>
                </a:extLst>
              </p:cNvPr>
              <p:cNvGrpSpPr/>
              <p:nvPr/>
            </p:nvGrpSpPr>
            <p:grpSpPr>
              <a:xfrm>
                <a:off x="3977894" y="2398240"/>
                <a:ext cx="2416003" cy="3831552"/>
                <a:chOff x="1973685" y="2280500"/>
                <a:chExt cx="2416003" cy="3831552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D48BEA9D-FF2A-4EF7-8304-690B1A01487D}"/>
                    </a:ext>
                  </a:extLst>
                </p:cNvPr>
                <p:cNvGrpSpPr/>
                <p:nvPr/>
              </p:nvGrpSpPr>
              <p:grpSpPr>
                <a:xfrm>
                  <a:off x="2374908" y="3008338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73A721A-77E7-4B2E-B329-A01D3AB670B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DACB3A9-6097-4B84-870C-26730DCC6A86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15</a:t>
                    </a:r>
                    <a:endParaRPr lang="en-IN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E746BAE-3C03-4B63-A656-127E84B77EEC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e</a:t>
                    </a:r>
                    <a:endParaRPr lang="en-IN" dirty="0"/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1BF8A2DC-F067-411E-83E2-414CE549F16F}"/>
                    </a:ext>
                  </a:extLst>
                </p:cNvPr>
                <p:cNvGrpSpPr/>
                <p:nvPr/>
              </p:nvGrpSpPr>
              <p:grpSpPr>
                <a:xfrm>
                  <a:off x="1973685" y="3053488"/>
                  <a:ext cx="2416003" cy="3058564"/>
                  <a:chOff x="2108121" y="2917824"/>
                  <a:chExt cx="2416003" cy="3058564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25D54460-8732-43E1-BFEE-1E42D6AA577A}"/>
                      </a:ext>
                    </a:extLst>
                  </p:cNvPr>
                  <p:cNvGrpSpPr/>
                  <p:nvPr/>
                </p:nvGrpSpPr>
                <p:grpSpPr>
                  <a:xfrm>
                    <a:off x="4020068" y="3686559"/>
                    <a:ext cx="504056" cy="675161"/>
                    <a:chOff x="1295636" y="3107466"/>
                    <a:chExt cx="504056" cy="675161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2714E77A-F7FD-403E-8C52-CD2569E0C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D59BCCC-5100-459C-AC99-C59ECC6231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249B41D8-A7CC-43A3-AE88-758185DCD0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p:txBody>
                </p:sp>
              </p:grpSp>
              <p:grpSp>
                <p:nvGrpSpPr>
                  <p:cNvPr id="71681" name="Group 71680">
                    <a:extLst>
                      <a:ext uri="{FF2B5EF4-FFF2-40B4-BE49-F238E27FC236}">
                        <a16:creationId xmlns:a16="http://schemas.microsoft.com/office/drawing/2014/main" id="{8C150774-DA56-4AAF-9E6F-618EF8D96E37}"/>
                      </a:ext>
                    </a:extLst>
                  </p:cNvPr>
                  <p:cNvGrpSpPr/>
                  <p:nvPr/>
                </p:nvGrpSpPr>
                <p:grpSpPr>
                  <a:xfrm>
                    <a:off x="2108121" y="3692113"/>
                    <a:ext cx="1886230" cy="2284275"/>
                    <a:chOff x="2058276" y="2910703"/>
                    <a:chExt cx="1886230" cy="2284275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E47290F1-A2C7-4AED-AB6C-D708CBED38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40450" y="3709931"/>
                      <a:ext cx="504056" cy="675161"/>
                      <a:chOff x="1295636" y="3107466"/>
                      <a:chExt cx="504056" cy="675161"/>
                    </a:xfrm>
                  </p:grpSpPr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12ACEA22-C9BE-448D-80EF-681CA9FF3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333059F8-6BE1-4BDF-B310-A2BBE63FF6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 4</a:t>
                        </a:r>
                        <a:endParaRPr lang="en-IN" dirty="0"/>
                      </a:p>
                    </p:txBody>
                  </p: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2872E36F-B4DA-4B7B-8B8A-829537ED81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u</a:t>
                        </a:r>
                        <a:endParaRPr lang="en-IN" dirty="0"/>
                      </a:p>
                    </p:txBody>
                  </p:sp>
                </p:grpSp>
                <p:grpSp>
                  <p:nvGrpSpPr>
                    <p:cNvPr id="71680" name="Group 71679">
                      <a:extLst>
                        <a:ext uri="{FF2B5EF4-FFF2-40B4-BE49-F238E27FC236}">
                          <a16:creationId xmlns:a16="http://schemas.microsoft.com/office/drawing/2014/main" id="{7B7E18D3-DCB3-4C78-AFE1-13A2DD718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8276" y="3709931"/>
                      <a:ext cx="1299508" cy="1485047"/>
                      <a:chOff x="1943708" y="2785590"/>
                      <a:chExt cx="1299508" cy="1485047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0E664F07-0AEB-449C-9D2B-A117510E04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708" y="3595476"/>
                        <a:ext cx="504056" cy="675161"/>
                        <a:chOff x="1295636" y="3107466"/>
                        <a:chExt cx="504056" cy="675161"/>
                      </a:xfrm>
                    </p:grpSpPr>
                    <p:sp>
                      <p:nvSpPr>
                        <p:cNvPr id="6" name="Oval 5">
                          <a:extLst>
                            <a:ext uri="{FF2B5EF4-FFF2-40B4-BE49-F238E27FC236}">
                              <a16:creationId xmlns:a16="http://schemas.microsoft.com/office/drawing/2014/main" id="{76B18958-968D-4991-964E-575E5D8913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dirty="0"/>
                        </a:p>
                      </p:txBody>
                    </p: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A8C90B5F-7B54-42C3-9733-89091CE3076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 1</a:t>
                          </a:r>
                          <a:endParaRPr lang="en-IN" dirty="0"/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2EDDD91-B72E-4CAB-A6A1-583058989D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4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t</a:t>
                          </a:r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FC975673-D62E-4328-84F1-4C5FA9D77B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39160" y="3595476"/>
                        <a:ext cx="504056" cy="675161"/>
                        <a:chOff x="1295636" y="3107466"/>
                        <a:chExt cx="504056" cy="675161"/>
                      </a:xfrm>
                    </p:grpSpPr>
                    <p:sp>
                      <p:nvSpPr>
                        <p:cNvPr id="13" name="Oval 12">
                          <a:extLst>
                            <a:ext uri="{FF2B5EF4-FFF2-40B4-BE49-F238E27FC236}">
                              <a16:creationId xmlns:a16="http://schemas.microsoft.com/office/drawing/2014/main" id="{4A846424-9F02-42E0-A4C8-93CE337AA4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dirty="0"/>
                        </a:p>
                      </p:txBody>
                    </p:sp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670C2A2D-9256-4C01-86CF-5F357A33A0F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 3</a:t>
                          </a:r>
                          <a:endParaRPr lang="en-IN" dirty="0"/>
                        </a:p>
                      </p:txBody>
                    </p:sp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43E70D71-6602-43EC-9B6A-41B9D152EF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4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o</a:t>
                          </a:r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C3ADD198-0EB4-4CC0-B112-FD08B22D7D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84624" y="2785590"/>
                        <a:ext cx="504056" cy="675161"/>
                        <a:chOff x="1295636" y="3107466"/>
                        <a:chExt cx="504056" cy="675161"/>
                      </a:xfrm>
                    </p:grpSpPr>
                    <p:sp>
                      <p:nvSpPr>
                        <p:cNvPr id="41" name="Oval 40">
                          <a:extLst>
                            <a:ext uri="{FF2B5EF4-FFF2-40B4-BE49-F238E27FC236}">
                              <a16:creationId xmlns:a16="http://schemas.microsoft.com/office/drawing/2014/main" id="{4B50BD5F-5C19-4847-9B27-A535CD300A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dirty="0"/>
                        </a:p>
                      </p:txBody>
                    </p:sp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3BF4AD8B-952E-4369-BA50-9F0F79CA20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 4</a:t>
                          </a:r>
                          <a:endParaRPr lang="en-IN" dirty="0"/>
                        </a:p>
                      </p:txBody>
                    </p:sp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D4A13EB9-7620-4523-AA2F-FD3918B29C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4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endParaRPr lang="en-IN" dirty="0"/>
                        </a:p>
                      </p:txBody>
                    </p:sp>
                  </p:grpSp>
                  <p:cxnSp>
                    <p:nvCxnSpPr>
                      <p:cNvPr id="3" name="Straight Connector 2">
                        <a:extLst>
                          <a:ext uri="{FF2B5EF4-FFF2-40B4-BE49-F238E27FC236}">
                            <a16:creationId xmlns:a16="http://schemas.microsoft.com/office/drawing/2014/main" id="{C1EBC44B-1228-45CF-BF36-5AB3A0E859C8}"/>
                          </a:ext>
                        </a:extLst>
                      </p:cNvPr>
                      <p:cNvCxnSpPr>
                        <a:endCxn id="8" idx="0"/>
                      </p:cNvCxnSpPr>
                      <p:nvPr/>
                    </p:nvCxnSpPr>
                    <p:spPr>
                      <a:xfrm flipH="1">
                        <a:off x="2195736" y="3113560"/>
                        <a:ext cx="252028" cy="481916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Connector 43">
                        <a:extLst>
                          <a:ext uri="{FF2B5EF4-FFF2-40B4-BE49-F238E27FC236}">
                            <a16:creationId xmlns:a16="http://schemas.microsoft.com/office/drawing/2014/main" id="{1BE317CA-F1BC-4FE2-ADF2-25B4D305005E}"/>
                          </a:ext>
                        </a:extLst>
                      </p:cNvPr>
                      <p:cNvCxnSpPr>
                        <a:cxnSpLocks/>
                        <a:endCxn id="14" idx="0"/>
                      </p:cNvCxnSpPr>
                      <p:nvPr/>
                    </p:nvCxnSpPr>
                    <p:spPr>
                      <a:xfrm>
                        <a:off x="2782400" y="3122136"/>
                        <a:ext cx="208788" cy="47334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B2B30D34-2804-4650-BA5E-004F5637BF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8438" y="2910703"/>
                      <a:ext cx="504056" cy="393542"/>
                      <a:chOff x="1295636" y="3107466"/>
                      <a:chExt cx="504056" cy="393542"/>
                    </a:xfrm>
                  </p:grpSpPr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42236DB3-62DA-4CA4-A656-8BB8439F43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3AB18A6-9F0D-4298-B376-45B15333B1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 8</a:t>
                        </a:r>
                        <a:endParaRPr lang="en-IN" dirty="0"/>
                      </a:p>
                    </p:txBody>
                  </p:sp>
                </p:grp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FECE2D2A-588D-4270-B536-9112F169C4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57784" y="3247249"/>
                      <a:ext cx="208788" cy="47334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F20F2CE-1145-45E0-879B-0D0B443634B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67314" y="3245632"/>
                      <a:ext cx="252028" cy="48191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6BC35FD1-DFDA-41B3-858C-E27CA38CFAFC}"/>
                      </a:ext>
                    </a:extLst>
                  </p:cNvPr>
                  <p:cNvGrpSpPr/>
                  <p:nvPr/>
                </p:nvGrpSpPr>
                <p:grpSpPr>
                  <a:xfrm>
                    <a:off x="3510397" y="2917824"/>
                    <a:ext cx="504056" cy="393542"/>
                    <a:chOff x="1295636" y="3107466"/>
                    <a:chExt cx="504056" cy="393542"/>
                  </a:xfrm>
                </p:grpSpPr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3E9D0B7-690C-462B-B24F-AA498E04D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9EC1BA63-21D7-492D-8FE1-AFFB3513DC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p:txBody>
                </p:sp>
              </p:grp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0D5D226-F6B0-4D82-8906-042601C181D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290453" y="3207344"/>
                    <a:ext cx="252028" cy="48191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D62924B-8B9F-4779-8383-2FC997E7D7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6009" y="3214297"/>
                    <a:ext cx="208788" cy="47334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304F6D1-A77F-4D37-A8D3-EB79D6BD0D87}"/>
                    </a:ext>
                  </a:extLst>
                </p:cNvPr>
                <p:cNvGrpSpPr/>
                <p:nvPr/>
              </p:nvGrpSpPr>
              <p:grpSpPr>
                <a:xfrm>
                  <a:off x="2947661" y="2280500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585AE15F-086A-4AF8-8782-44BEB1902B6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B73E478-4A57-46F1-B161-D8F7B97F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33</a:t>
                    </a:r>
                    <a:endParaRPr lang="en-IN" dirty="0"/>
                  </a:p>
                </p:txBody>
              </p:sp>
            </p:grp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AA8B09B-5A96-4501-AE28-A50A658858F0}"/>
                    </a:ext>
                  </a:extLst>
                </p:cNvPr>
                <p:cNvCxnSpPr/>
                <p:nvPr/>
              </p:nvCxnSpPr>
              <p:spPr>
                <a:xfrm flipH="1">
                  <a:off x="2728730" y="2571375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6DF1F20-0104-445E-8AB1-05EEBAE87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4782" y="2619481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4C3B065-14EB-4894-8522-71B39DA433D1}"/>
                  </a:ext>
                </a:extLst>
              </p:cNvPr>
              <p:cNvGrpSpPr/>
              <p:nvPr/>
            </p:nvGrpSpPr>
            <p:grpSpPr>
              <a:xfrm>
                <a:off x="4145959" y="1824410"/>
                <a:ext cx="504056" cy="408718"/>
                <a:chOff x="1295636" y="3107466"/>
                <a:chExt cx="504056" cy="408718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96AD676-A0CE-4ECD-8B78-B942C10FEF15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C616AA1-C6B7-4023-9205-FAF30A3FAEE8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408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58</a:t>
                  </a:r>
                  <a:endParaRPr lang="en-IN" dirty="0"/>
                </a:p>
              </p:txBody>
            </p: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BF07540-3AF6-40A7-AABD-FE42AC284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2112" y="2080334"/>
                <a:ext cx="542743" cy="3972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4BDAC45-DD1F-41EB-9CF5-474AE3085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642" y="2100815"/>
                <a:ext cx="432527" cy="3393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CF0A97-4586-4987-968F-5B9BB4501CC4}"/>
                </a:ext>
              </a:extLst>
            </p:cNvPr>
            <p:cNvSpPr txBox="1"/>
            <p:nvPr/>
          </p:nvSpPr>
          <p:spPr>
            <a:xfrm>
              <a:off x="3066961" y="2242888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E9B167-4D9D-48DD-90D4-1F2AF0CBFE72}"/>
                </a:ext>
              </a:extLst>
            </p:cNvPr>
            <p:cNvSpPr txBox="1"/>
            <p:nvPr/>
          </p:nvSpPr>
          <p:spPr>
            <a:xfrm>
              <a:off x="3922670" y="2878411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21A2C3-090B-4EBA-8344-F2F25D5A2CD0}"/>
                </a:ext>
              </a:extLst>
            </p:cNvPr>
            <p:cNvSpPr txBox="1"/>
            <p:nvPr/>
          </p:nvSpPr>
          <p:spPr>
            <a:xfrm>
              <a:off x="2384148" y="2953328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986087-D191-4AA6-96AF-385623BAAF2A}"/>
                </a:ext>
              </a:extLst>
            </p:cNvPr>
            <p:cNvSpPr txBox="1"/>
            <p:nvPr/>
          </p:nvSpPr>
          <p:spPr>
            <a:xfrm>
              <a:off x="4302487" y="3614920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00B285-2880-4E5E-97C4-5B14CA95CD63}"/>
                </a:ext>
              </a:extLst>
            </p:cNvPr>
            <p:cNvSpPr txBox="1"/>
            <p:nvPr/>
          </p:nvSpPr>
          <p:spPr>
            <a:xfrm>
              <a:off x="3496326" y="5046741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02DFCBC-5E71-49EB-A6FA-88813751FD2C}"/>
                </a:ext>
              </a:extLst>
            </p:cNvPr>
            <p:cNvSpPr txBox="1"/>
            <p:nvPr/>
          </p:nvSpPr>
          <p:spPr>
            <a:xfrm>
              <a:off x="3881890" y="4306979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6533EF-3868-4899-B2B9-1A770E3F3A81}"/>
                </a:ext>
              </a:extLst>
            </p:cNvPr>
            <p:cNvSpPr txBox="1"/>
            <p:nvPr/>
          </p:nvSpPr>
          <p:spPr>
            <a:xfrm>
              <a:off x="4148130" y="2236138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14330A-6F95-4B74-8800-406B34044531}"/>
                </a:ext>
              </a:extLst>
            </p:cNvPr>
            <p:cNvSpPr txBox="1"/>
            <p:nvPr/>
          </p:nvSpPr>
          <p:spPr>
            <a:xfrm>
              <a:off x="4773168" y="2903164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6263B6-275A-4BC5-99F6-BBB115A98EE5}"/>
                </a:ext>
              </a:extLst>
            </p:cNvPr>
            <p:cNvSpPr txBox="1"/>
            <p:nvPr/>
          </p:nvSpPr>
          <p:spPr>
            <a:xfrm>
              <a:off x="5146820" y="3572755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5177E1-C6D8-491D-89F1-C4F00105ECD0}"/>
                </a:ext>
              </a:extLst>
            </p:cNvPr>
            <p:cNvSpPr txBox="1"/>
            <p:nvPr/>
          </p:nvSpPr>
          <p:spPr>
            <a:xfrm>
              <a:off x="4668006" y="4294059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E1AA45E-DB77-41F1-9D62-D0008A7DFBDF}"/>
                </a:ext>
              </a:extLst>
            </p:cNvPr>
            <p:cNvSpPr txBox="1"/>
            <p:nvPr/>
          </p:nvSpPr>
          <p:spPr>
            <a:xfrm>
              <a:off x="4294977" y="5053349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98E4ED3-78A2-40CC-B494-7C28D853A8F3}"/>
              </a:ext>
            </a:extLst>
          </p:cNvPr>
          <p:cNvSpPr txBox="1"/>
          <p:nvPr/>
        </p:nvSpPr>
        <p:spPr>
          <a:xfrm>
            <a:off x="3143932" y="2975614"/>
            <a:ext cx="39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5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1: An activity-selection problem</a:t>
                </a:r>
                <a:endParaRPr lang="en-US" altLang="en-US" sz="2200" b="1" dirty="0">
                  <a:solidFill>
                    <a:srgbClr val="080808"/>
                  </a:solidFill>
                </a:endParaRP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Is a problem of scheduling several competing activities that require exclusive use of a common resource, with a goal of selecting a maximum-size set of mutually compatible activities.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Let us take a set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2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2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2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on n proposed activities that wish to use a resource (i.e. lecture hall) which can serve only one activity at a time. 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Assume that the activities are sorted in monotonically increasing order of finish time: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2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2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sz="22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2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en-US" sz="22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2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sz="22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2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en-US" sz="22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2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sz="22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22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sz="22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…≤</m:t>
                      </m:r>
                      <m:sSub>
                        <m:sSubPr>
                          <m:ctrlPr>
                            <a:rPr lang="en-US" altLang="en-US" sz="22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2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sz="22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22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en-US" sz="22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en-US" sz="22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2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sz="22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en-US" sz="22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1269" t="-1185" r="-1015" b="-7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0294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10:</a:t>
            </a:r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1B2F9F-971B-4584-A925-906D87198DC3}"/>
              </a:ext>
            </a:extLst>
          </p:cNvPr>
          <p:cNvGrpSpPr/>
          <p:nvPr/>
        </p:nvGrpSpPr>
        <p:grpSpPr>
          <a:xfrm>
            <a:off x="2343279" y="2132856"/>
            <a:ext cx="3329798" cy="3980854"/>
            <a:chOff x="2343279" y="2132856"/>
            <a:chExt cx="3329798" cy="39808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49C19D-6911-4290-8CFD-BCAFFB0C1336}"/>
                </a:ext>
              </a:extLst>
            </p:cNvPr>
            <p:cNvGrpSpPr/>
            <p:nvPr/>
          </p:nvGrpSpPr>
          <p:grpSpPr>
            <a:xfrm>
              <a:off x="2343279" y="2132856"/>
              <a:ext cx="3329798" cy="3980854"/>
              <a:chOff x="2754370" y="1824410"/>
              <a:chExt cx="3639527" cy="440538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E13695-13DA-4506-B082-83900AF42E53}"/>
                  </a:ext>
                </a:extLst>
              </p:cNvPr>
              <p:cNvGrpSpPr/>
              <p:nvPr/>
            </p:nvGrpSpPr>
            <p:grpSpPr>
              <a:xfrm>
                <a:off x="2754370" y="2409776"/>
                <a:ext cx="1311749" cy="1522509"/>
                <a:chOff x="2357080" y="2679801"/>
                <a:chExt cx="1311749" cy="152250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E55A0B8-CD11-49EF-82A6-239DC324DABF}"/>
                    </a:ext>
                  </a:extLst>
                </p:cNvPr>
                <p:cNvGrpSpPr/>
                <p:nvPr/>
              </p:nvGrpSpPr>
              <p:grpSpPr>
                <a:xfrm>
                  <a:off x="3164773" y="3527149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43854892-38AD-4083-94EA-154851E0D5AF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3DB99E0-6CD0-4ED4-AC95-10EE7B12A1E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13</a:t>
                    </a:r>
                    <a:endParaRPr lang="en-IN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0AE3881-1A3C-4243-89C7-92BA15155E23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  <a:endParaRPr lang="en-IN" dirty="0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8EF2EC7-EEA7-454E-95A5-4F0887E9030C}"/>
                    </a:ext>
                  </a:extLst>
                </p:cNvPr>
                <p:cNvGrpSpPr/>
                <p:nvPr/>
              </p:nvGrpSpPr>
              <p:grpSpPr>
                <a:xfrm>
                  <a:off x="2357080" y="3498706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1A19DDE-06C8-466C-B734-1DAC861025AE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45AC20D-A1C6-4C5E-B04B-008BBC0B84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12</a:t>
                    </a:r>
                    <a:endParaRPr lang="en-IN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C608887-7DA5-4ED1-899B-A5339EAF2116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i</a:t>
                    </a:r>
                    <a:endParaRPr lang="en-IN" dirty="0"/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AF6AEE26-52D6-4CFC-AD7F-83C45B02B14F}"/>
                    </a:ext>
                  </a:extLst>
                </p:cNvPr>
                <p:cNvGrpSpPr/>
                <p:nvPr/>
              </p:nvGrpSpPr>
              <p:grpSpPr>
                <a:xfrm>
                  <a:off x="2865980" y="2679801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F04CB7FF-6A25-45B4-A1BA-189FE003AF1D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CA7A4630-BE9B-437A-A1D2-477E5139F647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</a:t>
                    </a:r>
                    <a:endParaRPr lang="en-IN" dirty="0"/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83F5AB6-65C7-4607-815B-F3F822D37B24}"/>
                    </a:ext>
                  </a:extLst>
                </p:cNvPr>
                <p:cNvCxnSpPr/>
                <p:nvPr/>
              </p:nvCxnSpPr>
              <p:spPr>
                <a:xfrm flipH="1">
                  <a:off x="2680146" y="3016790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7BC54D1-9F9A-4558-B7C2-BFB0C56B1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6873" y="3063914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9B54FD4-4B7A-4709-9A7E-0D7A75485555}"/>
                  </a:ext>
                </a:extLst>
              </p:cNvPr>
              <p:cNvGrpSpPr/>
              <p:nvPr/>
            </p:nvGrpSpPr>
            <p:grpSpPr>
              <a:xfrm>
                <a:off x="3977894" y="2398240"/>
                <a:ext cx="2416003" cy="3831552"/>
                <a:chOff x="1973685" y="2280500"/>
                <a:chExt cx="2416003" cy="3831552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D48BEA9D-FF2A-4EF7-8304-690B1A01487D}"/>
                    </a:ext>
                  </a:extLst>
                </p:cNvPr>
                <p:cNvGrpSpPr/>
                <p:nvPr/>
              </p:nvGrpSpPr>
              <p:grpSpPr>
                <a:xfrm>
                  <a:off x="2374908" y="3008338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73A721A-77E7-4B2E-B329-A01D3AB670B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DACB3A9-6097-4B84-870C-26730DCC6A86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15</a:t>
                    </a:r>
                    <a:endParaRPr lang="en-IN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E746BAE-3C03-4B63-A656-127E84B77EEC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e</a:t>
                    </a:r>
                    <a:endParaRPr lang="en-IN" dirty="0"/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1BF8A2DC-F067-411E-83E2-414CE549F16F}"/>
                    </a:ext>
                  </a:extLst>
                </p:cNvPr>
                <p:cNvGrpSpPr/>
                <p:nvPr/>
              </p:nvGrpSpPr>
              <p:grpSpPr>
                <a:xfrm>
                  <a:off x="1973685" y="3053488"/>
                  <a:ext cx="2416003" cy="3058564"/>
                  <a:chOff x="2108121" y="2917824"/>
                  <a:chExt cx="2416003" cy="3058564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25D54460-8732-43E1-BFEE-1E42D6AA577A}"/>
                      </a:ext>
                    </a:extLst>
                  </p:cNvPr>
                  <p:cNvGrpSpPr/>
                  <p:nvPr/>
                </p:nvGrpSpPr>
                <p:grpSpPr>
                  <a:xfrm>
                    <a:off x="4020068" y="3686559"/>
                    <a:ext cx="504056" cy="675161"/>
                    <a:chOff x="1295636" y="3107466"/>
                    <a:chExt cx="504056" cy="675161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2714E77A-F7FD-403E-8C52-CD2569E0C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D59BCCC-5100-459C-AC99-C59ECC6231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249B41D8-A7CC-43A3-AE88-758185DCD0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p:txBody>
                </p:sp>
              </p:grpSp>
              <p:grpSp>
                <p:nvGrpSpPr>
                  <p:cNvPr id="71681" name="Group 71680">
                    <a:extLst>
                      <a:ext uri="{FF2B5EF4-FFF2-40B4-BE49-F238E27FC236}">
                        <a16:creationId xmlns:a16="http://schemas.microsoft.com/office/drawing/2014/main" id="{8C150774-DA56-4AAF-9E6F-618EF8D96E37}"/>
                      </a:ext>
                    </a:extLst>
                  </p:cNvPr>
                  <p:cNvGrpSpPr/>
                  <p:nvPr/>
                </p:nvGrpSpPr>
                <p:grpSpPr>
                  <a:xfrm>
                    <a:off x="2108121" y="3692113"/>
                    <a:ext cx="1886230" cy="2284275"/>
                    <a:chOff x="2058276" y="2910703"/>
                    <a:chExt cx="1886230" cy="2284275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E47290F1-A2C7-4AED-AB6C-D708CBED38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40450" y="3709931"/>
                      <a:ext cx="504056" cy="675161"/>
                      <a:chOff x="1295636" y="3107466"/>
                      <a:chExt cx="504056" cy="675161"/>
                    </a:xfrm>
                  </p:grpSpPr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12ACEA22-C9BE-448D-80EF-681CA9FF3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333059F8-6BE1-4BDF-B310-A2BBE63FF6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 4</a:t>
                        </a:r>
                        <a:endParaRPr lang="en-IN" dirty="0"/>
                      </a:p>
                    </p:txBody>
                  </p: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2872E36F-B4DA-4B7B-8B8A-829537ED81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u</a:t>
                        </a:r>
                        <a:endParaRPr lang="en-IN" dirty="0"/>
                      </a:p>
                    </p:txBody>
                  </p:sp>
                </p:grpSp>
                <p:grpSp>
                  <p:nvGrpSpPr>
                    <p:cNvPr id="71680" name="Group 71679">
                      <a:extLst>
                        <a:ext uri="{FF2B5EF4-FFF2-40B4-BE49-F238E27FC236}">
                          <a16:creationId xmlns:a16="http://schemas.microsoft.com/office/drawing/2014/main" id="{7B7E18D3-DCB3-4C78-AFE1-13A2DD718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8276" y="3709931"/>
                      <a:ext cx="1299508" cy="1485047"/>
                      <a:chOff x="1943708" y="2785590"/>
                      <a:chExt cx="1299508" cy="1485047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0E664F07-0AEB-449C-9D2B-A117510E04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708" y="3595476"/>
                        <a:ext cx="504056" cy="675161"/>
                        <a:chOff x="1295636" y="3107466"/>
                        <a:chExt cx="504056" cy="675161"/>
                      </a:xfrm>
                    </p:grpSpPr>
                    <p:sp>
                      <p:nvSpPr>
                        <p:cNvPr id="6" name="Oval 5">
                          <a:extLst>
                            <a:ext uri="{FF2B5EF4-FFF2-40B4-BE49-F238E27FC236}">
                              <a16:creationId xmlns:a16="http://schemas.microsoft.com/office/drawing/2014/main" id="{76B18958-968D-4991-964E-575E5D8913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dirty="0"/>
                        </a:p>
                      </p:txBody>
                    </p: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A8C90B5F-7B54-42C3-9733-89091CE3076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 1</a:t>
                          </a:r>
                          <a:endParaRPr lang="en-IN" dirty="0"/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2EDDD91-B72E-4CAB-A6A1-583058989D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4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t</a:t>
                          </a:r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FC975673-D62E-4328-84F1-4C5FA9D77B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39160" y="3595476"/>
                        <a:ext cx="504056" cy="675161"/>
                        <a:chOff x="1295636" y="3107466"/>
                        <a:chExt cx="504056" cy="675161"/>
                      </a:xfrm>
                    </p:grpSpPr>
                    <p:sp>
                      <p:nvSpPr>
                        <p:cNvPr id="13" name="Oval 12">
                          <a:extLst>
                            <a:ext uri="{FF2B5EF4-FFF2-40B4-BE49-F238E27FC236}">
                              <a16:creationId xmlns:a16="http://schemas.microsoft.com/office/drawing/2014/main" id="{4A846424-9F02-42E0-A4C8-93CE337AA4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dirty="0"/>
                        </a:p>
                      </p:txBody>
                    </p:sp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670C2A2D-9256-4C01-86CF-5F357A33A0F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 3</a:t>
                          </a:r>
                          <a:endParaRPr lang="en-IN" dirty="0"/>
                        </a:p>
                      </p:txBody>
                    </p:sp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43E70D71-6602-43EC-9B6A-41B9D152EF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4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o</a:t>
                          </a:r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C3ADD198-0EB4-4CC0-B112-FD08B22D7D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84624" y="2785590"/>
                        <a:ext cx="504056" cy="675161"/>
                        <a:chOff x="1295636" y="3107466"/>
                        <a:chExt cx="504056" cy="675161"/>
                      </a:xfrm>
                    </p:grpSpPr>
                    <p:sp>
                      <p:nvSpPr>
                        <p:cNvPr id="41" name="Oval 40">
                          <a:extLst>
                            <a:ext uri="{FF2B5EF4-FFF2-40B4-BE49-F238E27FC236}">
                              <a16:creationId xmlns:a16="http://schemas.microsoft.com/office/drawing/2014/main" id="{4B50BD5F-5C19-4847-9B27-A535CD300A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dirty="0"/>
                        </a:p>
                      </p:txBody>
                    </p:sp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3BF4AD8B-952E-4369-BA50-9F0F79CA20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 4</a:t>
                          </a:r>
                          <a:endParaRPr lang="en-IN" dirty="0"/>
                        </a:p>
                      </p:txBody>
                    </p:sp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D4A13EB9-7620-4523-AA2F-FD3918B29C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4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endParaRPr lang="en-IN" dirty="0"/>
                        </a:p>
                      </p:txBody>
                    </p:sp>
                  </p:grpSp>
                  <p:cxnSp>
                    <p:nvCxnSpPr>
                      <p:cNvPr id="3" name="Straight Connector 2">
                        <a:extLst>
                          <a:ext uri="{FF2B5EF4-FFF2-40B4-BE49-F238E27FC236}">
                            <a16:creationId xmlns:a16="http://schemas.microsoft.com/office/drawing/2014/main" id="{C1EBC44B-1228-45CF-BF36-5AB3A0E859C8}"/>
                          </a:ext>
                        </a:extLst>
                      </p:cNvPr>
                      <p:cNvCxnSpPr>
                        <a:endCxn id="8" idx="0"/>
                      </p:cNvCxnSpPr>
                      <p:nvPr/>
                    </p:nvCxnSpPr>
                    <p:spPr>
                      <a:xfrm flipH="1">
                        <a:off x="2195736" y="3113560"/>
                        <a:ext cx="252028" cy="481916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Connector 43">
                        <a:extLst>
                          <a:ext uri="{FF2B5EF4-FFF2-40B4-BE49-F238E27FC236}">
                            <a16:creationId xmlns:a16="http://schemas.microsoft.com/office/drawing/2014/main" id="{1BE317CA-F1BC-4FE2-ADF2-25B4D305005E}"/>
                          </a:ext>
                        </a:extLst>
                      </p:cNvPr>
                      <p:cNvCxnSpPr>
                        <a:cxnSpLocks/>
                        <a:endCxn id="14" idx="0"/>
                      </p:cNvCxnSpPr>
                      <p:nvPr/>
                    </p:nvCxnSpPr>
                    <p:spPr>
                      <a:xfrm>
                        <a:off x="2782400" y="3122136"/>
                        <a:ext cx="208788" cy="47334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B2B30D34-2804-4650-BA5E-004F5637BF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8438" y="2910703"/>
                      <a:ext cx="504056" cy="393542"/>
                      <a:chOff x="1295636" y="3107466"/>
                      <a:chExt cx="504056" cy="393542"/>
                    </a:xfrm>
                  </p:grpSpPr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42236DB3-62DA-4CA4-A656-8BB8439F43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3AB18A6-9F0D-4298-B376-45B15333B1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 8</a:t>
                        </a:r>
                        <a:endParaRPr lang="en-IN" dirty="0"/>
                      </a:p>
                    </p:txBody>
                  </p:sp>
                </p:grp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FECE2D2A-588D-4270-B536-9112F169C4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57784" y="3247249"/>
                      <a:ext cx="208788" cy="47334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F20F2CE-1145-45E0-879B-0D0B443634B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67314" y="3245632"/>
                      <a:ext cx="252028" cy="48191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6BC35FD1-DFDA-41B3-858C-E27CA38CFAFC}"/>
                      </a:ext>
                    </a:extLst>
                  </p:cNvPr>
                  <p:cNvGrpSpPr/>
                  <p:nvPr/>
                </p:nvGrpSpPr>
                <p:grpSpPr>
                  <a:xfrm>
                    <a:off x="3510397" y="2917824"/>
                    <a:ext cx="504056" cy="393542"/>
                    <a:chOff x="1295636" y="3107466"/>
                    <a:chExt cx="504056" cy="393542"/>
                  </a:xfrm>
                </p:grpSpPr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3E9D0B7-690C-462B-B24F-AA498E04D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9EC1BA63-21D7-492D-8FE1-AFFB3513DC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p:txBody>
                </p:sp>
              </p:grp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0D5D226-F6B0-4D82-8906-042601C181D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290453" y="3207344"/>
                    <a:ext cx="252028" cy="48191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D62924B-8B9F-4779-8383-2FC997E7D7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6009" y="3214297"/>
                    <a:ext cx="208788" cy="47334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304F6D1-A77F-4D37-A8D3-EB79D6BD0D87}"/>
                    </a:ext>
                  </a:extLst>
                </p:cNvPr>
                <p:cNvGrpSpPr/>
                <p:nvPr/>
              </p:nvGrpSpPr>
              <p:grpSpPr>
                <a:xfrm>
                  <a:off x="2947661" y="2280500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585AE15F-086A-4AF8-8782-44BEB1902B6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B73E478-4A57-46F1-B161-D8F7B97F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33</a:t>
                    </a:r>
                    <a:endParaRPr lang="en-IN" dirty="0"/>
                  </a:p>
                </p:txBody>
              </p:sp>
            </p:grp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AA8B09B-5A96-4501-AE28-A50A658858F0}"/>
                    </a:ext>
                  </a:extLst>
                </p:cNvPr>
                <p:cNvCxnSpPr/>
                <p:nvPr/>
              </p:nvCxnSpPr>
              <p:spPr>
                <a:xfrm flipH="1">
                  <a:off x="2728730" y="2571375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6DF1F20-0104-445E-8AB1-05EEBAE87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4782" y="2619481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4C3B065-14EB-4894-8522-71B39DA433D1}"/>
                  </a:ext>
                </a:extLst>
              </p:cNvPr>
              <p:cNvGrpSpPr/>
              <p:nvPr/>
            </p:nvGrpSpPr>
            <p:grpSpPr>
              <a:xfrm>
                <a:off x="4145959" y="1824410"/>
                <a:ext cx="504056" cy="408718"/>
                <a:chOff x="1295636" y="3107466"/>
                <a:chExt cx="504056" cy="408718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96AD676-A0CE-4ECD-8B78-B942C10FEF15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C616AA1-C6B7-4023-9205-FAF30A3FAEE8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408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58</a:t>
                  </a:r>
                  <a:endParaRPr lang="en-IN" dirty="0"/>
                </a:p>
              </p:txBody>
            </p: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BF07540-3AF6-40A7-AABD-FE42AC284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2112" y="2080334"/>
                <a:ext cx="542743" cy="3972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4BDAC45-DD1F-41EB-9CF5-474AE3085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642" y="2100815"/>
                <a:ext cx="432527" cy="3393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CF0A97-4586-4987-968F-5B9BB4501CC4}"/>
                </a:ext>
              </a:extLst>
            </p:cNvPr>
            <p:cNvSpPr txBox="1"/>
            <p:nvPr/>
          </p:nvSpPr>
          <p:spPr>
            <a:xfrm>
              <a:off x="3066961" y="2242888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E9B167-4D9D-48DD-90D4-1F2AF0CBFE72}"/>
                </a:ext>
              </a:extLst>
            </p:cNvPr>
            <p:cNvSpPr txBox="1"/>
            <p:nvPr/>
          </p:nvSpPr>
          <p:spPr>
            <a:xfrm>
              <a:off x="3922670" y="2878411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21A2C3-090B-4EBA-8344-F2F25D5A2CD0}"/>
                </a:ext>
              </a:extLst>
            </p:cNvPr>
            <p:cNvSpPr txBox="1"/>
            <p:nvPr/>
          </p:nvSpPr>
          <p:spPr>
            <a:xfrm>
              <a:off x="2384148" y="2953328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986087-D191-4AA6-96AF-385623BAAF2A}"/>
                </a:ext>
              </a:extLst>
            </p:cNvPr>
            <p:cNvSpPr txBox="1"/>
            <p:nvPr/>
          </p:nvSpPr>
          <p:spPr>
            <a:xfrm>
              <a:off x="4302487" y="3614920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00B285-2880-4E5E-97C4-5B14CA95CD63}"/>
                </a:ext>
              </a:extLst>
            </p:cNvPr>
            <p:cNvSpPr txBox="1"/>
            <p:nvPr/>
          </p:nvSpPr>
          <p:spPr>
            <a:xfrm>
              <a:off x="3496326" y="5046741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02DFCBC-5E71-49EB-A6FA-88813751FD2C}"/>
                </a:ext>
              </a:extLst>
            </p:cNvPr>
            <p:cNvSpPr txBox="1"/>
            <p:nvPr/>
          </p:nvSpPr>
          <p:spPr>
            <a:xfrm>
              <a:off x="3881890" y="4306979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6533EF-3868-4899-B2B9-1A770E3F3A81}"/>
                </a:ext>
              </a:extLst>
            </p:cNvPr>
            <p:cNvSpPr txBox="1"/>
            <p:nvPr/>
          </p:nvSpPr>
          <p:spPr>
            <a:xfrm>
              <a:off x="4148130" y="2236138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14330A-6F95-4B74-8800-406B34044531}"/>
                </a:ext>
              </a:extLst>
            </p:cNvPr>
            <p:cNvSpPr txBox="1"/>
            <p:nvPr/>
          </p:nvSpPr>
          <p:spPr>
            <a:xfrm>
              <a:off x="4773168" y="2903164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6263B6-275A-4BC5-99F6-BBB115A98EE5}"/>
                </a:ext>
              </a:extLst>
            </p:cNvPr>
            <p:cNvSpPr txBox="1"/>
            <p:nvPr/>
          </p:nvSpPr>
          <p:spPr>
            <a:xfrm>
              <a:off x="5146820" y="3572755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5177E1-C6D8-491D-89F1-C4F00105ECD0}"/>
                </a:ext>
              </a:extLst>
            </p:cNvPr>
            <p:cNvSpPr txBox="1"/>
            <p:nvPr/>
          </p:nvSpPr>
          <p:spPr>
            <a:xfrm>
              <a:off x="4668006" y="4294059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E1AA45E-DB77-41F1-9D62-D0008A7DFBDF}"/>
                </a:ext>
              </a:extLst>
            </p:cNvPr>
            <p:cNvSpPr txBox="1"/>
            <p:nvPr/>
          </p:nvSpPr>
          <p:spPr>
            <a:xfrm>
              <a:off x="4294977" y="5053349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83" name="Speech Bubble: Oval 82">
            <a:extLst>
              <a:ext uri="{FF2B5EF4-FFF2-40B4-BE49-F238E27FC236}">
                <a16:creationId xmlns:a16="http://schemas.microsoft.com/office/drawing/2014/main" id="{A962966D-0BBA-4CFC-8EFA-22CF6C1E41C7}"/>
              </a:ext>
            </a:extLst>
          </p:cNvPr>
          <p:cNvSpPr/>
          <p:nvPr/>
        </p:nvSpPr>
        <p:spPr>
          <a:xfrm>
            <a:off x="6511485" y="1031041"/>
            <a:ext cx="2250432" cy="2703168"/>
          </a:xfrm>
          <a:prstGeom prst="wedgeEllipseCallout">
            <a:avLst>
              <a:gd name="adj1" fmla="val -93223"/>
              <a:gd name="adj2" fmla="val 38393"/>
            </a:avLst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Now, answer all the questions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2B1C6D-90A8-4D88-ACF5-E76D6B794F56}"/>
              </a:ext>
            </a:extLst>
          </p:cNvPr>
          <p:cNvSpPr txBox="1"/>
          <p:nvPr/>
        </p:nvSpPr>
        <p:spPr>
          <a:xfrm>
            <a:off x="3154467" y="2945761"/>
            <a:ext cx="39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680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658238" y="5509353"/>
            <a:ext cx="168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Huffman Tree</a:t>
            </a:r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1B2F9F-971B-4584-A925-906D87198DC3}"/>
              </a:ext>
            </a:extLst>
          </p:cNvPr>
          <p:cNvGrpSpPr/>
          <p:nvPr/>
        </p:nvGrpSpPr>
        <p:grpSpPr>
          <a:xfrm>
            <a:off x="1115616" y="2263654"/>
            <a:ext cx="2876793" cy="3245699"/>
            <a:chOff x="2343279" y="2132856"/>
            <a:chExt cx="3329798" cy="398741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49C19D-6911-4290-8CFD-BCAFFB0C1336}"/>
                </a:ext>
              </a:extLst>
            </p:cNvPr>
            <p:cNvGrpSpPr/>
            <p:nvPr/>
          </p:nvGrpSpPr>
          <p:grpSpPr>
            <a:xfrm>
              <a:off x="2343279" y="2132856"/>
              <a:ext cx="3329798" cy="3987413"/>
              <a:chOff x="2754370" y="1824410"/>
              <a:chExt cx="3639527" cy="441264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E13695-13DA-4506-B082-83900AF42E53}"/>
                  </a:ext>
                </a:extLst>
              </p:cNvPr>
              <p:cNvGrpSpPr/>
              <p:nvPr/>
            </p:nvGrpSpPr>
            <p:grpSpPr>
              <a:xfrm>
                <a:off x="2754370" y="2409776"/>
                <a:ext cx="1311749" cy="1529767"/>
                <a:chOff x="2357080" y="2679801"/>
                <a:chExt cx="1311749" cy="152976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E55A0B8-CD11-49EF-82A6-239DC324DABF}"/>
                    </a:ext>
                  </a:extLst>
                </p:cNvPr>
                <p:cNvGrpSpPr/>
                <p:nvPr/>
              </p:nvGrpSpPr>
              <p:grpSpPr>
                <a:xfrm>
                  <a:off x="3164773" y="3527149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43854892-38AD-4083-94EA-154851E0D5AF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3DB99E0-6CD0-4ED4-AC95-10EE7B12A1E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13</a:t>
                    </a:r>
                    <a:endParaRPr lang="en-IN" sz="1200" b="1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0AE3881-1A3C-4243-89C7-92BA15155E23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s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8EF2EC7-EEA7-454E-95A5-4F0887E9030C}"/>
                    </a:ext>
                  </a:extLst>
                </p:cNvPr>
                <p:cNvGrpSpPr/>
                <p:nvPr/>
              </p:nvGrpSpPr>
              <p:grpSpPr>
                <a:xfrm>
                  <a:off x="2357080" y="3498706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1A19DDE-06C8-466C-B734-1DAC861025AE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45AC20D-A1C6-4C5E-B04B-008BBC0B84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12</a:t>
                    </a:r>
                    <a:endParaRPr lang="en-IN" sz="1200" b="1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C608887-7DA5-4ED1-899B-A5339EAF2116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err="1"/>
                      <a:t>i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AF6AEE26-52D6-4CFC-AD7F-83C45B02B14F}"/>
                    </a:ext>
                  </a:extLst>
                </p:cNvPr>
                <p:cNvGrpSpPr/>
                <p:nvPr/>
              </p:nvGrpSpPr>
              <p:grpSpPr>
                <a:xfrm>
                  <a:off x="2865980" y="2679801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F04CB7FF-6A25-45B4-A1BA-189FE003AF1D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CA7A4630-BE9B-437A-A1D2-477E5139F647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25</a:t>
                    </a:r>
                    <a:endParaRPr lang="en-IN" sz="1200" b="1" dirty="0"/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83F5AB6-65C7-4607-815B-F3F822D37B24}"/>
                    </a:ext>
                  </a:extLst>
                </p:cNvPr>
                <p:cNvCxnSpPr/>
                <p:nvPr/>
              </p:nvCxnSpPr>
              <p:spPr>
                <a:xfrm flipH="1">
                  <a:off x="2680146" y="3016790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7BC54D1-9F9A-4558-B7C2-BFB0C56B1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6873" y="3063914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9B54FD4-4B7A-4709-9A7E-0D7A75485555}"/>
                  </a:ext>
                </a:extLst>
              </p:cNvPr>
              <p:cNvGrpSpPr/>
              <p:nvPr/>
            </p:nvGrpSpPr>
            <p:grpSpPr>
              <a:xfrm>
                <a:off x="3977894" y="2398240"/>
                <a:ext cx="2416003" cy="3838810"/>
                <a:chOff x="1973685" y="2280500"/>
                <a:chExt cx="2416003" cy="383881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D48BEA9D-FF2A-4EF7-8304-690B1A01487D}"/>
                    </a:ext>
                  </a:extLst>
                </p:cNvPr>
                <p:cNvGrpSpPr/>
                <p:nvPr/>
              </p:nvGrpSpPr>
              <p:grpSpPr>
                <a:xfrm>
                  <a:off x="2374908" y="3008338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73A721A-77E7-4B2E-B329-A01D3AB670B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DACB3A9-6097-4B84-870C-26730DCC6A86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15</a:t>
                    </a:r>
                    <a:endParaRPr lang="en-IN" sz="1200" b="1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E746BAE-3C03-4B63-A656-127E84B77EEC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e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1BF8A2DC-F067-411E-83E2-414CE549F16F}"/>
                    </a:ext>
                  </a:extLst>
                </p:cNvPr>
                <p:cNvGrpSpPr/>
                <p:nvPr/>
              </p:nvGrpSpPr>
              <p:grpSpPr>
                <a:xfrm>
                  <a:off x="1973685" y="3053488"/>
                  <a:ext cx="2416003" cy="3065822"/>
                  <a:chOff x="2108121" y="2917824"/>
                  <a:chExt cx="2416003" cy="3065822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25D54460-8732-43E1-BFEE-1E42D6AA577A}"/>
                      </a:ext>
                    </a:extLst>
                  </p:cNvPr>
                  <p:cNvGrpSpPr/>
                  <p:nvPr/>
                </p:nvGrpSpPr>
                <p:grpSpPr>
                  <a:xfrm>
                    <a:off x="4020068" y="3686559"/>
                    <a:ext cx="504056" cy="682419"/>
                    <a:chOff x="1295636" y="3107466"/>
                    <a:chExt cx="504056" cy="682419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2714E77A-F7FD-403E-8C52-CD2569E0C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200" b="1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D59BCCC-5100-459C-AC99-C59ECC6231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10</a:t>
                      </a:r>
                      <a:endParaRPr lang="en-IN" sz="1200" b="1" dirty="0"/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249B41D8-A7CC-43A3-AE88-758185DCD0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39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a</a:t>
                      </a:r>
                      <a:endParaRPr lang="en-IN" sz="1200" b="1" dirty="0"/>
                    </a:p>
                  </p:txBody>
                </p:sp>
              </p:grpSp>
              <p:grpSp>
                <p:nvGrpSpPr>
                  <p:cNvPr id="71681" name="Group 71680">
                    <a:extLst>
                      <a:ext uri="{FF2B5EF4-FFF2-40B4-BE49-F238E27FC236}">
                        <a16:creationId xmlns:a16="http://schemas.microsoft.com/office/drawing/2014/main" id="{8C150774-DA56-4AAF-9E6F-618EF8D96E37}"/>
                      </a:ext>
                    </a:extLst>
                  </p:cNvPr>
                  <p:cNvGrpSpPr/>
                  <p:nvPr/>
                </p:nvGrpSpPr>
                <p:grpSpPr>
                  <a:xfrm>
                    <a:off x="2108121" y="3692113"/>
                    <a:ext cx="1886230" cy="2291533"/>
                    <a:chOff x="2058276" y="2910703"/>
                    <a:chExt cx="1886230" cy="2291533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E47290F1-A2C7-4AED-AB6C-D708CBED38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40450" y="3709931"/>
                      <a:ext cx="504056" cy="682419"/>
                      <a:chOff x="1295636" y="3107466"/>
                      <a:chExt cx="504056" cy="682419"/>
                    </a:xfrm>
                  </p:grpSpPr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12ACEA22-C9BE-448D-80EF-681CA9FF3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200" b="1" dirty="0"/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333059F8-6BE1-4BDF-B310-A2BBE63FF6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 4</a:t>
                        </a:r>
                        <a:endParaRPr lang="en-IN" sz="1200" b="1" dirty="0"/>
                      </a:p>
                    </p:txBody>
                  </p: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2872E36F-B4DA-4B7B-8B8A-829537ED81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39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u</a:t>
                        </a:r>
                        <a:endParaRPr lang="en-IN" sz="1200" b="1" dirty="0"/>
                      </a:p>
                    </p:txBody>
                  </p:sp>
                </p:grpSp>
                <p:grpSp>
                  <p:nvGrpSpPr>
                    <p:cNvPr id="71680" name="Group 71679">
                      <a:extLst>
                        <a:ext uri="{FF2B5EF4-FFF2-40B4-BE49-F238E27FC236}">
                          <a16:creationId xmlns:a16="http://schemas.microsoft.com/office/drawing/2014/main" id="{7B7E18D3-DCB3-4C78-AFE1-13A2DD718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8276" y="3709931"/>
                      <a:ext cx="1299508" cy="1492305"/>
                      <a:chOff x="1943708" y="2785590"/>
                      <a:chExt cx="1299508" cy="1492305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0E664F07-0AEB-449C-9D2B-A117510E04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708" y="3595476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6" name="Oval 5">
                          <a:extLst>
                            <a:ext uri="{FF2B5EF4-FFF2-40B4-BE49-F238E27FC236}">
                              <a16:creationId xmlns:a16="http://schemas.microsoft.com/office/drawing/2014/main" id="{76B18958-968D-4991-964E-575E5D8913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A8C90B5F-7B54-42C3-9733-89091CE3076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1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2EDDD91-B72E-4CAB-A6A1-583058989D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t</a:t>
                          </a:r>
                          <a:endParaRPr lang="en-IN" sz="1200" b="1" dirty="0"/>
                        </a:p>
                      </p:txBody>
                    </p:sp>
                  </p:grp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FC975673-D62E-4328-84F1-4C5FA9D77B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39160" y="3595476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13" name="Oval 12">
                          <a:extLst>
                            <a:ext uri="{FF2B5EF4-FFF2-40B4-BE49-F238E27FC236}">
                              <a16:creationId xmlns:a16="http://schemas.microsoft.com/office/drawing/2014/main" id="{4A846424-9F02-42E0-A4C8-93CE337AA4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670C2A2D-9256-4C01-86CF-5F357A33A0F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3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43E70D71-6602-43EC-9B6A-41B9D152EF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o</a:t>
                          </a:r>
                          <a:endParaRPr lang="en-IN" sz="1200" b="1" dirty="0"/>
                        </a:p>
                      </p:txBody>
                    </p:sp>
                  </p:grpSp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C3ADD198-0EB4-4CC0-B112-FD08B22D7D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84624" y="2785590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41" name="Oval 40">
                          <a:extLst>
                            <a:ext uri="{FF2B5EF4-FFF2-40B4-BE49-F238E27FC236}">
                              <a16:creationId xmlns:a16="http://schemas.microsoft.com/office/drawing/2014/main" id="{4B50BD5F-5C19-4847-9B27-A535CD300A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3BF4AD8B-952E-4369-BA50-9F0F79CA20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4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D4A13EB9-7620-4523-AA2F-FD3918B29C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endParaRPr lang="en-IN" sz="1200" b="1" dirty="0"/>
                        </a:p>
                      </p:txBody>
                    </p:sp>
                  </p:grpSp>
                  <p:cxnSp>
                    <p:nvCxnSpPr>
                      <p:cNvPr id="3" name="Straight Connector 2">
                        <a:extLst>
                          <a:ext uri="{FF2B5EF4-FFF2-40B4-BE49-F238E27FC236}">
                            <a16:creationId xmlns:a16="http://schemas.microsoft.com/office/drawing/2014/main" id="{C1EBC44B-1228-45CF-BF36-5AB3A0E859C8}"/>
                          </a:ext>
                        </a:extLst>
                      </p:cNvPr>
                      <p:cNvCxnSpPr>
                        <a:endCxn id="8" idx="0"/>
                      </p:cNvCxnSpPr>
                      <p:nvPr/>
                    </p:nvCxnSpPr>
                    <p:spPr>
                      <a:xfrm flipH="1">
                        <a:off x="2195737" y="3113560"/>
                        <a:ext cx="252026" cy="481916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Connector 43">
                        <a:extLst>
                          <a:ext uri="{FF2B5EF4-FFF2-40B4-BE49-F238E27FC236}">
                            <a16:creationId xmlns:a16="http://schemas.microsoft.com/office/drawing/2014/main" id="{1BE317CA-F1BC-4FE2-ADF2-25B4D305005E}"/>
                          </a:ext>
                        </a:extLst>
                      </p:cNvPr>
                      <p:cNvCxnSpPr>
                        <a:cxnSpLocks/>
                        <a:endCxn id="14" idx="0"/>
                      </p:cNvCxnSpPr>
                      <p:nvPr/>
                    </p:nvCxnSpPr>
                    <p:spPr>
                      <a:xfrm>
                        <a:off x="2782400" y="3122136"/>
                        <a:ext cx="208789" cy="47334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B2B30D34-2804-4650-BA5E-004F5637BF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8438" y="2910703"/>
                      <a:ext cx="504056" cy="393542"/>
                      <a:chOff x="1295636" y="3107466"/>
                      <a:chExt cx="504056" cy="393542"/>
                    </a:xfrm>
                  </p:grpSpPr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42236DB3-62DA-4CA4-A656-8BB8439F43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200" b="1" dirty="0"/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3AB18A6-9F0D-4298-B376-45B15333B1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 8</a:t>
                        </a:r>
                        <a:endParaRPr lang="en-IN" sz="1200" b="1" dirty="0"/>
                      </a:p>
                    </p:txBody>
                  </p:sp>
                </p:grp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FECE2D2A-588D-4270-B536-9112F169C4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57784" y="3247249"/>
                      <a:ext cx="208788" cy="47334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F20F2CE-1145-45E0-879B-0D0B443634B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67314" y="3245632"/>
                      <a:ext cx="252028" cy="48191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6BC35FD1-DFDA-41B3-858C-E27CA38CFAFC}"/>
                      </a:ext>
                    </a:extLst>
                  </p:cNvPr>
                  <p:cNvGrpSpPr/>
                  <p:nvPr/>
                </p:nvGrpSpPr>
                <p:grpSpPr>
                  <a:xfrm>
                    <a:off x="3510397" y="2917824"/>
                    <a:ext cx="504056" cy="393542"/>
                    <a:chOff x="1295636" y="3107466"/>
                    <a:chExt cx="504056" cy="393542"/>
                  </a:xfrm>
                </p:grpSpPr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3E9D0B7-690C-462B-B24F-AA498E04D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200" b="1" dirty="0"/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9EC1BA63-21D7-492D-8FE1-AFFB3513DC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18</a:t>
                      </a:r>
                      <a:endParaRPr lang="en-IN" sz="1200" b="1" dirty="0"/>
                    </a:p>
                  </p:txBody>
                </p:sp>
              </p:grp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0D5D226-F6B0-4D82-8906-042601C181D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290453" y="3207344"/>
                    <a:ext cx="252028" cy="48191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D62924B-8B9F-4779-8383-2FC997E7D7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6009" y="3214297"/>
                    <a:ext cx="208788" cy="47334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304F6D1-A77F-4D37-A8D3-EB79D6BD0D87}"/>
                    </a:ext>
                  </a:extLst>
                </p:cNvPr>
                <p:cNvGrpSpPr/>
                <p:nvPr/>
              </p:nvGrpSpPr>
              <p:grpSpPr>
                <a:xfrm>
                  <a:off x="2947661" y="2280500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585AE15F-086A-4AF8-8782-44BEB1902B6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B73E478-4A57-46F1-B161-D8F7B97F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33</a:t>
                    </a:r>
                    <a:endParaRPr lang="en-IN" sz="1200" b="1" dirty="0"/>
                  </a:p>
                </p:txBody>
              </p:sp>
            </p:grp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AA8B09B-5A96-4501-AE28-A50A658858F0}"/>
                    </a:ext>
                  </a:extLst>
                </p:cNvPr>
                <p:cNvCxnSpPr/>
                <p:nvPr/>
              </p:nvCxnSpPr>
              <p:spPr>
                <a:xfrm flipH="1">
                  <a:off x="2728730" y="2571375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6DF1F20-0104-445E-8AB1-05EEBAE87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4782" y="2619481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4C3B065-14EB-4894-8522-71B39DA433D1}"/>
                  </a:ext>
                </a:extLst>
              </p:cNvPr>
              <p:cNvGrpSpPr/>
              <p:nvPr/>
            </p:nvGrpSpPr>
            <p:grpSpPr>
              <a:xfrm>
                <a:off x="4145959" y="1824410"/>
                <a:ext cx="504056" cy="393542"/>
                <a:chOff x="1295636" y="3107466"/>
                <a:chExt cx="504056" cy="39354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96AD676-A0CE-4ECD-8B78-B942C10FEF15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C616AA1-C6B7-4023-9205-FAF30A3FAEE8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765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58</a:t>
                  </a:r>
                  <a:endParaRPr lang="en-IN" sz="1200" b="1" dirty="0"/>
                </a:p>
              </p:txBody>
            </p: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BF07540-3AF6-40A7-AABD-FE42AC284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2112" y="2080334"/>
                <a:ext cx="542743" cy="3972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4BDAC45-DD1F-41EB-9CF5-474AE3085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642" y="2100815"/>
                <a:ext cx="432527" cy="3393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CF0A97-4586-4987-968F-5B9BB4501CC4}"/>
                </a:ext>
              </a:extLst>
            </p:cNvPr>
            <p:cNvSpPr txBox="1"/>
            <p:nvPr/>
          </p:nvSpPr>
          <p:spPr>
            <a:xfrm>
              <a:off x="3066961" y="224288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E9B167-4D9D-48DD-90D4-1F2AF0CBFE72}"/>
                </a:ext>
              </a:extLst>
            </p:cNvPr>
            <p:cNvSpPr txBox="1"/>
            <p:nvPr/>
          </p:nvSpPr>
          <p:spPr>
            <a:xfrm>
              <a:off x="3922671" y="2878410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21A2C3-090B-4EBA-8344-F2F25D5A2CD0}"/>
                </a:ext>
              </a:extLst>
            </p:cNvPr>
            <p:cNvSpPr txBox="1"/>
            <p:nvPr/>
          </p:nvSpPr>
          <p:spPr>
            <a:xfrm>
              <a:off x="2384148" y="2953328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986087-D191-4AA6-96AF-385623BAAF2A}"/>
                </a:ext>
              </a:extLst>
            </p:cNvPr>
            <p:cNvSpPr txBox="1"/>
            <p:nvPr/>
          </p:nvSpPr>
          <p:spPr>
            <a:xfrm>
              <a:off x="4302487" y="3614921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00B285-2880-4E5E-97C4-5B14CA95CD63}"/>
                </a:ext>
              </a:extLst>
            </p:cNvPr>
            <p:cNvSpPr txBox="1"/>
            <p:nvPr/>
          </p:nvSpPr>
          <p:spPr>
            <a:xfrm>
              <a:off x="3496326" y="5046741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02DFCBC-5E71-49EB-A6FA-88813751FD2C}"/>
                </a:ext>
              </a:extLst>
            </p:cNvPr>
            <p:cNvSpPr txBox="1"/>
            <p:nvPr/>
          </p:nvSpPr>
          <p:spPr>
            <a:xfrm>
              <a:off x="3881889" y="430697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6533EF-3868-4899-B2B9-1A770E3F3A81}"/>
                </a:ext>
              </a:extLst>
            </p:cNvPr>
            <p:cNvSpPr txBox="1"/>
            <p:nvPr/>
          </p:nvSpPr>
          <p:spPr>
            <a:xfrm>
              <a:off x="4148130" y="2236138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14330A-6F95-4B74-8800-406B34044531}"/>
                </a:ext>
              </a:extLst>
            </p:cNvPr>
            <p:cNvSpPr txBox="1"/>
            <p:nvPr/>
          </p:nvSpPr>
          <p:spPr>
            <a:xfrm>
              <a:off x="4773168" y="2903164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6263B6-275A-4BC5-99F6-BBB115A98EE5}"/>
                </a:ext>
              </a:extLst>
            </p:cNvPr>
            <p:cNvSpPr txBox="1"/>
            <p:nvPr/>
          </p:nvSpPr>
          <p:spPr>
            <a:xfrm>
              <a:off x="5146820" y="3572755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5177E1-C6D8-491D-89F1-C4F00105ECD0}"/>
                </a:ext>
              </a:extLst>
            </p:cNvPr>
            <p:cNvSpPr txBox="1"/>
            <p:nvPr/>
          </p:nvSpPr>
          <p:spPr>
            <a:xfrm>
              <a:off x="4668006" y="429405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E1AA45E-DB77-41F1-9D62-D0008A7DFBDF}"/>
                </a:ext>
              </a:extLst>
            </p:cNvPr>
            <p:cNvSpPr txBox="1"/>
            <p:nvPr/>
          </p:nvSpPr>
          <p:spPr>
            <a:xfrm>
              <a:off x="4294977" y="505334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1ECAD13-A1AD-4AA0-8BDE-6A5EC3D41DA3}"/>
              </a:ext>
            </a:extLst>
          </p:cNvPr>
          <p:cNvSpPr txBox="1"/>
          <p:nvPr/>
        </p:nvSpPr>
        <p:spPr>
          <a:xfrm>
            <a:off x="3839078" y="1519433"/>
            <a:ext cx="4362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1: </a:t>
            </a:r>
            <a:r>
              <a:rPr lang="en-US" altLang="en-US" sz="1600" dirty="0">
                <a:solidFill>
                  <a:srgbClr val="080808"/>
                </a:solidFill>
              </a:rPr>
              <a:t>Huffman Code for each character.</a:t>
            </a:r>
            <a:endParaRPr lang="en-IN" sz="1600" dirty="0"/>
          </a:p>
        </p:txBody>
      </p:sp>
      <p:graphicFrame>
        <p:nvGraphicFramePr>
          <p:cNvPr id="71684" name="Table 71684">
            <a:extLst>
              <a:ext uri="{FF2B5EF4-FFF2-40B4-BE49-F238E27FC236}">
                <a16:creationId xmlns:a16="http://schemas.microsoft.com/office/drawing/2014/main" id="{4367563A-E059-47E2-B453-2300F5A74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18808"/>
              </p:ext>
            </p:extLst>
          </p:nvPr>
        </p:nvGraphicFramePr>
        <p:xfrm>
          <a:off x="4240381" y="1942111"/>
          <a:ext cx="420044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73220016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22580687"/>
                    </a:ext>
                  </a:extLst>
                </a:gridCol>
                <a:gridCol w="1680164">
                  <a:extLst>
                    <a:ext uri="{9D8B030D-6E8A-4147-A177-3AD203B41FA5}">
                      <a16:colId xmlns:a16="http://schemas.microsoft.com/office/drawing/2014/main" val="4028174017"/>
                    </a:ext>
                  </a:extLst>
                </a:gridCol>
              </a:tblGrid>
              <a:tr h="2288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Characters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Frequencies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Huffman Code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14788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46527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599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12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36992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01044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7640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13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04422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368427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454F9F1C-F2B5-48A6-81B4-A45BAFC1EF6C}"/>
              </a:ext>
            </a:extLst>
          </p:cNvPr>
          <p:cNvSpPr txBox="1"/>
          <p:nvPr/>
        </p:nvSpPr>
        <p:spPr>
          <a:xfrm>
            <a:off x="1817684" y="2961463"/>
            <a:ext cx="34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9169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658238" y="5509353"/>
            <a:ext cx="168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Huffman Tree</a:t>
            </a:r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1B2F9F-971B-4584-A925-906D87198DC3}"/>
              </a:ext>
            </a:extLst>
          </p:cNvPr>
          <p:cNvGrpSpPr/>
          <p:nvPr/>
        </p:nvGrpSpPr>
        <p:grpSpPr>
          <a:xfrm>
            <a:off x="1115616" y="2263654"/>
            <a:ext cx="2876793" cy="3245699"/>
            <a:chOff x="2343279" y="2132856"/>
            <a:chExt cx="3329798" cy="398741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49C19D-6911-4290-8CFD-BCAFFB0C1336}"/>
                </a:ext>
              </a:extLst>
            </p:cNvPr>
            <p:cNvGrpSpPr/>
            <p:nvPr/>
          </p:nvGrpSpPr>
          <p:grpSpPr>
            <a:xfrm>
              <a:off x="2343279" y="2132856"/>
              <a:ext cx="3329798" cy="3987413"/>
              <a:chOff x="2754370" y="1824410"/>
              <a:chExt cx="3639527" cy="441264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E13695-13DA-4506-B082-83900AF42E53}"/>
                  </a:ext>
                </a:extLst>
              </p:cNvPr>
              <p:cNvGrpSpPr/>
              <p:nvPr/>
            </p:nvGrpSpPr>
            <p:grpSpPr>
              <a:xfrm>
                <a:off x="2754370" y="2409776"/>
                <a:ext cx="1311749" cy="1529767"/>
                <a:chOff x="2357080" y="2679801"/>
                <a:chExt cx="1311749" cy="152976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E55A0B8-CD11-49EF-82A6-239DC324DABF}"/>
                    </a:ext>
                  </a:extLst>
                </p:cNvPr>
                <p:cNvGrpSpPr/>
                <p:nvPr/>
              </p:nvGrpSpPr>
              <p:grpSpPr>
                <a:xfrm>
                  <a:off x="3164773" y="3527149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43854892-38AD-4083-94EA-154851E0D5AF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3DB99E0-6CD0-4ED4-AC95-10EE7B12A1E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13</a:t>
                    </a:r>
                    <a:endParaRPr lang="en-IN" sz="1200" b="1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0AE3881-1A3C-4243-89C7-92BA15155E23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s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8EF2EC7-EEA7-454E-95A5-4F0887E9030C}"/>
                    </a:ext>
                  </a:extLst>
                </p:cNvPr>
                <p:cNvGrpSpPr/>
                <p:nvPr/>
              </p:nvGrpSpPr>
              <p:grpSpPr>
                <a:xfrm>
                  <a:off x="2357080" y="3498706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1A19DDE-06C8-466C-B734-1DAC861025AE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45AC20D-A1C6-4C5E-B04B-008BBC0B84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12</a:t>
                    </a:r>
                    <a:endParaRPr lang="en-IN" sz="1200" b="1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C608887-7DA5-4ED1-899B-A5339EAF2116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err="1"/>
                      <a:t>i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AF6AEE26-52D6-4CFC-AD7F-83C45B02B14F}"/>
                    </a:ext>
                  </a:extLst>
                </p:cNvPr>
                <p:cNvGrpSpPr/>
                <p:nvPr/>
              </p:nvGrpSpPr>
              <p:grpSpPr>
                <a:xfrm>
                  <a:off x="2865980" y="2679801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F04CB7FF-6A25-45B4-A1BA-189FE003AF1D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CA7A4630-BE9B-437A-A1D2-477E5139F647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25</a:t>
                    </a:r>
                    <a:endParaRPr lang="en-IN" sz="1200" b="1" dirty="0"/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83F5AB6-65C7-4607-815B-F3F822D37B24}"/>
                    </a:ext>
                  </a:extLst>
                </p:cNvPr>
                <p:cNvCxnSpPr/>
                <p:nvPr/>
              </p:nvCxnSpPr>
              <p:spPr>
                <a:xfrm flipH="1">
                  <a:off x="2680146" y="3016790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7BC54D1-9F9A-4558-B7C2-BFB0C56B1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6873" y="3063914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9B54FD4-4B7A-4709-9A7E-0D7A75485555}"/>
                  </a:ext>
                </a:extLst>
              </p:cNvPr>
              <p:cNvGrpSpPr/>
              <p:nvPr/>
            </p:nvGrpSpPr>
            <p:grpSpPr>
              <a:xfrm>
                <a:off x="3977894" y="2398240"/>
                <a:ext cx="2416003" cy="3838810"/>
                <a:chOff x="1973685" y="2280500"/>
                <a:chExt cx="2416003" cy="383881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D48BEA9D-FF2A-4EF7-8304-690B1A01487D}"/>
                    </a:ext>
                  </a:extLst>
                </p:cNvPr>
                <p:cNvGrpSpPr/>
                <p:nvPr/>
              </p:nvGrpSpPr>
              <p:grpSpPr>
                <a:xfrm>
                  <a:off x="2374908" y="3008338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73A721A-77E7-4B2E-B329-A01D3AB670B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DACB3A9-6097-4B84-870C-26730DCC6A86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15</a:t>
                    </a:r>
                    <a:endParaRPr lang="en-IN" sz="1200" b="1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E746BAE-3C03-4B63-A656-127E84B77EEC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e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1BF8A2DC-F067-411E-83E2-414CE549F16F}"/>
                    </a:ext>
                  </a:extLst>
                </p:cNvPr>
                <p:cNvGrpSpPr/>
                <p:nvPr/>
              </p:nvGrpSpPr>
              <p:grpSpPr>
                <a:xfrm>
                  <a:off x="1973685" y="3053488"/>
                  <a:ext cx="2416003" cy="3065822"/>
                  <a:chOff x="2108121" y="2917824"/>
                  <a:chExt cx="2416003" cy="3065822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25D54460-8732-43E1-BFEE-1E42D6AA577A}"/>
                      </a:ext>
                    </a:extLst>
                  </p:cNvPr>
                  <p:cNvGrpSpPr/>
                  <p:nvPr/>
                </p:nvGrpSpPr>
                <p:grpSpPr>
                  <a:xfrm>
                    <a:off x="4020068" y="3686559"/>
                    <a:ext cx="504056" cy="682419"/>
                    <a:chOff x="1295636" y="3107466"/>
                    <a:chExt cx="504056" cy="682419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2714E77A-F7FD-403E-8C52-CD2569E0C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200" b="1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D59BCCC-5100-459C-AC99-C59ECC6231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10</a:t>
                      </a:r>
                      <a:endParaRPr lang="en-IN" sz="1200" b="1" dirty="0"/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249B41D8-A7CC-43A3-AE88-758185DCD0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39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a</a:t>
                      </a:r>
                      <a:endParaRPr lang="en-IN" sz="1200" b="1" dirty="0"/>
                    </a:p>
                  </p:txBody>
                </p:sp>
              </p:grpSp>
              <p:grpSp>
                <p:nvGrpSpPr>
                  <p:cNvPr id="71681" name="Group 71680">
                    <a:extLst>
                      <a:ext uri="{FF2B5EF4-FFF2-40B4-BE49-F238E27FC236}">
                        <a16:creationId xmlns:a16="http://schemas.microsoft.com/office/drawing/2014/main" id="{8C150774-DA56-4AAF-9E6F-618EF8D96E37}"/>
                      </a:ext>
                    </a:extLst>
                  </p:cNvPr>
                  <p:cNvGrpSpPr/>
                  <p:nvPr/>
                </p:nvGrpSpPr>
                <p:grpSpPr>
                  <a:xfrm>
                    <a:off x="2108121" y="3692113"/>
                    <a:ext cx="1886230" cy="2291533"/>
                    <a:chOff x="2058276" y="2910703"/>
                    <a:chExt cx="1886230" cy="2291533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E47290F1-A2C7-4AED-AB6C-D708CBED38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40450" y="3709931"/>
                      <a:ext cx="504056" cy="682419"/>
                      <a:chOff x="1295636" y="3107466"/>
                      <a:chExt cx="504056" cy="682419"/>
                    </a:xfrm>
                  </p:grpSpPr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12ACEA22-C9BE-448D-80EF-681CA9FF3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200" b="1" dirty="0"/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333059F8-6BE1-4BDF-B310-A2BBE63FF6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 4</a:t>
                        </a:r>
                        <a:endParaRPr lang="en-IN" sz="1200" b="1" dirty="0"/>
                      </a:p>
                    </p:txBody>
                  </p: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2872E36F-B4DA-4B7B-8B8A-829537ED81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39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u</a:t>
                        </a:r>
                        <a:endParaRPr lang="en-IN" sz="1200" b="1" dirty="0"/>
                      </a:p>
                    </p:txBody>
                  </p:sp>
                </p:grpSp>
                <p:grpSp>
                  <p:nvGrpSpPr>
                    <p:cNvPr id="71680" name="Group 71679">
                      <a:extLst>
                        <a:ext uri="{FF2B5EF4-FFF2-40B4-BE49-F238E27FC236}">
                          <a16:creationId xmlns:a16="http://schemas.microsoft.com/office/drawing/2014/main" id="{7B7E18D3-DCB3-4C78-AFE1-13A2DD718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8276" y="3709931"/>
                      <a:ext cx="1299508" cy="1492305"/>
                      <a:chOff x="1943708" y="2785590"/>
                      <a:chExt cx="1299508" cy="1492305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0E664F07-0AEB-449C-9D2B-A117510E04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708" y="3595476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6" name="Oval 5">
                          <a:extLst>
                            <a:ext uri="{FF2B5EF4-FFF2-40B4-BE49-F238E27FC236}">
                              <a16:creationId xmlns:a16="http://schemas.microsoft.com/office/drawing/2014/main" id="{76B18958-968D-4991-964E-575E5D8913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A8C90B5F-7B54-42C3-9733-89091CE3076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1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2EDDD91-B72E-4CAB-A6A1-583058989D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t</a:t>
                          </a:r>
                          <a:endParaRPr lang="en-IN" sz="1200" b="1" dirty="0"/>
                        </a:p>
                      </p:txBody>
                    </p:sp>
                  </p:grp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FC975673-D62E-4328-84F1-4C5FA9D77B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39160" y="3595476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13" name="Oval 12">
                          <a:extLst>
                            <a:ext uri="{FF2B5EF4-FFF2-40B4-BE49-F238E27FC236}">
                              <a16:creationId xmlns:a16="http://schemas.microsoft.com/office/drawing/2014/main" id="{4A846424-9F02-42E0-A4C8-93CE337AA4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670C2A2D-9256-4C01-86CF-5F357A33A0F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3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43E70D71-6602-43EC-9B6A-41B9D152EF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o</a:t>
                          </a:r>
                          <a:endParaRPr lang="en-IN" sz="1200" b="1" dirty="0"/>
                        </a:p>
                      </p:txBody>
                    </p:sp>
                  </p:grpSp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C3ADD198-0EB4-4CC0-B112-FD08B22D7D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84624" y="2785590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41" name="Oval 40">
                          <a:extLst>
                            <a:ext uri="{FF2B5EF4-FFF2-40B4-BE49-F238E27FC236}">
                              <a16:creationId xmlns:a16="http://schemas.microsoft.com/office/drawing/2014/main" id="{4B50BD5F-5C19-4847-9B27-A535CD300A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3BF4AD8B-952E-4369-BA50-9F0F79CA20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4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D4A13EB9-7620-4523-AA2F-FD3918B29C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endParaRPr lang="en-IN" sz="1200" b="1" dirty="0"/>
                        </a:p>
                      </p:txBody>
                    </p:sp>
                  </p:grpSp>
                  <p:cxnSp>
                    <p:nvCxnSpPr>
                      <p:cNvPr id="3" name="Straight Connector 2">
                        <a:extLst>
                          <a:ext uri="{FF2B5EF4-FFF2-40B4-BE49-F238E27FC236}">
                            <a16:creationId xmlns:a16="http://schemas.microsoft.com/office/drawing/2014/main" id="{C1EBC44B-1228-45CF-BF36-5AB3A0E859C8}"/>
                          </a:ext>
                        </a:extLst>
                      </p:cNvPr>
                      <p:cNvCxnSpPr>
                        <a:endCxn id="8" idx="0"/>
                      </p:cNvCxnSpPr>
                      <p:nvPr/>
                    </p:nvCxnSpPr>
                    <p:spPr>
                      <a:xfrm flipH="1">
                        <a:off x="2195737" y="3113560"/>
                        <a:ext cx="252026" cy="481916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Connector 43">
                        <a:extLst>
                          <a:ext uri="{FF2B5EF4-FFF2-40B4-BE49-F238E27FC236}">
                            <a16:creationId xmlns:a16="http://schemas.microsoft.com/office/drawing/2014/main" id="{1BE317CA-F1BC-4FE2-ADF2-25B4D305005E}"/>
                          </a:ext>
                        </a:extLst>
                      </p:cNvPr>
                      <p:cNvCxnSpPr>
                        <a:cxnSpLocks/>
                        <a:endCxn id="14" idx="0"/>
                      </p:cNvCxnSpPr>
                      <p:nvPr/>
                    </p:nvCxnSpPr>
                    <p:spPr>
                      <a:xfrm>
                        <a:off x="2782400" y="3122136"/>
                        <a:ext cx="208789" cy="47334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B2B30D34-2804-4650-BA5E-004F5637BF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8438" y="2910703"/>
                      <a:ext cx="504056" cy="393542"/>
                      <a:chOff x="1295636" y="3107466"/>
                      <a:chExt cx="504056" cy="393542"/>
                    </a:xfrm>
                  </p:grpSpPr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42236DB3-62DA-4CA4-A656-8BB8439F43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200" b="1" dirty="0"/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3AB18A6-9F0D-4298-B376-45B15333B1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 8</a:t>
                        </a:r>
                        <a:endParaRPr lang="en-IN" sz="1200" b="1" dirty="0"/>
                      </a:p>
                    </p:txBody>
                  </p:sp>
                </p:grp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FECE2D2A-588D-4270-B536-9112F169C4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57784" y="3247249"/>
                      <a:ext cx="208788" cy="47334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F20F2CE-1145-45E0-879B-0D0B443634B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67314" y="3245632"/>
                      <a:ext cx="252028" cy="48191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6BC35FD1-DFDA-41B3-858C-E27CA38CFAFC}"/>
                      </a:ext>
                    </a:extLst>
                  </p:cNvPr>
                  <p:cNvGrpSpPr/>
                  <p:nvPr/>
                </p:nvGrpSpPr>
                <p:grpSpPr>
                  <a:xfrm>
                    <a:off x="3510397" y="2917824"/>
                    <a:ext cx="504056" cy="393542"/>
                    <a:chOff x="1295636" y="3107466"/>
                    <a:chExt cx="504056" cy="393542"/>
                  </a:xfrm>
                </p:grpSpPr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3E9D0B7-690C-462B-B24F-AA498E04D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200" b="1" dirty="0"/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9EC1BA63-21D7-492D-8FE1-AFFB3513DC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18</a:t>
                      </a:r>
                      <a:endParaRPr lang="en-IN" sz="1200" b="1" dirty="0"/>
                    </a:p>
                  </p:txBody>
                </p:sp>
              </p:grp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0D5D226-F6B0-4D82-8906-042601C181D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290453" y="3207344"/>
                    <a:ext cx="252028" cy="48191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D62924B-8B9F-4779-8383-2FC997E7D7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6009" y="3214297"/>
                    <a:ext cx="208788" cy="47334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304F6D1-A77F-4D37-A8D3-EB79D6BD0D87}"/>
                    </a:ext>
                  </a:extLst>
                </p:cNvPr>
                <p:cNvGrpSpPr/>
                <p:nvPr/>
              </p:nvGrpSpPr>
              <p:grpSpPr>
                <a:xfrm>
                  <a:off x="2947661" y="2280500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585AE15F-086A-4AF8-8782-44BEB1902B6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B73E478-4A57-46F1-B161-D8F7B97F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33</a:t>
                    </a:r>
                    <a:endParaRPr lang="en-IN" sz="1200" b="1" dirty="0"/>
                  </a:p>
                </p:txBody>
              </p:sp>
            </p:grp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AA8B09B-5A96-4501-AE28-A50A658858F0}"/>
                    </a:ext>
                  </a:extLst>
                </p:cNvPr>
                <p:cNvCxnSpPr/>
                <p:nvPr/>
              </p:nvCxnSpPr>
              <p:spPr>
                <a:xfrm flipH="1">
                  <a:off x="2728730" y="2571375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6DF1F20-0104-445E-8AB1-05EEBAE87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4782" y="2619481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4C3B065-14EB-4894-8522-71B39DA433D1}"/>
                  </a:ext>
                </a:extLst>
              </p:cNvPr>
              <p:cNvGrpSpPr/>
              <p:nvPr/>
            </p:nvGrpSpPr>
            <p:grpSpPr>
              <a:xfrm>
                <a:off x="4145959" y="1824410"/>
                <a:ext cx="504056" cy="393542"/>
                <a:chOff x="1295636" y="3107466"/>
                <a:chExt cx="504056" cy="39354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96AD676-A0CE-4ECD-8B78-B942C10FEF15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C616AA1-C6B7-4023-9205-FAF30A3FAEE8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765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58</a:t>
                  </a:r>
                  <a:endParaRPr lang="en-IN" sz="1200" b="1" dirty="0"/>
                </a:p>
              </p:txBody>
            </p: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BF07540-3AF6-40A7-AABD-FE42AC284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2112" y="2080334"/>
                <a:ext cx="542743" cy="3972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4BDAC45-DD1F-41EB-9CF5-474AE3085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642" y="2100815"/>
                <a:ext cx="432527" cy="3393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CF0A97-4586-4987-968F-5B9BB4501CC4}"/>
                </a:ext>
              </a:extLst>
            </p:cNvPr>
            <p:cNvSpPr txBox="1"/>
            <p:nvPr/>
          </p:nvSpPr>
          <p:spPr>
            <a:xfrm>
              <a:off x="3066961" y="224288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E9B167-4D9D-48DD-90D4-1F2AF0CBFE72}"/>
                </a:ext>
              </a:extLst>
            </p:cNvPr>
            <p:cNvSpPr txBox="1"/>
            <p:nvPr/>
          </p:nvSpPr>
          <p:spPr>
            <a:xfrm>
              <a:off x="3922671" y="2878410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21A2C3-090B-4EBA-8344-F2F25D5A2CD0}"/>
                </a:ext>
              </a:extLst>
            </p:cNvPr>
            <p:cNvSpPr txBox="1"/>
            <p:nvPr/>
          </p:nvSpPr>
          <p:spPr>
            <a:xfrm>
              <a:off x="2384148" y="2953328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986087-D191-4AA6-96AF-385623BAAF2A}"/>
                </a:ext>
              </a:extLst>
            </p:cNvPr>
            <p:cNvSpPr txBox="1"/>
            <p:nvPr/>
          </p:nvSpPr>
          <p:spPr>
            <a:xfrm>
              <a:off x="4302487" y="3614921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00B285-2880-4E5E-97C4-5B14CA95CD63}"/>
                </a:ext>
              </a:extLst>
            </p:cNvPr>
            <p:cNvSpPr txBox="1"/>
            <p:nvPr/>
          </p:nvSpPr>
          <p:spPr>
            <a:xfrm>
              <a:off x="3496326" y="5046741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02DFCBC-5E71-49EB-A6FA-88813751FD2C}"/>
                </a:ext>
              </a:extLst>
            </p:cNvPr>
            <p:cNvSpPr txBox="1"/>
            <p:nvPr/>
          </p:nvSpPr>
          <p:spPr>
            <a:xfrm>
              <a:off x="3881889" y="430697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6533EF-3868-4899-B2B9-1A770E3F3A81}"/>
                </a:ext>
              </a:extLst>
            </p:cNvPr>
            <p:cNvSpPr txBox="1"/>
            <p:nvPr/>
          </p:nvSpPr>
          <p:spPr>
            <a:xfrm>
              <a:off x="4148130" y="2236138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14330A-6F95-4B74-8800-406B34044531}"/>
                </a:ext>
              </a:extLst>
            </p:cNvPr>
            <p:cNvSpPr txBox="1"/>
            <p:nvPr/>
          </p:nvSpPr>
          <p:spPr>
            <a:xfrm>
              <a:off x="4773168" y="2903164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6263B6-275A-4BC5-99F6-BBB115A98EE5}"/>
                </a:ext>
              </a:extLst>
            </p:cNvPr>
            <p:cNvSpPr txBox="1"/>
            <p:nvPr/>
          </p:nvSpPr>
          <p:spPr>
            <a:xfrm>
              <a:off x="5146820" y="3572755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5177E1-C6D8-491D-89F1-C4F00105ECD0}"/>
                </a:ext>
              </a:extLst>
            </p:cNvPr>
            <p:cNvSpPr txBox="1"/>
            <p:nvPr/>
          </p:nvSpPr>
          <p:spPr>
            <a:xfrm>
              <a:off x="4668006" y="429405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E1AA45E-DB77-41F1-9D62-D0008A7DFBDF}"/>
                </a:ext>
              </a:extLst>
            </p:cNvPr>
            <p:cNvSpPr txBox="1"/>
            <p:nvPr/>
          </p:nvSpPr>
          <p:spPr>
            <a:xfrm>
              <a:off x="4294977" y="505334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1ECAD13-A1AD-4AA0-8BDE-6A5EC3D41DA3}"/>
              </a:ext>
            </a:extLst>
          </p:cNvPr>
          <p:cNvSpPr txBox="1"/>
          <p:nvPr/>
        </p:nvSpPr>
        <p:spPr>
          <a:xfrm>
            <a:off x="3839078" y="1519433"/>
            <a:ext cx="4362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1: </a:t>
            </a:r>
            <a:r>
              <a:rPr lang="en-US" altLang="en-US" sz="1600" dirty="0">
                <a:solidFill>
                  <a:srgbClr val="080808"/>
                </a:solidFill>
              </a:rPr>
              <a:t>Huffman Code for each character.</a:t>
            </a:r>
            <a:endParaRPr lang="en-IN" sz="1600" dirty="0"/>
          </a:p>
        </p:txBody>
      </p:sp>
      <p:graphicFrame>
        <p:nvGraphicFramePr>
          <p:cNvPr id="71684" name="Table 71684">
            <a:extLst>
              <a:ext uri="{FF2B5EF4-FFF2-40B4-BE49-F238E27FC236}">
                <a16:creationId xmlns:a16="http://schemas.microsoft.com/office/drawing/2014/main" id="{4367563A-E059-47E2-B453-2300F5A744E4}"/>
              </a:ext>
            </a:extLst>
          </p:cNvPr>
          <p:cNvGraphicFramePr>
            <a:graphicFrameLocks noGrp="1"/>
          </p:cNvGraphicFramePr>
          <p:nvPr/>
        </p:nvGraphicFramePr>
        <p:xfrm>
          <a:off x="4240381" y="1942111"/>
          <a:ext cx="420044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73220016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22580687"/>
                    </a:ext>
                  </a:extLst>
                </a:gridCol>
                <a:gridCol w="1680164">
                  <a:extLst>
                    <a:ext uri="{9D8B030D-6E8A-4147-A177-3AD203B41FA5}">
                      <a16:colId xmlns:a16="http://schemas.microsoft.com/office/drawing/2014/main" val="4028174017"/>
                    </a:ext>
                  </a:extLst>
                </a:gridCol>
              </a:tblGrid>
              <a:tr h="2288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Characters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Frequencies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Huffman Code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14788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46527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599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12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36992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01044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7640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13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04422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368427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454F9F1C-F2B5-48A6-81B4-A45BAFC1EF6C}"/>
              </a:ext>
            </a:extLst>
          </p:cNvPr>
          <p:cNvSpPr txBox="1"/>
          <p:nvPr/>
        </p:nvSpPr>
        <p:spPr>
          <a:xfrm>
            <a:off x="1817684" y="2961463"/>
            <a:ext cx="34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3B4FF6-D69F-4BC6-B2A1-F7D14C2D183C}"/>
              </a:ext>
            </a:extLst>
          </p:cNvPr>
          <p:cNvSpPr txBox="1"/>
          <p:nvPr/>
        </p:nvSpPr>
        <p:spPr>
          <a:xfrm>
            <a:off x="3902214" y="4721306"/>
            <a:ext cx="4572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0000"/>
                </a:solidFill>
              </a:rPr>
              <a:t>Characters occurring less frequently in the text are assigned the larger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0000"/>
                </a:solidFill>
              </a:rPr>
              <a:t>Characters occurring more frequently in the text are assigned the smaller code.</a:t>
            </a:r>
          </a:p>
        </p:txBody>
      </p:sp>
    </p:spTree>
    <p:extLst>
      <p:ext uri="{BB962C8B-B14F-4D97-AF65-F5344CB8AC3E}">
        <p14:creationId xmlns:p14="http://schemas.microsoft.com/office/powerpoint/2010/main" val="21199182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658238" y="5509353"/>
            <a:ext cx="168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Huffman Tree</a:t>
            </a:r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1B2F9F-971B-4584-A925-906D87198DC3}"/>
              </a:ext>
            </a:extLst>
          </p:cNvPr>
          <p:cNvGrpSpPr/>
          <p:nvPr/>
        </p:nvGrpSpPr>
        <p:grpSpPr>
          <a:xfrm>
            <a:off x="841636" y="2199525"/>
            <a:ext cx="2876793" cy="3245699"/>
            <a:chOff x="2343279" y="2132856"/>
            <a:chExt cx="3329798" cy="398741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49C19D-6911-4290-8CFD-BCAFFB0C1336}"/>
                </a:ext>
              </a:extLst>
            </p:cNvPr>
            <p:cNvGrpSpPr/>
            <p:nvPr/>
          </p:nvGrpSpPr>
          <p:grpSpPr>
            <a:xfrm>
              <a:off x="2343279" y="2132856"/>
              <a:ext cx="3329798" cy="3987413"/>
              <a:chOff x="2754370" y="1824410"/>
              <a:chExt cx="3639527" cy="441264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E13695-13DA-4506-B082-83900AF42E53}"/>
                  </a:ext>
                </a:extLst>
              </p:cNvPr>
              <p:cNvGrpSpPr/>
              <p:nvPr/>
            </p:nvGrpSpPr>
            <p:grpSpPr>
              <a:xfrm>
                <a:off x="2754370" y="2409776"/>
                <a:ext cx="1311749" cy="1529767"/>
                <a:chOff x="2357080" y="2679801"/>
                <a:chExt cx="1311749" cy="152976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E55A0B8-CD11-49EF-82A6-239DC324DABF}"/>
                    </a:ext>
                  </a:extLst>
                </p:cNvPr>
                <p:cNvGrpSpPr/>
                <p:nvPr/>
              </p:nvGrpSpPr>
              <p:grpSpPr>
                <a:xfrm>
                  <a:off x="3164773" y="3527149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43854892-38AD-4083-94EA-154851E0D5AF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3DB99E0-6CD0-4ED4-AC95-10EE7B12A1E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13</a:t>
                    </a:r>
                    <a:endParaRPr lang="en-IN" sz="1200" b="1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0AE3881-1A3C-4243-89C7-92BA15155E23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s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8EF2EC7-EEA7-454E-95A5-4F0887E9030C}"/>
                    </a:ext>
                  </a:extLst>
                </p:cNvPr>
                <p:cNvGrpSpPr/>
                <p:nvPr/>
              </p:nvGrpSpPr>
              <p:grpSpPr>
                <a:xfrm>
                  <a:off x="2357080" y="3498706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1A19DDE-06C8-466C-B734-1DAC861025AE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45AC20D-A1C6-4C5E-B04B-008BBC0B84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12</a:t>
                    </a:r>
                    <a:endParaRPr lang="en-IN" sz="1200" b="1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C608887-7DA5-4ED1-899B-A5339EAF2116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err="1"/>
                      <a:t>i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AF6AEE26-52D6-4CFC-AD7F-83C45B02B14F}"/>
                    </a:ext>
                  </a:extLst>
                </p:cNvPr>
                <p:cNvGrpSpPr/>
                <p:nvPr/>
              </p:nvGrpSpPr>
              <p:grpSpPr>
                <a:xfrm>
                  <a:off x="2865980" y="2679801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F04CB7FF-6A25-45B4-A1BA-189FE003AF1D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CA7A4630-BE9B-437A-A1D2-477E5139F647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25</a:t>
                    </a:r>
                    <a:endParaRPr lang="en-IN" sz="1200" b="1" dirty="0"/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83F5AB6-65C7-4607-815B-F3F822D37B24}"/>
                    </a:ext>
                  </a:extLst>
                </p:cNvPr>
                <p:cNvCxnSpPr/>
                <p:nvPr/>
              </p:nvCxnSpPr>
              <p:spPr>
                <a:xfrm flipH="1">
                  <a:off x="2680146" y="3016790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7BC54D1-9F9A-4558-B7C2-BFB0C56B1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6873" y="3063914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9B54FD4-4B7A-4709-9A7E-0D7A75485555}"/>
                  </a:ext>
                </a:extLst>
              </p:cNvPr>
              <p:cNvGrpSpPr/>
              <p:nvPr/>
            </p:nvGrpSpPr>
            <p:grpSpPr>
              <a:xfrm>
                <a:off x="3977894" y="2398240"/>
                <a:ext cx="2416003" cy="3838810"/>
                <a:chOff x="1973685" y="2280500"/>
                <a:chExt cx="2416003" cy="383881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D48BEA9D-FF2A-4EF7-8304-690B1A01487D}"/>
                    </a:ext>
                  </a:extLst>
                </p:cNvPr>
                <p:cNvGrpSpPr/>
                <p:nvPr/>
              </p:nvGrpSpPr>
              <p:grpSpPr>
                <a:xfrm>
                  <a:off x="2374908" y="3008338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73A721A-77E7-4B2E-B329-A01D3AB670B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DACB3A9-6097-4B84-870C-26730DCC6A86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15</a:t>
                    </a:r>
                    <a:endParaRPr lang="en-IN" sz="1200" b="1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E746BAE-3C03-4B63-A656-127E84B77EEC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e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1BF8A2DC-F067-411E-83E2-414CE549F16F}"/>
                    </a:ext>
                  </a:extLst>
                </p:cNvPr>
                <p:cNvGrpSpPr/>
                <p:nvPr/>
              </p:nvGrpSpPr>
              <p:grpSpPr>
                <a:xfrm>
                  <a:off x="1973685" y="3053488"/>
                  <a:ext cx="2416003" cy="3065822"/>
                  <a:chOff x="2108121" y="2917824"/>
                  <a:chExt cx="2416003" cy="3065822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25D54460-8732-43E1-BFEE-1E42D6AA577A}"/>
                      </a:ext>
                    </a:extLst>
                  </p:cNvPr>
                  <p:cNvGrpSpPr/>
                  <p:nvPr/>
                </p:nvGrpSpPr>
                <p:grpSpPr>
                  <a:xfrm>
                    <a:off x="4020068" y="3686559"/>
                    <a:ext cx="504056" cy="682419"/>
                    <a:chOff x="1295636" y="3107466"/>
                    <a:chExt cx="504056" cy="682419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2714E77A-F7FD-403E-8C52-CD2569E0C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200" b="1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D59BCCC-5100-459C-AC99-C59ECC6231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10</a:t>
                      </a:r>
                      <a:endParaRPr lang="en-IN" sz="1200" b="1" dirty="0"/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249B41D8-A7CC-43A3-AE88-758185DCD0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39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a</a:t>
                      </a:r>
                      <a:endParaRPr lang="en-IN" sz="1200" b="1" dirty="0"/>
                    </a:p>
                  </p:txBody>
                </p:sp>
              </p:grpSp>
              <p:grpSp>
                <p:nvGrpSpPr>
                  <p:cNvPr id="71681" name="Group 71680">
                    <a:extLst>
                      <a:ext uri="{FF2B5EF4-FFF2-40B4-BE49-F238E27FC236}">
                        <a16:creationId xmlns:a16="http://schemas.microsoft.com/office/drawing/2014/main" id="{8C150774-DA56-4AAF-9E6F-618EF8D96E37}"/>
                      </a:ext>
                    </a:extLst>
                  </p:cNvPr>
                  <p:cNvGrpSpPr/>
                  <p:nvPr/>
                </p:nvGrpSpPr>
                <p:grpSpPr>
                  <a:xfrm>
                    <a:off x="2108121" y="3692113"/>
                    <a:ext cx="1886230" cy="2291533"/>
                    <a:chOff x="2058276" y="2910703"/>
                    <a:chExt cx="1886230" cy="2291533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E47290F1-A2C7-4AED-AB6C-D708CBED38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40450" y="3709931"/>
                      <a:ext cx="504056" cy="682419"/>
                      <a:chOff x="1295636" y="3107466"/>
                      <a:chExt cx="504056" cy="682419"/>
                    </a:xfrm>
                  </p:grpSpPr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12ACEA22-C9BE-448D-80EF-681CA9FF3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200" b="1" dirty="0"/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333059F8-6BE1-4BDF-B310-A2BBE63FF6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 4</a:t>
                        </a:r>
                        <a:endParaRPr lang="en-IN" sz="1200" b="1" dirty="0"/>
                      </a:p>
                    </p:txBody>
                  </p: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2872E36F-B4DA-4B7B-8B8A-829537ED81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39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u</a:t>
                        </a:r>
                        <a:endParaRPr lang="en-IN" sz="1200" b="1" dirty="0"/>
                      </a:p>
                    </p:txBody>
                  </p:sp>
                </p:grpSp>
                <p:grpSp>
                  <p:nvGrpSpPr>
                    <p:cNvPr id="71680" name="Group 71679">
                      <a:extLst>
                        <a:ext uri="{FF2B5EF4-FFF2-40B4-BE49-F238E27FC236}">
                          <a16:creationId xmlns:a16="http://schemas.microsoft.com/office/drawing/2014/main" id="{7B7E18D3-DCB3-4C78-AFE1-13A2DD718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8276" y="3709931"/>
                      <a:ext cx="1299508" cy="1492305"/>
                      <a:chOff x="1943708" y="2785590"/>
                      <a:chExt cx="1299508" cy="1492305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0E664F07-0AEB-449C-9D2B-A117510E04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708" y="3595476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6" name="Oval 5">
                          <a:extLst>
                            <a:ext uri="{FF2B5EF4-FFF2-40B4-BE49-F238E27FC236}">
                              <a16:creationId xmlns:a16="http://schemas.microsoft.com/office/drawing/2014/main" id="{76B18958-968D-4991-964E-575E5D8913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A8C90B5F-7B54-42C3-9733-89091CE3076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1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2EDDD91-B72E-4CAB-A6A1-583058989D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t</a:t>
                          </a:r>
                          <a:endParaRPr lang="en-IN" sz="1200" b="1" dirty="0"/>
                        </a:p>
                      </p:txBody>
                    </p:sp>
                  </p:grp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FC975673-D62E-4328-84F1-4C5FA9D77B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39160" y="3595476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13" name="Oval 12">
                          <a:extLst>
                            <a:ext uri="{FF2B5EF4-FFF2-40B4-BE49-F238E27FC236}">
                              <a16:creationId xmlns:a16="http://schemas.microsoft.com/office/drawing/2014/main" id="{4A846424-9F02-42E0-A4C8-93CE337AA4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670C2A2D-9256-4C01-86CF-5F357A33A0F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3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43E70D71-6602-43EC-9B6A-41B9D152EF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o</a:t>
                          </a:r>
                          <a:endParaRPr lang="en-IN" sz="1200" b="1" dirty="0"/>
                        </a:p>
                      </p:txBody>
                    </p:sp>
                  </p:grpSp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C3ADD198-0EB4-4CC0-B112-FD08B22D7D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84624" y="2785590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41" name="Oval 40">
                          <a:extLst>
                            <a:ext uri="{FF2B5EF4-FFF2-40B4-BE49-F238E27FC236}">
                              <a16:creationId xmlns:a16="http://schemas.microsoft.com/office/drawing/2014/main" id="{4B50BD5F-5C19-4847-9B27-A535CD300A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3BF4AD8B-952E-4369-BA50-9F0F79CA20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4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D4A13EB9-7620-4523-AA2F-FD3918B29C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endParaRPr lang="en-IN" sz="1200" b="1" dirty="0"/>
                        </a:p>
                      </p:txBody>
                    </p:sp>
                  </p:grpSp>
                  <p:cxnSp>
                    <p:nvCxnSpPr>
                      <p:cNvPr id="3" name="Straight Connector 2">
                        <a:extLst>
                          <a:ext uri="{FF2B5EF4-FFF2-40B4-BE49-F238E27FC236}">
                            <a16:creationId xmlns:a16="http://schemas.microsoft.com/office/drawing/2014/main" id="{C1EBC44B-1228-45CF-BF36-5AB3A0E859C8}"/>
                          </a:ext>
                        </a:extLst>
                      </p:cNvPr>
                      <p:cNvCxnSpPr>
                        <a:endCxn id="8" idx="0"/>
                      </p:cNvCxnSpPr>
                      <p:nvPr/>
                    </p:nvCxnSpPr>
                    <p:spPr>
                      <a:xfrm flipH="1">
                        <a:off x="2195737" y="3113560"/>
                        <a:ext cx="252026" cy="481916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Connector 43">
                        <a:extLst>
                          <a:ext uri="{FF2B5EF4-FFF2-40B4-BE49-F238E27FC236}">
                            <a16:creationId xmlns:a16="http://schemas.microsoft.com/office/drawing/2014/main" id="{1BE317CA-F1BC-4FE2-ADF2-25B4D305005E}"/>
                          </a:ext>
                        </a:extLst>
                      </p:cNvPr>
                      <p:cNvCxnSpPr>
                        <a:cxnSpLocks/>
                        <a:endCxn id="14" idx="0"/>
                      </p:cNvCxnSpPr>
                      <p:nvPr/>
                    </p:nvCxnSpPr>
                    <p:spPr>
                      <a:xfrm>
                        <a:off x="2782400" y="3122136"/>
                        <a:ext cx="208789" cy="47334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B2B30D34-2804-4650-BA5E-004F5637BF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8438" y="2910703"/>
                      <a:ext cx="504056" cy="393542"/>
                      <a:chOff x="1295636" y="3107466"/>
                      <a:chExt cx="504056" cy="393542"/>
                    </a:xfrm>
                  </p:grpSpPr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42236DB3-62DA-4CA4-A656-8BB8439F43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200" b="1" dirty="0"/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3AB18A6-9F0D-4298-B376-45B15333B1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 8</a:t>
                        </a:r>
                        <a:endParaRPr lang="en-IN" sz="1200" b="1" dirty="0"/>
                      </a:p>
                    </p:txBody>
                  </p:sp>
                </p:grp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FECE2D2A-588D-4270-B536-9112F169C4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57784" y="3247249"/>
                      <a:ext cx="208788" cy="47334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F20F2CE-1145-45E0-879B-0D0B443634B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67314" y="3245632"/>
                      <a:ext cx="252028" cy="48191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6BC35FD1-DFDA-41B3-858C-E27CA38CFAFC}"/>
                      </a:ext>
                    </a:extLst>
                  </p:cNvPr>
                  <p:cNvGrpSpPr/>
                  <p:nvPr/>
                </p:nvGrpSpPr>
                <p:grpSpPr>
                  <a:xfrm>
                    <a:off x="3510397" y="2917824"/>
                    <a:ext cx="504056" cy="393542"/>
                    <a:chOff x="1295636" y="3107466"/>
                    <a:chExt cx="504056" cy="393542"/>
                  </a:xfrm>
                </p:grpSpPr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3E9D0B7-690C-462B-B24F-AA498E04D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200" b="1" dirty="0"/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9EC1BA63-21D7-492D-8FE1-AFFB3513DC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18</a:t>
                      </a:r>
                      <a:endParaRPr lang="en-IN" sz="1200" b="1" dirty="0"/>
                    </a:p>
                  </p:txBody>
                </p:sp>
              </p:grp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0D5D226-F6B0-4D82-8906-042601C181D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290453" y="3207344"/>
                    <a:ext cx="252028" cy="48191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D62924B-8B9F-4779-8383-2FC997E7D7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6009" y="3214297"/>
                    <a:ext cx="208788" cy="47334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304F6D1-A77F-4D37-A8D3-EB79D6BD0D87}"/>
                    </a:ext>
                  </a:extLst>
                </p:cNvPr>
                <p:cNvGrpSpPr/>
                <p:nvPr/>
              </p:nvGrpSpPr>
              <p:grpSpPr>
                <a:xfrm>
                  <a:off x="2947661" y="2280500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585AE15F-086A-4AF8-8782-44BEB1902B6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B73E478-4A57-46F1-B161-D8F7B97F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33</a:t>
                    </a:r>
                    <a:endParaRPr lang="en-IN" sz="1200" b="1" dirty="0"/>
                  </a:p>
                </p:txBody>
              </p:sp>
            </p:grp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AA8B09B-5A96-4501-AE28-A50A658858F0}"/>
                    </a:ext>
                  </a:extLst>
                </p:cNvPr>
                <p:cNvCxnSpPr/>
                <p:nvPr/>
              </p:nvCxnSpPr>
              <p:spPr>
                <a:xfrm flipH="1">
                  <a:off x="2728730" y="2571375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6DF1F20-0104-445E-8AB1-05EEBAE87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4782" y="2619481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4C3B065-14EB-4894-8522-71B39DA433D1}"/>
                  </a:ext>
                </a:extLst>
              </p:cNvPr>
              <p:cNvGrpSpPr/>
              <p:nvPr/>
            </p:nvGrpSpPr>
            <p:grpSpPr>
              <a:xfrm>
                <a:off x="4145959" y="1824410"/>
                <a:ext cx="504056" cy="393542"/>
                <a:chOff x="1295636" y="3107466"/>
                <a:chExt cx="504056" cy="39354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96AD676-A0CE-4ECD-8B78-B942C10FEF15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C616AA1-C6B7-4023-9205-FAF30A3FAEE8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765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58</a:t>
                  </a:r>
                  <a:endParaRPr lang="en-IN" sz="1200" b="1" dirty="0"/>
                </a:p>
              </p:txBody>
            </p: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BF07540-3AF6-40A7-AABD-FE42AC284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2112" y="2080334"/>
                <a:ext cx="542743" cy="3972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4BDAC45-DD1F-41EB-9CF5-474AE3085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642" y="2100815"/>
                <a:ext cx="432527" cy="3393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CF0A97-4586-4987-968F-5B9BB4501CC4}"/>
                </a:ext>
              </a:extLst>
            </p:cNvPr>
            <p:cNvSpPr txBox="1"/>
            <p:nvPr/>
          </p:nvSpPr>
          <p:spPr>
            <a:xfrm>
              <a:off x="3066961" y="224288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E9B167-4D9D-48DD-90D4-1F2AF0CBFE72}"/>
                </a:ext>
              </a:extLst>
            </p:cNvPr>
            <p:cNvSpPr txBox="1"/>
            <p:nvPr/>
          </p:nvSpPr>
          <p:spPr>
            <a:xfrm>
              <a:off x="3922671" y="2878410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21A2C3-090B-4EBA-8344-F2F25D5A2CD0}"/>
                </a:ext>
              </a:extLst>
            </p:cNvPr>
            <p:cNvSpPr txBox="1"/>
            <p:nvPr/>
          </p:nvSpPr>
          <p:spPr>
            <a:xfrm>
              <a:off x="2384148" y="2953328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986087-D191-4AA6-96AF-385623BAAF2A}"/>
                </a:ext>
              </a:extLst>
            </p:cNvPr>
            <p:cNvSpPr txBox="1"/>
            <p:nvPr/>
          </p:nvSpPr>
          <p:spPr>
            <a:xfrm>
              <a:off x="4302487" y="3614921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00B285-2880-4E5E-97C4-5B14CA95CD63}"/>
                </a:ext>
              </a:extLst>
            </p:cNvPr>
            <p:cNvSpPr txBox="1"/>
            <p:nvPr/>
          </p:nvSpPr>
          <p:spPr>
            <a:xfrm>
              <a:off x="3496326" y="5046741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02DFCBC-5E71-49EB-A6FA-88813751FD2C}"/>
                </a:ext>
              </a:extLst>
            </p:cNvPr>
            <p:cNvSpPr txBox="1"/>
            <p:nvPr/>
          </p:nvSpPr>
          <p:spPr>
            <a:xfrm>
              <a:off x="3881889" y="430697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6533EF-3868-4899-B2B9-1A770E3F3A81}"/>
                </a:ext>
              </a:extLst>
            </p:cNvPr>
            <p:cNvSpPr txBox="1"/>
            <p:nvPr/>
          </p:nvSpPr>
          <p:spPr>
            <a:xfrm>
              <a:off x="4148130" y="2236138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14330A-6F95-4B74-8800-406B34044531}"/>
                </a:ext>
              </a:extLst>
            </p:cNvPr>
            <p:cNvSpPr txBox="1"/>
            <p:nvPr/>
          </p:nvSpPr>
          <p:spPr>
            <a:xfrm>
              <a:off x="4773168" y="2903164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6263B6-275A-4BC5-99F6-BBB115A98EE5}"/>
                </a:ext>
              </a:extLst>
            </p:cNvPr>
            <p:cNvSpPr txBox="1"/>
            <p:nvPr/>
          </p:nvSpPr>
          <p:spPr>
            <a:xfrm>
              <a:off x="5146820" y="3572755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5177E1-C6D8-491D-89F1-C4F00105ECD0}"/>
                </a:ext>
              </a:extLst>
            </p:cNvPr>
            <p:cNvSpPr txBox="1"/>
            <p:nvPr/>
          </p:nvSpPr>
          <p:spPr>
            <a:xfrm>
              <a:off x="4668006" y="429405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E1AA45E-DB77-41F1-9D62-D0008A7DFBDF}"/>
                </a:ext>
              </a:extLst>
            </p:cNvPr>
            <p:cNvSpPr txBox="1"/>
            <p:nvPr/>
          </p:nvSpPr>
          <p:spPr>
            <a:xfrm>
              <a:off x="4294977" y="505334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1ECAD13-A1AD-4AA0-8BDE-6A5EC3D41DA3}"/>
              </a:ext>
            </a:extLst>
          </p:cNvPr>
          <p:cNvSpPr txBox="1"/>
          <p:nvPr/>
        </p:nvSpPr>
        <p:spPr>
          <a:xfrm>
            <a:off x="3839078" y="1519433"/>
            <a:ext cx="4362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2: </a:t>
            </a:r>
            <a:r>
              <a:rPr lang="en-US" altLang="en-US" sz="1600" dirty="0">
                <a:solidFill>
                  <a:srgbClr val="080808"/>
                </a:solidFill>
              </a:rPr>
              <a:t>Average code length</a:t>
            </a:r>
          </a:p>
          <a:p>
            <a:r>
              <a:rPr lang="en-US" altLang="en-US" sz="1600" dirty="0">
                <a:solidFill>
                  <a:srgbClr val="080808"/>
                </a:solidFill>
              </a:rPr>
              <a:t>.</a:t>
            </a:r>
            <a:endParaRPr lang="en-IN" sz="1600" dirty="0"/>
          </a:p>
        </p:txBody>
      </p:sp>
      <p:graphicFrame>
        <p:nvGraphicFramePr>
          <p:cNvPr id="71684" name="Table 71684">
            <a:extLst>
              <a:ext uri="{FF2B5EF4-FFF2-40B4-BE49-F238E27FC236}">
                <a16:creationId xmlns:a16="http://schemas.microsoft.com/office/drawing/2014/main" id="{4367563A-E059-47E2-B453-2300F5A74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00979"/>
              </p:ext>
            </p:extLst>
          </p:nvPr>
        </p:nvGraphicFramePr>
        <p:xfrm>
          <a:off x="4240381" y="1942111"/>
          <a:ext cx="375269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648">
                  <a:extLst>
                    <a:ext uri="{9D8B030D-6E8A-4147-A177-3AD203B41FA5}">
                      <a16:colId xmlns:a16="http://schemas.microsoft.com/office/drawing/2014/main" val="732200168"/>
                    </a:ext>
                  </a:extLst>
                </a:gridCol>
                <a:gridCol w="1157980">
                  <a:extLst>
                    <a:ext uri="{9D8B030D-6E8A-4147-A177-3AD203B41FA5}">
                      <a16:colId xmlns:a16="http://schemas.microsoft.com/office/drawing/2014/main" val="4022580687"/>
                    </a:ext>
                  </a:extLst>
                </a:gridCol>
                <a:gridCol w="1501065">
                  <a:extLst>
                    <a:ext uri="{9D8B030D-6E8A-4147-A177-3AD203B41FA5}">
                      <a16:colId xmlns:a16="http://schemas.microsoft.com/office/drawing/2014/main" val="4028174017"/>
                    </a:ext>
                  </a:extLst>
                </a:gridCol>
              </a:tblGrid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Characters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Frequencies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Huffman Code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14788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46527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15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599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12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36992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11001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01044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1101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7640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13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04422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11000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368427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454F9F1C-F2B5-48A6-81B4-A45BAFC1EF6C}"/>
              </a:ext>
            </a:extLst>
          </p:cNvPr>
          <p:cNvSpPr txBox="1"/>
          <p:nvPr/>
        </p:nvSpPr>
        <p:spPr>
          <a:xfrm>
            <a:off x="1817684" y="2961463"/>
            <a:ext cx="34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IN" sz="1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63B4FF6-D69F-4BC6-B2A1-F7D14C2D183C}"/>
                  </a:ext>
                </a:extLst>
              </p:cNvPr>
              <p:cNvSpPr txBox="1"/>
              <p:nvPr/>
            </p:nvSpPr>
            <p:spPr>
              <a:xfrm>
                <a:off x="3751154" y="4203769"/>
                <a:ext cx="5141326" cy="165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/>
                <a:r>
                  <a:rPr lang="en-IN" b="0" i="0" dirty="0">
                    <a:solidFill>
                      <a:srgbClr val="303030"/>
                    </a:solidFill>
                    <a:effectLst/>
                    <a:latin typeface="Arimo"/>
                  </a:rPr>
                  <a:t>Average code length</a:t>
                </a:r>
              </a:p>
              <a:p>
                <a:pPr algn="l" fontAlgn="base"/>
                <a:r>
                  <a:rPr lang="en-IN" b="0" i="0" dirty="0">
                    <a:solidFill>
                      <a:srgbClr val="303030"/>
                    </a:solidFill>
                    <a:effectLst/>
                    <a:latin typeface="Arimo"/>
                  </a:rPr>
                  <a:t>= 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∑ ( </m:t>
                    </m:r>
                    <m:r>
                      <a:rPr lang="en-IN" sz="1600" b="1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𝒇𝒓𝒆𝒒𝒖𝒆𝒏𝒄𝒚</m:t>
                    </m:r>
                    <m:r>
                      <a:rPr lang="en-IN" sz="1600" b="1" i="1" baseline="-25000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𝒄𝒐𝒅𝒆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𝒍𝒆𝒏𝒈𝒕𝒉</m:t>
                    </m:r>
                    <m:r>
                      <a:rPr lang="en-IN" sz="1600" b="1" i="1" baseline="-25000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) / ∑ ( </m:t>
                    </m:r>
                    <m:r>
                      <a:rPr lang="en-IN" sz="1600" b="1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𝒇𝒓𝒆𝒒𝒖𝒆𝒏𝒄𝒚</m:t>
                    </m:r>
                    <m:r>
                      <a:rPr lang="en-IN" sz="1600" b="1" i="1" baseline="-25000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IN" sz="1600" b="1" i="0" dirty="0">
                  <a:solidFill>
                    <a:srgbClr val="FF0000"/>
                  </a:solidFill>
                  <a:effectLst/>
                  <a:latin typeface="Arimo"/>
                </a:endParaRPr>
              </a:p>
              <a:p>
                <a:pPr algn="l" fontAlgn="base"/>
                <a:r>
                  <a:rPr lang="en-IN" b="0" i="0" dirty="0">
                    <a:solidFill>
                      <a:srgbClr val="303030"/>
                    </a:solidFill>
                    <a:effectLst/>
                    <a:latin typeface="Arimo"/>
                  </a:rPr>
                  <a:t>=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{ (10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3) + (15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2) + (12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2) + (3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5) + (4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4) + (13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2) + (1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5) } / (10 + 15 + 12 + 3 + 4 + 13 + 1)</m:t>
                    </m:r>
                  </m:oMath>
                </a14:m>
                <a:endParaRPr lang="en-IN" sz="16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6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= 2.52</m:t>
                      </m:r>
                    </m:oMath>
                  </m:oMathPara>
                </a14:m>
                <a:endParaRPr lang="en-IN" sz="16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63B4FF6-D69F-4BC6-B2A1-F7D14C2D1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54" y="4203769"/>
                <a:ext cx="5141326" cy="1656672"/>
              </a:xfrm>
              <a:prstGeom prst="rect">
                <a:avLst/>
              </a:prstGeom>
              <a:blipFill>
                <a:blip r:embed="rId3"/>
                <a:stretch>
                  <a:fillRect l="-948" t="-22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7947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658238" y="5509353"/>
            <a:ext cx="168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Huffman Tree</a:t>
            </a:r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1B2F9F-971B-4584-A925-906D87198DC3}"/>
              </a:ext>
            </a:extLst>
          </p:cNvPr>
          <p:cNvGrpSpPr/>
          <p:nvPr/>
        </p:nvGrpSpPr>
        <p:grpSpPr>
          <a:xfrm>
            <a:off x="841636" y="2199525"/>
            <a:ext cx="2876793" cy="3245699"/>
            <a:chOff x="2343279" y="2132856"/>
            <a:chExt cx="3329798" cy="398741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49C19D-6911-4290-8CFD-BCAFFB0C1336}"/>
                </a:ext>
              </a:extLst>
            </p:cNvPr>
            <p:cNvGrpSpPr/>
            <p:nvPr/>
          </p:nvGrpSpPr>
          <p:grpSpPr>
            <a:xfrm>
              <a:off x="2343279" y="2132856"/>
              <a:ext cx="3329798" cy="3987413"/>
              <a:chOff x="2754370" y="1824410"/>
              <a:chExt cx="3639527" cy="441264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E13695-13DA-4506-B082-83900AF42E53}"/>
                  </a:ext>
                </a:extLst>
              </p:cNvPr>
              <p:cNvGrpSpPr/>
              <p:nvPr/>
            </p:nvGrpSpPr>
            <p:grpSpPr>
              <a:xfrm>
                <a:off x="2754370" y="2409776"/>
                <a:ext cx="1311749" cy="1529767"/>
                <a:chOff x="2357080" y="2679801"/>
                <a:chExt cx="1311749" cy="152976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E55A0B8-CD11-49EF-82A6-239DC324DABF}"/>
                    </a:ext>
                  </a:extLst>
                </p:cNvPr>
                <p:cNvGrpSpPr/>
                <p:nvPr/>
              </p:nvGrpSpPr>
              <p:grpSpPr>
                <a:xfrm>
                  <a:off x="3164773" y="3527149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43854892-38AD-4083-94EA-154851E0D5AF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3DB99E0-6CD0-4ED4-AC95-10EE7B12A1E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13</a:t>
                    </a:r>
                    <a:endParaRPr lang="en-IN" sz="1200" b="1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0AE3881-1A3C-4243-89C7-92BA15155E23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s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8EF2EC7-EEA7-454E-95A5-4F0887E9030C}"/>
                    </a:ext>
                  </a:extLst>
                </p:cNvPr>
                <p:cNvGrpSpPr/>
                <p:nvPr/>
              </p:nvGrpSpPr>
              <p:grpSpPr>
                <a:xfrm>
                  <a:off x="2357080" y="3498706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1A19DDE-06C8-466C-B734-1DAC861025AE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45AC20D-A1C6-4C5E-B04B-008BBC0B84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12</a:t>
                    </a:r>
                    <a:endParaRPr lang="en-IN" sz="1200" b="1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C608887-7DA5-4ED1-899B-A5339EAF2116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err="1"/>
                      <a:t>i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AF6AEE26-52D6-4CFC-AD7F-83C45B02B14F}"/>
                    </a:ext>
                  </a:extLst>
                </p:cNvPr>
                <p:cNvGrpSpPr/>
                <p:nvPr/>
              </p:nvGrpSpPr>
              <p:grpSpPr>
                <a:xfrm>
                  <a:off x="2865980" y="2679801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F04CB7FF-6A25-45B4-A1BA-189FE003AF1D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CA7A4630-BE9B-437A-A1D2-477E5139F647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25</a:t>
                    </a:r>
                    <a:endParaRPr lang="en-IN" sz="1200" b="1" dirty="0"/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83F5AB6-65C7-4607-815B-F3F822D37B24}"/>
                    </a:ext>
                  </a:extLst>
                </p:cNvPr>
                <p:cNvCxnSpPr/>
                <p:nvPr/>
              </p:nvCxnSpPr>
              <p:spPr>
                <a:xfrm flipH="1">
                  <a:off x="2680146" y="3016790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7BC54D1-9F9A-4558-B7C2-BFB0C56B1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6873" y="3063914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9B54FD4-4B7A-4709-9A7E-0D7A75485555}"/>
                  </a:ext>
                </a:extLst>
              </p:cNvPr>
              <p:cNvGrpSpPr/>
              <p:nvPr/>
            </p:nvGrpSpPr>
            <p:grpSpPr>
              <a:xfrm>
                <a:off x="3977894" y="2398240"/>
                <a:ext cx="2416003" cy="3838810"/>
                <a:chOff x="1973685" y="2280500"/>
                <a:chExt cx="2416003" cy="383881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D48BEA9D-FF2A-4EF7-8304-690B1A01487D}"/>
                    </a:ext>
                  </a:extLst>
                </p:cNvPr>
                <p:cNvGrpSpPr/>
                <p:nvPr/>
              </p:nvGrpSpPr>
              <p:grpSpPr>
                <a:xfrm>
                  <a:off x="2374908" y="3008338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73A721A-77E7-4B2E-B329-A01D3AB670B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DACB3A9-6097-4B84-870C-26730DCC6A86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15</a:t>
                    </a:r>
                    <a:endParaRPr lang="en-IN" sz="1200" b="1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E746BAE-3C03-4B63-A656-127E84B77EEC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e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1BF8A2DC-F067-411E-83E2-414CE549F16F}"/>
                    </a:ext>
                  </a:extLst>
                </p:cNvPr>
                <p:cNvGrpSpPr/>
                <p:nvPr/>
              </p:nvGrpSpPr>
              <p:grpSpPr>
                <a:xfrm>
                  <a:off x="1973685" y="3053488"/>
                  <a:ext cx="2416003" cy="3065822"/>
                  <a:chOff x="2108121" y="2917824"/>
                  <a:chExt cx="2416003" cy="3065822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25D54460-8732-43E1-BFEE-1E42D6AA577A}"/>
                      </a:ext>
                    </a:extLst>
                  </p:cNvPr>
                  <p:cNvGrpSpPr/>
                  <p:nvPr/>
                </p:nvGrpSpPr>
                <p:grpSpPr>
                  <a:xfrm>
                    <a:off x="4020068" y="3686559"/>
                    <a:ext cx="504056" cy="682419"/>
                    <a:chOff x="1295636" y="3107466"/>
                    <a:chExt cx="504056" cy="682419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2714E77A-F7FD-403E-8C52-CD2569E0C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200" b="1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D59BCCC-5100-459C-AC99-C59ECC6231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10</a:t>
                      </a:r>
                      <a:endParaRPr lang="en-IN" sz="1200" b="1" dirty="0"/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249B41D8-A7CC-43A3-AE88-758185DCD0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39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a</a:t>
                      </a:r>
                      <a:endParaRPr lang="en-IN" sz="1200" b="1" dirty="0"/>
                    </a:p>
                  </p:txBody>
                </p:sp>
              </p:grpSp>
              <p:grpSp>
                <p:nvGrpSpPr>
                  <p:cNvPr id="71681" name="Group 71680">
                    <a:extLst>
                      <a:ext uri="{FF2B5EF4-FFF2-40B4-BE49-F238E27FC236}">
                        <a16:creationId xmlns:a16="http://schemas.microsoft.com/office/drawing/2014/main" id="{8C150774-DA56-4AAF-9E6F-618EF8D96E37}"/>
                      </a:ext>
                    </a:extLst>
                  </p:cNvPr>
                  <p:cNvGrpSpPr/>
                  <p:nvPr/>
                </p:nvGrpSpPr>
                <p:grpSpPr>
                  <a:xfrm>
                    <a:off x="2108121" y="3692113"/>
                    <a:ext cx="1886230" cy="2291533"/>
                    <a:chOff x="2058276" y="2910703"/>
                    <a:chExt cx="1886230" cy="2291533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E47290F1-A2C7-4AED-AB6C-D708CBED38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40450" y="3709931"/>
                      <a:ext cx="504056" cy="682419"/>
                      <a:chOff x="1295636" y="3107466"/>
                      <a:chExt cx="504056" cy="682419"/>
                    </a:xfrm>
                  </p:grpSpPr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12ACEA22-C9BE-448D-80EF-681CA9FF3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200" b="1" dirty="0"/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333059F8-6BE1-4BDF-B310-A2BBE63FF6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 4</a:t>
                        </a:r>
                        <a:endParaRPr lang="en-IN" sz="1200" b="1" dirty="0"/>
                      </a:p>
                    </p:txBody>
                  </p: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2872E36F-B4DA-4B7B-8B8A-829537ED81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39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u</a:t>
                        </a:r>
                        <a:endParaRPr lang="en-IN" sz="1200" b="1" dirty="0"/>
                      </a:p>
                    </p:txBody>
                  </p:sp>
                </p:grpSp>
                <p:grpSp>
                  <p:nvGrpSpPr>
                    <p:cNvPr id="71680" name="Group 71679">
                      <a:extLst>
                        <a:ext uri="{FF2B5EF4-FFF2-40B4-BE49-F238E27FC236}">
                          <a16:creationId xmlns:a16="http://schemas.microsoft.com/office/drawing/2014/main" id="{7B7E18D3-DCB3-4C78-AFE1-13A2DD718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8276" y="3709931"/>
                      <a:ext cx="1299508" cy="1492305"/>
                      <a:chOff x="1943708" y="2785590"/>
                      <a:chExt cx="1299508" cy="1492305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0E664F07-0AEB-449C-9D2B-A117510E04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708" y="3595476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6" name="Oval 5">
                          <a:extLst>
                            <a:ext uri="{FF2B5EF4-FFF2-40B4-BE49-F238E27FC236}">
                              <a16:creationId xmlns:a16="http://schemas.microsoft.com/office/drawing/2014/main" id="{76B18958-968D-4991-964E-575E5D8913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A8C90B5F-7B54-42C3-9733-89091CE3076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1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2EDDD91-B72E-4CAB-A6A1-583058989D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t</a:t>
                          </a:r>
                          <a:endParaRPr lang="en-IN" sz="1200" b="1" dirty="0"/>
                        </a:p>
                      </p:txBody>
                    </p:sp>
                  </p:grp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FC975673-D62E-4328-84F1-4C5FA9D77B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39160" y="3595476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13" name="Oval 12">
                          <a:extLst>
                            <a:ext uri="{FF2B5EF4-FFF2-40B4-BE49-F238E27FC236}">
                              <a16:creationId xmlns:a16="http://schemas.microsoft.com/office/drawing/2014/main" id="{4A846424-9F02-42E0-A4C8-93CE337AA4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670C2A2D-9256-4C01-86CF-5F357A33A0F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3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43E70D71-6602-43EC-9B6A-41B9D152EF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o</a:t>
                          </a:r>
                          <a:endParaRPr lang="en-IN" sz="1200" b="1" dirty="0"/>
                        </a:p>
                      </p:txBody>
                    </p:sp>
                  </p:grpSp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C3ADD198-0EB4-4CC0-B112-FD08B22D7D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84624" y="2785590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41" name="Oval 40">
                          <a:extLst>
                            <a:ext uri="{FF2B5EF4-FFF2-40B4-BE49-F238E27FC236}">
                              <a16:creationId xmlns:a16="http://schemas.microsoft.com/office/drawing/2014/main" id="{4B50BD5F-5C19-4847-9B27-A535CD300A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3BF4AD8B-952E-4369-BA50-9F0F79CA20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4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D4A13EB9-7620-4523-AA2F-FD3918B29C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endParaRPr lang="en-IN" sz="1200" b="1" dirty="0"/>
                        </a:p>
                      </p:txBody>
                    </p:sp>
                  </p:grpSp>
                  <p:cxnSp>
                    <p:nvCxnSpPr>
                      <p:cNvPr id="3" name="Straight Connector 2">
                        <a:extLst>
                          <a:ext uri="{FF2B5EF4-FFF2-40B4-BE49-F238E27FC236}">
                            <a16:creationId xmlns:a16="http://schemas.microsoft.com/office/drawing/2014/main" id="{C1EBC44B-1228-45CF-BF36-5AB3A0E859C8}"/>
                          </a:ext>
                        </a:extLst>
                      </p:cNvPr>
                      <p:cNvCxnSpPr>
                        <a:endCxn id="8" idx="0"/>
                      </p:cNvCxnSpPr>
                      <p:nvPr/>
                    </p:nvCxnSpPr>
                    <p:spPr>
                      <a:xfrm flipH="1">
                        <a:off x="2195737" y="3113560"/>
                        <a:ext cx="252026" cy="481916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Connector 43">
                        <a:extLst>
                          <a:ext uri="{FF2B5EF4-FFF2-40B4-BE49-F238E27FC236}">
                            <a16:creationId xmlns:a16="http://schemas.microsoft.com/office/drawing/2014/main" id="{1BE317CA-F1BC-4FE2-ADF2-25B4D305005E}"/>
                          </a:ext>
                        </a:extLst>
                      </p:cNvPr>
                      <p:cNvCxnSpPr>
                        <a:cxnSpLocks/>
                        <a:endCxn id="14" idx="0"/>
                      </p:cNvCxnSpPr>
                      <p:nvPr/>
                    </p:nvCxnSpPr>
                    <p:spPr>
                      <a:xfrm>
                        <a:off x="2782400" y="3122136"/>
                        <a:ext cx="208789" cy="47334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B2B30D34-2804-4650-BA5E-004F5637BF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8438" y="2910703"/>
                      <a:ext cx="504056" cy="393542"/>
                      <a:chOff x="1295636" y="3107466"/>
                      <a:chExt cx="504056" cy="393542"/>
                    </a:xfrm>
                  </p:grpSpPr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42236DB3-62DA-4CA4-A656-8BB8439F43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200" b="1" dirty="0"/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3AB18A6-9F0D-4298-B376-45B15333B1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 8</a:t>
                        </a:r>
                        <a:endParaRPr lang="en-IN" sz="1200" b="1" dirty="0"/>
                      </a:p>
                    </p:txBody>
                  </p:sp>
                </p:grp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FECE2D2A-588D-4270-B536-9112F169C4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57784" y="3247249"/>
                      <a:ext cx="208788" cy="47334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F20F2CE-1145-45E0-879B-0D0B443634B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67314" y="3245632"/>
                      <a:ext cx="252028" cy="48191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6BC35FD1-DFDA-41B3-858C-E27CA38CFAFC}"/>
                      </a:ext>
                    </a:extLst>
                  </p:cNvPr>
                  <p:cNvGrpSpPr/>
                  <p:nvPr/>
                </p:nvGrpSpPr>
                <p:grpSpPr>
                  <a:xfrm>
                    <a:off x="3510397" y="2917824"/>
                    <a:ext cx="504056" cy="393542"/>
                    <a:chOff x="1295636" y="3107466"/>
                    <a:chExt cx="504056" cy="393542"/>
                  </a:xfrm>
                </p:grpSpPr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3E9D0B7-690C-462B-B24F-AA498E04D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200" b="1" dirty="0"/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9EC1BA63-21D7-492D-8FE1-AFFB3513DC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18</a:t>
                      </a:r>
                      <a:endParaRPr lang="en-IN" sz="1200" b="1" dirty="0"/>
                    </a:p>
                  </p:txBody>
                </p:sp>
              </p:grp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0D5D226-F6B0-4D82-8906-042601C181D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290453" y="3207344"/>
                    <a:ext cx="252028" cy="48191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D62924B-8B9F-4779-8383-2FC997E7D7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6009" y="3214297"/>
                    <a:ext cx="208788" cy="47334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304F6D1-A77F-4D37-A8D3-EB79D6BD0D87}"/>
                    </a:ext>
                  </a:extLst>
                </p:cNvPr>
                <p:cNvGrpSpPr/>
                <p:nvPr/>
              </p:nvGrpSpPr>
              <p:grpSpPr>
                <a:xfrm>
                  <a:off x="2947661" y="2280500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585AE15F-086A-4AF8-8782-44BEB1902B6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B73E478-4A57-46F1-B161-D8F7B97F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33</a:t>
                    </a:r>
                    <a:endParaRPr lang="en-IN" sz="1200" b="1" dirty="0"/>
                  </a:p>
                </p:txBody>
              </p:sp>
            </p:grp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AA8B09B-5A96-4501-AE28-A50A658858F0}"/>
                    </a:ext>
                  </a:extLst>
                </p:cNvPr>
                <p:cNvCxnSpPr/>
                <p:nvPr/>
              </p:nvCxnSpPr>
              <p:spPr>
                <a:xfrm flipH="1">
                  <a:off x="2728730" y="2571375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6DF1F20-0104-445E-8AB1-05EEBAE87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4782" y="2619481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4C3B065-14EB-4894-8522-71B39DA433D1}"/>
                  </a:ext>
                </a:extLst>
              </p:cNvPr>
              <p:cNvGrpSpPr/>
              <p:nvPr/>
            </p:nvGrpSpPr>
            <p:grpSpPr>
              <a:xfrm>
                <a:off x="4145959" y="1824410"/>
                <a:ext cx="504056" cy="393542"/>
                <a:chOff x="1295636" y="3107466"/>
                <a:chExt cx="504056" cy="39354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96AD676-A0CE-4ECD-8B78-B942C10FEF15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C616AA1-C6B7-4023-9205-FAF30A3FAEE8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765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58</a:t>
                  </a:r>
                  <a:endParaRPr lang="en-IN" sz="1200" b="1" dirty="0"/>
                </a:p>
              </p:txBody>
            </p: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BF07540-3AF6-40A7-AABD-FE42AC284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2112" y="2080334"/>
                <a:ext cx="542743" cy="3972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4BDAC45-DD1F-41EB-9CF5-474AE3085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642" y="2100815"/>
                <a:ext cx="432527" cy="3393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CF0A97-4586-4987-968F-5B9BB4501CC4}"/>
                </a:ext>
              </a:extLst>
            </p:cNvPr>
            <p:cNvSpPr txBox="1"/>
            <p:nvPr/>
          </p:nvSpPr>
          <p:spPr>
            <a:xfrm>
              <a:off x="3066961" y="224288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E9B167-4D9D-48DD-90D4-1F2AF0CBFE72}"/>
                </a:ext>
              </a:extLst>
            </p:cNvPr>
            <p:cNvSpPr txBox="1"/>
            <p:nvPr/>
          </p:nvSpPr>
          <p:spPr>
            <a:xfrm>
              <a:off x="3922671" y="2878410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21A2C3-090B-4EBA-8344-F2F25D5A2CD0}"/>
                </a:ext>
              </a:extLst>
            </p:cNvPr>
            <p:cNvSpPr txBox="1"/>
            <p:nvPr/>
          </p:nvSpPr>
          <p:spPr>
            <a:xfrm>
              <a:off x="2384148" y="2953328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986087-D191-4AA6-96AF-385623BAAF2A}"/>
                </a:ext>
              </a:extLst>
            </p:cNvPr>
            <p:cNvSpPr txBox="1"/>
            <p:nvPr/>
          </p:nvSpPr>
          <p:spPr>
            <a:xfrm>
              <a:off x="4302487" y="3614921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00B285-2880-4E5E-97C4-5B14CA95CD63}"/>
                </a:ext>
              </a:extLst>
            </p:cNvPr>
            <p:cNvSpPr txBox="1"/>
            <p:nvPr/>
          </p:nvSpPr>
          <p:spPr>
            <a:xfrm>
              <a:off x="3496326" y="5046741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02DFCBC-5E71-49EB-A6FA-88813751FD2C}"/>
                </a:ext>
              </a:extLst>
            </p:cNvPr>
            <p:cNvSpPr txBox="1"/>
            <p:nvPr/>
          </p:nvSpPr>
          <p:spPr>
            <a:xfrm>
              <a:off x="3881889" y="430697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6533EF-3868-4899-B2B9-1A770E3F3A81}"/>
                </a:ext>
              </a:extLst>
            </p:cNvPr>
            <p:cNvSpPr txBox="1"/>
            <p:nvPr/>
          </p:nvSpPr>
          <p:spPr>
            <a:xfrm>
              <a:off x="4148130" y="2236138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14330A-6F95-4B74-8800-406B34044531}"/>
                </a:ext>
              </a:extLst>
            </p:cNvPr>
            <p:cNvSpPr txBox="1"/>
            <p:nvPr/>
          </p:nvSpPr>
          <p:spPr>
            <a:xfrm>
              <a:off x="4773168" y="2903164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6263B6-275A-4BC5-99F6-BBB115A98EE5}"/>
                </a:ext>
              </a:extLst>
            </p:cNvPr>
            <p:cNvSpPr txBox="1"/>
            <p:nvPr/>
          </p:nvSpPr>
          <p:spPr>
            <a:xfrm>
              <a:off x="5146820" y="3572755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5177E1-C6D8-491D-89F1-C4F00105ECD0}"/>
                </a:ext>
              </a:extLst>
            </p:cNvPr>
            <p:cNvSpPr txBox="1"/>
            <p:nvPr/>
          </p:nvSpPr>
          <p:spPr>
            <a:xfrm>
              <a:off x="4668006" y="429405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E1AA45E-DB77-41F1-9D62-D0008A7DFBDF}"/>
                </a:ext>
              </a:extLst>
            </p:cNvPr>
            <p:cNvSpPr txBox="1"/>
            <p:nvPr/>
          </p:nvSpPr>
          <p:spPr>
            <a:xfrm>
              <a:off x="4294977" y="505334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1ECAD13-A1AD-4AA0-8BDE-6A5EC3D41DA3}"/>
              </a:ext>
            </a:extLst>
          </p:cNvPr>
          <p:cNvSpPr txBox="1"/>
          <p:nvPr/>
        </p:nvSpPr>
        <p:spPr>
          <a:xfrm>
            <a:off x="3870372" y="1403502"/>
            <a:ext cx="4362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3: </a:t>
            </a:r>
            <a:r>
              <a:rPr lang="en-US" altLang="en-US" sz="1600" dirty="0">
                <a:solidFill>
                  <a:srgbClr val="080808"/>
                </a:solidFill>
              </a:rPr>
              <a:t>Length of Huffman encoded message (in bits)</a:t>
            </a:r>
          </a:p>
          <a:p>
            <a:endParaRPr lang="en-US" altLang="en-US" sz="1600" dirty="0">
              <a:solidFill>
                <a:srgbClr val="080808"/>
              </a:solidFill>
            </a:endParaRPr>
          </a:p>
          <a:p>
            <a:r>
              <a:rPr lang="en-US" altLang="en-US" sz="1600" dirty="0">
                <a:solidFill>
                  <a:srgbClr val="080808"/>
                </a:solidFill>
              </a:rPr>
              <a:t>.</a:t>
            </a:r>
            <a:endParaRPr lang="en-IN" sz="1600" dirty="0"/>
          </a:p>
        </p:txBody>
      </p:sp>
      <p:graphicFrame>
        <p:nvGraphicFramePr>
          <p:cNvPr id="71684" name="Table 71684">
            <a:extLst>
              <a:ext uri="{FF2B5EF4-FFF2-40B4-BE49-F238E27FC236}">
                <a16:creationId xmlns:a16="http://schemas.microsoft.com/office/drawing/2014/main" id="{4367563A-E059-47E2-B453-2300F5A744E4}"/>
              </a:ext>
            </a:extLst>
          </p:cNvPr>
          <p:cNvGraphicFramePr>
            <a:graphicFrameLocks noGrp="1"/>
          </p:cNvGraphicFramePr>
          <p:nvPr/>
        </p:nvGraphicFramePr>
        <p:xfrm>
          <a:off x="4240381" y="1942111"/>
          <a:ext cx="375269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648">
                  <a:extLst>
                    <a:ext uri="{9D8B030D-6E8A-4147-A177-3AD203B41FA5}">
                      <a16:colId xmlns:a16="http://schemas.microsoft.com/office/drawing/2014/main" val="732200168"/>
                    </a:ext>
                  </a:extLst>
                </a:gridCol>
                <a:gridCol w="1157980">
                  <a:extLst>
                    <a:ext uri="{9D8B030D-6E8A-4147-A177-3AD203B41FA5}">
                      <a16:colId xmlns:a16="http://schemas.microsoft.com/office/drawing/2014/main" val="4022580687"/>
                    </a:ext>
                  </a:extLst>
                </a:gridCol>
                <a:gridCol w="1501065">
                  <a:extLst>
                    <a:ext uri="{9D8B030D-6E8A-4147-A177-3AD203B41FA5}">
                      <a16:colId xmlns:a16="http://schemas.microsoft.com/office/drawing/2014/main" val="4028174017"/>
                    </a:ext>
                  </a:extLst>
                </a:gridCol>
              </a:tblGrid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Characters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Frequencies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Huffman Code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14788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46527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15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599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12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36992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11001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01044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1101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7640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13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04422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11000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368427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454F9F1C-F2B5-48A6-81B4-A45BAFC1EF6C}"/>
              </a:ext>
            </a:extLst>
          </p:cNvPr>
          <p:cNvSpPr txBox="1"/>
          <p:nvPr/>
        </p:nvSpPr>
        <p:spPr>
          <a:xfrm>
            <a:off x="1817684" y="2961463"/>
            <a:ext cx="34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3B4FF6-D69F-4BC6-B2A1-F7D14C2D183C}"/>
              </a:ext>
            </a:extLst>
          </p:cNvPr>
          <p:cNvSpPr txBox="1"/>
          <p:nvPr/>
        </p:nvSpPr>
        <p:spPr>
          <a:xfrm>
            <a:off x="3751154" y="4203769"/>
            <a:ext cx="51413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600" b="0" i="0" dirty="0">
                <a:solidFill>
                  <a:srgbClr val="303030"/>
                </a:solidFill>
                <a:effectLst/>
                <a:latin typeface="Arimo"/>
              </a:rPr>
              <a:t>Total number of bits in Huffman encoded message</a:t>
            </a:r>
          </a:p>
          <a:p>
            <a:pPr algn="l" fontAlgn="base"/>
            <a:r>
              <a:rPr lang="en-US" sz="1600" b="0" i="0" dirty="0">
                <a:solidFill>
                  <a:srgbClr val="FF0000"/>
                </a:solidFill>
                <a:effectLst/>
                <a:latin typeface="Arimo"/>
              </a:rPr>
              <a:t>= Total number of characters in the message x Average code length per character</a:t>
            </a:r>
          </a:p>
          <a:p>
            <a:pPr algn="l" fontAlgn="base"/>
            <a:r>
              <a:rPr lang="en-US" sz="1600" b="0" i="0" dirty="0">
                <a:solidFill>
                  <a:srgbClr val="303030"/>
                </a:solidFill>
                <a:effectLst/>
                <a:latin typeface="Arimo"/>
              </a:rPr>
              <a:t>= 58 x 2.52</a:t>
            </a:r>
          </a:p>
          <a:p>
            <a:pPr algn="l" fontAlgn="base"/>
            <a:r>
              <a:rPr lang="en-US" sz="1600" b="0" i="0" dirty="0">
                <a:solidFill>
                  <a:srgbClr val="303030"/>
                </a:solidFill>
                <a:effectLst/>
                <a:latin typeface="Arimo"/>
              </a:rPr>
              <a:t>= 146.16</a:t>
            </a:r>
          </a:p>
          <a:p>
            <a:pPr algn="l" fontAlgn="base"/>
            <a:r>
              <a:rPr lang="en-US" sz="1600" b="0" i="0" dirty="0">
                <a:solidFill>
                  <a:srgbClr val="303030"/>
                </a:solidFill>
                <a:effectLst/>
                <a:latin typeface="Arimo"/>
              </a:rPr>
              <a:t>≅ 147 bits</a:t>
            </a:r>
            <a:endParaRPr lang="en-IN" sz="1600" b="0" i="0" dirty="0">
              <a:solidFill>
                <a:srgbClr val="303030"/>
              </a:solidFill>
              <a:effectLst/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1742561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 (Algorithm)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HUFFMAN(C)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1 	n ← |C|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2 	Q ← C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3 	for </a:t>
            </a:r>
            <a:r>
              <a:rPr lang="en-US" altLang="en-US" sz="1800" dirty="0" err="1">
                <a:solidFill>
                  <a:srgbClr val="080808"/>
                </a:solidFill>
              </a:rPr>
              <a:t>i</a:t>
            </a:r>
            <a:r>
              <a:rPr lang="en-US" altLang="en-US" sz="1800" dirty="0">
                <a:solidFill>
                  <a:srgbClr val="080808"/>
                </a:solidFill>
              </a:rPr>
              <a:t> 1 to n - 1</a:t>
            </a:r>
          </a:p>
          <a:p>
            <a:pPr marL="0" indent="0" algn="just">
              <a:buNone/>
              <a:tabLst>
                <a:tab pos="357188" algn="l"/>
                <a:tab pos="63023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4 		do allocate a new node z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5 		left[z] ← x ← EXTRACT-MIN (Q)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6 		right[z] ← y ← EXTRACT-MIN (Q)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7 		f [z] ← f [x] + f [y]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8 		INSERT(Q, z)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9 return EXTRACT-MIN(Q) 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94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7152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 (Algorithm)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HUFFMAN(C)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1 	n ← |C|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2 	Q ← C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3 	for </a:t>
            </a:r>
            <a:r>
              <a:rPr lang="en-US" altLang="en-US" sz="1800" dirty="0" err="1">
                <a:solidFill>
                  <a:srgbClr val="080808"/>
                </a:solidFill>
              </a:rPr>
              <a:t>i</a:t>
            </a:r>
            <a:r>
              <a:rPr lang="en-US" altLang="en-US" sz="1800" dirty="0">
                <a:solidFill>
                  <a:srgbClr val="080808"/>
                </a:solidFill>
              </a:rPr>
              <a:t> 1 to n - 1</a:t>
            </a:r>
          </a:p>
          <a:p>
            <a:pPr marL="0" indent="0" algn="just">
              <a:buNone/>
              <a:tabLst>
                <a:tab pos="357188" algn="l"/>
                <a:tab pos="63023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4 		do allocate a new node z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5 		left[z] ← x ← EXTRACT-MIN (Q)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6 		right[z] ← y ← EXTRACT-MIN (Q)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7 		f [z] ← f [x] + f [y]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8 		INSERT(Q, z)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9 return EXTRACT-MIN(Q) </a:t>
            </a:r>
          </a:p>
          <a:p>
            <a:pPr marL="0" indent="0" algn="just">
              <a:buNone/>
              <a:tabLst>
                <a:tab pos="357188" algn="l"/>
              </a:tabLst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The total running time of HUFFMAN on a set of n characters is </a:t>
            </a:r>
            <a:r>
              <a:rPr lang="en-US" altLang="en-US" sz="1800" dirty="0">
                <a:solidFill>
                  <a:srgbClr val="FF0000"/>
                </a:solidFill>
              </a:rPr>
              <a:t>O (n lg n).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700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2-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A file contains the following characters with the frequencies as shown. If Huffman Coding is used for data compression, determine-</a:t>
            </a:r>
          </a:p>
          <a:p>
            <a:pPr lvl="2" indent="-285750" algn="just"/>
            <a:r>
              <a:rPr lang="en-US" altLang="en-US" sz="1600" dirty="0">
                <a:solidFill>
                  <a:srgbClr val="080808"/>
                </a:solidFill>
              </a:rPr>
              <a:t>Huffman Code for each character</a:t>
            </a:r>
          </a:p>
          <a:p>
            <a:pPr lvl="2" indent="-285750" algn="just"/>
            <a:r>
              <a:rPr lang="en-US" altLang="en-US" sz="1600" dirty="0">
                <a:solidFill>
                  <a:srgbClr val="080808"/>
                </a:solidFill>
              </a:rPr>
              <a:t>Average code length</a:t>
            </a:r>
          </a:p>
          <a:p>
            <a:pPr lvl="2" indent="-285750" algn="just"/>
            <a:r>
              <a:rPr lang="en-US" altLang="en-US" sz="1600" dirty="0">
                <a:solidFill>
                  <a:srgbClr val="080808"/>
                </a:solidFill>
              </a:rPr>
              <a:t>Length of Huffman encoded message (in bits)</a:t>
            </a:r>
          </a:p>
        </p:txBody>
      </p:sp>
      <p:graphicFrame>
        <p:nvGraphicFramePr>
          <p:cNvPr id="6" name="Table 71684">
            <a:extLst>
              <a:ext uri="{FF2B5EF4-FFF2-40B4-BE49-F238E27FC236}">
                <a16:creationId xmlns:a16="http://schemas.microsoft.com/office/drawing/2014/main" id="{67F8D1CF-EB67-446F-83EA-A73019E26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636453"/>
              </p:ext>
            </p:extLst>
          </p:nvPr>
        </p:nvGraphicFramePr>
        <p:xfrm>
          <a:off x="3131840" y="3429000"/>
          <a:ext cx="288032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45">
                  <a:extLst>
                    <a:ext uri="{9D8B030D-6E8A-4147-A177-3AD203B41FA5}">
                      <a16:colId xmlns:a16="http://schemas.microsoft.com/office/drawing/2014/main" val="732200168"/>
                    </a:ext>
                  </a:extLst>
                </a:gridCol>
                <a:gridCol w="1524875">
                  <a:extLst>
                    <a:ext uri="{9D8B030D-6E8A-4147-A177-3AD203B41FA5}">
                      <a16:colId xmlns:a16="http://schemas.microsoft.com/office/drawing/2014/main" val="4022580687"/>
                    </a:ext>
                  </a:extLst>
                </a:gridCol>
              </a:tblGrid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Characters</a:t>
                      </a:r>
                      <a:endParaRPr lang="en-IN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Frequencies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14788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46527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599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36992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16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01044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7640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0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5158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2-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ECAD13-A1AD-4AA0-8BDE-6A5EC3D41DA3}"/>
              </a:ext>
            </a:extLst>
          </p:cNvPr>
          <p:cNvSpPr txBox="1"/>
          <p:nvPr/>
        </p:nvSpPr>
        <p:spPr>
          <a:xfrm>
            <a:off x="3839078" y="1519433"/>
            <a:ext cx="4362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1: </a:t>
            </a:r>
            <a:r>
              <a:rPr lang="en-US" altLang="en-US" sz="1600" dirty="0">
                <a:solidFill>
                  <a:srgbClr val="080808"/>
                </a:solidFill>
              </a:rPr>
              <a:t>Huffman Code for each character.</a:t>
            </a:r>
            <a:endParaRPr lang="en-IN" sz="1600" dirty="0"/>
          </a:p>
        </p:txBody>
      </p:sp>
      <p:graphicFrame>
        <p:nvGraphicFramePr>
          <p:cNvPr id="71684" name="Table 71684">
            <a:extLst>
              <a:ext uri="{FF2B5EF4-FFF2-40B4-BE49-F238E27FC236}">
                <a16:creationId xmlns:a16="http://schemas.microsoft.com/office/drawing/2014/main" id="{4367563A-E059-47E2-B453-2300F5A74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24127"/>
              </p:ext>
            </p:extLst>
          </p:nvPr>
        </p:nvGraphicFramePr>
        <p:xfrm>
          <a:off x="4240381" y="1942111"/>
          <a:ext cx="420044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73220016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22580687"/>
                    </a:ext>
                  </a:extLst>
                </a:gridCol>
                <a:gridCol w="1680164">
                  <a:extLst>
                    <a:ext uri="{9D8B030D-6E8A-4147-A177-3AD203B41FA5}">
                      <a16:colId xmlns:a16="http://schemas.microsoft.com/office/drawing/2014/main" val="4028174017"/>
                    </a:ext>
                  </a:extLst>
                </a:gridCol>
              </a:tblGrid>
              <a:tr h="2288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Characters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Frequencies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Huffman Code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14788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46527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599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36992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16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01044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7640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0442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7526DA5-DA7C-472E-970D-697F23624CC3}"/>
              </a:ext>
            </a:extLst>
          </p:cNvPr>
          <p:cNvGrpSpPr/>
          <p:nvPr/>
        </p:nvGrpSpPr>
        <p:grpSpPr>
          <a:xfrm>
            <a:off x="968817" y="2293563"/>
            <a:ext cx="2757164" cy="3126369"/>
            <a:chOff x="968817" y="2293563"/>
            <a:chExt cx="2757164" cy="31263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3AB900-1FF9-4BCC-82AD-3754AD04F910}"/>
                </a:ext>
              </a:extLst>
            </p:cNvPr>
            <p:cNvSpPr txBox="1"/>
            <p:nvPr/>
          </p:nvSpPr>
          <p:spPr>
            <a:xfrm>
              <a:off x="1367238" y="5050600"/>
              <a:ext cx="1681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Huffman Tree</a:t>
              </a:r>
              <a:endParaRPr lang="en-IN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E55A0B8-CD11-49EF-82A6-239DC324DABF}"/>
                </a:ext>
              </a:extLst>
            </p:cNvPr>
            <p:cNvGrpSpPr/>
            <p:nvPr/>
          </p:nvGrpSpPr>
          <p:grpSpPr>
            <a:xfrm>
              <a:off x="968817" y="2796563"/>
              <a:ext cx="398421" cy="527823"/>
              <a:chOff x="1066742" y="2343312"/>
              <a:chExt cx="504056" cy="717592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3854892-38AD-4083-94EA-154851E0D5AF}"/>
                  </a:ext>
                </a:extLst>
              </p:cNvPr>
              <p:cNvSpPr/>
              <p:nvPr/>
            </p:nvSpPr>
            <p:spPr>
              <a:xfrm>
                <a:off x="1068097" y="2343312"/>
                <a:ext cx="468051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B99E0-6CD0-4ED4-AC95-10EE7B12A1EB}"/>
                  </a:ext>
                </a:extLst>
              </p:cNvPr>
              <p:cNvSpPr txBox="1"/>
              <p:nvPr/>
            </p:nvSpPr>
            <p:spPr>
              <a:xfrm>
                <a:off x="1066742" y="2343312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45</a:t>
                </a:r>
                <a:endParaRPr lang="en-IN" sz="1200" b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AE3881-1A3C-4243-89C7-92BA15155E23}"/>
                  </a:ext>
                </a:extLst>
              </p:cNvPr>
              <p:cNvSpPr txBox="1"/>
              <p:nvPr/>
            </p:nvSpPr>
            <p:spPr>
              <a:xfrm>
                <a:off x="1087975" y="2684314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a</a:t>
                </a:r>
                <a:endParaRPr lang="en-IN" sz="1200" b="1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48BEA9D-FF2A-4EF7-8304-690B1A01487D}"/>
                </a:ext>
              </a:extLst>
            </p:cNvPr>
            <p:cNvGrpSpPr/>
            <p:nvPr/>
          </p:nvGrpSpPr>
          <p:grpSpPr>
            <a:xfrm>
              <a:off x="1738205" y="3223836"/>
              <a:ext cx="398421" cy="289468"/>
              <a:chOff x="1295636" y="3107466"/>
              <a:chExt cx="504056" cy="39354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73A721A-77E7-4B2E-B329-A01D3AB670BC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ACB3A9-6097-4B84-870C-26730DCC6A86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25</a:t>
                </a:r>
                <a:endParaRPr lang="en-IN" sz="1200" b="1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5D54460-8732-43E1-BFEE-1E42D6AA577A}"/>
                </a:ext>
              </a:extLst>
            </p:cNvPr>
            <p:cNvGrpSpPr/>
            <p:nvPr/>
          </p:nvGrpSpPr>
          <p:grpSpPr>
            <a:xfrm>
              <a:off x="3306700" y="3786726"/>
              <a:ext cx="398421" cy="501951"/>
              <a:chOff x="1295636" y="3107466"/>
              <a:chExt cx="504056" cy="68241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714E77A-F7FD-403E-8C52-CD2569E0CE2B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59BCCC-5100-459C-AC99-C59ECC6231AC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16</a:t>
                </a:r>
                <a:endParaRPr lang="en-IN" sz="1200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9B41D8-A7CC-43A3-AE88-758185DCD042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d</a:t>
                </a:r>
                <a:endParaRPr lang="en-IN" sz="1200" b="1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47290F1-A2C7-4AED-AB6C-D708CBED381D}"/>
                </a:ext>
              </a:extLst>
            </p:cNvPr>
            <p:cNvGrpSpPr/>
            <p:nvPr/>
          </p:nvGrpSpPr>
          <p:grpSpPr>
            <a:xfrm>
              <a:off x="1296682" y="3807094"/>
              <a:ext cx="398421" cy="501951"/>
              <a:chOff x="1295636" y="3107466"/>
              <a:chExt cx="504056" cy="682419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2ACEA22-C9BE-448D-80EF-681CA9FF343A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3059F8-6BE1-4BDF-B310-A2BBE63FF665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12</a:t>
                </a:r>
                <a:endParaRPr lang="en-IN" sz="1200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72E36F-B4DA-4B7B-8B8A-829537ED8192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c</a:t>
                </a:r>
                <a:endParaRPr lang="en-IN" sz="1200" b="1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664F07-0AEB-449C-9D2B-A117510E04D2}"/>
                </a:ext>
              </a:extLst>
            </p:cNvPr>
            <p:cNvGrpSpPr/>
            <p:nvPr/>
          </p:nvGrpSpPr>
          <p:grpSpPr>
            <a:xfrm>
              <a:off x="2298157" y="4447180"/>
              <a:ext cx="398421" cy="565705"/>
              <a:chOff x="1295636" y="3107466"/>
              <a:chExt cx="504056" cy="76909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6B18958-968D-4991-964E-575E5D89137B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C90B5F-7B54-42C3-9733-89091CE3076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 5</a:t>
                </a:r>
                <a:endParaRPr lang="en-IN" sz="12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EDDD91-B72E-4CAB-A6A1-583058989D3F}"/>
                  </a:ext>
                </a:extLst>
              </p:cNvPr>
              <p:cNvSpPr txBox="1"/>
              <p:nvPr/>
            </p:nvSpPr>
            <p:spPr>
              <a:xfrm>
                <a:off x="1389382" y="3499969"/>
                <a:ext cx="360039" cy="376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f</a:t>
                </a:r>
                <a:endParaRPr lang="en-IN" sz="1200" b="1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975673-D62E-4328-84F1-4C5FA9D77BF5}"/>
                </a:ext>
              </a:extLst>
            </p:cNvPr>
            <p:cNvGrpSpPr/>
            <p:nvPr/>
          </p:nvGrpSpPr>
          <p:grpSpPr>
            <a:xfrm>
              <a:off x="2880690" y="4409617"/>
              <a:ext cx="398421" cy="499987"/>
              <a:chOff x="1295636" y="3110136"/>
              <a:chExt cx="504056" cy="679749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A846424-9F02-42E0-A4C8-93CE337AA440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0C2A2D-9256-4C01-86CF-5F357A33A0FD}"/>
                  </a:ext>
                </a:extLst>
              </p:cNvPr>
              <p:cNvSpPr txBox="1"/>
              <p:nvPr/>
            </p:nvSpPr>
            <p:spPr>
              <a:xfrm>
                <a:off x="1295636" y="3136355"/>
                <a:ext cx="504056" cy="376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 9</a:t>
                </a:r>
                <a:endParaRPr lang="en-IN" sz="12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E70D71-6602-43EC-9B6A-41B9D152EF2B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e</a:t>
                </a:r>
                <a:endParaRPr lang="en-IN" sz="1200" b="1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ADD198-0EB4-4CC0-B112-FD08B22D7DED}"/>
                </a:ext>
              </a:extLst>
            </p:cNvPr>
            <p:cNvGrpSpPr/>
            <p:nvPr/>
          </p:nvGrpSpPr>
          <p:grpSpPr>
            <a:xfrm>
              <a:off x="2115196" y="3799989"/>
              <a:ext cx="398421" cy="501951"/>
              <a:chOff x="1295636" y="3107466"/>
              <a:chExt cx="504056" cy="682419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B50BD5F-5C19-4847-9B27-A535CD300AB6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F4AD8B-952E-4369-BA50-9F0F79CA20DE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13</a:t>
                </a:r>
                <a:endParaRPr lang="en-IN" sz="1200" b="1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A13EB9-7620-4523-AA2F-FD3918B29CB9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200" b="1" dirty="0"/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1EBC44B-1228-45CF-BF36-5AB3A0E859C8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97368" y="4060860"/>
              <a:ext cx="109450" cy="38631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E317CA-F1BC-4FE2-ADF2-25B4D305005E}"/>
                </a:ext>
              </a:extLst>
            </p:cNvPr>
            <p:cNvCxnSpPr>
              <a:cxnSpLocks/>
            </p:cNvCxnSpPr>
            <p:nvPr/>
          </p:nvCxnSpPr>
          <p:spPr>
            <a:xfrm>
              <a:off x="2849245" y="4047748"/>
              <a:ext cx="165033" cy="34816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2B30D34-2804-4650-BA5E-004F5637BFD2}"/>
                </a:ext>
              </a:extLst>
            </p:cNvPr>
            <p:cNvGrpSpPr/>
            <p:nvPr/>
          </p:nvGrpSpPr>
          <p:grpSpPr>
            <a:xfrm>
              <a:off x="2535915" y="3790811"/>
              <a:ext cx="398421" cy="289468"/>
              <a:chOff x="1295636" y="3107466"/>
              <a:chExt cx="504056" cy="393542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2236DB3-62DA-4CA4-A656-8BB8439F4391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AB18A6-9F0D-4298-B376-45B15333B16F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14</a:t>
                </a:r>
                <a:endParaRPr lang="en-IN" sz="1200" b="1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BC35FD1-DFDA-41B3-858C-E27CA38CFAFC}"/>
                </a:ext>
              </a:extLst>
            </p:cNvPr>
            <p:cNvGrpSpPr/>
            <p:nvPr/>
          </p:nvGrpSpPr>
          <p:grpSpPr>
            <a:xfrm>
              <a:off x="2932801" y="3221286"/>
              <a:ext cx="398421" cy="289468"/>
              <a:chOff x="1295636" y="3107466"/>
              <a:chExt cx="504056" cy="39354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3E9D0B7-690C-462B-B24F-AA498E04D038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C1BA63-21D7-492D-8FE1-AFFB3513DC5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30</a:t>
                </a:r>
                <a:endParaRPr lang="en-IN" sz="1200" b="1" dirty="0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0D5D226-F6B0-4D82-8906-042601C181D8}"/>
                </a:ext>
              </a:extLst>
            </p:cNvPr>
            <p:cNvCxnSpPr/>
            <p:nvPr/>
          </p:nvCxnSpPr>
          <p:spPr>
            <a:xfrm flipH="1">
              <a:off x="2758951" y="3434241"/>
              <a:ext cx="199211" cy="35447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62924B-8B9F-4779-8383-2FC997E7D7DD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3269218" y="3439356"/>
              <a:ext cx="236693" cy="3473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304F6D1-A77F-4D37-A8D3-EB79D6BD0D87}"/>
                </a:ext>
              </a:extLst>
            </p:cNvPr>
            <p:cNvGrpSpPr/>
            <p:nvPr/>
          </p:nvGrpSpPr>
          <p:grpSpPr>
            <a:xfrm>
              <a:off x="2248288" y="2726887"/>
              <a:ext cx="398421" cy="289468"/>
              <a:chOff x="1295636" y="3107466"/>
              <a:chExt cx="504056" cy="393542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85AE15F-086A-4AF8-8782-44BEB1902B6C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3E478-4A57-46F1-B161-D8F7B97F4A42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55</a:t>
                </a:r>
                <a:endParaRPr lang="en-IN" sz="1200" b="1" dirty="0"/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8B09B-5A96-4501-AE28-A50A658858F0}"/>
                </a:ext>
              </a:extLst>
            </p:cNvPr>
            <p:cNvCxnSpPr>
              <a:cxnSpLocks/>
              <a:stCxn id="66" idx="1"/>
              <a:endCxn id="18" idx="0"/>
            </p:cNvCxnSpPr>
            <p:nvPr/>
          </p:nvCxnSpPr>
          <p:spPr>
            <a:xfrm flipH="1">
              <a:off x="1937416" y="2865387"/>
              <a:ext cx="310872" cy="35845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DF1F20-0104-445E-8AB1-05EEBAE870F2}"/>
                </a:ext>
              </a:extLst>
            </p:cNvPr>
            <p:cNvCxnSpPr>
              <a:cxnSpLocks/>
            </p:cNvCxnSpPr>
            <p:nvPr/>
          </p:nvCxnSpPr>
          <p:spPr>
            <a:xfrm>
              <a:off x="2594598" y="2886155"/>
              <a:ext cx="485303" cy="35589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4C3B065-14EB-4894-8522-71B39DA433D1}"/>
                </a:ext>
              </a:extLst>
            </p:cNvPr>
            <p:cNvGrpSpPr/>
            <p:nvPr/>
          </p:nvGrpSpPr>
          <p:grpSpPr>
            <a:xfrm>
              <a:off x="1570313" y="2293563"/>
              <a:ext cx="495907" cy="300714"/>
              <a:chOff x="1243819" y="3092177"/>
              <a:chExt cx="627388" cy="408831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96AD676-A0CE-4ECD-8B78-B942C10FEF15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C616AA1-C6B7-4023-9205-FAF30A3FAEE8}"/>
                  </a:ext>
                </a:extLst>
              </p:cNvPr>
              <p:cNvSpPr txBox="1"/>
              <p:nvPr/>
            </p:nvSpPr>
            <p:spPr>
              <a:xfrm>
                <a:off x="1243819" y="3092177"/>
                <a:ext cx="627388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100</a:t>
                </a:r>
                <a:endParaRPr lang="en-IN" sz="1200" b="1" dirty="0"/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BF07540-3AF6-40A7-AABD-FE42AC284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206" y="2493053"/>
              <a:ext cx="429001" cy="29219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4BDAC45-DD1F-41EB-9CF5-474AE30852BD}"/>
                </a:ext>
              </a:extLst>
            </p:cNvPr>
            <p:cNvCxnSpPr>
              <a:cxnSpLocks/>
            </p:cNvCxnSpPr>
            <p:nvPr/>
          </p:nvCxnSpPr>
          <p:spPr>
            <a:xfrm>
              <a:off x="1961181" y="2508117"/>
              <a:ext cx="341883" cy="24960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CF0A97-4586-4987-968F-5B9BB4501CC4}"/>
                </a:ext>
              </a:extLst>
            </p:cNvPr>
            <p:cNvSpPr txBox="1"/>
            <p:nvPr/>
          </p:nvSpPr>
          <p:spPr>
            <a:xfrm>
              <a:off x="1136544" y="239437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E9B167-4D9D-48DD-90D4-1F2AF0CBFE72}"/>
                </a:ext>
              </a:extLst>
            </p:cNvPr>
            <p:cNvSpPr txBox="1"/>
            <p:nvPr/>
          </p:nvSpPr>
          <p:spPr>
            <a:xfrm>
              <a:off x="1758184" y="2846493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986087-D191-4AA6-96AF-385623BAAF2A}"/>
                </a:ext>
              </a:extLst>
            </p:cNvPr>
            <p:cNvSpPr txBox="1"/>
            <p:nvPr/>
          </p:nvSpPr>
          <p:spPr>
            <a:xfrm>
              <a:off x="1356427" y="3451112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00B285-2880-4E5E-97C4-5B14CA95CD63}"/>
                </a:ext>
              </a:extLst>
            </p:cNvPr>
            <p:cNvSpPr txBox="1"/>
            <p:nvPr/>
          </p:nvSpPr>
          <p:spPr>
            <a:xfrm>
              <a:off x="2277855" y="4179360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02DFCBC-5E71-49EB-A6FA-88813751FD2C}"/>
                </a:ext>
              </a:extLst>
            </p:cNvPr>
            <p:cNvSpPr txBox="1"/>
            <p:nvPr/>
          </p:nvSpPr>
          <p:spPr>
            <a:xfrm>
              <a:off x="2590619" y="3454562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6533EF-3868-4899-B2B9-1A770E3F3A81}"/>
                </a:ext>
              </a:extLst>
            </p:cNvPr>
            <p:cNvSpPr txBox="1"/>
            <p:nvPr/>
          </p:nvSpPr>
          <p:spPr>
            <a:xfrm>
              <a:off x="2070625" y="2388879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14330A-6F95-4B74-8800-406B34044531}"/>
                </a:ext>
              </a:extLst>
            </p:cNvPr>
            <p:cNvSpPr txBox="1"/>
            <p:nvPr/>
          </p:nvSpPr>
          <p:spPr>
            <a:xfrm>
              <a:off x="2849984" y="2827855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6263B6-275A-4BC5-99F6-BBB115A98EE5}"/>
                </a:ext>
              </a:extLst>
            </p:cNvPr>
            <p:cNvSpPr txBox="1"/>
            <p:nvPr/>
          </p:nvSpPr>
          <p:spPr>
            <a:xfrm>
              <a:off x="2180757" y="353112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5177E1-C6D8-491D-89F1-C4F00105ECD0}"/>
                </a:ext>
              </a:extLst>
            </p:cNvPr>
            <p:cNvSpPr txBox="1"/>
            <p:nvPr/>
          </p:nvSpPr>
          <p:spPr>
            <a:xfrm>
              <a:off x="3384099" y="348517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E1AA45E-DB77-41F1-9D62-D0008A7DFBDF}"/>
                </a:ext>
              </a:extLst>
            </p:cNvPr>
            <p:cNvSpPr txBox="1"/>
            <p:nvPr/>
          </p:nvSpPr>
          <p:spPr>
            <a:xfrm>
              <a:off x="2862155" y="4064696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41680C8-2EF3-4480-8777-4583F2A8C668}"/>
                </a:ext>
              </a:extLst>
            </p:cNvPr>
            <p:cNvSpPr txBox="1"/>
            <p:nvPr/>
          </p:nvSpPr>
          <p:spPr>
            <a:xfrm>
              <a:off x="2160482" y="4066573"/>
              <a:ext cx="284586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b</a:t>
              </a:r>
              <a:endParaRPr lang="en-IN" sz="1200" b="1" dirty="0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641DE0C-D57D-413B-9073-D45E477778C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H="1">
              <a:off x="1568243" y="3471205"/>
              <a:ext cx="224142" cy="36192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D1DDCAC-1BBF-4353-9995-B9D027D9C5AE}"/>
                </a:ext>
              </a:extLst>
            </p:cNvPr>
            <p:cNvCxnSpPr>
              <a:cxnSpLocks/>
            </p:cNvCxnSpPr>
            <p:nvPr/>
          </p:nvCxnSpPr>
          <p:spPr>
            <a:xfrm>
              <a:off x="2079489" y="3454898"/>
              <a:ext cx="183080" cy="35756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37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ECAD13-A1AD-4AA0-8BDE-6A5EC3D41DA3}"/>
              </a:ext>
            </a:extLst>
          </p:cNvPr>
          <p:cNvSpPr txBox="1"/>
          <p:nvPr/>
        </p:nvSpPr>
        <p:spPr>
          <a:xfrm>
            <a:off x="3839078" y="1519433"/>
            <a:ext cx="4362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1: </a:t>
            </a:r>
            <a:r>
              <a:rPr lang="en-US" altLang="en-US" sz="1600" dirty="0">
                <a:solidFill>
                  <a:srgbClr val="080808"/>
                </a:solidFill>
              </a:rPr>
              <a:t>Huffman Code for each character.</a:t>
            </a:r>
            <a:endParaRPr lang="en-IN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3B4FF6-D69F-4BC6-B2A1-F7D14C2D183C}"/>
              </a:ext>
            </a:extLst>
          </p:cNvPr>
          <p:cNvSpPr txBox="1"/>
          <p:nvPr/>
        </p:nvSpPr>
        <p:spPr>
          <a:xfrm>
            <a:off x="3881119" y="4534197"/>
            <a:ext cx="4572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0000"/>
                </a:solidFill>
              </a:rPr>
              <a:t>Characters occurring less frequently in the text are assigned the larger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0000"/>
                </a:solidFill>
              </a:rPr>
              <a:t>Characters occurring more frequently in the text are assigned the smaller code.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E2192BD-99DC-4608-9944-4041BBAE8D63}"/>
              </a:ext>
            </a:extLst>
          </p:cNvPr>
          <p:cNvGrpSpPr/>
          <p:nvPr/>
        </p:nvGrpSpPr>
        <p:grpSpPr>
          <a:xfrm>
            <a:off x="968817" y="2293563"/>
            <a:ext cx="2757164" cy="3126369"/>
            <a:chOff x="968817" y="2293563"/>
            <a:chExt cx="2757164" cy="312636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6811FDA-2EAE-4FC8-8560-2E636BBB5BEC}"/>
                </a:ext>
              </a:extLst>
            </p:cNvPr>
            <p:cNvSpPr txBox="1"/>
            <p:nvPr/>
          </p:nvSpPr>
          <p:spPr>
            <a:xfrm>
              <a:off x="1367238" y="5050600"/>
              <a:ext cx="1681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Huffman Tree</a:t>
              </a:r>
              <a:endParaRPr lang="en-IN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7D7F0D0-6ECC-4E35-9F7B-FB3C3536D63C}"/>
                </a:ext>
              </a:extLst>
            </p:cNvPr>
            <p:cNvGrpSpPr/>
            <p:nvPr/>
          </p:nvGrpSpPr>
          <p:grpSpPr>
            <a:xfrm>
              <a:off x="968817" y="2796563"/>
              <a:ext cx="398421" cy="527823"/>
              <a:chOff x="1066742" y="2343312"/>
              <a:chExt cx="504056" cy="717592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1E90D3F1-1AEC-4280-BB5F-481B2B2B7347}"/>
                  </a:ext>
                </a:extLst>
              </p:cNvPr>
              <p:cNvSpPr/>
              <p:nvPr/>
            </p:nvSpPr>
            <p:spPr>
              <a:xfrm>
                <a:off x="1068097" y="2343312"/>
                <a:ext cx="468051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06DE7872-6779-486D-AA90-50A34A22B0F8}"/>
                  </a:ext>
                </a:extLst>
              </p:cNvPr>
              <p:cNvSpPr txBox="1"/>
              <p:nvPr/>
            </p:nvSpPr>
            <p:spPr>
              <a:xfrm>
                <a:off x="1066742" y="2343312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45</a:t>
                </a:r>
                <a:endParaRPr lang="en-IN" sz="1200" b="1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B7893EE-8F7A-4797-8AFD-3AE288B92168}"/>
                  </a:ext>
                </a:extLst>
              </p:cNvPr>
              <p:cNvSpPr txBox="1"/>
              <p:nvPr/>
            </p:nvSpPr>
            <p:spPr>
              <a:xfrm>
                <a:off x="1087975" y="2684314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a</a:t>
                </a:r>
                <a:endParaRPr lang="en-IN" sz="1200" b="1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0D9DCFE-57BC-400C-B925-85C35BCFC381}"/>
                </a:ext>
              </a:extLst>
            </p:cNvPr>
            <p:cNvGrpSpPr/>
            <p:nvPr/>
          </p:nvGrpSpPr>
          <p:grpSpPr>
            <a:xfrm>
              <a:off x="1738205" y="3223836"/>
              <a:ext cx="398421" cy="289468"/>
              <a:chOff x="1295636" y="3107466"/>
              <a:chExt cx="504056" cy="393542"/>
            </a:xfrm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35A31479-AE77-4B58-A923-72732AC67921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EFDDAB00-F7A8-4AB9-A53F-8A205E685D11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25</a:t>
                </a:r>
                <a:endParaRPr lang="en-IN" sz="1200" b="1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A4F3709-0FE2-4EE8-AF96-A8170961CB52}"/>
                </a:ext>
              </a:extLst>
            </p:cNvPr>
            <p:cNvGrpSpPr/>
            <p:nvPr/>
          </p:nvGrpSpPr>
          <p:grpSpPr>
            <a:xfrm>
              <a:off x="3306700" y="3786726"/>
              <a:ext cx="398421" cy="501951"/>
              <a:chOff x="1295636" y="3107466"/>
              <a:chExt cx="504056" cy="682419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6C67DD3F-AF4E-4698-B2DA-8F35DD7590E7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286A804-7DDA-42BD-8F4F-E727B6AC11EC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16</a:t>
                </a:r>
                <a:endParaRPr lang="en-IN" sz="1200" b="1" dirty="0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74C75A4-DA40-4B45-A006-A3F003A6879D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d</a:t>
                </a:r>
                <a:endParaRPr lang="en-IN" sz="1200" b="1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E4B8654-64E9-4B0A-849C-D4310BE9800F}"/>
                </a:ext>
              </a:extLst>
            </p:cNvPr>
            <p:cNvGrpSpPr/>
            <p:nvPr/>
          </p:nvGrpSpPr>
          <p:grpSpPr>
            <a:xfrm>
              <a:off x="1296682" y="3807094"/>
              <a:ext cx="398421" cy="501951"/>
              <a:chOff x="1295636" y="3107466"/>
              <a:chExt cx="504056" cy="682419"/>
            </a:xfrm>
          </p:grpSpPr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29E3BE7A-A038-4B16-B54D-6C18E378E1CA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0F9FF9E-8CD3-4088-B721-3893F4D5A36E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12</a:t>
                </a:r>
                <a:endParaRPr lang="en-IN" sz="1200" b="1" dirty="0"/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E5360B7-A90B-4375-9C64-83F70B75F076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c</a:t>
                </a:r>
                <a:endParaRPr lang="en-IN" sz="1200" b="1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2027002-4855-445C-963A-A476D4F08FB2}"/>
                </a:ext>
              </a:extLst>
            </p:cNvPr>
            <p:cNvGrpSpPr/>
            <p:nvPr/>
          </p:nvGrpSpPr>
          <p:grpSpPr>
            <a:xfrm>
              <a:off x="2298157" y="4447180"/>
              <a:ext cx="398421" cy="565705"/>
              <a:chOff x="1295636" y="3107466"/>
              <a:chExt cx="504056" cy="769094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B1525A5-4958-456F-85E2-E79204BFD4DD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E96FC62-7A48-4C4F-BC77-3D8CFFF018F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 5</a:t>
                </a:r>
                <a:endParaRPr lang="en-IN" sz="1200" b="1" dirty="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29A3382-78B6-4AB0-8776-798D1857BB7B}"/>
                  </a:ext>
                </a:extLst>
              </p:cNvPr>
              <p:cNvSpPr txBox="1"/>
              <p:nvPr/>
            </p:nvSpPr>
            <p:spPr>
              <a:xfrm>
                <a:off x="1389382" y="3499969"/>
                <a:ext cx="360039" cy="376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f</a:t>
                </a:r>
                <a:endParaRPr lang="en-IN" sz="1200" b="1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ADC6261-7FFE-4A5A-98F1-9E71381712E7}"/>
                </a:ext>
              </a:extLst>
            </p:cNvPr>
            <p:cNvGrpSpPr/>
            <p:nvPr/>
          </p:nvGrpSpPr>
          <p:grpSpPr>
            <a:xfrm>
              <a:off x="2880690" y="4409617"/>
              <a:ext cx="398421" cy="499987"/>
              <a:chOff x="1295636" y="3110136"/>
              <a:chExt cx="504056" cy="679749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F0D3D669-BD00-4CB2-8439-0742F1A4A524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9ADD3CB-ECF2-49E6-AA93-04574EAD73E4}"/>
                  </a:ext>
                </a:extLst>
              </p:cNvPr>
              <p:cNvSpPr txBox="1"/>
              <p:nvPr/>
            </p:nvSpPr>
            <p:spPr>
              <a:xfrm>
                <a:off x="1295636" y="3136355"/>
                <a:ext cx="504056" cy="376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 9</a:t>
                </a:r>
                <a:endParaRPr lang="en-IN" sz="1200" b="1" dirty="0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C0A8F13-4E62-48F4-819E-6B225FA96D62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e</a:t>
                </a:r>
                <a:endParaRPr lang="en-IN" sz="1200" b="1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F61DBFF-9D3A-4205-8612-60CCA37157E7}"/>
                </a:ext>
              </a:extLst>
            </p:cNvPr>
            <p:cNvGrpSpPr/>
            <p:nvPr/>
          </p:nvGrpSpPr>
          <p:grpSpPr>
            <a:xfrm>
              <a:off x="2115196" y="3799989"/>
              <a:ext cx="398421" cy="501951"/>
              <a:chOff x="1295636" y="3107466"/>
              <a:chExt cx="504056" cy="682419"/>
            </a:xfrm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79B682C5-2313-4CDC-A3C9-825D60167A64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CFABB959-84EC-4F25-9678-B2B5AE5CD2BC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13</a:t>
                </a:r>
                <a:endParaRPr lang="en-IN" sz="1200" b="1" dirty="0"/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D6FCAD9E-63EB-4705-AE13-39A22A5481D3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200" b="1" dirty="0"/>
              </a:p>
            </p:txBody>
          </p: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0B77580-F9A6-48E3-BD9C-A1B060DD2A17}"/>
                </a:ext>
              </a:extLst>
            </p:cNvPr>
            <p:cNvCxnSpPr>
              <a:cxnSpLocks/>
              <a:endCxn id="184" idx="0"/>
            </p:cNvCxnSpPr>
            <p:nvPr/>
          </p:nvCxnSpPr>
          <p:spPr>
            <a:xfrm flipH="1">
              <a:off x="2497368" y="4060860"/>
              <a:ext cx="109450" cy="38631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4C3ED2-7158-4E2A-BA85-E55212FB7960}"/>
                </a:ext>
              </a:extLst>
            </p:cNvPr>
            <p:cNvCxnSpPr>
              <a:cxnSpLocks/>
            </p:cNvCxnSpPr>
            <p:nvPr/>
          </p:nvCxnSpPr>
          <p:spPr>
            <a:xfrm>
              <a:off x="2849245" y="4047748"/>
              <a:ext cx="165033" cy="34816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773EDF7-45FB-4735-B843-BE7827C3337E}"/>
                </a:ext>
              </a:extLst>
            </p:cNvPr>
            <p:cNvGrpSpPr/>
            <p:nvPr/>
          </p:nvGrpSpPr>
          <p:grpSpPr>
            <a:xfrm>
              <a:off x="2535915" y="3790811"/>
              <a:ext cx="398421" cy="289468"/>
              <a:chOff x="1295636" y="3107466"/>
              <a:chExt cx="504056" cy="393542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5696F78-8E09-4F26-8E50-EA5E99962FA5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152E80A-18EC-4F9F-9665-C8B557461987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14</a:t>
                </a:r>
                <a:endParaRPr lang="en-IN" sz="1200" b="1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1BBCA2B-86DF-490D-920E-7A9E4C2C3CAB}"/>
                </a:ext>
              </a:extLst>
            </p:cNvPr>
            <p:cNvGrpSpPr/>
            <p:nvPr/>
          </p:nvGrpSpPr>
          <p:grpSpPr>
            <a:xfrm>
              <a:off x="2932801" y="3221286"/>
              <a:ext cx="398421" cy="289468"/>
              <a:chOff x="1295636" y="3107466"/>
              <a:chExt cx="504056" cy="393542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C3A3E9A1-ACCF-4A69-B20E-578387A1C4B4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7E9E56C-DD3B-4E17-8602-0583EC3CBAB0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30</a:t>
                </a:r>
                <a:endParaRPr lang="en-IN" sz="1200" b="1" dirty="0"/>
              </a:p>
            </p:txBody>
          </p: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89032EA-BAEA-4977-B51B-A28E8865B251}"/>
                </a:ext>
              </a:extLst>
            </p:cNvPr>
            <p:cNvCxnSpPr/>
            <p:nvPr/>
          </p:nvCxnSpPr>
          <p:spPr>
            <a:xfrm flipH="1">
              <a:off x="2758951" y="3434241"/>
              <a:ext cx="199211" cy="35447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58FCA76-D2E1-4929-8EE9-44180A135A35}"/>
                </a:ext>
              </a:extLst>
            </p:cNvPr>
            <p:cNvCxnSpPr>
              <a:cxnSpLocks/>
              <a:endCxn id="190" idx="0"/>
            </p:cNvCxnSpPr>
            <p:nvPr/>
          </p:nvCxnSpPr>
          <p:spPr>
            <a:xfrm>
              <a:off x="3269218" y="3439356"/>
              <a:ext cx="236693" cy="3473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E0B34E2-0F76-453C-B31F-0FCD4EA05B61}"/>
                </a:ext>
              </a:extLst>
            </p:cNvPr>
            <p:cNvGrpSpPr/>
            <p:nvPr/>
          </p:nvGrpSpPr>
          <p:grpSpPr>
            <a:xfrm>
              <a:off x="2248288" y="2726887"/>
              <a:ext cx="398421" cy="289468"/>
              <a:chOff x="1295636" y="3107466"/>
              <a:chExt cx="504056" cy="393542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1897F3B-5999-4C3C-B2CA-B8C1C3A38F4C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4043456-A2AD-4543-ABE9-65EF9FE8B74A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55</a:t>
                </a:r>
                <a:endParaRPr lang="en-IN" sz="1200" b="1" dirty="0"/>
              </a:p>
            </p:txBody>
          </p: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995078-2224-4A1E-BD5C-D5F58621F13C}"/>
                </a:ext>
              </a:extLst>
            </p:cNvPr>
            <p:cNvCxnSpPr>
              <a:cxnSpLocks/>
              <a:stCxn id="172" idx="1"/>
              <a:endCxn id="193" idx="0"/>
            </p:cNvCxnSpPr>
            <p:nvPr/>
          </p:nvCxnSpPr>
          <p:spPr>
            <a:xfrm flipH="1">
              <a:off x="1937416" y="2865387"/>
              <a:ext cx="310872" cy="35845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06BFD52-E386-4DCE-844D-F9F6B68A3386}"/>
                </a:ext>
              </a:extLst>
            </p:cNvPr>
            <p:cNvCxnSpPr>
              <a:cxnSpLocks/>
            </p:cNvCxnSpPr>
            <p:nvPr/>
          </p:nvCxnSpPr>
          <p:spPr>
            <a:xfrm>
              <a:off x="2594598" y="2886155"/>
              <a:ext cx="485303" cy="35589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0D665EA-2D9B-4D9D-94AF-BFD9C1C95CE8}"/>
                </a:ext>
              </a:extLst>
            </p:cNvPr>
            <p:cNvGrpSpPr/>
            <p:nvPr/>
          </p:nvGrpSpPr>
          <p:grpSpPr>
            <a:xfrm>
              <a:off x="1570313" y="2293563"/>
              <a:ext cx="495907" cy="300714"/>
              <a:chOff x="1243819" y="3092177"/>
              <a:chExt cx="627388" cy="408831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ADA831-F8D3-4BF1-B65C-18DBF821E568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18057AB3-121D-4099-93E2-32F8C4E60176}"/>
                  </a:ext>
                </a:extLst>
              </p:cNvPr>
              <p:cNvSpPr txBox="1"/>
              <p:nvPr/>
            </p:nvSpPr>
            <p:spPr>
              <a:xfrm>
                <a:off x="1243819" y="3092177"/>
                <a:ext cx="627388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100</a:t>
                </a:r>
                <a:endParaRPr lang="en-IN" sz="1200" b="1" dirty="0"/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971C558-8C2E-435E-8D3A-7E33EDE8F1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206" y="2493053"/>
              <a:ext cx="429001" cy="29219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C65B032-531A-4074-BA43-8FDC2BDDD442}"/>
                </a:ext>
              </a:extLst>
            </p:cNvPr>
            <p:cNvCxnSpPr>
              <a:cxnSpLocks/>
            </p:cNvCxnSpPr>
            <p:nvPr/>
          </p:nvCxnSpPr>
          <p:spPr>
            <a:xfrm>
              <a:off x="1961181" y="2508117"/>
              <a:ext cx="341883" cy="24960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528BDB7-8B5E-4C49-8766-DC6A8CD2BBDE}"/>
                </a:ext>
              </a:extLst>
            </p:cNvPr>
            <p:cNvSpPr txBox="1"/>
            <p:nvPr/>
          </p:nvSpPr>
          <p:spPr>
            <a:xfrm>
              <a:off x="1136544" y="239437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5BD193B-84B5-4455-92EA-B70A2618854A}"/>
                </a:ext>
              </a:extLst>
            </p:cNvPr>
            <p:cNvSpPr txBox="1"/>
            <p:nvPr/>
          </p:nvSpPr>
          <p:spPr>
            <a:xfrm>
              <a:off x="1758184" y="2846493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0193C5B-A07E-46AE-9647-1805285044E9}"/>
                </a:ext>
              </a:extLst>
            </p:cNvPr>
            <p:cNvSpPr txBox="1"/>
            <p:nvPr/>
          </p:nvSpPr>
          <p:spPr>
            <a:xfrm>
              <a:off x="1356427" y="3451112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F6AB26C-6BBA-4963-9B62-DE335DA4108B}"/>
                </a:ext>
              </a:extLst>
            </p:cNvPr>
            <p:cNvSpPr txBox="1"/>
            <p:nvPr/>
          </p:nvSpPr>
          <p:spPr>
            <a:xfrm>
              <a:off x="2277855" y="4179360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5418EF4-27EB-47DF-967D-AC1070927FB2}"/>
                </a:ext>
              </a:extLst>
            </p:cNvPr>
            <p:cNvSpPr txBox="1"/>
            <p:nvPr/>
          </p:nvSpPr>
          <p:spPr>
            <a:xfrm>
              <a:off x="2590619" y="3454562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1C23E93-5C15-4834-8211-311165391967}"/>
                </a:ext>
              </a:extLst>
            </p:cNvPr>
            <p:cNvSpPr txBox="1"/>
            <p:nvPr/>
          </p:nvSpPr>
          <p:spPr>
            <a:xfrm>
              <a:off x="2070625" y="2388879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DD19EA9-4A9B-4F15-8C73-4AC4A62599FC}"/>
                </a:ext>
              </a:extLst>
            </p:cNvPr>
            <p:cNvSpPr txBox="1"/>
            <p:nvPr/>
          </p:nvSpPr>
          <p:spPr>
            <a:xfrm>
              <a:off x="2849984" y="2827855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84D3987-8FE0-4E01-8187-C4F5C3B62F34}"/>
                </a:ext>
              </a:extLst>
            </p:cNvPr>
            <p:cNvSpPr txBox="1"/>
            <p:nvPr/>
          </p:nvSpPr>
          <p:spPr>
            <a:xfrm>
              <a:off x="2180757" y="353112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24B6587-7053-49C3-A6FB-6BEE4D7EAA49}"/>
                </a:ext>
              </a:extLst>
            </p:cNvPr>
            <p:cNvSpPr txBox="1"/>
            <p:nvPr/>
          </p:nvSpPr>
          <p:spPr>
            <a:xfrm>
              <a:off x="3384099" y="348517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4307A92-F6E3-4E7D-A323-A3E3DF292227}"/>
                </a:ext>
              </a:extLst>
            </p:cNvPr>
            <p:cNvSpPr txBox="1"/>
            <p:nvPr/>
          </p:nvSpPr>
          <p:spPr>
            <a:xfrm>
              <a:off x="2862155" y="4064696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432ED90-D437-4E64-A2B0-71286FDF4B87}"/>
                </a:ext>
              </a:extLst>
            </p:cNvPr>
            <p:cNvSpPr txBox="1"/>
            <p:nvPr/>
          </p:nvSpPr>
          <p:spPr>
            <a:xfrm>
              <a:off x="2160482" y="4066573"/>
              <a:ext cx="284586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b</a:t>
              </a:r>
              <a:endParaRPr lang="en-IN" sz="1200" b="1" dirty="0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AFCFB19-9620-46E6-B0CD-E907814378EC}"/>
                </a:ext>
              </a:extLst>
            </p:cNvPr>
            <p:cNvCxnSpPr>
              <a:cxnSpLocks/>
              <a:stCxn id="192" idx="3"/>
            </p:cNvCxnSpPr>
            <p:nvPr/>
          </p:nvCxnSpPr>
          <p:spPr>
            <a:xfrm flipH="1">
              <a:off x="1568243" y="3471205"/>
              <a:ext cx="224142" cy="36192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A7E7B5C-4150-41F5-826F-395722DB4E4B}"/>
                </a:ext>
              </a:extLst>
            </p:cNvPr>
            <p:cNvCxnSpPr>
              <a:cxnSpLocks/>
            </p:cNvCxnSpPr>
            <p:nvPr/>
          </p:nvCxnSpPr>
          <p:spPr>
            <a:xfrm>
              <a:off x="2079489" y="3454898"/>
              <a:ext cx="183080" cy="35756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97" name="Table 71684">
            <a:extLst>
              <a:ext uri="{FF2B5EF4-FFF2-40B4-BE49-F238E27FC236}">
                <a16:creationId xmlns:a16="http://schemas.microsoft.com/office/drawing/2014/main" id="{657140D7-CC59-4B7E-8600-DECABFCC4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3926"/>
              </p:ext>
            </p:extLst>
          </p:nvPr>
        </p:nvGraphicFramePr>
        <p:xfrm>
          <a:off x="4240381" y="1942111"/>
          <a:ext cx="420044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73220016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22580687"/>
                    </a:ext>
                  </a:extLst>
                </a:gridCol>
                <a:gridCol w="1680164">
                  <a:extLst>
                    <a:ext uri="{9D8B030D-6E8A-4147-A177-3AD203B41FA5}">
                      <a16:colId xmlns:a16="http://schemas.microsoft.com/office/drawing/2014/main" val="4028174017"/>
                    </a:ext>
                  </a:extLst>
                </a:gridCol>
              </a:tblGrid>
              <a:tr h="2288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Characters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Frequencies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Huffman Code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14788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46527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599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36992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16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01044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7640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0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87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1: An activity-selection problem</a:t>
                </a:r>
                <a:endParaRPr lang="en-US" altLang="en-US" sz="2200" b="1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Each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has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en-US" sz="22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2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are compatible if the intervals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2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] and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sz="22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] do not overlap. (i.e.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).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In the activity-selection problem, the main goal is to select a maximum-size subset of mutually compatible activities.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1269" t="-1185" r="-10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0747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ECAD13-A1AD-4AA0-8BDE-6A5EC3D41DA3}"/>
              </a:ext>
            </a:extLst>
          </p:cNvPr>
          <p:cNvSpPr txBox="1"/>
          <p:nvPr/>
        </p:nvSpPr>
        <p:spPr>
          <a:xfrm>
            <a:off x="3839078" y="1519433"/>
            <a:ext cx="4362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2: </a:t>
            </a:r>
            <a:r>
              <a:rPr lang="en-US" altLang="en-US" sz="1600" dirty="0">
                <a:solidFill>
                  <a:srgbClr val="080808"/>
                </a:solidFill>
              </a:rPr>
              <a:t>Average code length</a:t>
            </a:r>
          </a:p>
          <a:p>
            <a:r>
              <a:rPr lang="en-US" altLang="en-US" sz="1600" dirty="0">
                <a:solidFill>
                  <a:srgbClr val="080808"/>
                </a:solidFill>
              </a:rPr>
              <a:t>.</a:t>
            </a:r>
            <a:endParaRPr lang="en-IN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63B4FF6-D69F-4BC6-B2A1-F7D14C2D183C}"/>
                  </a:ext>
                </a:extLst>
              </p:cNvPr>
              <p:cNvSpPr txBox="1"/>
              <p:nvPr/>
            </p:nvSpPr>
            <p:spPr>
              <a:xfrm>
                <a:off x="3751154" y="4203769"/>
                <a:ext cx="5141326" cy="1415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/>
                <a:r>
                  <a:rPr lang="en-IN" b="0" i="0" dirty="0">
                    <a:solidFill>
                      <a:srgbClr val="303030"/>
                    </a:solidFill>
                    <a:effectLst/>
                    <a:latin typeface="Arimo"/>
                  </a:rPr>
                  <a:t>Average code length</a:t>
                </a:r>
              </a:p>
              <a:p>
                <a:pPr algn="l" fontAlgn="base"/>
                <a:r>
                  <a:rPr lang="en-IN" b="0" i="0" dirty="0">
                    <a:solidFill>
                      <a:srgbClr val="303030"/>
                    </a:solidFill>
                    <a:effectLst/>
                    <a:latin typeface="Arimo"/>
                  </a:rPr>
                  <a:t>= 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∑ ( </m:t>
                    </m:r>
                    <m:r>
                      <a:rPr lang="en-IN" sz="1600" b="1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𝒇𝒓𝒆𝒒𝒖𝒆𝒏𝒄𝒚</m:t>
                    </m:r>
                    <m:r>
                      <a:rPr lang="en-IN" sz="1600" b="1" i="1" baseline="-25000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𝒄𝒐𝒅𝒆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𝒍𝒆𝒏𝒈𝒕𝒉</m:t>
                    </m:r>
                    <m:r>
                      <a:rPr lang="en-IN" sz="1600" b="1" i="1" baseline="-25000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) / ∑ ( </m:t>
                    </m:r>
                    <m:r>
                      <a:rPr lang="en-IN" sz="1600" b="1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𝒇𝒓𝒆𝒒𝒖𝒆𝒏𝒄𝒚</m:t>
                    </m:r>
                    <m:r>
                      <a:rPr lang="en-IN" sz="1600" b="1" i="1" baseline="-25000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IN" sz="1600" b="1" i="0" dirty="0">
                  <a:solidFill>
                    <a:srgbClr val="FF0000"/>
                  </a:solidFill>
                  <a:effectLst/>
                  <a:latin typeface="Arimo"/>
                </a:endParaRPr>
              </a:p>
              <a:p>
                <a:pPr algn="l" fontAlgn="base"/>
                <a:r>
                  <a:rPr lang="en-IN" b="0" i="0" dirty="0">
                    <a:solidFill>
                      <a:srgbClr val="303030"/>
                    </a:solidFill>
                    <a:effectLst/>
                    <a:latin typeface="Arimo"/>
                  </a:rPr>
                  <a:t>=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{ (</m:t>
                    </m:r>
                    <m:r>
                      <a:rPr lang="en-US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45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1) + (13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3) + (12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3) + (16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3) + (9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4) + (5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4)} / (45 + 13 + 12 +16 +9 +5)</m:t>
                    </m:r>
                  </m:oMath>
                </a14:m>
                <a:endParaRPr lang="en-IN" sz="16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6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2.24</m:t>
                      </m:r>
                    </m:oMath>
                  </m:oMathPara>
                </a14:m>
                <a:endParaRPr lang="en-IN" sz="16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63B4FF6-D69F-4BC6-B2A1-F7D14C2D1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54" y="4203769"/>
                <a:ext cx="5141326" cy="1415772"/>
              </a:xfrm>
              <a:prstGeom prst="rect">
                <a:avLst/>
              </a:prstGeom>
              <a:blipFill>
                <a:blip r:embed="rId3"/>
                <a:stretch>
                  <a:fillRect l="-948" t="-25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0EF70B4E-ECED-4268-B604-B8D83BBB5FAE}"/>
              </a:ext>
            </a:extLst>
          </p:cNvPr>
          <p:cNvGrpSpPr/>
          <p:nvPr/>
        </p:nvGrpSpPr>
        <p:grpSpPr>
          <a:xfrm>
            <a:off x="968817" y="2293563"/>
            <a:ext cx="2757164" cy="3126369"/>
            <a:chOff x="968817" y="2293563"/>
            <a:chExt cx="2757164" cy="312636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3686CF3-CEA6-4583-A3B1-D3FF2733262B}"/>
                </a:ext>
              </a:extLst>
            </p:cNvPr>
            <p:cNvSpPr txBox="1"/>
            <p:nvPr/>
          </p:nvSpPr>
          <p:spPr>
            <a:xfrm>
              <a:off x="1367238" y="5050600"/>
              <a:ext cx="1681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Huffman Tree</a:t>
              </a:r>
              <a:endParaRPr lang="en-IN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AB1EA60-8880-419A-955B-FDB5898C6953}"/>
                </a:ext>
              </a:extLst>
            </p:cNvPr>
            <p:cNvGrpSpPr/>
            <p:nvPr/>
          </p:nvGrpSpPr>
          <p:grpSpPr>
            <a:xfrm>
              <a:off x="968817" y="2796563"/>
              <a:ext cx="398421" cy="527823"/>
              <a:chOff x="1066742" y="2343312"/>
              <a:chExt cx="504056" cy="717592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B6676D56-C6BC-4A1E-9E77-E1BFC962F37E}"/>
                  </a:ext>
                </a:extLst>
              </p:cNvPr>
              <p:cNvSpPr/>
              <p:nvPr/>
            </p:nvSpPr>
            <p:spPr>
              <a:xfrm>
                <a:off x="1068097" y="2343312"/>
                <a:ext cx="468051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F2DF8D35-9AA7-43B7-BCAE-66B308188354}"/>
                  </a:ext>
                </a:extLst>
              </p:cNvPr>
              <p:cNvSpPr txBox="1"/>
              <p:nvPr/>
            </p:nvSpPr>
            <p:spPr>
              <a:xfrm>
                <a:off x="1066742" y="2343312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45</a:t>
                </a:r>
                <a:endParaRPr lang="en-IN" sz="1200" b="1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A128127-F71C-48F9-910B-B3819D8B6265}"/>
                  </a:ext>
                </a:extLst>
              </p:cNvPr>
              <p:cNvSpPr txBox="1"/>
              <p:nvPr/>
            </p:nvSpPr>
            <p:spPr>
              <a:xfrm>
                <a:off x="1087975" y="2684314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a</a:t>
                </a:r>
                <a:endParaRPr lang="en-IN" sz="1200" b="1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44690E7-A2E1-4B3E-9F2C-EBA77CA109B0}"/>
                </a:ext>
              </a:extLst>
            </p:cNvPr>
            <p:cNvGrpSpPr/>
            <p:nvPr/>
          </p:nvGrpSpPr>
          <p:grpSpPr>
            <a:xfrm>
              <a:off x="1738205" y="3223836"/>
              <a:ext cx="398421" cy="289468"/>
              <a:chOff x="1295636" y="3107466"/>
              <a:chExt cx="504056" cy="393542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B697CAC2-B068-45F9-9D69-390D7E84F22F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12345445-AE12-4F98-9A6D-67154963EDC8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25</a:t>
                </a:r>
                <a:endParaRPr lang="en-IN" sz="1200" b="1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8032482-F2FF-422B-BE33-1A4623F7F42A}"/>
                </a:ext>
              </a:extLst>
            </p:cNvPr>
            <p:cNvGrpSpPr/>
            <p:nvPr/>
          </p:nvGrpSpPr>
          <p:grpSpPr>
            <a:xfrm>
              <a:off x="3306700" y="3786726"/>
              <a:ext cx="398421" cy="501951"/>
              <a:chOff x="1295636" y="3107466"/>
              <a:chExt cx="504056" cy="682419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68CFE94F-D96A-4902-B1FA-2AA44052D1E3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00EEEE0-1002-4CB9-B062-70506BED00FC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16</a:t>
                </a:r>
                <a:endParaRPr lang="en-IN" sz="1200" b="1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597CCA3-97CE-4F4A-A6DD-627D68AF3F94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d</a:t>
                </a:r>
                <a:endParaRPr lang="en-IN" sz="1200" b="1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0BADDE2-59E4-46FD-94F1-908C3D98E006}"/>
                </a:ext>
              </a:extLst>
            </p:cNvPr>
            <p:cNvGrpSpPr/>
            <p:nvPr/>
          </p:nvGrpSpPr>
          <p:grpSpPr>
            <a:xfrm>
              <a:off x="1296682" y="3807094"/>
              <a:ext cx="398421" cy="501951"/>
              <a:chOff x="1295636" y="3107466"/>
              <a:chExt cx="504056" cy="682419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C0F30ADC-56F4-4081-A7B2-C29A257AC88C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6255C64-8A56-4E92-8BC5-7A1D86B0AEB8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12</a:t>
                </a:r>
                <a:endParaRPr lang="en-IN" sz="1200" b="1" dirty="0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1F4746C-13BA-4987-9AA9-8D7597A24ADD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c</a:t>
                </a:r>
                <a:endParaRPr lang="en-IN" sz="1200" b="1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83FC244-D8D5-4099-A0D8-DD6790B4F983}"/>
                </a:ext>
              </a:extLst>
            </p:cNvPr>
            <p:cNvGrpSpPr/>
            <p:nvPr/>
          </p:nvGrpSpPr>
          <p:grpSpPr>
            <a:xfrm>
              <a:off x="2298157" y="4447180"/>
              <a:ext cx="398421" cy="565705"/>
              <a:chOff x="1295636" y="3107466"/>
              <a:chExt cx="504056" cy="769094"/>
            </a:xfrm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056395D7-4D9E-4966-B4B3-AF6E6B8B2867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370199E-34AF-4251-A0BB-B11809AC7A13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 5</a:t>
                </a:r>
                <a:endParaRPr lang="en-IN" sz="1200" b="1" dirty="0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8452977-01F3-46FA-AF0C-F49A416F17F5}"/>
                  </a:ext>
                </a:extLst>
              </p:cNvPr>
              <p:cNvSpPr txBox="1"/>
              <p:nvPr/>
            </p:nvSpPr>
            <p:spPr>
              <a:xfrm>
                <a:off x="1389382" y="3499969"/>
                <a:ext cx="360039" cy="376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f</a:t>
                </a:r>
                <a:endParaRPr lang="en-IN" sz="1200" b="1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43FF600-83F1-478B-81D8-4A529A27A691}"/>
                </a:ext>
              </a:extLst>
            </p:cNvPr>
            <p:cNvGrpSpPr/>
            <p:nvPr/>
          </p:nvGrpSpPr>
          <p:grpSpPr>
            <a:xfrm>
              <a:off x="2880690" y="4409617"/>
              <a:ext cx="398421" cy="499987"/>
              <a:chOff x="1295636" y="3110136"/>
              <a:chExt cx="504056" cy="679749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67A51F3F-753E-4ABF-8ADD-28A16AE93C01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7E6B8944-5FD0-4188-AADD-386EA4BF3E7A}"/>
                  </a:ext>
                </a:extLst>
              </p:cNvPr>
              <p:cNvSpPr txBox="1"/>
              <p:nvPr/>
            </p:nvSpPr>
            <p:spPr>
              <a:xfrm>
                <a:off x="1295636" y="3136355"/>
                <a:ext cx="504056" cy="376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 9</a:t>
                </a:r>
                <a:endParaRPr lang="en-IN" sz="1200" b="1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41E0E7E-F681-4A6D-A019-697ABE4D7945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e</a:t>
                </a:r>
                <a:endParaRPr lang="en-IN" sz="1200" b="1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66D0CDF-965D-4933-8ED3-0F1E900BE304}"/>
                </a:ext>
              </a:extLst>
            </p:cNvPr>
            <p:cNvGrpSpPr/>
            <p:nvPr/>
          </p:nvGrpSpPr>
          <p:grpSpPr>
            <a:xfrm>
              <a:off x="2115196" y="3799989"/>
              <a:ext cx="398421" cy="501951"/>
              <a:chOff x="1295636" y="3107466"/>
              <a:chExt cx="504056" cy="682419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B5A49F9D-BDA7-445A-A6B0-A431541F9FBA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B2D36FE-D33B-41B7-95F9-ED3EBA75D409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13</a:t>
                </a:r>
                <a:endParaRPr lang="en-IN" sz="1200" b="1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BEBC8A18-6B48-4522-840C-6741059FA39A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200" b="1" dirty="0"/>
              </a:p>
            </p:txBody>
          </p: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8DDA935-8380-48EA-AE5D-505E2C5E81F0}"/>
                </a:ext>
              </a:extLst>
            </p:cNvPr>
            <p:cNvCxnSpPr>
              <a:cxnSpLocks/>
              <a:endCxn id="183" idx="0"/>
            </p:cNvCxnSpPr>
            <p:nvPr/>
          </p:nvCxnSpPr>
          <p:spPr>
            <a:xfrm flipH="1">
              <a:off x="2497368" y="4060860"/>
              <a:ext cx="109450" cy="38631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EF059D0-8EA5-43BD-841E-BE69F5451FF2}"/>
                </a:ext>
              </a:extLst>
            </p:cNvPr>
            <p:cNvCxnSpPr>
              <a:cxnSpLocks/>
            </p:cNvCxnSpPr>
            <p:nvPr/>
          </p:nvCxnSpPr>
          <p:spPr>
            <a:xfrm>
              <a:off x="2849245" y="4047748"/>
              <a:ext cx="165033" cy="34816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AF810A9-45F8-4AC3-97DB-13C1DB599A76}"/>
                </a:ext>
              </a:extLst>
            </p:cNvPr>
            <p:cNvGrpSpPr/>
            <p:nvPr/>
          </p:nvGrpSpPr>
          <p:grpSpPr>
            <a:xfrm>
              <a:off x="2535915" y="3790811"/>
              <a:ext cx="398421" cy="289468"/>
              <a:chOff x="1295636" y="3107466"/>
              <a:chExt cx="504056" cy="393542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45461FE-3368-4E09-A0A5-C817A7F8B572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C485B27-3056-4D44-B86E-0BEEA3F161AE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14</a:t>
                </a:r>
                <a:endParaRPr lang="en-IN" sz="1200" b="1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035A1AE-EFF1-4886-BAD5-1830CCE62AC9}"/>
                </a:ext>
              </a:extLst>
            </p:cNvPr>
            <p:cNvGrpSpPr/>
            <p:nvPr/>
          </p:nvGrpSpPr>
          <p:grpSpPr>
            <a:xfrm>
              <a:off x="2932801" y="3221286"/>
              <a:ext cx="398421" cy="289468"/>
              <a:chOff x="1295636" y="3107466"/>
              <a:chExt cx="504056" cy="393542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867647-DC7F-4BD2-9ED7-CF70C4A46A7C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60AE970-F5FC-498B-A088-BEDE227451E3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30</a:t>
                </a:r>
                <a:endParaRPr lang="en-IN" sz="1200" b="1" dirty="0"/>
              </a:p>
            </p:txBody>
          </p: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B66A108-3227-4DCC-9C3B-30DEF17A3F2C}"/>
                </a:ext>
              </a:extLst>
            </p:cNvPr>
            <p:cNvCxnSpPr/>
            <p:nvPr/>
          </p:nvCxnSpPr>
          <p:spPr>
            <a:xfrm flipH="1">
              <a:off x="2758951" y="3434241"/>
              <a:ext cx="199211" cy="35447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DE3A6E8-991C-4E6A-8071-6218D0CBC6B0}"/>
                </a:ext>
              </a:extLst>
            </p:cNvPr>
            <p:cNvCxnSpPr>
              <a:cxnSpLocks/>
              <a:endCxn id="189" idx="0"/>
            </p:cNvCxnSpPr>
            <p:nvPr/>
          </p:nvCxnSpPr>
          <p:spPr>
            <a:xfrm>
              <a:off x="3269218" y="3439356"/>
              <a:ext cx="236693" cy="3473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A53B45E-0BD4-41D9-A4F9-B250CA2479E8}"/>
                </a:ext>
              </a:extLst>
            </p:cNvPr>
            <p:cNvGrpSpPr/>
            <p:nvPr/>
          </p:nvGrpSpPr>
          <p:grpSpPr>
            <a:xfrm>
              <a:off x="2248288" y="2726887"/>
              <a:ext cx="398421" cy="289468"/>
              <a:chOff x="1295636" y="3107466"/>
              <a:chExt cx="504056" cy="393542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53C3AC26-3190-45B5-8283-DC517BD9048C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B3E25B6-275B-4AB1-9C79-753907A4422D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55</a:t>
                </a:r>
                <a:endParaRPr lang="en-IN" sz="1200" b="1" dirty="0"/>
              </a:p>
            </p:txBody>
          </p: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5C38B12-9AF4-4B03-9272-7E8C06855CCC}"/>
                </a:ext>
              </a:extLst>
            </p:cNvPr>
            <p:cNvCxnSpPr>
              <a:cxnSpLocks/>
              <a:stCxn id="171" idx="1"/>
              <a:endCxn id="192" idx="0"/>
            </p:cNvCxnSpPr>
            <p:nvPr/>
          </p:nvCxnSpPr>
          <p:spPr>
            <a:xfrm flipH="1">
              <a:off x="1937416" y="2865387"/>
              <a:ext cx="310872" cy="35845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FC2F408-41D8-49B6-BFB9-06B3D368C231}"/>
                </a:ext>
              </a:extLst>
            </p:cNvPr>
            <p:cNvCxnSpPr>
              <a:cxnSpLocks/>
            </p:cNvCxnSpPr>
            <p:nvPr/>
          </p:nvCxnSpPr>
          <p:spPr>
            <a:xfrm>
              <a:off x="2594598" y="2886155"/>
              <a:ext cx="485303" cy="35589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3B55B59-90E2-45CB-8157-7C2EC8A12E78}"/>
                </a:ext>
              </a:extLst>
            </p:cNvPr>
            <p:cNvGrpSpPr/>
            <p:nvPr/>
          </p:nvGrpSpPr>
          <p:grpSpPr>
            <a:xfrm>
              <a:off x="1570313" y="2293563"/>
              <a:ext cx="495907" cy="300714"/>
              <a:chOff x="1243819" y="3092177"/>
              <a:chExt cx="627388" cy="408831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B2C04827-B4BB-4DFE-9CA6-57FE14D55CB6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E607F15-FCD4-44BD-8A9A-F12476663F3E}"/>
                  </a:ext>
                </a:extLst>
              </p:cNvPr>
              <p:cNvSpPr txBox="1"/>
              <p:nvPr/>
            </p:nvSpPr>
            <p:spPr>
              <a:xfrm>
                <a:off x="1243819" y="3092177"/>
                <a:ext cx="627388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100</a:t>
                </a:r>
                <a:endParaRPr lang="en-IN" sz="1200" b="1" dirty="0"/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68D12F1-5E46-4E82-AE5A-1A1781FA97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206" y="2493053"/>
              <a:ext cx="429001" cy="29219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B970A03-6F5B-41AF-92B2-6AF1B662763B}"/>
                </a:ext>
              </a:extLst>
            </p:cNvPr>
            <p:cNvCxnSpPr>
              <a:cxnSpLocks/>
            </p:cNvCxnSpPr>
            <p:nvPr/>
          </p:nvCxnSpPr>
          <p:spPr>
            <a:xfrm>
              <a:off x="1961181" y="2508117"/>
              <a:ext cx="341883" cy="24960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8C56ECA-BEDA-42BD-90A8-92D52CB7361C}"/>
                </a:ext>
              </a:extLst>
            </p:cNvPr>
            <p:cNvSpPr txBox="1"/>
            <p:nvPr/>
          </p:nvSpPr>
          <p:spPr>
            <a:xfrm>
              <a:off x="1136544" y="239437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92340DC-73F6-4CDE-BBFE-5C41615D0880}"/>
                </a:ext>
              </a:extLst>
            </p:cNvPr>
            <p:cNvSpPr txBox="1"/>
            <p:nvPr/>
          </p:nvSpPr>
          <p:spPr>
            <a:xfrm>
              <a:off x="1758184" y="2846493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E4ADF9C-00D8-4515-A1CF-C7F9ECC52273}"/>
                </a:ext>
              </a:extLst>
            </p:cNvPr>
            <p:cNvSpPr txBox="1"/>
            <p:nvPr/>
          </p:nvSpPr>
          <p:spPr>
            <a:xfrm>
              <a:off x="1356427" y="3451112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C99B752-0299-4492-9259-9B0F54FA4C30}"/>
                </a:ext>
              </a:extLst>
            </p:cNvPr>
            <p:cNvSpPr txBox="1"/>
            <p:nvPr/>
          </p:nvSpPr>
          <p:spPr>
            <a:xfrm>
              <a:off x="2277855" y="4179360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02F1FD-A0E7-4128-82AC-19482F57FF9A}"/>
                </a:ext>
              </a:extLst>
            </p:cNvPr>
            <p:cNvSpPr txBox="1"/>
            <p:nvPr/>
          </p:nvSpPr>
          <p:spPr>
            <a:xfrm>
              <a:off x="2590619" y="3454562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493664C-4231-4C18-B4C9-3DA42E4DBA87}"/>
                </a:ext>
              </a:extLst>
            </p:cNvPr>
            <p:cNvSpPr txBox="1"/>
            <p:nvPr/>
          </p:nvSpPr>
          <p:spPr>
            <a:xfrm>
              <a:off x="2070625" y="2388879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C41D1B-D3CF-4F48-9949-133359A367D6}"/>
                </a:ext>
              </a:extLst>
            </p:cNvPr>
            <p:cNvSpPr txBox="1"/>
            <p:nvPr/>
          </p:nvSpPr>
          <p:spPr>
            <a:xfrm>
              <a:off x="2849984" y="2827855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13F0105-5474-46F8-B5E4-8387FB888281}"/>
                </a:ext>
              </a:extLst>
            </p:cNvPr>
            <p:cNvSpPr txBox="1"/>
            <p:nvPr/>
          </p:nvSpPr>
          <p:spPr>
            <a:xfrm>
              <a:off x="2180757" y="353112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648ACD4-4DB2-481F-9F32-E2C303C94272}"/>
                </a:ext>
              </a:extLst>
            </p:cNvPr>
            <p:cNvSpPr txBox="1"/>
            <p:nvPr/>
          </p:nvSpPr>
          <p:spPr>
            <a:xfrm>
              <a:off x="3384099" y="348517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26BBBA1-E300-4596-BC24-04D8A349BF9A}"/>
                </a:ext>
              </a:extLst>
            </p:cNvPr>
            <p:cNvSpPr txBox="1"/>
            <p:nvPr/>
          </p:nvSpPr>
          <p:spPr>
            <a:xfrm>
              <a:off x="2862155" y="4064696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54AC3B1-F89E-40D2-B2E1-3EA37915576F}"/>
                </a:ext>
              </a:extLst>
            </p:cNvPr>
            <p:cNvSpPr txBox="1"/>
            <p:nvPr/>
          </p:nvSpPr>
          <p:spPr>
            <a:xfrm>
              <a:off x="2160482" y="4066573"/>
              <a:ext cx="284586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b</a:t>
              </a:r>
              <a:endParaRPr lang="en-IN" sz="1200" b="1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EDF91DF-1F80-4BED-829F-8F67002AF916}"/>
                </a:ext>
              </a:extLst>
            </p:cNvPr>
            <p:cNvCxnSpPr>
              <a:cxnSpLocks/>
              <a:stCxn id="191" idx="3"/>
            </p:cNvCxnSpPr>
            <p:nvPr/>
          </p:nvCxnSpPr>
          <p:spPr>
            <a:xfrm flipH="1">
              <a:off x="1568243" y="3471205"/>
              <a:ext cx="224142" cy="36192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DA4338B-7E1D-4589-935C-7F9C4B9DD318}"/>
                </a:ext>
              </a:extLst>
            </p:cNvPr>
            <p:cNvCxnSpPr>
              <a:cxnSpLocks/>
            </p:cNvCxnSpPr>
            <p:nvPr/>
          </p:nvCxnSpPr>
          <p:spPr>
            <a:xfrm>
              <a:off x="2079489" y="3454898"/>
              <a:ext cx="183080" cy="35756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96" name="Table 71684">
            <a:extLst>
              <a:ext uri="{FF2B5EF4-FFF2-40B4-BE49-F238E27FC236}">
                <a16:creationId xmlns:a16="http://schemas.microsoft.com/office/drawing/2014/main" id="{F4FF0347-161F-41A2-8252-D50F5142A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3926"/>
              </p:ext>
            </p:extLst>
          </p:nvPr>
        </p:nvGraphicFramePr>
        <p:xfrm>
          <a:off x="4240381" y="1942111"/>
          <a:ext cx="420044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73220016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22580687"/>
                    </a:ext>
                  </a:extLst>
                </a:gridCol>
                <a:gridCol w="1680164">
                  <a:extLst>
                    <a:ext uri="{9D8B030D-6E8A-4147-A177-3AD203B41FA5}">
                      <a16:colId xmlns:a16="http://schemas.microsoft.com/office/drawing/2014/main" val="4028174017"/>
                    </a:ext>
                  </a:extLst>
                </a:gridCol>
              </a:tblGrid>
              <a:tr h="2288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Characters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Frequencies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Huffman Code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14788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46527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599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36992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16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01044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7640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0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5095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ECAD13-A1AD-4AA0-8BDE-6A5EC3D41DA3}"/>
              </a:ext>
            </a:extLst>
          </p:cNvPr>
          <p:cNvSpPr txBox="1"/>
          <p:nvPr/>
        </p:nvSpPr>
        <p:spPr>
          <a:xfrm>
            <a:off x="3870372" y="1403502"/>
            <a:ext cx="4362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3: </a:t>
            </a:r>
            <a:r>
              <a:rPr lang="en-US" altLang="en-US" sz="1600" dirty="0">
                <a:solidFill>
                  <a:srgbClr val="080808"/>
                </a:solidFill>
              </a:rPr>
              <a:t>Length of Huffman encoded message (in bits)</a:t>
            </a:r>
          </a:p>
          <a:p>
            <a:endParaRPr lang="en-US" altLang="en-US" sz="1600" dirty="0">
              <a:solidFill>
                <a:srgbClr val="080808"/>
              </a:solidFill>
            </a:endParaRPr>
          </a:p>
          <a:p>
            <a:r>
              <a:rPr lang="en-US" altLang="en-US" sz="1600" dirty="0">
                <a:solidFill>
                  <a:srgbClr val="080808"/>
                </a:solidFill>
              </a:rPr>
              <a:t>.</a:t>
            </a:r>
            <a:endParaRPr lang="en-IN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3B4FF6-D69F-4BC6-B2A1-F7D14C2D183C}"/>
              </a:ext>
            </a:extLst>
          </p:cNvPr>
          <p:cNvSpPr txBox="1"/>
          <p:nvPr/>
        </p:nvSpPr>
        <p:spPr>
          <a:xfrm>
            <a:off x="3751154" y="4203769"/>
            <a:ext cx="51413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600" b="0" i="0" dirty="0">
                <a:solidFill>
                  <a:srgbClr val="303030"/>
                </a:solidFill>
                <a:effectLst/>
                <a:latin typeface="Arimo"/>
              </a:rPr>
              <a:t>Total number of bits in Huffman encoded message</a:t>
            </a:r>
          </a:p>
          <a:p>
            <a:pPr algn="l" fontAlgn="base"/>
            <a:r>
              <a:rPr lang="en-US" sz="1600" b="0" i="0" dirty="0">
                <a:solidFill>
                  <a:srgbClr val="FF0000"/>
                </a:solidFill>
                <a:effectLst/>
                <a:latin typeface="Arimo"/>
              </a:rPr>
              <a:t>= Total number of characters in the message x Average code length per character</a:t>
            </a:r>
          </a:p>
          <a:p>
            <a:pPr algn="l" fontAlgn="base"/>
            <a:r>
              <a:rPr lang="en-US" sz="1600" b="0" i="0" dirty="0">
                <a:solidFill>
                  <a:srgbClr val="303030"/>
                </a:solidFill>
                <a:effectLst/>
                <a:latin typeface="Arimo"/>
              </a:rPr>
              <a:t>= 100 x 2.24</a:t>
            </a:r>
          </a:p>
          <a:p>
            <a:pPr algn="l" fontAlgn="base"/>
            <a:r>
              <a:rPr lang="en-US" sz="1600" b="0" i="0" dirty="0">
                <a:solidFill>
                  <a:srgbClr val="303030"/>
                </a:solidFill>
                <a:effectLst/>
                <a:latin typeface="Arimo"/>
              </a:rPr>
              <a:t>= 224 bits</a:t>
            </a:r>
            <a:endParaRPr lang="en-IN" sz="1600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4F3E9D8-15E6-4778-8078-24A01F9D0E98}"/>
              </a:ext>
            </a:extLst>
          </p:cNvPr>
          <p:cNvGrpSpPr/>
          <p:nvPr/>
        </p:nvGrpSpPr>
        <p:grpSpPr>
          <a:xfrm>
            <a:off x="968817" y="2293563"/>
            <a:ext cx="2757164" cy="3126369"/>
            <a:chOff x="968817" y="2293563"/>
            <a:chExt cx="2757164" cy="312636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61D3327-E5F7-4561-B15F-70B020620A58}"/>
                </a:ext>
              </a:extLst>
            </p:cNvPr>
            <p:cNvSpPr txBox="1"/>
            <p:nvPr/>
          </p:nvSpPr>
          <p:spPr>
            <a:xfrm>
              <a:off x="1367238" y="5050600"/>
              <a:ext cx="1681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Huffman Tree</a:t>
              </a:r>
              <a:endParaRPr lang="en-IN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5F33742-4FCB-46CC-A3CF-06687891FE09}"/>
                </a:ext>
              </a:extLst>
            </p:cNvPr>
            <p:cNvGrpSpPr/>
            <p:nvPr/>
          </p:nvGrpSpPr>
          <p:grpSpPr>
            <a:xfrm>
              <a:off x="968817" y="2796563"/>
              <a:ext cx="398421" cy="527823"/>
              <a:chOff x="1066742" y="2343312"/>
              <a:chExt cx="504056" cy="717592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8BB9BDD3-33F5-4765-BC38-EC1CF8BE4DA7}"/>
                  </a:ext>
                </a:extLst>
              </p:cNvPr>
              <p:cNvSpPr/>
              <p:nvPr/>
            </p:nvSpPr>
            <p:spPr>
              <a:xfrm>
                <a:off x="1068097" y="2343312"/>
                <a:ext cx="468051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F3443FF-0B2F-4A79-B17B-59AA701D995E}"/>
                  </a:ext>
                </a:extLst>
              </p:cNvPr>
              <p:cNvSpPr txBox="1"/>
              <p:nvPr/>
            </p:nvSpPr>
            <p:spPr>
              <a:xfrm>
                <a:off x="1066742" y="2343312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45</a:t>
                </a:r>
                <a:endParaRPr lang="en-IN" sz="1200" b="1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F3193E13-1241-42B2-8469-367C4C0F88ED}"/>
                  </a:ext>
                </a:extLst>
              </p:cNvPr>
              <p:cNvSpPr txBox="1"/>
              <p:nvPr/>
            </p:nvSpPr>
            <p:spPr>
              <a:xfrm>
                <a:off x="1087975" y="2684314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a</a:t>
                </a:r>
                <a:endParaRPr lang="en-IN" sz="1200" b="1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958B61B-E292-4E50-B0B1-7935C6626D0E}"/>
                </a:ext>
              </a:extLst>
            </p:cNvPr>
            <p:cNvGrpSpPr/>
            <p:nvPr/>
          </p:nvGrpSpPr>
          <p:grpSpPr>
            <a:xfrm>
              <a:off x="1738205" y="3223836"/>
              <a:ext cx="398421" cy="289468"/>
              <a:chOff x="1295636" y="3107466"/>
              <a:chExt cx="504056" cy="393542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4BFF239-C8E1-44D9-89EB-760C162D3567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6CDF483-6EF3-44F0-99BE-1D9E4E26C198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25</a:t>
                </a:r>
                <a:endParaRPr lang="en-IN" sz="1200" b="1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94ABF45-E385-4700-A867-43DABD0FF871}"/>
                </a:ext>
              </a:extLst>
            </p:cNvPr>
            <p:cNvGrpSpPr/>
            <p:nvPr/>
          </p:nvGrpSpPr>
          <p:grpSpPr>
            <a:xfrm>
              <a:off x="3306700" y="3786726"/>
              <a:ext cx="398421" cy="501951"/>
              <a:chOff x="1295636" y="3107466"/>
              <a:chExt cx="504056" cy="682419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9D28AB18-B161-4046-931C-A76317D32D1A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1CD30BF-9048-4E6E-AC56-60C24E751A48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16</a:t>
                </a:r>
                <a:endParaRPr lang="en-IN" sz="1200" b="1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CC09BA4-D6C1-4031-B671-7109FAC41745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d</a:t>
                </a:r>
                <a:endParaRPr lang="en-IN" sz="1200" b="1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C6E965-D401-4141-81DC-0B6A29372272}"/>
                </a:ext>
              </a:extLst>
            </p:cNvPr>
            <p:cNvGrpSpPr/>
            <p:nvPr/>
          </p:nvGrpSpPr>
          <p:grpSpPr>
            <a:xfrm>
              <a:off x="1296682" y="3807094"/>
              <a:ext cx="398421" cy="501951"/>
              <a:chOff x="1295636" y="3107466"/>
              <a:chExt cx="504056" cy="682419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625AAAFB-E5C9-42DD-98C0-9EBFBC388A9E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5A9A3C7-90E6-46CE-A5A7-AF56FEFC3627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12</a:t>
                </a:r>
                <a:endParaRPr lang="en-IN" sz="1200" b="1" dirty="0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C79C64F-42CF-427E-904F-A0F815B12BF9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c</a:t>
                </a:r>
                <a:endParaRPr lang="en-IN" sz="1200" b="1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ECC327E-7685-45D0-B1FF-B890C5285645}"/>
                </a:ext>
              </a:extLst>
            </p:cNvPr>
            <p:cNvGrpSpPr/>
            <p:nvPr/>
          </p:nvGrpSpPr>
          <p:grpSpPr>
            <a:xfrm>
              <a:off x="2298157" y="4447180"/>
              <a:ext cx="398421" cy="565705"/>
              <a:chOff x="1295636" y="3107466"/>
              <a:chExt cx="504056" cy="769094"/>
            </a:xfrm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B087475-653E-4597-91CE-04B8DE9C0026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D2D5D45-F5C7-4D19-8AC1-9451FE5E40F8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 5</a:t>
                </a:r>
                <a:endParaRPr lang="en-IN" sz="1200" b="1" dirty="0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9EC4D6C9-FD18-4C70-9DDD-B4D48EA001D8}"/>
                  </a:ext>
                </a:extLst>
              </p:cNvPr>
              <p:cNvSpPr txBox="1"/>
              <p:nvPr/>
            </p:nvSpPr>
            <p:spPr>
              <a:xfrm>
                <a:off x="1389382" y="3499969"/>
                <a:ext cx="360039" cy="376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f</a:t>
                </a:r>
                <a:endParaRPr lang="en-IN" sz="1200" b="1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AD02B79-BAD5-45A1-A03B-093DCE629126}"/>
                </a:ext>
              </a:extLst>
            </p:cNvPr>
            <p:cNvGrpSpPr/>
            <p:nvPr/>
          </p:nvGrpSpPr>
          <p:grpSpPr>
            <a:xfrm>
              <a:off x="2880690" y="4409617"/>
              <a:ext cx="398421" cy="499987"/>
              <a:chOff x="1295636" y="3110136"/>
              <a:chExt cx="504056" cy="679749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631A4F9F-FC1F-4548-BAF1-B93A8D51AC37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ED123108-FBA2-4004-8615-8E5E564C1ACD}"/>
                  </a:ext>
                </a:extLst>
              </p:cNvPr>
              <p:cNvSpPr txBox="1"/>
              <p:nvPr/>
            </p:nvSpPr>
            <p:spPr>
              <a:xfrm>
                <a:off x="1295636" y="3136355"/>
                <a:ext cx="504056" cy="376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 9</a:t>
                </a:r>
                <a:endParaRPr lang="en-IN" sz="1200" b="1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6C5C71FF-9B4A-4056-AA9E-AA001DDC60B9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e</a:t>
                </a:r>
                <a:endParaRPr lang="en-IN" sz="1200" b="1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761A1B0-3970-4E0C-B3BB-684EF7F82B2D}"/>
                </a:ext>
              </a:extLst>
            </p:cNvPr>
            <p:cNvGrpSpPr/>
            <p:nvPr/>
          </p:nvGrpSpPr>
          <p:grpSpPr>
            <a:xfrm>
              <a:off x="2115196" y="3799989"/>
              <a:ext cx="398421" cy="501951"/>
              <a:chOff x="1295636" y="3107466"/>
              <a:chExt cx="504056" cy="682419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C889558F-3457-47C5-A090-21DA45B87F35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F0177F7-2354-498E-A312-F4C511E88413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13</a:t>
                </a:r>
                <a:endParaRPr lang="en-IN" sz="1200" b="1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1B5F63A-85D7-4C47-9991-C592BFB75944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200" b="1" dirty="0"/>
              </a:p>
            </p:txBody>
          </p: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ED3EC69-4698-4F9E-8209-9781FDDD9F31}"/>
                </a:ext>
              </a:extLst>
            </p:cNvPr>
            <p:cNvCxnSpPr>
              <a:cxnSpLocks/>
              <a:endCxn id="183" idx="0"/>
            </p:cNvCxnSpPr>
            <p:nvPr/>
          </p:nvCxnSpPr>
          <p:spPr>
            <a:xfrm flipH="1">
              <a:off x="2497368" y="4060860"/>
              <a:ext cx="109450" cy="38631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B561797-D28E-40AA-BFE8-F36ABA3D2B15}"/>
                </a:ext>
              </a:extLst>
            </p:cNvPr>
            <p:cNvCxnSpPr>
              <a:cxnSpLocks/>
            </p:cNvCxnSpPr>
            <p:nvPr/>
          </p:nvCxnSpPr>
          <p:spPr>
            <a:xfrm>
              <a:off x="2849245" y="4047748"/>
              <a:ext cx="165033" cy="34816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A378354-F462-4C51-9327-8D386A4C18BD}"/>
                </a:ext>
              </a:extLst>
            </p:cNvPr>
            <p:cNvGrpSpPr/>
            <p:nvPr/>
          </p:nvGrpSpPr>
          <p:grpSpPr>
            <a:xfrm>
              <a:off x="2535915" y="3790811"/>
              <a:ext cx="398421" cy="289468"/>
              <a:chOff x="1295636" y="3107466"/>
              <a:chExt cx="504056" cy="393542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B64C61EA-25A0-4910-A568-BD86C171862B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3A72997-88A6-4586-BCB6-55726948A55F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14</a:t>
                </a:r>
                <a:endParaRPr lang="en-IN" sz="1200" b="1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315880F-2A15-4D76-8F97-44440D5C9992}"/>
                </a:ext>
              </a:extLst>
            </p:cNvPr>
            <p:cNvGrpSpPr/>
            <p:nvPr/>
          </p:nvGrpSpPr>
          <p:grpSpPr>
            <a:xfrm>
              <a:off x="2932801" y="3221286"/>
              <a:ext cx="398421" cy="289468"/>
              <a:chOff x="1295636" y="3107466"/>
              <a:chExt cx="504056" cy="393542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E5D71A79-13FF-4F45-894E-16A069A0ABD0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D71DEC6-B0B3-4442-9683-2466279F0D2F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30</a:t>
                </a:r>
                <a:endParaRPr lang="en-IN" sz="1200" b="1" dirty="0"/>
              </a:p>
            </p:txBody>
          </p: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580D124-DD67-4B9D-95A2-3C1DA885E2DD}"/>
                </a:ext>
              </a:extLst>
            </p:cNvPr>
            <p:cNvCxnSpPr/>
            <p:nvPr/>
          </p:nvCxnSpPr>
          <p:spPr>
            <a:xfrm flipH="1">
              <a:off x="2758951" y="3434241"/>
              <a:ext cx="199211" cy="35447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1EE4444-A4AA-4F54-8FB1-76723C3B78E3}"/>
                </a:ext>
              </a:extLst>
            </p:cNvPr>
            <p:cNvCxnSpPr>
              <a:cxnSpLocks/>
              <a:endCxn id="189" idx="0"/>
            </p:cNvCxnSpPr>
            <p:nvPr/>
          </p:nvCxnSpPr>
          <p:spPr>
            <a:xfrm>
              <a:off x="3269218" y="3439356"/>
              <a:ext cx="236693" cy="3473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8170F27-F892-41ED-A209-0DDF87FBA83D}"/>
                </a:ext>
              </a:extLst>
            </p:cNvPr>
            <p:cNvGrpSpPr/>
            <p:nvPr/>
          </p:nvGrpSpPr>
          <p:grpSpPr>
            <a:xfrm>
              <a:off x="2248288" y="2726887"/>
              <a:ext cx="398421" cy="289468"/>
              <a:chOff x="1295636" y="3107466"/>
              <a:chExt cx="504056" cy="393542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FDF36FEA-8297-4D74-A5F3-EE68912E89EE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756B03B-01DA-42A9-95A4-8AA440E09E0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55</a:t>
                </a:r>
                <a:endParaRPr lang="en-IN" sz="1200" b="1" dirty="0"/>
              </a:p>
            </p:txBody>
          </p: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48810EC-B7B1-4035-8D4F-07A53DD76DF8}"/>
                </a:ext>
              </a:extLst>
            </p:cNvPr>
            <p:cNvCxnSpPr>
              <a:cxnSpLocks/>
              <a:stCxn id="171" idx="1"/>
              <a:endCxn id="192" idx="0"/>
            </p:cNvCxnSpPr>
            <p:nvPr/>
          </p:nvCxnSpPr>
          <p:spPr>
            <a:xfrm flipH="1">
              <a:off x="1937416" y="2865387"/>
              <a:ext cx="310872" cy="35845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96D34E-6C70-4C3C-9FC1-808D0E91AF2F}"/>
                </a:ext>
              </a:extLst>
            </p:cNvPr>
            <p:cNvCxnSpPr>
              <a:cxnSpLocks/>
            </p:cNvCxnSpPr>
            <p:nvPr/>
          </p:nvCxnSpPr>
          <p:spPr>
            <a:xfrm>
              <a:off x="2594598" y="2886155"/>
              <a:ext cx="485303" cy="35589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A249BB1-6AD9-46E2-940F-C4147564EF9F}"/>
                </a:ext>
              </a:extLst>
            </p:cNvPr>
            <p:cNvGrpSpPr/>
            <p:nvPr/>
          </p:nvGrpSpPr>
          <p:grpSpPr>
            <a:xfrm>
              <a:off x="1570313" y="2293563"/>
              <a:ext cx="495907" cy="300714"/>
              <a:chOff x="1243819" y="3092177"/>
              <a:chExt cx="627388" cy="408831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0E84CB9E-D6B8-461B-8890-49CA3422CA8E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CF7F5A6-CDCC-4570-808D-B6129BF361E1}"/>
                  </a:ext>
                </a:extLst>
              </p:cNvPr>
              <p:cNvSpPr txBox="1"/>
              <p:nvPr/>
            </p:nvSpPr>
            <p:spPr>
              <a:xfrm>
                <a:off x="1243819" y="3092177"/>
                <a:ext cx="627388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100</a:t>
                </a:r>
                <a:endParaRPr lang="en-IN" sz="1200" b="1" dirty="0"/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08F9A6B-28B9-4B8B-9EE7-6CB9DA8C0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206" y="2493053"/>
              <a:ext cx="429001" cy="29219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27402B3-774F-4A75-9F70-6A38F7AA2D51}"/>
                </a:ext>
              </a:extLst>
            </p:cNvPr>
            <p:cNvCxnSpPr>
              <a:cxnSpLocks/>
            </p:cNvCxnSpPr>
            <p:nvPr/>
          </p:nvCxnSpPr>
          <p:spPr>
            <a:xfrm>
              <a:off x="1961181" y="2508117"/>
              <a:ext cx="341883" cy="24960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65C1D36-22F3-4049-98EE-522F6707111A}"/>
                </a:ext>
              </a:extLst>
            </p:cNvPr>
            <p:cNvSpPr txBox="1"/>
            <p:nvPr/>
          </p:nvSpPr>
          <p:spPr>
            <a:xfrm>
              <a:off x="1136544" y="239437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D9F87C7-3013-4A5F-A487-2EAA54EE3494}"/>
                </a:ext>
              </a:extLst>
            </p:cNvPr>
            <p:cNvSpPr txBox="1"/>
            <p:nvPr/>
          </p:nvSpPr>
          <p:spPr>
            <a:xfrm>
              <a:off x="1758184" y="2846493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63CFEAA-E1BB-4917-9123-703DBC7C786D}"/>
                </a:ext>
              </a:extLst>
            </p:cNvPr>
            <p:cNvSpPr txBox="1"/>
            <p:nvPr/>
          </p:nvSpPr>
          <p:spPr>
            <a:xfrm>
              <a:off x="1356427" y="3451112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6EC83F0-6CCB-4A83-998A-2E60B7AEBC41}"/>
                </a:ext>
              </a:extLst>
            </p:cNvPr>
            <p:cNvSpPr txBox="1"/>
            <p:nvPr/>
          </p:nvSpPr>
          <p:spPr>
            <a:xfrm>
              <a:off x="2277855" y="4179360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6C65E5D-5275-4F6F-8FED-088FAEC2AF20}"/>
                </a:ext>
              </a:extLst>
            </p:cNvPr>
            <p:cNvSpPr txBox="1"/>
            <p:nvPr/>
          </p:nvSpPr>
          <p:spPr>
            <a:xfrm>
              <a:off x="2590619" y="3454562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F35E478-1683-45C8-9986-302358A186BC}"/>
                </a:ext>
              </a:extLst>
            </p:cNvPr>
            <p:cNvSpPr txBox="1"/>
            <p:nvPr/>
          </p:nvSpPr>
          <p:spPr>
            <a:xfrm>
              <a:off x="2070625" y="2388879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746DA77-C306-4948-AEEB-FFC99FAEDBC1}"/>
                </a:ext>
              </a:extLst>
            </p:cNvPr>
            <p:cNvSpPr txBox="1"/>
            <p:nvPr/>
          </p:nvSpPr>
          <p:spPr>
            <a:xfrm>
              <a:off x="2849984" y="2827855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B20617D-8E06-49FE-B828-0595E2973F30}"/>
                </a:ext>
              </a:extLst>
            </p:cNvPr>
            <p:cNvSpPr txBox="1"/>
            <p:nvPr/>
          </p:nvSpPr>
          <p:spPr>
            <a:xfrm>
              <a:off x="2180757" y="353112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0C8D87D-5DFB-4345-BDEF-7276037B9A84}"/>
                </a:ext>
              </a:extLst>
            </p:cNvPr>
            <p:cNvSpPr txBox="1"/>
            <p:nvPr/>
          </p:nvSpPr>
          <p:spPr>
            <a:xfrm>
              <a:off x="3384099" y="348517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D8FAA3A-33F5-4F83-AC17-C1FCF2A61D05}"/>
                </a:ext>
              </a:extLst>
            </p:cNvPr>
            <p:cNvSpPr txBox="1"/>
            <p:nvPr/>
          </p:nvSpPr>
          <p:spPr>
            <a:xfrm>
              <a:off x="2862155" y="4064696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6FAD453-E81C-436E-B057-4B1616B86AD0}"/>
                </a:ext>
              </a:extLst>
            </p:cNvPr>
            <p:cNvSpPr txBox="1"/>
            <p:nvPr/>
          </p:nvSpPr>
          <p:spPr>
            <a:xfrm>
              <a:off x="2160482" y="4066573"/>
              <a:ext cx="284586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b</a:t>
              </a:r>
              <a:endParaRPr lang="en-IN" sz="1200" b="1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C9226FD-1D28-4097-9D98-AF500F524778}"/>
                </a:ext>
              </a:extLst>
            </p:cNvPr>
            <p:cNvCxnSpPr>
              <a:cxnSpLocks/>
              <a:stCxn id="191" idx="3"/>
            </p:cNvCxnSpPr>
            <p:nvPr/>
          </p:nvCxnSpPr>
          <p:spPr>
            <a:xfrm flipH="1">
              <a:off x="1568243" y="3471205"/>
              <a:ext cx="224142" cy="36192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2067D90-9ECD-4318-9E32-3777D715D6AA}"/>
                </a:ext>
              </a:extLst>
            </p:cNvPr>
            <p:cNvCxnSpPr>
              <a:cxnSpLocks/>
            </p:cNvCxnSpPr>
            <p:nvPr/>
          </p:nvCxnSpPr>
          <p:spPr>
            <a:xfrm>
              <a:off x="2079489" y="3454898"/>
              <a:ext cx="183080" cy="35756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96" name="Table 71684">
            <a:extLst>
              <a:ext uri="{FF2B5EF4-FFF2-40B4-BE49-F238E27FC236}">
                <a16:creationId xmlns:a16="http://schemas.microsoft.com/office/drawing/2014/main" id="{8DC8190C-C729-43C1-8363-F2EC07040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3926"/>
              </p:ext>
            </p:extLst>
          </p:nvPr>
        </p:nvGraphicFramePr>
        <p:xfrm>
          <a:off x="4240381" y="1942111"/>
          <a:ext cx="420044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73220016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22580687"/>
                    </a:ext>
                  </a:extLst>
                </a:gridCol>
                <a:gridCol w="1680164">
                  <a:extLst>
                    <a:ext uri="{9D8B030D-6E8A-4147-A177-3AD203B41FA5}">
                      <a16:colId xmlns:a16="http://schemas.microsoft.com/office/drawing/2014/main" val="4028174017"/>
                    </a:ext>
                  </a:extLst>
                </a:gridCol>
              </a:tblGrid>
              <a:tr h="2288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Characters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Frequencies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Huffman Code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14788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46527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599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36992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16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01044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7640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0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2658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42392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3- (</a:t>
            </a:r>
            <a:r>
              <a:rPr lang="en-US" altLang="en-US" sz="2000" b="1" dirty="0">
                <a:solidFill>
                  <a:srgbClr val="FF0000"/>
                </a:solidFill>
              </a:rPr>
              <a:t>Practice yourself</a:t>
            </a:r>
            <a:r>
              <a:rPr lang="en-US" altLang="en-US" sz="2000" b="1" dirty="0">
                <a:solidFill>
                  <a:srgbClr val="080808"/>
                </a:solidFill>
              </a:rPr>
              <a:t>)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A file contains the following characters with the frequencies as shown. If Huffman Coding is used for data compression, determine-</a:t>
            </a:r>
          </a:p>
          <a:p>
            <a:pPr lvl="2" indent="-285750" algn="just"/>
            <a:r>
              <a:rPr lang="en-US" altLang="en-US" sz="1600" dirty="0">
                <a:solidFill>
                  <a:srgbClr val="080808"/>
                </a:solidFill>
              </a:rPr>
              <a:t>Huffman Code for each character</a:t>
            </a:r>
          </a:p>
          <a:p>
            <a:pPr lvl="2" indent="-285750" algn="just"/>
            <a:r>
              <a:rPr lang="en-US" altLang="en-US" sz="1600" dirty="0">
                <a:solidFill>
                  <a:srgbClr val="080808"/>
                </a:solidFill>
              </a:rPr>
              <a:t>Average code length</a:t>
            </a:r>
          </a:p>
          <a:p>
            <a:pPr lvl="2" indent="-285750" algn="just"/>
            <a:r>
              <a:rPr lang="en-US" altLang="en-US" sz="1600" dirty="0">
                <a:solidFill>
                  <a:srgbClr val="080808"/>
                </a:solidFill>
              </a:rPr>
              <a:t>Length of Huffman encoded message (in bits)</a:t>
            </a:r>
          </a:p>
          <a:p>
            <a:pPr lvl="2" indent="-285750" algn="just"/>
            <a:endParaRPr lang="en-US" altLang="en-US" sz="1600" dirty="0">
              <a:solidFill>
                <a:srgbClr val="080808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29EA34-48A3-4132-8610-4D7741432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2381"/>
              </p:ext>
            </p:extLst>
          </p:nvPr>
        </p:nvGraphicFramePr>
        <p:xfrm>
          <a:off x="2431368" y="3429000"/>
          <a:ext cx="4804931" cy="10081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1643">
                  <a:extLst>
                    <a:ext uri="{9D8B030D-6E8A-4147-A177-3AD203B41FA5}">
                      <a16:colId xmlns:a16="http://schemas.microsoft.com/office/drawing/2014/main" val="1245169552"/>
                    </a:ext>
                  </a:extLst>
                </a:gridCol>
                <a:gridCol w="400411">
                  <a:extLst>
                    <a:ext uri="{9D8B030D-6E8A-4147-A177-3AD203B41FA5}">
                      <a16:colId xmlns:a16="http://schemas.microsoft.com/office/drawing/2014/main" val="1667359379"/>
                    </a:ext>
                  </a:extLst>
                </a:gridCol>
                <a:gridCol w="400411">
                  <a:extLst>
                    <a:ext uri="{9D8B030D-6E8A-4147-A177-3AD203B41FA5}">
                      <a16:colId xmlns:a16="http://schemas.microsoft.com/office/drawing/2014/main" val="478555926"/>
                    </a:ext>
                  </a:extLst>
                </a:gridCol>
                <a:gridCol w="400411">
                  <a:extLst>
                    <a:ext uri="{9D8B030D-6E8A-4147-A177-3AD203B41FA5}">
                      <a16:colId xmlns:a16="http://schemas.microsoft.com/office/drawing/2014/main" val="990363916"/>
                    </a:ext>
                  </a:extLst>
                </a:gridCol>
                <a:gridCol w="400411">
                  <a:extLst>
                    <a:ext uri="{9D8B030D-6E8A-4147-A177-3AD203B41FA5}">
                      <a16:colId xmlns:a16="http://schemas.microsoft.com/office/drawing/2014/main" val="1588321174"/>
                    </a:ext>
                  </a:extLst>
                </a:gridCol>
                <a:gridCol w="400411">
                  <a:extLst>
                    <a:ext uri="{9D8B030D-6E8A-4147-A177-3AD203B41FA5}">
                      <a16:colId xmlns:a16="http://schemas.microsoft.com/office/drawing/2014/main" val="1189296690"/>
                    </a:ext>
                  </a:extLst>
                </a:gridCol>
                <a:gridCol w="400411">
                  <a:extLst>
                    <a:ext uri="{9D8B030D-6E8A-4147-A177-3AD203B41FA5}">
                      <a16:colId xmlns:a16="http://schemas.microsoft.com/office/drawing/2014/main" val="2052371298"/>
                    </a:ext>
                  </a:extLst>
                </a:gridCol>
                <a:gridCol w="400411">
                  <a:extLst>
                    <a:ext uri="{9D8B030D-6E8A-4147-A177-3AD203B41FA5}">
                      <a16:colId xmlns:a16="http://schemas.microsoft.com/office/drawing/2014/main" val="1228861233"/>
                    </a:ext>
                  </a:extLst>
                </a:gridCol>
                <a:gridCol w="400411">
                  <a:extLst>
                    <a:ext uri="{9D8B030D-6E8A-4147-A177-3AD203B41FA5}">
                      <a16:colId xmlns:a16="http://schemas.microsoft.com/office/drawing/2014/main" val="176864153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u="none" strike="noStrike" dirty="0">
                          <a:solidFill>
                            <a:srgbClr val="080808"/>
                          </a:solidFill>
                          <a:effectLst/>
                        </a:rPr>
                        <a:t>Characters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u="none" strike="noStrike" dirty="0">
                          <a:solidFill>
                            <a:srgbClr val="080808"/>
                          </a:solidFill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u="none" strike="noStrike" dirty="0">
                          <a:solidFill>
                            <a:srgbClr val="080808"/>
                          </a:solidFill>
                          <a:effectLst/>
                        </a:rPr>
                        <a:t>b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u="none" strike="noStrike" dirty="0">
                          <a:solidFill>
                            <a:srgbClr val="080808"/>
                          </a:solidFill>
                          <a:effectLst/>
                        </a:rPr>
                        <a:t>c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u="none" strike="noStrike" dirty="0">
                          <a:solidFill>
                            <a:srgbClr val="080808"/>
                          </a:solidFill>
                          <a:effectLst/>
                        </a:rPr>
                        <a:t>d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u="none" strike="noStrike" dirty="0">
                          <a:solidFill>
                            <a:srgbClr val="080808"/>
                          </a:solidFill>
                          <a:effectLst/>
                        </a:rPr>
                        <a:t>e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u="none" strike="noStrike" dirty="0">
                          <a:solidFill>
                            <a:srgbClr val="080808"/>
                          </a:solidFill>
                          <a:effectLst/>
                        </a:rPr>
                        <a:t>f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u="none" strike="noStrike" dirty="0">
                          <a:solidFill>
                            <a:srgbClr val="080808"/>
                          </a:solidFill>
                          <a:effectLst/>
                        </a:rPr>
                        <a:t>g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u="none" strike="noStrike" dirty="0">
                          <a:solidFill>
                            <a:srgbClr val="080808"/>
                          </a:solidFill>
                          <a:effectLst/>
                        </a:rPr>
                        <a:t>h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9762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solidFill>
                            <a:srgbClr val="080808"/>
                          </a:solidFill>
                          <a:effectLst/>
                        </a:rPr>
                        <a:t>Frequencies</a:t>
                      </a:r>
                      <a:endParaRPr lang="en-IN" sz="1800" b="1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solidFill>
                            <a:srgbClr val="080808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rgbClr val="080808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rgbClr val="080808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rgbClr val="080808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rgbClr val="080808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rgbClr val="080808"/>
                          </a:solidFill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rgbClr val="080808"/>
                          </a:solidFill>
                          <a:effectLst/>
                        </a:rPr>
                        <a:t>13</a:t>
                      </a:r>
                      <a:endParaRPr lang="en-IN" sz="1800" b="0" i="0" u="none" strike="noStrike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solidFill>
                            <a:srgbClr val="080808"/>
                          </a:solidFill>
                          <a:effectLst/>
                        </a:rPr>
                        <a:t>21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00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6928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76B23103-CAA0-4DD9-878B-2576CE1C4C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8C249AA3D8C343975A2CA5FD0B032E" ma:contentTypeVersion="3" ma:contentTypeDescription="Create a new document." ma:contentTypeScope="" ma:versionID="9c3cddfb920bfa20321e48e72cf7fe51">
  <xsd:schema xmlns:xsd="http://www.w3.org/2001/XMLSchema" xmlns:xs="http://www.w3.org/2001/XMLSchema" xmlns:p="http://schemas.microsoft.com/office/2006/metadata/properties" xmlns:ns2="de79f5f9-4a33-48a3-a928-2bdbe92a59da" targetNamespace="http://schemas.microsoft.com/office/2006/metadata/properties" ma:root="true" ma:fieldsID="324c0426ec6d4fdcea98100fa067441a" ns2:_="">
    <xsd:import namespace="de79f5f9-4a33-48a3-a928-2bdbe92a5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9f5f9-4a33-48a3-a928-2bdbe92a59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828B49-29DF-4B40-B66E-E1AFBAEDF740}"/>
</file>

<file path=customXml/itemProps2.xml><?xml version="1.0" encoding="utf-8"?>
<ds:datastoreItem xmlns:ds="http://schemas.openxmlformats.org/officeDocument/2006/customXml" ds:itemID="{BE375E6F-F94A-4753-94D2-D1BDE1D48CDD}"/>
</file>

<file path=customXml/itemProps3.xml><?xml version="1.0" encoding="utf-8"?>
<ds:datastoreItem xmlns:ds="http://schemas.openxmlformats.org/officeDocument/2006/customXml" ds:itemID="{82F7D2BE-B785-4A1A-9909-9FC0A9F8B349}"/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13123</TotalTime>
  <Words>6583</Words>
  <Application>Microsoft Office PowerPoint</Application>
  <PresentationFormat>On-screen Show (4:3)</PresentationFormat>
  <Paragraphs>3334</Paragraphs>
  <Slides>93</Slides>
  <Notes>91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2" baseType="lpstr">
      <vt:lpstr>Arial</vt:lpstr>
      <vt:lpstr>Arial Black</vt:lpstr>
      <vt:lpstr>Arimo</vt:lpstr>
      <vt:lpstr>Calibri</vt:lpstr>
      <vt:lpstr>Cambria Math</vt:lpstr>
      <vt:lpstr>Tahoma</vt:lpstr>
      <vt:lpstr>Trebuchet MS</vt:lpstr>
      <vt:lpstr>10069045</vt:lpstr>
      <vt:lpstr>Equation</vt:lpstr>
      <vt:lpstr>Design and Analysis of Algorithm   Greedy Methods  (Activity Selection Algorithm, Task Scheduling, Huffman Coding )  </vt:lpstr>
      <vt:lpstr>Overview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Satyasundara Mahapatra</cp:lastModifiedBy>
  <cp:revision>825</cp:revision>
  <dcterms:created xsi:type="dcterms:W3CDTF">2008-04-22T09:26:06Z</dcterms:created>
  <dcterms:modified xsi:type="dcterms:W3CDTF">2020-12-03T07:38:43Z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0x010100DB8C249AA3D8C343975A2CA5FD0B032E</vt:lpwstr>
  </property>
</Properties>
</file>