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9"/>
  </p:notesMasterIdLst>
  <p:handoutMasterIdLst>
    <p:handoutMasterId r:id="rId30"/>
  </p:handoutMasterIdLst>
  <p:sldIdLst>
    <p:sldId id="256" r:id="rId2"/>
    <p:sldId id="973" r:id="rId3"/>
    <p:sldId id="976" r:id="rId4"/>
    <p:sldId id="981" r:id="rId5"/>
    <p:sldId id="849" r:id="rId6"/>
    <p:sldId id="982" r:id="rId7"/>
    <p:sldId id="984" r:id="rId8"/>
    <p:sldId id="985" r:id="rId9"/>
    <p:sldId id="986" r:id="rId10"/>
    <p:sldId id="1001" r:id="rId11"/>
    <p:sldId id="987" r:id="rId12"/>
    <p:sldId id="988" r:id="rId13"/>
    <p:sldId id="989" r:id="rId14"/>
    <p:sldId id="990" r:id="rId15"/>
    <p:sldId id="999" r:id="rId16"/>
    <p:sldId id="991" r:id="rId17"/>
    <p:sldId id="992" r:id="rId18"/>
    <p:sldId id="993" r:id="rId19"/>
    <p:sldId id="1002" r:id="rId20"/>
    <p:sldId id="994" r:id="rId21"/>
    <p:sldId id="995" r:id="rId22"/>
    <p:sldId id="996" r:id="rId23"/>
    <p:sldId id="997" r:id="rId24"/>
    <p:sldId id="998" r:id="rId25"/>
    <p:sldId id="966" r:id="rId26"/>
    <p:sldId id="812" r:id="rId27"/>
    <p:sldId id="972" r:id="rId28"/>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A800"/>
    <a:srgbClr val="008000"/>
    <a:srgbClr val="0000FF"/>
    <a:srgbClr val="E6E8E7"/>
    <a:srgbClr val="F4B930"/>
    <a:srgbClr val="752E2E"/>
    <a:srgbClr val="0066CC"/>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19CAA-1567-9EDB-7B3F-8467B3180DD6}" v="2" dt="2021-09-26T15:03:06.993"/>
    <p1510:client id="{F45713AA-2B35-77A2-08F6-2DBAF9B59E61}" v="12" dt="2021-09-24T04:03:32.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18" autoAdjust="0"/>
    <p:restoredTop sz="81240" autoAdjust="0"/>
  </p:normalViewPr>
  <p:slideViewPr>
    <p:cSldViewPr>
      <p:cViewPr varScale="1">
        <p:scale>
          <a:sx n="63" d="100"/>
          <a:sy n="63" d="100"/>
        </p:scale>
        <p:origin x="1589"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Agarwal IT" userId="S::aayush.agarwal@abes.ac.in::f56924e5-0e6e-4cc7-96bf-2049ac3e6552" providerId="AD" clId="Web-{F45713AA-2B35-77A2-08F6-2DBAF9B59E61}"/>
    <pc:docChg chg="modSld">
      <pc:chgData name="Aayush Agarwal IT" userId="S::aayush.agarwal@abes.ac.in::f56924e5-0e6e-4cc7-96bf-2049ac3e6552" providerId="AD" clId="Web-{F45713AA-2B35-77A2-08F6-2DBAF9B59E61}" dt="2021-09-24T04:03:30.969" v="6" actId="20577"/>
      <pc:docMkLst>
        <pc:docMk/>
      </pc:docMkLst>
      <pc:sldChg chg="modSp">
        <pc:chgData name="Aayush Agarwal IT" userId="S::aayush.agarwal@abes.ac.in::f56924e5-0e6e-4cc7-96bf-2049ac3e6552" providerId="AD" clId="Web-{F45713AA-2B35-77A2-08F6-2DBAF9B59E61}" dt="2021-09-24T03:58:38.337" v="1" actId="20577"/>
        <pc:sldMkLst>
          <pc:docMk/>
          <pc:sldMk cId="0" sldId="986"/>
        </pc:sldMkLst>
        <pc:spChg chg="mod">
          <ac:chgData name="Aayush Agarwal IT" userId="S::aayush.agarwal@abes.ac.in::f56924e5-0e6e-4cc7-96bf-2049ac3e6552" providerId="AD" clId="Web-{F45713AA-2B35-77A2-08F6-2DBAF9B59E61}" dt="2021-09-24T03:58:38.337" v="1" actId="20577"/>
          <ac:spMkLst>
            <pc:docMk/>
            <pc:sldMk cId="0" sldId="986"/>
            <ac:spMk id="3" creationId="{00000000-0000-0000-0000-000000000000}"/>
          </ac:spMkLst>
        </pc:spChg>
      </pc:sldChg>
      <pc:sldChg chg="modSp">
        <pc:chgData name="Aayush Agarwal IT" userId="S::aayush.agarwal@abes.ac.in::f56924e5-0e6e-4cc7-96bf-2049ac3e6552" providerId="AD" clId="Web-{F45713AA-2B35-77A2-08F6-2DBAF9B59E61}" dt="2021-09-24T04:01:03.887" v="2" actId="14100"/>
        <pc:sldMkLst>
          <pc:docMk/>
          <pc:sldMk cId="0" sldId="988"/>
        </pc:sldMkLst>
        <pc:spChg chg="mod">
          <ac:chgData name="Aayush Agarwal IT" userId="S::aayush.agarwal@abes.ac.in::f56924e5-0e6e-4cc7-96bf-2049ac3e6552" providerId="AD" clId="Web-{F45713AA-2B35-77A2-08F6-2DBAF9B59E61}" dt="2021-09-24T04:01:03.887" v="2" actId="14100"/>
          <ac:spMkLst>
            <pc:docMk/>
            <pc:sldMk cId="0" sldId="988"/>
            <ac:spMk id="3" creationId="{00000000-0000-0000-0000-000000000000}"/>
          </ac:spMkLst>
        </pc:spChg>
      </pc:sldChg>
      <pc:sldChg chg="modSp">
        <pc:chgData name="Aayush Agarwal IT" userId="S::aayush.agarwal@abes.ac.in::f56924e5-0e6e-4cc7-96bf-2049ac3e6552" providerId="AD" clId="Web-{F45713AA-2B35-77A2-08F6-2DBAF9B59E61}" dt="2021-09-24T04:03:30.969" v="6" actId="20577"/>
        <pc:sldMkLst>
          <pc:docMk/>
          <pc:sldMk cId="0" sldId="998"/>
        </pc:sldMkLst>
        <pc:spChg chg="mod">
          <ac:chgData name="Aayush Agarwal IT" userId="S::aayush.agarwal@abes.ac.in::f56924e5-0e6e-4cc7-96bf-2049ac3e6552" providerId="AD" clId="Web-{F45713AA-2B35-77A2-08F6-2DBAF9B59E61}" dt="2021-09-24T04:03:30.969" v="6" actId="20577"/>
          <ac:spMkLst>
            <pc:docMk/>
            <pc:sldMk cId="0" sldId="998"/>
            <ac:spMk id="3" creationId="{00000000-0000-0000-0000-000000000000}"/>
          </ac:spMkLst>
        </pc:spChg>
      </pc:sldChg>
    </pc:docChg>
  </pc:docChgLst>
  <pc:docChgLst>
    <pc:chgData name="Garima Rawat IT" userId="S::garima.rawat@abes.ac.in::adb1d79b-6a1c-4974-ba36-319d6c650fbb" providerId="AD" clId="Web-{0E819CAA-1567-9EDB-7B3F-8467B3180DD6}"/>
    <pc:docChg chg="addSld delSld">
      <pc:chgData name="Garima Rawat IT" userId="S::garima.rawat@abes.ac.in::adb1d79b-6a1c-4974-ba36-319d6c650fbb" providerId="AD" clId="Web-{0E819CAA-1567-9EDB-7B3F-8467B3180DD6}" dt="2021-09-26T15:03:06.993" v="1"/>
      <pc:docMkLst>
        <pc:docMk/>
      </pc:docMkLst>
      <pc:sldChg chg="new del">
        <pc:chgData name="Garima Rawat IT" userId="S::garima.rawat@abes.ac.in::adb1d79b-6a1c-4974-ba36-319d6c650fbb" providerId="AD" clId="Web-{0E819CAA-1567-9EDB-7B3F-8467B3180DD6}" dt="2021-09-26T15:03:06.993" v="1"/>
        <pc:sldMkLst>
          <pc:docMk/>
          <pc:sldMk cId="1464639163" sldId="100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CCC70-0D9B-43BE-96DE-E5C6E2B8884A}"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48E84333-C6C6-4A02-97AF-A373EC7A5884}">
      <dgm:prSet phldrT="[Text]"/>
      <dgm:spPr/>
      <dgm:t>
        <a:bodyPr/>
        <a:lstStyle/>
        <a:p>
          <a:r>
            <a:rPr lang="en-US" dirty="0"/>
            <a:t>Day 1</a:t>
          </a:r>
        </a:p>
      </dgm:t>
    </dgm:pt>
    <dgm:pt modelId="{DBCC6491-E246-45D1-AD17-35B30A1C2DF7}" type="parTrans" cxnId="{CE0F0FE8-CB2A-411D-89B1-02C2A3228C41}">
      <dgm:prSet/>
      <dgm:spPr/>
      <dgm:t>
        <a:bodyPr/>
        <a:lstStyle/>
        <a:p>
          <a:endParaRPr lang="en-US"/>
        </a:p>
      </dgm:t>
    </dgm:pt>
    <dgm:pt modelId="{C8309502-1620-47CD-AFA7-FB2DB1424D66}" type="sibTrans" cxnId="{CE0F0FE8-CB2A-411D-89B1-02C2A3228C41}">
      <dgm:prSet/>
      <dgm:spPr/>
      <dgm:t>
        <a:bodyPr/>
        <a:lstStyle/>
        <a:p>
          <a:endParaRPr lang="en-US"/>
        </a:p>
      </dgm:t>
    </dgm:pt>
    <dgm:pt modelId="{95C2D59C-ACDB-4D31-A8FA-0805484314F2}">
      <dgm:prSet phldrT="[Text]"/>
      <dgm:spPr/>
      <dgm:t>
        <a:bodyPr/>
        <a:lstStyle/>
        <a:p>
          <a:r>
            <a:rPr lang="en-US" dirty="0"/>
            <a:t>Data and Information</a:t>
          </a:r>
        </a:p>
      </dgm:t>
    </dgm:pt>
    <dgm:pt modelId="{E3E7591F-86F6-4457-8EF0-0B7867A1CC77}" type="parTrans" cxnId="{811051D6-9C67-4623-A4D2-88BE51FD3646}">
      <dgm:prSet/>
      <dgm:spPr/>
      <dgm:t>
        <a:bodyPr/>
        <a:lstStyle/>
        <a:p>
          <a:endParaRPr lang="en-US"/>
        </a:p>
      </dgm:t>
    </dgm:pt>
    <dgm:pt modelId="{C582F8E2-1DD4-45D3-96C4-4D1B40BF998F}" type="sibTrans" cxnId="{811051D6-9C67-4623-A4D2-88BE51FD3646}">
      <dgm:prSet/>
      <dgm:spPr/>
      <dgm:t>
        <a:bodyPr/>
        <a:lstStyle/>
        <a:p>
          <a:endParaRPr lang="en-US"/>
        </a:p>
      </dgm:t>
    </dgm:pt>
    <dgm:pt modelId="{BCCB605C-25D3-48C3-9C2B-B0DEF0A3BBC5}">
      <dgm:prSet phldrT="[Text]"/>
      <dgm:spPr/>
      <dgm:t>
        <a:bodyPr/>
        <a:lstStyle/>
        <a:p>
          <a:r>
            <a:rPr lang="en-US" dirty="0"/>
            <a:t>Day 2</a:t>
          </a:r>
        </a:p>
      </dgm:t>
    </dgm:pt>
    <dgm:pt modelId="{1352AA99-BE19-4223-AB73-BDE283A3ABC9}" type="parTrans" cxnId="{DC00634B-A6EC-437D-8C3E-4033038FCBC4}">
      <dgm:prSet/>
      <dgm:spPr/>
      <dgm:t>
        <a:bodyPr/>
        <a:lstStyle/>
        <a:p>
          <a:endParaRPr lang="en-US"/>
        </a:p>
      </dgm:t>
    </dgm:pt>
    <dgm:pt modelId="{7B603CB7-58F4-4AA7-9E19-E877D2A0F280}" type="sibTrans" cxnId="{DC00634B-A6EC-437D-8C3E-4033038FCBC4}">
      <dgm:prSet/>
      <dgm:spPr/>
      <dgm:t>
        <a:bodyPr/>
        <a:lstStyle/>
        <a:p>
          <a:endParaRPr lang="en-US"/>
        </a:p>
      </dgm:t>
    </dgm:pt>
    <dgm:pt modelId="{FC883A9B-5499-45A4-A784-F466445BDCB2}">
      <dgm:prSet phldrT="[Text]"/>
      <dgm:spPr/>
      <dgm:t>
        <a:bodyPr/>
        <a:lstStyle/>
        <a:p>
          <a:r>
            <a:rPr lang="en-US" dirty="0"/>
            <a:t>Data Models</a:t>
          </a:r>
        </a:p>
      </dgm:t>
    </dgm:pt>
    <dgm:pt modelId="{0697DC63-8A9D-482B-BA83-85146AB5A889}" type="parTrans" cxnId="{B812966C-CAED-46FA-9A77-5A10A9FD25D2}">
      <dgm:prSet/>
      <dgm:spPr/>
      <dgm:t>
        <a:bodyPr/>
        <a:lstStyle/>
        <a:p>
          <a:endParaRPr lang="en-US"/>
        </a:p>
      </dgm:t>
    </dgm:pt>
    <dgm:pt modelId="{0D6E22B4-1C18-40C7-A6EA-4495A935C956}" type="sibTrans" cxnId="{B812966C-CAED-46FA-9A77-5A10A9FD25D2}">
      <dgm:prSet/>
      <dgm:spPr/>
      <dgm:t>
        <a:bodyPr/>
        <a:lstStyle/>
        <a:p>
          <a:endParaRPr lang="en-US"/>
        </a:p>
      </dgm:t>
    </dgm:pt>
    <dgm:pt modelId="{97A29683-4088-409A-AAEA-FCBEC4D2C6B4}">
      <dgm:prSet phldrT="[Text]"/>
      <dgm:spPr/>
      <dgm:t>
        <a:bodyPr/>
        <a:lstStyle/>
        <a:p>
          <a:r>
            <a:rPr lang="en-US" dirty="0"/>
            <a:t>Day 3</a:t>
          </a:r>
        </a:p>
      </dgm:t>
    </dgm:pt>
    <dgm:pt modelId="{B0B7A316-68AE-49A1-AC23-9EA2190D3BC2}" type="parTrans" cxnId="{FBBCEA60-B997-473B-9451-91352E357A0B}">
      <dgm:prSet/>
      <dgm:spPr/>
      <dgm:t>
        <a:bodyPr/>
        <a:lstStyle/>
        <a:p>
          <a:endParaRPr lang="en-US"/>
        </a:p>
      </dgm:t>
    </dgm:pt>
    <dgm:pt modelId="{D251A7A7-C952-499A-9BEE-AE87DEC5F414}" type="sibTrans" cxnId="{FBBCEA60-B997-473B-9451-91352E357A0B}">
      <dgm:prSet/>
      <dgm:spPr/>
      <dgm:t>
        <a:bodyPr/>
        <a:lstStyle/>
        <a:p>
          <a:endParaRPr lang="en-US"/>
        </a:p>
      </dgm:t>
    </dgm:pt>
    <dgm:pt modelId="{229B16C3-3EDC-4F9E-887C-8E6BE6BAE733}">
      <dgm:prSet phldrT="[Text]"/>
      <dgm:spPr/>
      <dgm:t>
        <a:bodyPr/>
        <a:lstStyle/>
        <a:p>
          <a:r>
            <a:rPr lang="en-US" dirty="0"/>
            <a:t>Database System Architecture</a:t>
          </a:r>
        </a:p>
      </dgm:t>
    </dgm:pt>
    <dgm:pt modelId="{147071A2-52E3-4867-BE71-F140D0063ACD}" type="parTrans" cxnId="{C0722406-9E1B-4041-ABCD-E2FE896644B4}">
      <dgm:prSet/>
      <dgm:spPr/>
      <dgm:t>
        <a:bodyPr/>
        <a:lstStyle/>
        <a:p>
          <a:endParaRPr lang="en-US"/>
        </a:p>
      </dgm:t>
    </dgm:pt>
    <dgm:pt modelId="{37B5AA9C-B98E-4524-9F5C-F68DBDEE93DF}" type="sibTrans" cxnId="{C0722406-9E1B-4041-ABCD-E2FE896644B4}">
      <dgm:prSet/>
      <dgm:spPr/>
      <dgm:t>
        <a:bodyPr/>
        <a:lstStyle/>
        <a:p>
          <a:endParaRPr lang="en-US"/>
        </a:p>
      </dgm:t>
    </dgm:pt>
    <dgm:pt modelId="{14F89DAB-56E0-4D69-86AC-3203C8BC2C2D}">
      <dgm:prSet phldrT="[Text]"/>
      <dgm:spPr/>
      <dgm:t>
        <a:bodyPr/>
        <a:lstStyle/>
        <a:p>
          <a:r>
            <a:rPr lang="en-US" dirty="0"/>
            <a:t>Database Application Architecture</a:t>
          </a:r>
        </a:p>
      </dgm:t>
    </dgm:pt>
    <dgm:pt modelId="{7F76A5EE-E182-46EA-9BAF-A34FA3C31F24}" type="parTrans" cxnId="{FB7169D6-E2FD-4B87-85D9-B2B540E0855A}">
      <dgm:prSet/>
      <dgm:spPr/>
      <dgm:t>
        <a:bodyPr/>
        <a:lstStyle/>
        <a:p>
          <a:endParaRPr lang="en-US"/>
        </a:p>
      </dgm:t>
    </dgm:pt>
    <dgm:pt modelId="{95AE1BC5-F674-4B92-B778-7E7D6E79172E}" type="sibTrans" cxnId="{FB7169D6-E2FD-4B87-85D9-B2B540E0855A}">
      <dgm:prSet/>
      <dgm:spPr/>
      <dgm:t>
        <a:bodyPr/>
        <a:lstStyle/>
        <a:p>
          <a:endParaRPr lang="en-US"/>
        </a:p>
      </dgm:t>
    </dgm:pt>
    <dgm:pt modelId="{E3524404-AF9E-4621-8357-1D946966B653}">
      <dgm:prSet phldrT="[Text]"/>
      <dgm:spPr/>
      <dgm:t>
        <a:bodyPr/>
        <a:lstStyle/>
        <a:p>
          <a:r>
            <a:rPr lang="en-US" dirty="0"/>
            <a:t>Day 4</a:t>
          </a:r>
        </a:p>
      </dgm:t>
    </dgm:pt>
    <dgm:pt modelId="{269DFFEC-9EE7-4B84-BF45-1859AA19D84C}" type="parTrans" cxnId="{B5A05600-88E0-4342-B0EC-979F06CC66FC}">
      <dgm:prSet/>
      <dgm:spPr/>
      <dgm:t>
        <a:bodyPr/>
        <a:lstStyle/>
        <a:p>
          <a:endParaRPr lang="en-US"/>
        </a:p>
      </dgm:t>
    </dgm:pt>
    <dgm:pt modelId="{C3A67A81-627A-4214-AD96-5F624F27836F}" type="sibTrans" cxnId="{B5A05600-88E0-4342-B0EC-979F06CC66FC}">
      <dgm:prSet/>
      <dgm:spPr/>
      <dgm:t>
        <a:bodyPr/>
        <a:lstStyle/>
        <a:p>
          <a:endParaRPr lang="en-US"/>
        </a:p>
      </dgm:t>
    </dgm:pt>
    <dgm:pt modelId="{80FF94EB-8D31-4F56-A43E-E3ACC79D4966}">
      <dgm:prSet phldrT="[Text]"/>
      <dgm:spPr/>
      <dgm:t>
        <a:bodyPr/>
        <a:lstStyle/>
        <a:p>
          <a:r>
            <a:rPr lang="en-US" dirty="0"/>
            <a:t>Database Server Architecture</a:t>
          </a:r>
        </a:p>
      </dgm:t>
    </dgm:pt>
    <dgm:pt modelId="{B0CB6763-44C1-456D-A280-6181F97D65B1}" type="parTrans" cxnId="{61A7FD5B-D396-4B2D-A26D-D2E08B7F0C03}">
      <dgm:prSet/>
      <dgm:spPr/>
      <dgm:t>
        <a:bodyPr/>
        <a:lstStyle/>
        <a:p>
          <a:endParaRPr lang="en-US"/>
        </a:p>
      </dgm:t>
    </dgm:pt>
    <dgm:pt modelId="{9C573164-861D-467A-8029-053C823A4475}" type="sibTrans" cxnId="{61A7FD5B-D396-4B2D-A26D-D2E08B7F0C03}">
      <dgm:prSet/>
      <dgm:spPr/>
      <dgm:t>
        <a:bodyPr/>
        <a:lstStyle/>
        <a:p>
          <a:endParaRPr lang="en-US"/>
        </a:p>
      </dgm:t>
    </dgm:pt>
    <dgm:pt modelId="{DC8E060D-8A69-400E-9CA4-82DF9250D1B7}">
      <dgm:prSet phldrT="[Text]"/>
      <dgm:spPr/>
      <dgm:t>
        <a:bodyPr/>
        <a:lstStyle/>
        <a:p>
          <a:r>
            <a:rPr lang="en-US" dirty="0"/>
            <a:t>Applications of DBMS</a:t>
          </a:r>
        </a:p>
      </dgm:t>
    </dgm:pt>
    <dgm:pt modelId="{52ECA1A7-D377-4B43-8102-B7710C567618}" type="parTrans" cxnId="{E44A8FEC-E797-40BA-B4C8-93F31A6BBD39}">
      <dgm:prSet/>
      <dgm:spPr/>
      <dgm:t>
        <a:bodyPr/>
        <a:lstStyle/>
        <a:p>
          <a:endParaRPr lang="en-US"/>
        </a:p>
      </dgm:t>
    </dgm:pt>
    <dgm:pt modelId="{2D5DE484-40EF-4795-996E-0BC8A835F0E4}" type="sibTrans" cxnId="{E44A8FEC-E797-40BA-B4C8-93F31A6BBD39}">
      <dgm:prSet/>
      <dgm:spPr/>
      <dgm:t>
        <a:bodyPr/>
        <a:lstStyle/>
        <a:p>
          <a:endParaRPr lang="en-US"/>
        </a:p>
      </dgm:t>
    </dgm:pt>
    <dgm:pt modelId="{8A8F213E-2B89-46DE-88F2-F34EA5B04ECB}">
      <dgm:prSet phldrT="[Text]"/>
      <dgm:spPr/>
      <dgm:t>
        <a:bodyPr/>
        <a:lstStyle/>
        <a:p>
          <a:r>
            <a:rPr lang="en-US" dirty="0"/>
            <a:t>Types of Data Models</a:t>
          </a:r>
        </a:p>
      </dgm:t>
    </dgm:pt>
    <dgm:pt modelId="{86B33D8C-17A6-41CE-A5FE-FFF59AB04B7E}" type="sibTrans" cxnId="{F0BF9E9D-A6D1-4163-B6F5-2F9B252A9FB8}">
      <dgm:prSet/>
      <dgm:spPr/>
      <dgm:t>
        <a:bodyPr/>
        <a:lstStyle/>
        <a:p>
          <a:endParaRPr lang="en-US"/>
        </a:p>
      </dgm:t>
    </dgm:pt>
    <dgm:pt modelId="{1216032E-E9E1-47A8-86E5-60C1FC413631}" type="parTrans" cxnId="{F0BF9E9D-A6D1-4163-B6F5-2F9B252A9FB8}">
      <dgm:prSet/>
      <dgm:spPr/>
      <dgm:t>
        <a:bodyPr/>
        <a:lstStyle/>
        <a:p>
          <a:endParaRPr lang="en-US"/>
        </a:p>
      </dgm:t>
    </dgm:pt>
    <dgm:pt modelId="{4A14285E-678C-4261-8962-EDF213659F93}">
      <dgm:prSet phldrT="[Text]"/>
      <dgm:spPr/>
      <dgm:t>
        <a:bodyPr/>
        <a:lstStyle/>
        <a:p>
          <a:r>
            <a:rPr lang="en-US" dirty="0"/>
            <a:t>Introduction to DBMS</a:t>
          </a:r>
        </a:p>
      </dgm:t>
    </dgm:pt>
    <dgm:pt modelId="{B36D9D58-6C18-491F-9EC3-14B71BBAB1C5}" type="parTrans" cxnId="{2B86D69B-C82B-41C3-A9CC-ED3B47FDB7D4}">
      <dgm:prSet/>
      <dgm:spPr/>
      <dgm:t>
        <a:bodyPr/>
        <a:lstStyle/>
        <a:p>
          <a:endParaRPr lang="en-US"/>
        </a:p>
      </dgm:t>
    </dgm:pt>
    <dgm:pt modelId="{DDEBDFED-0388-4D1F-91E2-CEE2B0FBB02D}" type="sibTrans" cxnId="{2B86D69B-C82B-41C3-A9CC-ED3B47FDB7D4}">
      <dgm:prSet/>
      <dgm:spPr/>
      <dgm:t>
        <a:bodyPr/>
        <a:lstStyle/>
        <a:p>
          <a:endParaRPr lang="en-US"/>
        </a:p>
      </dgm:t>
    </dgm:pt>
    <dgm:pt modelId="{62017BCF-95D0-4F2E-A9F8-0EFE6108A3FB}">
      <dgm:prSet phldrT="[Text]"/>
      <dgm:spPr/>
      <dgm:t>
        <a:bodyPr/>
        <a:lstStyle/>
        <a:p>
          <a:endParaRPr lang="en-US" dirty="0"/>
        </a:p>
      </dgm:t>
    </dgm:pt>
    <dgm:pt modelId="{A72C1113-B404-4DCC-9100-4C758A69ACAF}" type="parTrans" cxnId="{35DEC4CC-F758-481F-83EC-16DA48912BB4}">
      <dgm:prSet/>
      <dgm:spPr/>
      <dgm:t>
        <a:bodyPr/>
        <a:lstStyle/>
        <a:p>
          <a:endParaRPr lang="en-US"/>
        </a:p>
      </dgm:t>
    </dgm:pt>
    <dgm:pt modelId="{3E158097-F8C7-4054-88A2-A4C39874289E}" type="sibTrans" cxnId="{35DEC4CC-F758-481F-83EC-16DA48912BB4}">
      <dgm:prSet/>
      <dgm:spPr/>
      <dgm:t>
        <a:bodyPr/>
        <a:lstStyle/>
        <a:p>
          <a:endParaRPr lang="en-US"/>
        </a:p>
      </dgm:t>
    </dgm:pt>
    <dgm:pt modelId="{5ED97041-850A-475E-802A-8FEF38366F19}">
      <dgm:prSet phldrT="[Text]"/>
      <dgm:spPr/>
      <dgm:t>
        <a:bodyPr/>
        <a:lstStyle/>
        <a:p>
          <a:r>
            <a:rPr lang="en-US" dirty="0"/>
            <a:t>Database Users</a:t>
          </a:r>
        </a:p>
      </dgm:t>
    </dgm:pt>
    <dgm:pt modelId="{8A29B75C-0166-488B-86B8-5FE2B367A261}" type="parTrans" cxnId="{4F96870E-9262-4121-8132-50E06B1FFB5C}">
      <dgm:prSet/>
      <dgm:spPr/>
      <dgm:t>
        <a:bodyPr/>
        <a:lstStyle/>
        <a:p>
          <a:endParaRPr lang="en-US"/>
        </a:p>
      </dgm:t>
    </dgm:pt>
    <dgm:pt modelId="{D5DAAE9E-89B8-4831-BC95-074F6301D087}" type="sibTrans" cxnId="{4F96870E-9262-4121-8132-50E06B1FFB5C}">
      <dgm:prSet/>
      <dgm:spPr/>
      <dgm:t>
        <a:bodyPr/>
        <a:lstStyle/>
        <a:p>
          <a:endParaRPr lang="en-US"/>
        </a:p>
      </dgm:t>
    </dgm:pt>
    <dgm:pt modelId="{134C578D-7AB4-4E31-AE83-2F03243793E6}">
      <dgm:prSet phldrT="[Text]"/>
      <dgm:spPr/>
      <dgm:t>
        <a:bodyPr/>
        <a:lstStyle/>
        <a:p>
          <a:r>
            <a:rPr lang="en-US" dirty="0"/>
            <a:t>File System Vs DBMS</a:t>
          </a:r>
        </a:p>
      </dgm:t>
    </dgm:pt>
    <dgm:pt modelId="{E2258546-498A-470E-93C4-DDCB9903EE28}" type="parTrans" cxnId="{82687159-D3DA-4B37-A546-D41C7CE9DD88}">
      <dgm:prSet/>
      <dgm:spPr/>
    </dgm:pt>
    <dgm:pt modelId="{1B93F442-320A-4CFD-80B5-C2D572ED148E}" type="sibTrans" cxnId="{82687159-D3DA-4B37-A546-D41C7CE9DD88}">
      <dgm:prSet/>
      <dgm:spPr/>
    </dgm:pt>
    <dgm:pt modelId="{4BD98220-7EFE-4513-AF43-76C7DFEB1298}">
      <dgm:prSet phldrT="[Text]"/>
      <dgm:spPr/>
      <dgm:t>
        <a:bodyPr/>
        <a:lstStyle/>
        <a:p>
          <a:r>
            <a:rPr lang="en-US" dirty="0"/>
            <a:t>History of DBMS</a:t>
          </a:r>
        </a:p>
      </dgm:t>
    </dgm:pt>
    <dgm:pt modelId="{402484F3-357E-4A43-87C5-18ABC0E6F6C6}" type="parTrans" cxnId="{9F45CB7B-D198-4B3E-9809-42829DE913A8}">
      <dgm:prSet/>
      <dgm:spPr/>
    </dgm:pt>
    <dgm:pt modelId="{BC36925D-3263-43DE-A7A0-D60DC7385F32}" type="sibTrans" cxnId="{9F45CB7B-D198-4B3E-9809-42829DE913A8}">
      <dgm:prSet/>
      <dgm:spPr/>
    </dgm:pt>
    <dgm:pt modelId="{8B45A87F-F239-49B7-97FE-9AEF12A3511B}">
      <dgm:prSet phldrT="[Text]"/>
      <dgm:spPr/>
      <dgm:t>
        <a:bodyPr/>
        <a:lstStyle/>
        <a:p>
          <a:r>
            <a:rPr lang="en-US" dirty="0"/>
            <a:t>Data Independence and its types.</a:t>
          </a:r>
        </a:p>
      </dgm:t>
    </dgm:pt>
    <dgm:pt modelId="{1015EC57-3A6A-45AB-BEA3-EBB833CF5BDB}" type="parTrans" cxnId="{7C17F36B-E404-4723-A87C-9843A5109C63}">
      <dgm:prSet/>
      <dgm:spPr/>
    </dgm:pt>
    <dgm:pt modelId="{56471837-9596-4356-9C2B-AFDFDC1C7F64}" type="sibTrans" cxnId="{7C17F36B-E404-4723-A87C-9843A5109C63}">
      <dgm:prSet/>
      <dgm:spPr/>
    </dgm:pt>
    <dgm:pt modelId="{2F46F365-2147-4F17-8B1D-264524B57076}">
      <dgm:prSet phldrT="[Text]"/>
      <dgm:spPr/>
      <dgm:t>
        <a:bodyPr/>
        <a:lstStyle/>
        <a:p>
          <a:r>
            <a:rPr lang="en-US" dirty="0"/>
            <a:t>Phases of Database Design.</a:t>
          </a:r>
        </a:p>
      </dgm:t>
    </dgm:pt>
    <dgm:pt modelId="{E8FD4D40-C3D0-4917-92C5-AE78EF6FE779}" type="parTrans" cxnId="{A85067BE-19E8-47E3-B923-7636AFCD876E}">
      <dgm:prSet/>
      <dgm:spPr/>
    </dgm:pt>
    <dgm:pt modelId="{6F2DEA23-8105-4376-AA18-52D312259EF7}" type="sibTrans" cxnId="{A85067BE-19E8-47E3-B923-7636AFCD876E}">
      <dgm:prSet/>
      <dgm:spPr/>
    </dgm:pt>
    <dgm:pt modelId="{1505C841-2583-43C7-B476-362E278B0601}" type="pres">
      <dgm:prSet presAssocID="{BE7CCC70-0D9B-43BE-96DE-E5C6E2B8884A}" presName="Name0" presStyleCnt="0">
        <dgm:presLayoutVars>
          <dgm:dir/>
          <dgm:animLvl val="lvl"/>
          <dgm:resizeHandles val="exact"/>
        </dgm:presLayoutVars>
      </dgm:prSet>
      <dgm:spPr/>
    </dgm:pt>
    <dgm:pt modelId="{9AF61F49-EF51-4198-B120-6D27A2394BD1}" type="pres">
      <dgm:prSet presAssocID="{48E84333-C6C6-4A02-97AF-A373EC7A5884}" presName="composite" presStyleCnt="0"/>
      <dgm:spPr/>
    </dgm:pt>
    <dgm:pt modelId="{5AB8F325-B076-4CA1-93B7-EC76BA1AE2F5}" type="pres">
      <dgm:prSet presAssocID="{48E84333-C6C6-4A02-97AF-A373EC7A5884}" presName="parTx" presStyleLbl="alignNode1" presStyleIdx="0" presStyleCnt="4">
        <dgm:presLayoutVars>
          <dgm:chMax val="0"/>
          <dgm:chPref val="0"/>
          <dgm:bulletEnabled val="1"/>
        </dgm:presLayoutVars>
      </dgm:prSet>
      <dgm:spPr/>
    </dgm:pt>
    <dgm:pt modelId="{257D3217-22AA-4978-B5BC-E162C1E53B6E}" type="pres">
      <dgm:prSet presAssocID="{48E84333-C6C6-4A02-97AF-A373EC7A5884}" presName="desTx" presStyleLbl="alignAccFollowNode1" presStyleIdx="0" presStyleCnt="4">
        <dgm:presLayoutVars>
          <dgm:bulletEnabled val="1"/>
        </dgm:presLayoutVars>
      </dgm:prSet>
      <dgm:spPr/>
    </dgm:pt>
    <dgm:pt modelId="{24698588-9397-41A2-B17C-50712846CAD4}" type="pres">
      <dgm:prSet presAssocID="{C8309502-1620-47CD-AFA7-FB2DB1424D66}" presName="space" presStyleCnt="0"/>
      <dgm:spPr/>
    </dgm:pt>
    <dgm:pt modelId="{4B8512B5-AEF7-49BB-A057-A2CA993EADD2}" type="pres">
      <dgm:prSet presAssocID="{BCCB605C-25D3-48C3-9C2B-B0DEF0A3BBC5}" presName="composite" presStyleCnt="0"/>
      <dgm:spPr/>
    </dgm:pt>
    <dgm:pt modelId="{2D37F524-7033-403E-A496-9608FFF14C56}" type="pres">
      <dgm:prSet presAssocID="{BCCB605C-25D3-48C3-9C2B-B0DEF0A3BBC5}" presName="parTx" presStyleLbl="alignNode1" presStyleIdx="1" presStyleCnt="4">
        <dgm:presLayoutVars>
          <dgm:chMax val="0"/>
          <dgm:chPref val="0"/>
          <dgm:bulletEnabled val="1"/>
        </dgm:presLayoutVars>
      </dgm:prSet>
      <dgm:spPr/>
    </dgm:pt>
    <dgm:pt modelId="{3AB7838E-7052-41EC-A93B-CB11F7ADC489}" type="pres">
      <dgm:prSet presAssocID="{BCCB605C-25D3-48C3-9C2B-B0DEF0A3BBC5}" presName="desTx" presStyleLbl="alignAccFollowNode1" presStyleIdx="1" presStyleCnt="4">
        <dgm:presLayoutVars>
          <dgm:bulletEnabled val="1"/>
        </dgm:presLayoutVars>
      </dgm:prSet>
      <dgm:spPr/>
    </dgm:pt>
    <dgm:pt modelId="{2240037B-26BD-4609-B129-E20A2211987B}" type="pres">
      <dgm:prSet presAssocID="{7B603CB7-58F4-4AA7-9E19-E877D2A0F280}" presName="space" presStyleCnt="0"/>
      <dgm:spPr/>
    </dgm:pt>
    <dgm:pt modelId="{E9541F30-71ED-4072-BFC4-86C462DF47FB}" type="pres">
      <dgm:prSet presAssocID="{97A29683-4088-409A-AAEA-FCBEC4D2C6B4}" presName="composite" presStyleCnt="0"/>
      <dgm:spPr/>
    </dgm:pt>
    <dgm:pt modelId="{48BB31F4-BD41-4898-A87F-7D8897E8D5C2}" type="pres">
      <dgm:prSet presAssocID="{97A29683-4088-409A-AAEA-FCBEC4D2C6B4}" presName="parTx" presStyleLbl="alignNode1" presStyleIdx="2" presStyleCnt="4">
        <dgm:presLayoutVars>
          <dgm:chMax val="0"/>
          <dgm:chPref val="0"/>
          <dgm:bulletEnabled val="1"/>
        </dgm:presLayoutVars>
      </dgm:prSet>
      <dgm:spPr/>
    </dgm:pt>
    <dgm:pt modelId="{4B99666E-ED61-4949-A6C2-154F24C043EA}" type="pres">
      <dgm:prSet presAssocID="{97A29683-4088-409A-AAEA-FCBEC4D2C6B4}" presName="desTx" presStyleLbl="alignAccFollowNode1" presStyleIdx="2" presStyleCnt="4">
        <dgm:presLayoutVars>
          <dgm:bulletEnabled val="1"/>
        </dgm:presLayoutVars>
      </dgm:prSet>
      <dgm:spPr/>
    </dgm:pt>
    <dgm:pt modelId="{EC8A977D-89EB-454D-881F-48DA39A9164D}" type="pres">
      <dgm:prSet presAssocID="{D251A7A7-C952-499A-9BEE-AE87DEC5F414}" presName="space" presStyleCnt="0"/>
      <dgm:spPr/>
    </dgm:pt>
    <dgm:pt modelId="{8E2A54CA-2780-49E5-8D75-CFC4BF6B4EDF}" type="pres">
      <dgm:prSet presAssocID="{E3524404-AF9E-4621-8357-1D946966B653}" presName="composite" presStyleCnt="0"/>
      <dgm:spPr/>
    </dgm:pt>
    <dgm:pt modelId="{E286B833-4448-420D-AA3F-2A5DDAE2AE2C}" type="pres">
      <dgm:prSet presAssocID="{E3524404-AF9E-4621-8357-1D946966B653}" presName="parTx" presStyleLbl="alignNode1" presStyleIdx="3" presStyleCnt="4">
        <dgm:presLayoutVars>
          <dgm:chMax val="0"/>
          <dgm:chPref val="0"/>
          <dgm:bulletEnabled val="1"/>
        </dgm:presLayoutVars>
      </dgm:prSet>
      <dgm:spPr/>
    </dgm:pt>
    <dgm:pt modelId="{020EBEBE-5A0D-4365-A5E4-F2F77A96531B}" type="pres">
      <dgm:prSet presAssocID="{E3524404-AF9E-4621-8357-1D946966B653}" presName="desTx" presStyleLbl="alignAccFollowNode1" presStyleIdx="3" presStyleCnt="4">
        <dgm:presLayoutVars>
          <dgm:bulletEnabled val="1"/>
        </dgm:presLayoutVars>
      </dgm:prSet>
      <dgm:spPr/>
    </dgm:pt>
  </dgm:ptLst>
  <dgm:cxnLst>
    <dgm:cxn modelId="{B5A05600-88E0-4342-B0EC-979F06CC66FC}" srcId="{BE7CCC70-0D9B-43BE-96DE-E5C6E2B8884A}" destId="{E3524404-AF9E-4621-8357-1D946966B653}" srcOrd="3" destOrd="0" parTransId="{269DFFEC-9EE7-4B84-BF45-1859AA19D84C}" sibTransId="{C3A67A81-627A-4214-AD96-5F624F27836F}"/>
    <dgm:cxn modelId="{ED3C5C03-F778-4A1E-8AFB-05D5040AAB41}" type="presOf" srcId="{8B45A87F-F239-49B7-97FE-9AEF12A3511B}" destId="{4B99666E-ED61-4949-A6C2-154F24C043EA}" srcOrd="0" destOrd="1" presId="urn:microsoft.com/office/officeart/2005/8/layout/hList1"/>
    <dgm:cxn modelId="{C0722406-9E1B-4041-ABCD-E2FE896644B4}" srcId="{97A29683-4088-409A-AAEA-FCBEC4D2C6B4}" destId="{229B16C3-3EDC-4F9E-887C-8E6BE6BAE733}" srcOrd="0" destOrd="0" parTransId="{147071A2-52E3-4867-BE71-F140D0063ACD}" sibTransId="{37B5AA9C-B98E-4524-9F5C-F68DBDEE93DF}"/>
    <dgm:cxn modelId="{4F96870E-9262-4121-8132-50E06B1FFB5C}" srcId="{E3524404-AF9E-4621-8357-1D946966B653}" destId="{5ED97041-850A-475E-802A-8FEF38366F19}" srcOrd="2" destOrd="0" parTransId="{8A29B75C-0166-488B-86B8-5FE2B367A261}" sibTransId="{D5DAAE9E-89B8-4831-BC95-074F6301D087}"/>
    <dgm:cxn modelId="{9D506A1D-DF50-48A3-A42C-4A8C91909756}" type="presOf" srcId="{95C2D59C-ACDB-4D31-A8FA-0805484314F2}" destId="{257D3217-22AA-4978-B5BC-E162C1E53B6E}" srcOrd="0" destOrd="0" presId="urn:microsoft.com/office/officeart/2005/8/layout/hList1"/>
    <dgm:cxn modelId="{46D0C821-4E94-4751-987D-53C1134619CD}" type="presOf" srcId="{97A29683-4088-409A-AAEA-FCBEC4D2C6B4}" destId="{48BB31F4-BD41-4898-A87F-7D8897E8D5C2}" srcOrd="0" destOrd="0" presId="urn:microsoft.com/office/officeart/2005/8/layout/hList1"/>
    <dgm:cxn modelId="{39A9FA23-73E4-4DFE-9157-63CA06A83546}" type="presOf" srcId="{E3524404-AF9E-4621-8357-1D946966B653}" destId="{E286B833-4448-420D-AA3F-2A5DDAE2AE2C}" srcOrd="0" destOrd="0" presId="urn:microsoft.com/office/officeart/2005/8/layout/hList1"/>
    <dgm:cxn modelId="{849BE025-FD1B-494D-A4EF-E0FEC6F6643F}" type="presOf" srcId="{62017BCF-95D0-4F2E-A9F8-0EFE6108A3FB}" destId="{020EBEBE-5A0D-4365-A5E4-F2F77A96531B}" srcOrd="0" destOrd="3" presId="urn:microsoft.com/office/officeart/2005/8/layout/hList1"/>
    <dgm:cxn modelId="{F8AC7C35-EC0E-42D7-9E78-AC3BB6DB4EB2}" type="presOf" srcId="{FC883A9B-5499-45A4-A784-F466445BDCB2}" destId="{3AB7838E-7052-41EC-A93B-CB11F7ADC489}" srcOrd="0" destOrd="0" presId="urn:microsoft.com/office/officeart/2005/8/layout/hList1"/>
    <dgm:cxn modelId="{92B5DB38-8FE3-4D10-8E52-0EEE73D61E00}" type="presOf" srcId="{48E84333-C6C6-4A02-97AF-A373EC7A5884}" destId="{5AB8F325-B076-4CA1-93B7-EC76BA1AE2F5}" srcOrd="0" destOrd="0" presId="urn:microsoft.com/office/officeart/2005/8/layout/hList1"/>
    <dgm:cxn modelId="{4202685B-7B4B-4BF1-B185-688F9A04F939}" type="presOf" srcId="{4A14285E-678C-4261-8962-EDF213659F93}" destId="{257D3217-22AA-4978-B5BC-E162C1E53B6E}" srcOrd="0" destOrd="1" presId="urn:microsoft.com/office/officeart/2005/8/layout/hList1"/>
    <dgm:cxn modelId="{61A7FD5B-D396-4B2D-A26D-D2E08B7F0C03}" srcId="{E3524404-AF9E-4621-8357-1D946966B653}" destId="{80FF94EB-8D31-4F56-A43E-E3ACC79D4966}" srcOrd="0" destOrd="0" parTransId="{B0CB6763-44C1-456D-A280-6181F97D65B1}" sibTransId="{9C573164-861D-467A-8029-053C823A4475}"/>
    <dgm:cxn modelId="{FF350A5C-D06B-4D58-8779-2D1D742C60C8}" type="presOf" srcId="{134C578D-7AB4-4E31-AE83-2F03243793E6}" destId="{257D3217-22AA-4978-B5BC-E162C1E53B6E}" srcOrd="0" destOrd="2" presId="urn:microsoft.com/office/officeart/2005/8/layout/hList1"/>
    <dgm:cxn modelId="{FBBCEA60-B997-473B-9451-91352E357A0B}" srcId="{BE7CCC70-0D9B-43BE-96DE-E5C6E2B8884A}" destId="{97A29683-4088-409A-AAEA-FCBEC4D2C6B4}" srcOrd="2" destOrd="0" parTransId="{B0B7A316-68AE-49A1-AC23-9EA2190D3BC2}" sibTransId="{D251A7A7-C952-499A-9BEE-AE87DEC5F414}"/>
    <dgm:cxn modelId="{64CD5F67-C0ED-40FE-8AD2-244E75028036}" type="presOf" srcId="{2F46F365-2147-4F17-8B1D-264524B57076}" destId="{4B99666E-ED61-4949-A6C2-154F24C043EA}" srcOrd="0" destOrd="2" presId="urn:microsoft.com/office/officeart/2005/8/layout/hList1"/>
    <dgm:cxn modelId="{DC00634B-A6EC-437D-8C3E-4033038FCBC4}" srcId="{BE7CCC70-0D9B-43BE-96DE-E5C6E2B8884A}" destId="{BCCB605C-25D3-48C3-9C2B-B0DEF0A3BBC5}" srcOrd="1" destOrd="0" parTransId="{1352AA99-BE19-4223-AB73-BDE283A3ABC9}" sibTransId="{7B603CB7-58F4-4AA7-9E19-E877D2A0F280}"/>
    <dgm:cxn modelId="{7C17F36B-E404-4723-A87C-9843A5109C63}" srcId="{97A29683-4088-409A-AAEA-FCBEC4D2C6B4}" destId="{8B45A87F-F239-49B7-97FE-9AEF12A3511B}" srcOrd="1" destOrd="0" parTransId="{1015EC57-3A6A-45AB-BEA3-EBB833CF5BDB}" sibTransId="{56471837-9596-4356-9C2B-AFDFDC1C7F64}"/>
    <dgm:cxn modelId="{B812966C-CAED-46FA-9A77-5A10A9FD25D2}" srcId="{BCCB605C-25D3-48C3-9C2B-B0DEF0A3BBC5}" destId="{FC883A9B-5499-45A4-A784-F466445BDCB2}" srcOrd="0" destOrd="0" parTransId="{0697DC63-8A9D-482B-BA83-85146AB5A889}" sibTransId="{0D6E22B4-1C18-40C7-A6EA-4495A935C956}"/>
    <dgm:cxn modelId="{8035154D-76CE-4CA3-9F0A-6A59F181D00C}" type="presOf" srcId="{DC8E060D-8A69-400E-9CA4-82DF9250D1B7}" destId="{020EBEBE-5A0D-4365-A5E4-F2F77A96531B}" srcOrd="0" destOrd="1" presId="urn:microsoft.com/office/officeart/2005/8/layout/hList1"/>
    <dgm:cxn modelId="{82687159-D3DA-4B37-A546-D41C7CE9DD88}" srcId="{48E84333-C6C6-4A02-97AF-A373EC7A5884}" destId="{134C578D-7AB4-4E31-AE83-2F03243793E6}" srcOrd="2" destOrd="0" parTransId="{E2258546-498A-470E-93C4-DDCB9903EE28}" sibTransId="{1B93F442-320A-4CFD-80B5-C2D572ED148E}"/>
    <dgm:cxn modelId="{9F45CB7B-D198-4B3E-9809-42829DE913A8}" srcId="{48E84333-C6C6-4A02-97AF-A373EC7A5884}" destId="{4BD98220-7EFE-4513-AF43-76C7DFEB1298}" srcOrd="3" destOrd="0" parTransId="{402484F3-357E-4A43-87C5-18ABC0E6F6C6}" sibTransId="{BC36925D-3263-43DE-A7A0-D60DC7385F32}"/>
    <dgm:cxn modelId="{0E247983-4C4B-4566-BC3F-ACC9D2B3DB43}" type="presOf" srcId="{14F89DAB-56E0-4D69-86AC-3203C8BC2C2D}" destId="{4B99666E-ED61-4949-A6C2-154F24C043EA}" srcOrd="0" destOrd="3" presId="urn:microsoft.com/office/officeart/2005/8/layout/hList1"/>
    <dgm:cxn modelId="{245CF896-4D61-4D75-826B-3742922541BF}" type="presOf" srcId="{80FF94EB-8D31-4F56-A43E-E3ACC79D4966}" destId="{020EBEBE-5A0D-4365-A5E4-F2F77A96531B}" srcOrd="0" destOrd="0" presId="urn:microsoft.com/office/officeart/2005/8/layout/hList1"/>
    <dgm:cxn modelId="{010EFA96-E2DB-40AB-844A-0A1A554FCD38}" type="presOf" srcId="{BCCB605C-25D3-48C3-9C2B-B0DEF0A3BBC5}" destId="{2D37F524-7033-403E-A496-9608FFF14C56}" srcOrd="0" destOrd="0" presId="urn:microsoft.com/office/officeart/2005/8/layout/hList1"/>
    <dgm:cxn modelId="{2B86D69B-C82B-41C3-A9CC-ED3B47FDB7D4}" srcId="{48E84333-C6C6-4A02-97AF-A373EC7A5884}" destId="{4A14285E-678C-4261-8962-EDF213659F93}" srcOrd="1" destOrd="0" parTransId="{B36D9D58-6C18-491F-9EC3-14B71BBAB1C5}" sibTransId="{DDEBDFED-0388-4D1F-91E2-CEE2B0FBB02D}"/>
    <dgm:cxn modelId="{0B56FD9B-BA0B-43AB-936C-F01ADDC031BA}" type="presOf" srcId="{5ED97041-850A-475E-802A-8FEF38366F19}" destId="{020EBEBE-5A0D-4365-A5E4-F2F77A96531B}" srcOrd="0" destOrd="2" presId="urn:microsoft.com/office/officeart/2005/8/layout/hList1"/>
    <dgm:cxn modelId="{F0BF9E9D-A6D1-4163-B6F5-2F9B252A9FB8}" srcId="{BCCB605C-25D3-48C3-9C2B-B0DEF0A3BBC5}" destId="{8A8F213E-2B89-46DE-88F2-F34EA5B04ECB}" srcOrd="1" destOrd="0" parTransId="{1216032E-E9E1-47A8-86E5-60C1FC413631}" sibTransId="{86B33D8C-17A6-41CE-A5FE-FFF59AB04B7E}"/>
    <dgm:cxn modelId="{A85067BE-19E8-47E3-B923-7636AFCD876E}" srcId="{97A29683-4088-409A-AAEA-FCBEC4D2C6B4}" destId="{2F46F365-2147-4F17-8B1D-264524B57076}" srcOrd="2" destOrd="0" parTransId="{E8FD4D40-C3D0-4917-92C5-AE78EF6FE779}" sibTransId="{6F2DEA23-8105-4376-AA18-52D312259EF7}"/>
    <dgm:cxn modelId="{3BAB3CCA-71E2-41BC-A515-D5C9A3A803C5}" type="presOf" srcId="{4BD98220-7EFE-4513-AF43-76C7DFEB1298}" destId="{257D3217-22AA-4978-B5BC-E162C1E53B6E}" srcOrd="0" destOrd="3" presId="urn:microsoft.com/office/officeart/2005/8/layout/hList1"/>
    <dgm:cxn modelId="{35DEC4CC-F758-481F-83EC-16DA48912BB4}" srcId="{E3524404-AF9E-4621-8357-1D946966B653}" destId="{62017BCF-95D0-4F2E-A9F8-0EFE6108A3FB}" srcOrd="3" destOrd="0" parTransId="{A72C1113-B404-4DCC-9100-4C758A69ACAF}" sibTransId="{3E158097-F8C7-4054-88A2-A4C39874289E}"/>
    <dgm:cxn modelId="{FB7169D6-E2FD-4B87-85D9-B2B540E0855A}" srcId="{97A29683-4088-409A-AAEA-FCBEC4D2C6B4}" destId="{14F89DAB-56E0-4D69-86AC-3203C8BC2C2D}" srcOrd="3" destOrd="0" parTransId="{7F76A5EE-E182-46EA-9BAF-A34FA3C31F24}" sibTransId="{95AE1BC5-F674-4B92-B778-7E7D6E79172E}"/>
    <dgm:cxn modelId="{811051D6-9C67-4623-A4D2-88BE51FD3646}" srcId="{48E84333-C6C6-4A02-97AF-A373EC7A5884}" destId="{95C2D59C-ACDB-4D31-A8FA-0805484314F2}" srcOrd="0" destOrd="0" parTransId="{E3E7591F-86F6-4457-8EF0-0B7867A1CC77}" sibTransId="{C582F8E2-1DD4-45D3-96C4-4D1B40BF998F}"/>
    <dgm:cxn modelId="{E9D5C6DC-CABF-4C58-81C1-0AD853B9F04D}" type="presOf" srcId="{229B16C3-3EDC-4F9E-887C-8E6BE6BAE733}" destId="{4B99666E-ED61-4949-A6C2-154F24C043EA}" srcOrd="0" destOrd="0" presId="urn:microsoft.com/office/officeart/2005/8/layout/hList1"/>
    <dgm:cxn modelId="{CE0F0FE8-CB2A-411D-89B1-02C2A3228C41}" srcId="{BE7CCC70-0D9B-43BE-96DE-E5C6E2B8884A}" destId="{48E84333-C6C6-4A02-97AF-A373EC7A5884}" srcOrd="0" destOrd="0" parTransId="{DBCC6491-E246-45D1-AD17-35B30A1C2DF7}" sibTransId="{C8309502-1620-47CD-AFA7-FB2DB1424D66}"/>
    <dgm:cxn modelId="{CEB62CEA-C856-4EF6-A6CF-A51461E9B599}" type="presOf" srcId="{8A8F213E-2B89-46DE-88F2-F34EA5B04ECB}" destId="{3AB7838E-7052-41EC-A93B-CB11F7ADC489}" srcOrd="0" destOrd="1" presId="urn:microsoft.com/office/officeart/2005/8/layout/hList1"/>
    <dgm:cxn modelId="{E44A8FEC-E797-40BA-B4C8-93F31A6BBD39}" srcId="{E3524404-AF9E-4621-8357-1D946966B653}" destId="{DC8E060D-8A69-400E-9CA4-82DF9250D1B7}" srcOrd="1" destOrd="0" parTransId="{52ECA1A7-D377-4B43-8102-B7710C567618}" sibTransId="{2D5DE484-40EF-4795-996E-0BC8A835F0E4}"/>
    <dgm:cxn modelId="{3369ECED-AF85-4AFD-8D08-F6B47D30DB8F}" type="presOf" srcId="{BE7CCC70-0D9B-43BE-96DE-E5C6E2B8884A}" destId="{1505C841-2583-43C7-B476-362E278B0601}" srcOrd="0" destOrd="0" presId="urn:microsoft.com/office/officeart/2005/8/layout/hList1"/>
    <dgm:cxn modelId="{8AE02D62-EDEB-4FFF-865E-E7D101309832}" type="presParOf" srcId="{1505C841-2583-43C7-B476-362E278B0601}" destId="{9AF61F49-EF51-4198-B120-6D27A2394BD1}" srcOrd="0" destOrd="0" presId="urn:microsoft.com/office/officeart/2005/8/layout/hList1"/>
    <dgm:cxn modelId="{2D2DBFB8-DAA9-4537-A7D0-385F25D04F6C}" type="presParOf" srcId="{9AF61F49-EF51-4198-B120-6D27A2394BD1}" destId="{5AB8F325-B076-4CA1-93B7-EC76BA1AE2F5}" srcOrd="0" destOrd="0" presId="urn:microsoft.com/office/officeart/2005/8/layout/hList1"/>
    <dgm:cxn modelId="{253B6F38-C49C-404F-90E3-C9322B6CDAC7}" type="presParOf" srcId="{9AF61F49-EF51-4198-B120-6D27A2394BD1}" destId="{257D3217-22AA-4978-B5BC-E162C1E53B6E}" srcOrd="1" destOrd="0" presId="urn:microsoft.com/office/officeart/2005/8/layout/hList1"/>
    <dgm:cxn modelId="{96D357F6-7632-4B01-818F-972CCBFB89D0}" type="presParOf" srcId="{1505C841-2583-43C7-B476-362E278B0601}" destId="{24698588-9397-41A2-B17C-50712846CAD4}" srcOrd="1" destOrd="0" presId="urn:microsoft.com/office/officeart/2005/8/layout/hList1"/>
    <dgm:cxn modelId="{940EAC19-59BD-4A59-BAF3-1C99669162B1}" type="presParOf" srcId="{1505C841-2583-43C7-B476-362E278B0601}" destId="{4B8512B5-AEF7-49BB-A057-A2CA993EADD2}" srcOrd="2" destOrd="0" presId="urn:microsoft.com/office/officeart/2005/8/layout/hList1"/>
    <dgm:cxn modelId="{6D09D9BC-CC1C-4593-AA9B-A90049BC85BE}" type="presParOf" srcId="{4B8512B5-AEF7-49BB-A057-A2CA993EADD2}" destId="{2D37F524-7033-403E-A496-9608FFF14C56}" srcOrd="0" destOrd="0" presId="urn:microsoft.com/office/officeart/2005/8/layout/hList1"/>
    <dgm:cxn modelId="{BCAC9B60-1C81-4CE8-8F7A-BD8BC9D29796}" type="presParOf" srcId="{4B8512B5-AEF7-49BB-A057-A2CA993EADD2}" destId="{3AB7838E-7052-41EC-A93B-CB11F7ADC489}" srcOrd="1" destOrd="0" presId="urn:microsoft.com/office/officeart/2005/8/layout/hList1"/>
    <dgm:cxn modelId="{ADFABCFF-2F38-441B-AB6D-DF2D63A36B2A}" type="presParOf" srcId="{1505C841-2583-43C7-B476-362E278B0601}" destId="{2240037B-26BD-4609-B129-E20A2211987B}" srcOrd="3" destOrd="0" presId="urn:microsoft.com/office/officeart/2005/8/layout/hList1"/>
    <dgm:cxn modelId="{38043FF4-7D9B-462B-B90D-FC8ACA0BAC95}" type="presParOf" srcId="{1505C841-2583-43C7-B476-362E278B0601}" destId="{E9541F30-71ED-4072-BFC4-86C462DF47FB}" srcOrd="4" destOrd="0" presId="urn:microsoft.com/office/officeart/2005/8/layout/hList1"/>
    <dgm:cxn modelId="{9E1A1D4D-D2C5-4143-8851-881EFDA31985}" type="presParOf" srcId="{E9541F30-71ED-4072-BFC4-86C462DF47FB}" destId="{48BB31F4-BD41-4898-A87F-7D8897E8D5C2}" srcOrd="0" destOrd="0" presId="urn:microsoft.com/office/officeart/2005/8/layout/hList1"/>
    <dgm:cxn modelId="{E00C8FFA-FB49-4F17-BA4C-308A4D7A1672}" type="presParOf" srcId="{E9541F30-71ED-4072-BFC4-86C462DF47FB}" destId="{4B99666E-ED61-4949-A6C2-154F24C043EA}" srcOrd="1" destOrd="0" presId="urn:microsoft.com/office/officeart/2005/8/layout/hList1"/>
    <dgm:cxn modelId="{71DA1CBD-3F2C-403C-934B-8D373C38E6CB}" type="presParOf" srcId="{1505C841-2583-43C7-B476-362E278B0601}" destId="{EC8A977D-89EB-454D-881F-48DA39A9164D}" srcOrd="5" destOrd="0" presId="urn:microsoft.com/office/officeart/2005/8/layout/hList1"/>
    <dgm:cxn modelId="{DDEADC18-8CC5-4E9D-9A02-CBCF4F2B878E}" type="presParOf" srcId="{1505C841-2583-43C7-B476-362E278B0601}" destId="{8E2A54CA-2780-49E5-8D75-CFC4BF6B4EDF}" srcOrd="6" destOrd="0" presId="urn:microsoft.com/office/officeart/2005/8/layout/hList1"/>
    <dgm:cxn modelId="{A3481E6F-8B65-4F74-9B89-2192258F9D86}" type="presParOf" srcId="{8E2A54CA-2780-49E5-8D75-CFC4BF6B4EDF}" destId="{E286B833-4448-420D-AA3F-2A5DDAE2AE2C}" srcOrd="0" destOrd="0" presId="urn:microsoft.com/office/officeart/2005/8/layout/hList1"/>
    <dgm:cxn modelId="{20CAC0A7-3418-47FC-AEDB-9BBEE2D1B2B3}" type="presParOf" srcId="{8E2A54CA-2780-49E5-8D75-CFC4BF6B4EDF}" destId="{020EBEBE-5A0D-4365-A5E4-F2F77A96531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5E8284-8BCE-41E8-B768-CCC4938FEEF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8604B86-22BD-4F51-AB11-7F38A0AAD907}">
      <dgm:prSet custT="1"/>
      <dgm:spPr/>
      <dgm:t>
        <a:bodyPr/>
        <a:lstStyle/>
        <a:p>
          <a:r>
            <a:rPr lang="en-US" sz="2800" dirty="0"/>
            <a:t>1. Centralized Database Server Architecture </a:t>
          </a:r>
        </a:p>
      </dgm:t>
    </dgm:pt>
    <dgm:pt modelId="{3DDF37CA-BF8A-4F96-A9AA-421D75F93D75}" type="parTrans" cxnId="{857D69D4-180E-44FE-8A73-1E6BCC0D8A89}">
      <dgm:prSet/>
      <dgm:spPr/>
      <dgm:t>
        <a:bodyPr/>
        <a:lstStyle/>
        <a:p>
          <a:endParaRPr lang="en-US"/>
        </a:p>
      </dgm:t>
    </dgm:pt>
    <dgm:pt modelId="{E2410197-7775-4447-B9D7-9060FD7299AB}" type="sibTrans" cxnId="{857D69D4-180E-44FE-8A73-1E6BCC0D8A89}">
      <dgm:prSet/>
      <dgm:spPr/>
      <dgm:t>
        <a:bodyPr/>
        <a:lstStyle/>
        <a:p>
          <a:endParaRPr lang="en-US"/>
        </a:p>
      </dgm:t>
    </dgm:pt>
    <dgm:pt modelId="{B0328DF4-F89A-42C8-AF37-43B063E3399B}">
      <dgm:prSet custT="1"/>
      <dgm:spPr/>
      <dgm:t>
        <a:bodyPr/>
        <a:lstStyle/>
        <a:p>
          <a:r>
            <a:rPr lang="en-US" sz="2800" dirty="0"/>
            <a:t>2. Decentralized Database Server Architecture </a:t>
          </a:r>
        </a:p>
      </dgm:t>
    </dgm:pt>
    <dgm:pt modelId="{0050CDE0-1BFF-4FE8-973E-C2232857BF1E}" type="parTrans" cxnId="{A6DA8DDB-849E-40B4-8978-ADE8BA3D21CC}">
      <dgm:prSet/>
      <dgm:spPr/>
      <dgm:t>
        <a:bodyPr/>
        <a:lstStyle/>
        <a:p>
          <a:endParaRPr lang="en-US"/>
        </a:p>
      </dgm:t>
    </dgm:pt>
    <dgm:pt modelId="{C4F28E6E-B929-4496-BB9A-709B56320CEE}" type="sibTrans" cxnId="{A6DA8DDB-849E-40B4-8978-ADE8BA3D21CC}">
      <dgm:prSet/>
      <dgm:spPr/>
      <dgm:t>
        <a:bodyPr/>
        <a:lstStyle/>
        <a:p>
          <a:endParaRPr lang="en-US"/>
        </a:p>
      </dgm:t>
    </dgm:pt>
    <dgm:pt modelId="{59D31408-7212-487A-9415-B4A5668B8AEE}">
      <dgm:prSet custT="1"/>
      <dgm:spPr/>
      <dgm:t>
        <a:bodyPr/>
        <a:lstStyle/>
        <a:p>
          <a:r>
            <a:rPr lang="en-US" sz="2800" dirty="0"/>
            <a:t>3. Distributed Database Server Architecture</a:t>
          </a:r>
        </a:p>
      </dgm:t>
    </dgm:pt>
    <dgm:pt modelId="{1C6E09DC-160F-41A2-9584-6A08E2CFEA6F}" type="parTrans" cxnId="{54642237-CE49-4649-B3A0-D31C941391BE}">
      <dgm:prSet/>
      <dgm:spPr/>
      <dgm:t>
        <a:bodyPr/>
        <a:lstStyle/>
        <a:p>
          <a:endParaRPr lang="en-US"/>
        </a:p>
      </dgm:t>
    </dgm:pt>
    <dgm:pt modelId="{B77A46D0-EC66-47AC-8A79-A647D23AF0B8}" type="sibTrans" cxnId="{54642237-CE49-4649-B3A0-D31C941391BE}">
      <dgm:prSet/>
      <dgm:spPr/>
      <dgm:t>
        <a:bodyPr/>
        <a:lstStyle/>
        <a:p>
          <a:endParaRPr lang="en-US"/>
        </a:p>
      </dgm:t>
    </dgm:pt>
    <dgm:pt modelId="{E1B2F184-6DAA-4A56-ACEE-5361910725E4}" type="pres">
      <dgm:prSet presAssocID="{F75E8284-8BCE-41E8-B768-CCC4938FEEF4}" presName="linear" presStyleCnt="0">
        <dgm:presLayoutVars>
          <dgm:dir/>
          <dgm:animLvl val="lvl"/>
          <dgm:resizeHandles val="exact"/>
        </dgm:presLayoutVars>
      </dgm:prSet>
      <dgm:spPr/>
    </dgm:pt>
    <dgm:pt modelId="{61A8DE35-DCF6-4225-81A6-1C40E2F412F3}" type="pres">
      <dgm:prSet presAssocID="{08604B86-22BD-4F51-AB11-7F38A0AAD907}" presName="parentLin" presStyleCnt="0"/>
      <dgm:spPr/>
    </dgm:pt>
    <dgm:pt modelId="{B36CB839-C403-4A38-9CF7-2CA49D6A1521}" type="pres">
      <dgm:prSet presAssocID="{08604B86-22BD-4F51-AB11-7F38A0AAD907}" presName="parentLeftMargin" presStyleLbl="node1" presStyleIdx="0" presStyleCnt="3"/>
      <dgm:spPr/>
    </dgm:pt>
    <dgm:pt modelId="{282E50BF-7BC8-4732-9639-C147E0024666}" type="pres">
      <dgm:prSet presAssocID="{08604B86-22BD-4F51-AB11-7F38A0AAD907}" presName="parentText" presStyleLbl="node1" presStyleIdx="0" presStyleCnt="3" custScaleX="142857">
        <dgm:presLayoutVars>
          <dgm:chMax val="0"/>
          <dgm:bulletEnabled val="1"/>
        </dgm:presLayoutVars>
      </dgm:prSet>
      <dgm:spPr/>
    </dgm:pt>
    <dgm:pt modelId="{DAB510C9-34A3-406E-B7A7-4A146DAF369C}" type="pres">
      <dgm:prSet presAssocID="{08604B86-22BD-4F51-AB11-7F38A0AAD907}" presName="negativeSpace" presStyleCnt="0"/>
      <dgm:spPr/>
    </dgm:pt>
    <dgm:pt modelId="{AC5E7B37-AE06-4B5C-B9B8-84A56C046F4F}" type="pres">
      <dgm:prSet presAssocID="{08604B86-22BD-4F51-AB11-7F38A0AAD907}" presName="childText" presStyleLbl="conFgAcc1" presStyleIdx="0" presStyleCnt="3">
        <dgm:presLayoutVars>
          <dgm:bulletEnabled val="1"/>
        </dgm:presLayoutVars>
      </dgm:prSet>
      <dgm:spPr/>
    </dgm:pt>
    <dgm:pt modelId="{F142F404-BB89-4180-9A5E-A2B789720D0C}" type="pres">
      <dgm:prSet presAssocID="{E2410197-7775-4447-B9D7-9060FD7299AB}" presName="spaceBetweenRectangles" presStyleCnt="0"/>
      <dgm:spPr/>
    </dgm:pt>
    <dgm:pt modelId="{2EF30E82-33F2-401C-9A1F-4B343D36CCB6}" type="pres">
      <dgm:prSet presAssocID="{B0328DF4-F89A-42C8-AF37-43B063E3399B}" presName="parentLin" presStyleCnt="0"/>
      <dgm:spPr/>
    </dgm:pt>
    <dgm:pt modelId="{2624236D-F654-4B30-B9D8-A03723C97E69}" type="pres">
      <dgm:prSet presAssocID="{B0328DF4-F89A-42C8-AF37-43B063E3399B}" presName="parentLeftMargin" presStyleLbl="node1" presStyleIdx="0" presStyleCnt="3"/>
      <dgm:spPr/>
    </dgm:pt>
    <dgm:pt modelId="{E590CB1C-4858-4261-8A45-FD476BF4B776}" type="pres">
      <dgm:prSet presAssocID="{B0328DF4-F89A-42C8-AF37-43B063E3399B}" presName="parentText" presStyleLbl="node1" presStyleIdx="1" presStyleCnt="3" custScaleX="142857">
        <dgm:presLayoutVars>
          <dgm:chMax val="0"/>
          <dgm:bulletEnabled val="1"/>
        </dgm:presLayoutVars>
      </dgm:prSet>
      <dgm:spPr/>
    </dgm:pt>
    <dgm:pt modelId="{A51D32B9-0611-425F-93DC-B865B4A19E1D}" type="pres">
      <dgm:prSet presAssocID="{B0328DF4-F89A-42C8-AF37-43B063E3399B}" presName="negativeSpace" presStyleCnt="0"/>
      <dgm:spPr/>
    </dgm:pt>
    <dgm:pt modelId="{C0A1EDE5-63E4-453A-8C1C-9DB3100BDC9D}" type="pres">
      <dgm:prSet presAssocID="{B0328DF4-F89A-42C8-AF37-43B063E3399B}" presName="childText" presStyleLbl="conFgAcc1" presStyleIdx="1" presStyleCnt="3">
        <dgm:presLayoutVars>
          <dgm:bulletEnabled val="1"/>
        </dgm:presLayoutVars>
      </dgm:prSet>
      <dgm:spPr/>
    </dgm:pt>
    <dgm:pt modelId="{C7EAFD94-85BE-4FA2-91DD-6315D3F638B1}" type="pres">
      <dgm:prSet presAssocID="{C4F28E6E-B929-4496-BB9A-709B56320CEE}" presName="spaceBetweenRectangles" presStyleCnt="0"/>
      <dgm:spPr/>
    </dgm:pt>
    <dgm:pt modelId="{231A15B4-8A6C-463D-B6FB-A1A2CB2C859B}" type="pres">
      <dgm:prSet presAssocID="{59D31408-7212-487A-9415-B4A5668B8AEE}" presName="parentLin" presStyleCnt="0"/>
      <dgm:spPr/>
    </dgm:pt>
    <dgm:pt modelId="{8791D073-6E8A-422F-8F12-4E5B66438DD0}" type="pres">
      <dgm:prSet presAssocID="{59D31408-7212-487A-9415-B4A5668B8AEE}" presName="parentLeftMargin" presStyleLbl="node1" presStyleIdx="1" presStyleCnt="3"/>
      <dgm:spPr/>
    </dgm:pt>
    <dgm:pt modelId="{41F109EA-576A-439E-8665-7A7E7470739C}" type="pres">
      <dgm:prSet presAssocID="{59D31408-7212-487A-9415-B4A5668B8AEE}" presName="parentText" presStyleLbl="node1" presStyleIdx="2" presStyleCnt="3" custScaleX="142857">
        <dgm:presLayoutVars>
          <dgm:chMax val="0"/>
          <dgm:bulletEnabled val="1"/>
        </dgm:presLayoutVars>
      </dgm:prSet>
      <dgm:spPr/>
    </dgm:pt>
    <dgm:pt modelId="{46BB5C67-E522-46A2-AB64-A3EE0C4AE32B}" type="pres">
      <dgm:prSet presAssocID="{59D31408-7212-487A-9415-B4A5668B8AEE}" presName="negativeSpace" presStyleCnt="0"/>
      <dgm:spPr/>
    </dgm:pt>
    <dgm:pt modelId="{874F8AE5-E86A-46B8-8EAC-BA6EECD8D1FA}" type="pres">
      <dgm:prSet presAssocID="{59D31408-7212-487A-9415-B4A5668B8AEE}" presName="childText" presStyleLbl="conFgAcc1" presStyleIdx="2" presStyleCnt="3">
        <dgm:presLayoutVars>
          <dgm:bulletEnabled val="1"/>
        </dgm:presLayoutVars>
      </dgm:prSet>
      <dgm:spPr/>
    </dgm:pt>
  </dgm:ptLst>
  <dgm:cxnLst>
    <dgm:cxn modelId="{A2C27919-C5E0-4782-AD9C-B804F3F7FB34}" type="presOf" srcId="{B0328DF4-F89A-42C8-AF37-43B063E3399B}" destId="{E590CB1C-4858-4261-8A45-FD476BF4B776}" srcOrd="1" destOrd="0" presId="urn:microsoft.com/office/officeart/2005/8/layout/list1"/>
    <dgm:cxn modelId="{31202F26-B9C3-4DE0-A2CB-FAF24497D7DC}" type="presOf" srcId="{59D31408-7212-487A-9415-B4A5668B8AEE}" destId="{8791D073-6E8A-422F-8F12-4E5B66438DD0}" srcOrd="0" destOrd="0" presId="urn:microsoft.com/office/officeart/2005/8/layout/list1"/>
    <dgm:cxn modelId="{54642237-CE49-4649-B3A0-D31C941391BE}" srcId="{F75E8284-8BCE-41E8-B768-CCC4938FEEF4}" destId="{59D31408-7212-487A-9415-B4A5668B8AEE}" srcOrd="2" destOrd="0" parTransId="{1C6E09DC-160F-41A2-9584-6A08E2CFEA6F}" sibTransId="{B77A46D0-EC66-47AC-8A79-A647D23AF0B8}"/>
    <dgm:cxn modelId="{2058166D-CCFF-4153-9379-C78E356D48B8}" type="presOf" srcId="{08604B86-22BD-4F51-AB11-7F38A0AAD907}" destId="{282E50BF-7BC8-4732-9639-C147E0024666}" srcOrd="1" destOrd="0" presId="urn:microsoft.com/office/officeart/2005/8/layout/list1"/>
    <dgm:cxn modelId="{F39763A1-7824-4E28-AC69-C963C1A68693}" type="presOf" srcId="{B0328DF4-F89A-42C8-AF37-43B063E3399B}" destId="{2624236D-F654-4B30-B9D8-A03723C97E69}" srcOrd="0" destOrd="0" presId="urn:microsoft.com/office/officeart/2005/8/layout/list1"/>
    <dgm:cxn modelId="{1E5CB2A6-0C00-4A75-90FE-D9879CBDE9D7}" type="presOf" srcId="{59D31408-7212-487A-9415-B4A5668B8AEE}" destId="{41F109EA-576A-439E-8665-7A7E7470739C}" srcOrd="1" destOrd="0" presId="urn:microsoft.com/office/officeart/2005/8/layout/list1"/>
    <dgm:cxn modelId="{7E4B97AF-90D9-477E-A5D9-86B21A197969}" type="presOf" srcId="{F75E8284-8BCE-41E8-B768-CCC4938FEEF4}" destId="{E1B2F184-6DAA-4A56-ACEE-5361910725E4}" srcOrd="0" destOrd="0" presId="urn:microsoft.com/office/officeart/2005/8/layout/list1"/>
    <dgm:cxn modelId="{54AD58C8-B579-48FD-90A6-BB3F2E88030D}" type="presOf" srcId="{08604B86-22BD-4F51-AB11-7F38A0AAD907}" destId="{B36CB839-C403-4A38-9CF7-2CA49D6A1521}" srcOrd="0" destOrd="0" presId="urn:microsoft.com/office/officeart/2005/8/layout/list1"/>
    <dgm:cxn modelId="{857D69D4-180E-44FE-8A73-1E6BCC0D8A89}" srcId="{F75E8284-8BCE-41E8-B768-CCC4938FEEF4}" destId="{08604B86-22BD-4F51-AB11-7F38A0AAD907}" srcOrd="0" destOrd="0" parTransId="{3DDF37CA-BF8A-4F96-A9AA-421D75F93D75}" sibTransId="{E2410197-7775-4447-B9D7-9060FD7299AB}"/>
    <dgm:cxn modelId="{A6DA8DDB-849E-40B4-8978-ADE8BA3D21CC}" srcId="{F75E8284-8BCE-41E8-B768-CCC4938FEEF4}" destId="{B0328DF4-F89A-42C8-AF37-43B063E3399B}" srcOrd="1" destOrd="0" parTransId="{0050CDE0-1BFF-4FE8-973E-C2232857BF1E}" sibTransId="{C4F28E6E-B929-4496-BB9A-709B56320CEE}"/>
    <dgm:cxn modelId="{B93638FA-C9BF-4506-AB6C-899299D49C35}" type="presParOf" srcId="{E1B2F184-6DAA-4A56-ACEE-5361910725E4}" destId="{61A8DE35-DCF6-4225-81A6-1C40E2F412F3}" srcOrd="0" destOrd="0" presId="urn:microsoft.com/office/officeart/2005/8/layout/list1"/>
    <dgm:cxn modelId="{DD0F8B28-E511-4B50-AFED-4C2509B4548A}" type="presParOf" srcId="{61A8DE35-DCF6-4225-81A6-1C40E2F412F3}" destId="{B36CB839-C403-4A38-9CF7-2CA49D6A1521}" srcOrd="0" destOrd="0" presId="urn:microsoft.com/office/officeart/2005/8/layout/list1"/>
    <dgm:cxn modelId="{5A4F5780-6AF6-404E-8C96-08CD97EC5E11}" type="presParOf" srcId="{61A8DE35-DCF6-4225-81A6-1C40E2F412F3}" destId="{282E50BF-7BC8-4732-9639-C147E0024666}" srcOrd="1" destOrd="0" presId="urn:microsoft.com/office/officeart/2005/8/layout/list1"/>
    <dgm:cxn modelId="{04A40A64-6034-48AC-A294-B229AA8CFE76}" type="presParOf" srcId="{E1B2F184-6DAA-4A56-ACEE-5361910725E4}" destId="{DAB510C9-34A3-406E-B7A7-4A146DAF369C}" srcOrd="1" destOrd="0" presId="urn:microsoft.com/office/officeart/2005/8/layout/list1"/>
    <dgm:cxn modelId="{928973BA-64B9-497F-A50F-53680FBF86AF}" type="presParOf" srcId="{E1B2F184-6DAA-4A56-ACEE-5361910725E4}" destId="{AC5E7B37-AE06-4B5C-B9B8-84A56C046F4F}" srcOrd="2" destOrd="0" presId="urn:microsoft.com/office/officeart/2005/8/layout/list1"/>
    <dgm:cxn modelId="{A041727D-2E38-40C3-B72F-FB48D1839C06}" type="presParOf" srcId="{E1B2F184-6DAA-4A56-ACEE-5361910725E4}" destId="{F142F404-BB89-4180-9A5E-A2B789720D0C}" srcOrd="3" destOrd="0" presId="urn:microsoft.com/office/officeart/2005/8/layout/list1"/>
    <dgm:cxn modelId="{EF8AAF92-2109-4996-90E0-4179D52D3F89}" type="presParOf" srcId="{E1B2F184-6DAA-4A56-ACEE-5361910725E4}" destId="{2EF30E82-33F2-401C-9A1F-4B343D36CCB6}" srcOrd="4" destOrd="0" presId="urn:microsoft.com/office/officeart/2005/8/layout/list1"/>
    <dgm:cxn modelId="{B356105B-4F63-44E3-BB54-A39257187E84}" type="presParOf" srcId="{2EF30E82-33F2-401C-9A1F-4B343D36CCB6}" destId="{2624236D-F654-4B30-B9D8-A03723C97E69}" srcOrd="0" destOrd="0" presId="urn:microsoft.com/office/officeart/2005/8/layout/list1"/>
    <dgm:cxn modelId="{760DF902-5696-463B-83E5-99B6C624D11C}" type="presParOf" srcId="{2EF30E82-33F2-401C-9A1F-4B343D36CCB6}" destId="{E590CB1C-4858-4261-8A45-FD476BF4B776}" srcOrd="1" destOrd="0" presId="urn:microsoft.com/office/officeart/2005/8/layout/list1"/>
    <dgm:cxn modelId="{64A090B0-1FBF-4185-86D9-A1CD57770B56}" type="presParOf" srcId="{E1B2F184-6DAA-4A56-ACEE-5361910725E4}" destId="{A51D32B9-0611-425F-93DC-B865B4A19E1D}" srcOrd="5" destOrd="0" presId="urn:microsoft.com/office/officeart/2005/8/layout/list1"/>
    <dgm:cxn modelId="{914B63E8-C852-45D6-A233-3BF8E4447264}" type="presParOf" srcId="{E1B2F184-6DAA-4A56-ACEE-5361910725E4}" destId="{C0A1EDE5-63E4-453A-8C1C-9DB3100BDC9D}" srcOrd="6" destOrd="0" presId="urn:microsoft.com/office/officeart/2005/8/layout/list1"/>
    <dgm:cxn modelId="{10D2FE2B-47CE-48F7-A5D9-9744E1E43ADE}" type="presParOf" srcId="{E1B2F184-6DAA-4A56-ACEE-5361910725E4}" destId="{C7EAFD94-85BE-4FA2-91DD-6315D3F638B1}" srcOrd="7" destOrd="0" presId="urn:microsoft.com/office/officeart/2005/8/layout/list1"/>
    <dgm:cxn modelId="{65E9787B-026A-4D70-8958-0EA2FEAB5927}" type="presParOf" srcId="{E1B2F184-6DAA-4A56-ACEE-5361910725E4}" destId="{231A15B4-8A6C-463D-B6FB-A1A2CB2C859B}" srcOrd="8" destOrd="0" presId="urn:microsoft.com/office/officeart/2005/8/layout/list1"/>
    <dgm:cxn modelId="{0E994685-7A62-41E6-8195-42E6B0BDFCAE}" type="presParOf" srcId="{231A15B4-8A6C-463D-B6FB-A1A2CB2C859B}" destId="{8791D073-6E8A-422F-8F12-4E5B66438DD0}" srcOrd="0" destOrd="0" presId="urn:microsoft.com/office/officeart/2005/8/layout/list1"/>
    <dgm:cxn modelId="{14DABFDE-CF90-42EA-9DFF-7AA8099C02FF}" type="presParOf" srcId="{231A15B4-8A6C-463D-B6FB-A1A2CB2C859B}" destId="{41F109EA-576A-439E-8665-7A7E7470739C}" srcOrd="1" destOrd="0" presId="urn:microsoft.com/office/officeart/2005/8/layout/list1"/>
    <dgm:cxn modelId="{50587F22-58EB-4818-92F7-80AD3F612536}" type="presParOf" srcId="{E1B2F184-6DAA-4A56-ACEE-5361910725E4}" destId="{46BB5C67-E522-46A2-AB64-A3EE0C4AE32B}" srcOrd="9" destOrd="0" presId="urn:microsoft.com/office/officeart/2005/8/layout/list1"/>
    <dgm:cxn modelId="{6F0830C1-88CD-4761-8F29-725AFD533D84}" type="presParOf" srcId="{E1B2F184-6DAA-4A56-ACEE-5361910725E4}" destId="{874F8AE5-E86A-46B8-8EAC-BA6EECD8D1F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8F325-B076-4CA1-93B7-EC76BA1AE2F5}">
      <dsp:nvSpPr>
        <dsp:cNvPr id="0" name=""/>
        <dsp:cNvSpPr/>
      </dsp:nvSpPr>
      <dsp:spPr>
        <a:xfrm>
          <a:off x="3437" y="436192"/>
          <a:ext cx="2067222"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Day 1</a:t>
          </a:r>
        </a:p>
      </dsp:txBody>
      <dsp:txXfrm>
        <a:off x="3437" y="436192"/>
        <a:ext cx="2067222" cy="547200"/>
      </dsp:txXfrm>
    </dsp:sp>
    <dsp:sp modelId="{257D3217-22AA-4978-B5BC-E162C1E53B6E}">
      <dsp:nvSpPr>
        <dsp:cNvPr id="0" name=""/>
        <dsp:cNvSpPr/>
      </dsp:nvSpPr>
      <dsp:spPr>
        <a:xfrm>
          <a:off x="3437" y="983392"/>
          <a:ext cx="2067222" cy="3448749"/>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Data and Information</a:t>
          </a:r>
        </a:p>
        <a:p>
          <a:pPr marL="171450" lvl="1" indent="-171450" algn="l" defTabSz="844550">
            <a:lnSpc>
              <a:spcPct val="90000"/>
            </a:lnSpc>
            <a:spcBef>
              <a:spcPct val="0"/>
            </a:spcBef>
            <a:spcAft>
              <a:spcPct val="15000"/>
            </a:spcAft>
            <a:buChar char="•"/>
          </a:pPr>
          <a:r>
            <a:rPr lang="en-US" sz="1900" kern="1200" dirty="0"/>
            <a:t>Introduction to DBMS</a:t>
          </a:r>
        </a:p>
        <a:p>
          <a:pPr marL="171450" lvl="1" indent="-171450" algn="l" defTabSz="844550">
            <a:lnSpc>
              <a:spcPct val="90000"/>
            </a:lnSpc>
            <a:spcBef>
              <a:spcPct val="0"/>
            </a:spcBef>
            <a:spcAft>
              <a:spcPct val="15000"/>
            </a:spcAft>
            <a:buChar char="•"/>
          </a:pPr>
          <a:r>
            <a:rPr lang="en-US" sz="1900" kern="1200" dirty="0"/>
            <a:t>File System Vs DBMS</a:t>
          </a:r>
        </a:p>
        <a:p>
          <a:pPr marL="171450" lvl="1" indent="-171450" algn="l" defTabSz="844550">
            <a:lnSpc>
              <a:spcPct val="90000"/>
            </a:lnSpc>
            <a:spcBef>
              <a:spcPct val="0"/>
            </a:spcBef>
            <a:spcAft>
              <a:spcPct val="15000"/>
            </a:spcAft>
            <a:buChar char="•"/>
          </a:pPr>
          <a:r>
            <a:rPr lang="en-US" sz="1900" kern="1200" dirty="0"/>
            <a:t>History of DBMS</a:t>
          </a:r>
        </a:p>
      </dsp:txBody>
      <dsp:txXfrm>
        <a:off x="3437" y="983392"/>
        <a:ext cx="2067222" cy="3448749"/>
      </dsp:txXfrm>
    </dsp:sp>
    <dsp:sp modelId="{2D37F524-7033-403E-A496-9608FFF14C56}">
      <dsp:nvSpPr>
        <dsp:cNvPr id="0" name=""/>
        <dsp:cNvSpPr/>
      </dsp:nvSpPr>
      <dsp:spPr>
        <a:xfrm>
          <a:off x="2360071" y="436192"/>
          <a:ext cx="2067222"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Day 2</a:t>
          </a:r>
        </a:p>
      </dsp:txBody>
      <dsp:txXfrm>
        <a:off x="2360071" y="436192"/>
        <a:ext cx="2067222" cy="547200"/>
      </dsp:txXfrm>
    </dsp:sp>
    <dsp:sp modelId="{3AB7838E-7052-41EC-A93B-CB11F7ADC489}">
      <dsp:nvSpPr>
        <dsp:cNvPr id="0" name=""/>
        <dsp:cNvSpPr/>
      </dsp:nvSpPr>
      <dsp:spPr>
        <a:xfrm>
          <a:off x="2360071" y="983392"/>
          <a:ext cx="2067222" cy="3448749"/>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Data Models</a:t>
          </a:r>
        </a:p>
        <a:p>
          <a:pPr marL="171450" lvl="1" indent="-171450" algn="l" defTabSz="844550">
            <a:lnSpc>
              <a:spcPct val="90000"/>
            </a:lnSpc>
            <a:spcBef>
              <a:spcPct val="0"/>
            </a:spcBef>
            <a:spcAft>
              <a:spcPct val="15000"/>
            </a:spcAft>
            <a:buChar char="•"/>
          </a:pPr>
          <a:r>
            <a:rPr lang="en-US" sz="1900" kern="1200" dirty="0"/>
            <a:t>Types of Data Models</a:t>
          </a:r>
        </a:p>
      </dsp:txBody>
      <dsp:txXfrm>
        <a:off x="2360071" y="983392"/>
        <a:ext cx="2067222" cy="3448749"/>
      </dsp:txXfrm>
    </dsp:sp>
    <dsp:sp modelId="{48BB31F4-BD41-4898-A87F-7D8897E8D5C2}">
      <dsp:nvSpPr>
        <dsp:cNvPr id="0" name=""/>
        <dsp:cNvSpPr/>
      </dsp:nvSpPr>
      <dsp:spPr>
        <a:xfrm>
          <a:off x="4716705" y="436192"/>
          <a:ext cx="2067222"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Day 3</a:t>
          </a:r>
        </a:p>
      </dsp:txBody>
      <dsp:txXfrm>
        <a:off x="4716705" y="436192"/>
        <a:ext cx="2067222" cy="547200"/>
      </dsp:txXfrm>
    </dsp:sp>
    <dsp:sp modelId="{4B99666E-ED61-4949-A6C2-154F24C043EA}">
      <dsp:nvSpPr>
        <dsp:cNvPr id="0" name=""/>
        <dsp:cNvSpPr/>
      </dsp:nvSpPr>
      <dsp:spPr>
        <a:xfrm>
          <a:off x="4716705" y="983392"/>
          <a:ext cx="2067222" cy="3448749"/>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Database System Architecture</a:t>
          </a:r>
        </a:p>
        <a:p>
          <a:pPr marL="171450" lvl="1" indent="-171450" algn="l" defTabSz="844550">
            <a:lnSpc>
              <a:spcPct val="90000"/>
            </a:lnSpc>
            <a:spcBef>
              <a:spcPct val="0"/>
            </a:spcBef>
            <a:spcAft>
              <a:spcPct val="15000"/>
            </a:spcAft>
            <a:buChar char="•"/>
          </a:pPr>
          <a:r>
            <a:rPr lang="en-US" sz="1900" kern="1200" dirty="0"/>
            <a:t>Data Independence and its types.</a:t>
          </a:r>
        </a:p>
        <a:p>
          <a:pPr marL="171450" lvl="1" indent="-171450" algn="l" defTabSz="844550">
            <a:lnSpc>
              <a:spcPct val="90000"/>
            </a:lnSpc>
            <a:spcBef>
              <a:spcPct val="0"/>
            </a:spcBef>
            <a:spcAft>
              <a:spcPct val="15000"/>
            </a:spcAft>
            <a:buChar char="•"/>
          </a:pPr>
          <a:r>
            <a:rPr lang="en-US" sz="1900" kern="1200" dirty="0"/>
            <a:t>Phases of Database Design.</a:t>
          </a:r>
        </a:p>
        <a:p>
          <a:pPr marL="171450" lvl="1" indent="-171450" algn="l" defTabSz="844550">
            <a:lnSpc>
              <a:spcPct val="90000"/>
            </a:lnSpc>
            <a:spcBef>
              <a:spcPct val="0"/>
            </a:spcBef>
            <a:spcAft>
              <a:spcPct val="15000"/>
            </a:spcAft>
            <a:buChar char="•"/>
          </a:pPr>
          <a:r>
            <a:rPr lang="en-US" sz="1900" kern="1200" dirty="0"/>
            <a:t>Database Application Architecture</a:t>
          </a:r>
        </a:p>
      </dsp:txBody>
      <dsp:txXfrm>
        <a:off x="4716705" y="983392"/>
        <a:ext cx="2067222" cy="3448749"/>
      </dsp:txXfrm>
    </dsp:sp>
    <dsp:sp modelId="{E286B833-4448-420D-AA3F-2A5DDAE2AE2C}">
      <dsp:nvSpPr>
        <dsp:cNvPr id="0" name=""/>
        <dsp:cNvSpPr/>
      </dsp:nvSpPr>
      <dsp:spPr>
        <a:xfrm>
          <a:off x="7073339" y="436192"/>
          <a:ext cx="2067222"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Day 4</a:t>
          </a:r>
        </a:p>
      </dsp:txBody>
      <dsp:txXfrm>
        <a:off x="7073339" y="436192"/>
        <a:ext cx="2067222" cy="547200"/>
      </dsp:txXfrm>
    </dsp:sp>
    <dsp:sp modelId="{020EBEBE-5A0D-4365-A5E4-F2F77A96531B}">
      <dsp:nvSpPr>
        <dsp:cNvPr id="0" name=""/>
        <dsp:cNvSpPr/>
      </dsp:nvSpPr>
      <dsp:spPr>
        <a:xfrm>
          <a:off x="7073339" y="983392"/>
          <a:ext cx="2067222" cy="3448749"/>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Database Server Architecture</a:t>
          </a:r>
        </a:p>
        <a:p>
          <a:pPr marL="171450" lvl="1" indent="-171450" algn="l" defTabSz="844550">
            <a:lnSpc>
              <a:spcPct val="90000"/>
            </a:lnSpc>
            <a:spcBef>
              <a:spcPct val="0"/>
            </a:spcBef>
            <a:spcAft>
              <a:spcPct val="15000"/>
            </a:spcAft>
            <a:buChar char="•"/>
          </a:pPr>
          <a:r>
            <a:rPr lang="en-US" sz="1900" kern="1200" dirty="0"/>
            <a:t>Applications of DBMS</a:t>
          </a:r>
        </a:p>
        <a:p>
          <a:pPr marL="171450" lvl="1" indent="-171450" algn="l" defTabSz="844550">
            <a:lnSpc>
              <a:spcPct val="90000"/>
            </a:lnSpc>
            <a:spcBef>
              <a:spcPct val="0"/>
            </a:spcBef>
            <a:spcAft>
              <a:spcPct val="15000"/>
            </a:spcAft>
            <a:buChar char="•"/>
          </a:pPr>
          <a:r>
            <a:rPr lang="en-US" sz="1900" kern="1200" dirty="0"/>
            <a:t>Database Users</a:t>
          </a:r>
        </a:p>
        <a:p>
          <a:pPr marL="171450" lvl="1" indent="-171450" algn="l" defTabSz="844550">
            <a:lnSpc>
              <a:spcPct val="90000"/>
            </a:lnSpc>
            <a:spcBef>
              <a:spcPct val="0"/>
            </a:spcBef>
            <a:spcAft>
              <a:spcPct val="15000"/>
            </a:spcAft>
            <a:buChar char="•"/>
          </a:pPr>
          <a:endParaRPr lang="en-US" sz="1900" kern="1200" dirty="0"/>
        </a:p>
      </dsp:txBody>
      <dsp:txXfrm>
        <a:off x="7073339" y="983392"/>
        <a:ext cx="2067222" cy="34487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E7B37-AE06-4B5C-B9B8-84A56C046F4F}">
      <dsp:nvSpPr>
        <dsp:cNvPr id="0" name=""/>
        <dsp:cNvSpPr/>
      </dsp:nvSpPr>
      <dsp:spPr>
        <a:xfrm>
          <a:off x="0" y="369346"/>
          <a:ext cx="9779000"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2E50BF-7BC8-4732-9639-C147E0024666}">
      <dsp:nvSpPr>
        <dsp:cNvPr id="0" name=""/>
        <dsp:cNvSpPr/>
      </dsp:nvSpPr>
      <dsp:spPr>
        <a:xfrm>
          <a:off x="465552" y="15106"/>
          <a:ext cx="9311050"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736" tIns="0" rIns="258736" bIns="0" numCol="1" spcCol="1270" anchor="ctr" anchorCtr="0">
          <a:noAutofit/>
        </a:bodyPr>
        <a:lstStyle/>
        <a:p>
          <a:pPr marL="0" lvl="0" indent="0" algn="l" defTabSz="1244600">
            <a:lnSpc>
              <a:spcPct val="90000"/>
            </a:lnSpc>
            <a:spcBef>
              <a:spcPct val="0"/>
            </a:spcBef>
            <a:spcAft>
              <a:spcPct val="35000"/>
            </a:spcAft>
            <a:buNone/>
          </a:pPr>
          <a:r>
            <a:rPr lang="en-US" sz="2800" kern="1200" dirty="0"/>
            <a:t>1. Centralized Database Server Architecture </a:t>
          </a:r>
        </a:p>
      </dsp:txBody>
      <dsp:txXfrm>
        <a:off x="500137" y="49691"/>
        <a:ext cx="9241880" cy="639310"/>
      </dsp:txXfrm>
    </dsp:sp>
    <dsp:sp modelId="{C0A1EDE5-63E4-453A-8C1C-9DB3100BDC9D}">
      <dsp:nvSpPr>
        <dsp:cNvPr id="0" name=""/>
        <dsp:cNvSpPr/>
      </dsp:nvSpPr>
      <dsp:spPr>
        <a:xfrm>
          <a:off x="0" y="1457986"/>
          <a:ext cx="9779000"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90CB1C-4858-4261-8A45-FD476BF4B776}">
      <dsp:nvSpPr>
        <dsp:cNvPr id="0" name=""/>
        <dsp:cNvSpPr/>
      </dsp:nvSpPr>
      <dsp:spPr>
        <a:xfrm>
          <a:off x="465552" y="1103746"/>
          <a:ext cx="9311050"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736" tIns="0" rIns="258736" bIns="0" numCol="1" spcCol="1270" anchor="ctr" anchorCtr="0">
          <a:noAutofit/>
        </a:bodyPr>
        <a:lstStyle/>
        <a:p>
          <a:pPr marL="0" lvl="0" indent="0" algn="l" defTabSz="1244600">
            <a:lnSpc>
              <a:spcPct val="90000"/>
            </a:lnSpc>
            <a:spcBef>
              <a:spcPct val="0"/>
            </a:spcBef>
            <a:spcAft>
              <a:spcPct val="35000"/>
            </a:spcAft>
            <a:buNone/>
          </a:pPr>
          <a:r>
            <a:rPr lang="en-US" sz="2800" kern="1200" dirty="0"/>
            <a:t>2. Decentralized Database Server Architecture </a:t>
          </a:r>
        </a:p>
      </dsp:txBody>
      <dsp:txXfrm>
        <a:off x="500137" y="1138331"/>
        <a:ext cx="9241880" cy="639310"/>
      </dsp:txXfrm>
    </dsp:sp>
    <dsp:sp modelId="{874F8AE5-E86A-46B8-8EAC-BA6EECD8D1FA}">
      <dsp:nvSpPr>
        <dsp:cNvPr id="0" name=""/>
        <dsp:cNvSpPr/>
      </dsp:nvSpPr>
      <dsp:spPr>
        <a:xfrm>
          <a:off x="0" y="2546626"/>
          <a:ext cx="9779000" cy="60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F109EA-576A-439E-8665-7A7E7470739C}">
      <dsp:nvSpPr>
        <dsp:cNvPr id="0" name=""/>
        <dsp:cNvSpPr/>
      </dsp:nvSpPr>
      <dsp:spPr>
        <a:xfrm>
          <a:off x="465552" y="2192386"/>
          <a:ext cx="9311050"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736" tIns="0" rIns="258736" bIns="0" numCol="1" spcCol="1270" anchor="ctr" anchorCtr="0">
          <a:noAutofit/>
        </a:bodyPr>
        <a:lstStyle/>
        <a:p>
          <a:pPr marL="0" lvl="0" indent="0" algn="l" defTabSz="1244600">
            <a:lnSpc>
              <a:spcPct val="90000"/>
            </a:lnSpc>
            <a:spcBef>
              <a:spcPct val="0"/>
            </a:spcBef>
            <a:spcAft>
              <a:spcPct val="35000"/>
            </a:spcAft>
            <a:buNone/>
          </a:pPr>
          <a:r>
            <a:rPr lang="en-US" sz="2800" kern="1200" dirty="0"/>
            <a:t>3. Distributed Database Server Architecture</a:t>
          </a:r>
        </a:p>
      </dsp:txBody>
      <dsp:txXfrm>
        <a:off x="500137" y="2226971"/>
        <a:ext cx="924188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C7DDF8-F7DF-4259-80D4-2792E5D2B956}" type="slidenum">
              <a:rPr lang="en-US" altLang="en-US"/>
              <a:pPr>
                <a:spcBef>
                  <a:spcPct val="0"/>
                </a:spcBef>
              </a:pPr>
              <a:t>1</a:t>
            </a:fld>
            <a:endParaRPr lang="en-US" altLang="en-US"/>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latin typeface="Arial" panose="020B0604020202020204" pitchFamily="34" charset="0"/>
            </a:endParaRPr>
          </a:p>
        </p:txBody>
      </p:sp>
    </p:spTree>
    <p:extLst>
      <p:ext uri="{BB962C8B-B14F-4D97-AF65-F5344CB8AC3E}">
        <p14:creationId xmlns:p14="http://schemas.microsoft.com/office/powerpoint/2010/main" val="296097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12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1856F2-8A4D-49E3-A3B9-538933DB0B0E}" type="slidenum">
              <a:rPr lang="en-US" altLang="en-US"/>
              <a:pPr>
                <a:spcBef>
                  <a:spcPct val="0"/>
                </a:spcBef>
              </a:pPr>
              <a:t>3</a:t>
            </a:fld>
            <a:endParaRPr lang="en-US" altLang="en-US"/>
          </a:p>
        </p:txBody>
      </p:sp>
      <p:sp>
        <p:nvSpPr>
          <p:cNvPr id="11268" name="Rectangle 2"/>
          <p:cNvSpPr>
            <a:spLocks noGrp="1" noRot="1" noChangeAspect="1" noChangeArrowheads="1" noTextEdit="1"/>
          </p:cNvSpPr>
          <p:nvPr>
            <p:ph type="sldImg"/>
          </p:nvPr>
        </p:nvSpPr>
        <p:spPr>
          <a:ln/>
        </p:spPr>
      </p:sp>
      <p:sp>
        <p:nvSpPr>
          <p:cNvPr id="11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6861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33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3C8703-6DE3-42B6-91F2-098C87A1B476}" type="slidenum">
              <a:rPr lang="en-US" altLang="en-US"/>
              <a:pPr>
                <a:spcBef>
                  <a:spcPct val="0"/>
                </a:spcBef>
              </a:pPr>
              <a:t>4</a:t>
            </a:fld>
            <a:endParaRPr lang="en-US" altLang="en-US"/>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000"/>
          </a:p>
        </p:txBody>
      </p:sp>
    </p:spTree>
    <p:extLst>
      <p:ext uri="{BB962C8B-B14F-4D97-AF65-F5344CB8AC3E}">
        <p14:creationId xmlns:p14="http://schemas.microsoft.com/office/powerpoint/2010/main" val="1507060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5BF0FA-12C9-48B9-BE85-554CC8A6CF04}" type="slidenum">
              <a:rPr lang="en-US" altLang="en-US"/>
              <a:pPr>
                <a:spcBef>
                  <a:spcPct val="0"/>
                </a:spcBef>
              </a:pPr>
              <a:t>5</a:t>
            </a:fld>
            <a:endParaRPr lang="en-US" altLang="en-US"/>
          </a:p>
        </p:txBody>
      </p:sp>
      <p:sp>
        <p:nvSpPr>
          <p:cNvPr id="17412" name="Rectangle 2"/>
          <p:cNvSpPr>
            <a:spLocks noGrp="1" noRot="1" noChangeAspect="1" noChangeArrowheads="1" noTextEdit="1"/>
          </p:cNvSpPr>
          <p:nvPr>
            <p:ph type="sldImg"/>
          </p:nvPr>
        </p:nvSpPr>
        <p:spPr>
          <a:xfrm>
            <a:off x="363538" y="687388"/>
            <a:ext cx="6132512" cy="3449637"/>
          </a:xfrm>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5136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10</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56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507871-7251-4BCD-93F1-FADD7EC0FEB8}" type="slidenum">
              <a:rPr lang="en-US" altLang="en-US"/>
              <a:pPr>
                <a:spcBef>
                  <a:spcPct val="0"/>
                </a:spcBef>
              </a:pPr>
              <a:t>25</a:t>
            </a:fld>
            <a:endParaRPr lang="en-US" altLang="en-US"/>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endParaRPr lang="en-US" altLang="en-US" sz="1000"/>
          </a:p>
        </p:txBody>
      </p:sp>
    </p:spTree>
    <p:extLst>
      <p:ext uri="{BB962C8B-B14F-4D97-AF65-F5344CB8AC3E}">
        <p14:creationId xmlns:p14="http://schemas.microsoft.com/office/powerpoint/2010/main" val="2058507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76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EEF67D-D4BC-4BE6-9E3A-51A875DA0604}" type="slidenum">
              <a:rPr lang="en-US" altLang="en-US"/>
              <a:pPr>
                <a:spcBef>
                  <a:spcPct val="0"/>
                </a:spcBef>
              </a:pPr>
              <a:t>26</a:t>
            </a:fld>
            <a:endParaRPr lang="en-US" altLang="en-US"/>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75318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52F441AE-A23F-47CD-9ADB-E5B804F9EBA5}" type="datetimeFigureOut">
              <a:rPr lang="en-US" smtClean="0"/>
              <a:pPr/>
              <a:t>9/26/2021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DCA9247-0583-4D70-B862-86A98FB7F0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9" cstate="print">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3" r:id="rId16"/>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43000"/>
            <a:ext cx="8420100" cy="2438400"/>
          </a:xfrm>
        </p:spPr>
        <p:style>
          <a:lnRef idx="2">
            <a:schemeClr val="accent4"/>
          </a:lnRef>
          <a:fillRef idx="1">
            <a:schemeClr val="lt1"/>
          </a:fillRef>
          <a:effectRef idx="0">
            <a:schemeClr val="accent4"/>
          </a:effectRef>
          <a:fontRef idx="minor">
            <a:schemeClr val="dk1"/>
          </a:fontRef>
        </p:style>
        <p:txBody>
          <a:bodyPr/>
          <a:lstStyle/>
          <a:p>
            <a:pPr eaLnBrk="1" hangingPunct="1">
              <a:defRPr/>
            </a:pPr>
            <a:r>
              <a:rPr lang="en-US" altLang="en-US" sz="4400" dirty="0"/>
              <a:t>Introduction to DBMS</a:t>
            </a:r>
          </a:p>
        </p:txBody>
      </p:sp>
      <p:sp>
        <p:nvSpPr>
          <p:cNvPr id="5124" name="Rectangle 10"/>
          <p:cNvSpPr>
            <a:spLocks noChangeArrowheads="1"/>
          </p:cNvSpPr>
          <p:nvPr/>
        </p:nvSpPr>
        <p:spPr bwMode="auto">
          <a:xfrm>
            <a:off x="1600200" y="1930400"/>
            <a:ext cx="6934200" cy="5715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endParaRPr lang="en-US" altLang="en-US" b="1">
              <a:solidFill>
                <a:srgbClr val="FFCC66"/>
              </a:solidFill>
            </a:endParaRPr>
          </a:p>
        </p:txBody>
      </p:sp>
      <p:sp>
        <p:nvSpPr>
          <p:cNvPr id="5125" name="Rectangle 12"/>
          <p:cNvSpPr>
            <a:spLocks noChangeArrowheads="1"/>
          </p:cNvSpPr>
          <p:nvPr/>
        </p:nvSpPr>
        <p:spPr bwMode="auto">
          <a:xfrm>
            <a:off x="1658352" y="2784976"/>
            <a:ext cx="6817895"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r>
              <a:rPr lang="en-US" altLang="en-US" sz="2800" b="1" dirty="0">
                <a:solidFill>
                  <a:srgbClr val="CC3300"/>
                </a:solidFill>
              </a:rPr>
              <a:t>Day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enteralized-database.jpg"/>
          <p:cNvPicPr>
            <a:picLocks noGrp="1" noChangeAspect="1"/>
          </p:cNvPicPr>
          <p:nvPr>
            <p:ph idx="1"/>
          </p:nvPr>
        </p:nvPicPr>
        <p:blipFill>
          <a:blip r:embed="rId3" cstate="print"/>
          <a:stretch>
            <a:fillRect/>
          </a:stretch>
        </p:blipFill>
        <p:spPr>
          <a:xfrm>
            <a:off x="0" y="990600"/>
            <a:ext cx="12191999" cy="5410200"/>
          </a:xfrm>
        </p:spPr>
      </p:pic>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Decentralized Database Server Architecture </a:t>
            </a:r>
          </a:p>
        </p:txBody>
      </p:sp>
      <p:sp>
        <p:nvSpPr>
          <p:cNvPr id="3" name="Content Placeholder 2"/>
          <p:cNvSpPr>
            <a:spLocks noGrp="1"/>
          </p:cNvSpPr>
          <p:nvPr>
            <p:ph idx="1"/>
          </p:nvPr>
        </p:nvSpPr>
        <p:spPr/>
        <p:txBody>
          <a:bodyPr>
            <a:normAutofit/>
          </a:bodyPr>
          <a:lstStyle/>
          <a:p>
            <a:r>
              <a:rPr lang="en-US" sz="2800" dirty="0">
                <a:solidFill>
                  <a:schemeClr val="tx1"/>
                </a:solidFill>
              </a:rPr>
              <a:t>In the case of decentralized server architecture, there are multiple servers, and each server has the same copy of the database. </a:t>
            </a:r>
          </a:p>
          <a:p>
            <a:r>
              <a:rPr lang="en-US" sz="2800" dirty="0">
                <a:solidFill>
                  <a:schemeClr val="tx1"/>
                </a:solidFill>
              </a:rPr>
              <a:t>Different users can access data from different servers.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Decentralized Database Server Architecture </a:t>
            </a:r>
          </a:p>
        </p:txBody>
      </p:sp>
      <p:sp>
        <p:nvSpPr>
          <p:cNvPr id="3" name="Content Placeholder 2"/>
          <p:cNvSpPr>
            <a:spLocks noGrp="1"/>
          </p:cNvSpPr>
          <p:nvPr>
            <p:ph idx="1"/>
          </p:nvPr>
        </p:nvSpPr>
        <p:spPr>
          <a:xfrm>
            <a:off x="427276" y="1282700"/>
            <a:ext cx="11379896" cy="4881563"/>
          </a:xfrm>
        </p:spPr>
        <p:txBody>
          <a:bodyPr>
            <a:normAutofit/>
          </a:bodyPr>
          <a:lstStyle/>
          <a:p>
            <a:r>
              <a:rPr lang="en-US" sz="2800" dirty="0">
                <a:solidFill>
                  <a:schemeClr val="tx1"/>
                </a:solidFill>
              </a:rPr>
              <a:t>This server architecture also helps in load sharing.</a:t>
            </a:r>
          </a:p>
          <a:p>
            <a:r>
              <a:rPr lang="en-US" sz="2800" dirty="0">
                <a:solidFill>
                  <a:schemeClr val="tx1"/>
                </a:solidFill>
              </a:rPr>
              <a:t>Data is controlled by database administrators who have permission to access and update the data.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3">
                                            <p:txEl>
                                              <p:pRg st="1" end="1"/>
                                            </p:txEl>
                                          </p:spTgt>
                                        </p:tgtEl>
                                        <p:attrNameLst>
                                          <p:attrName>style.color</p:attrName>
                                        </p:attrNameLst>
                                      </p:cBhvr>
                                      <p:to>
                                        <a:schemeClr val="accent2"/>
                                      </p:to>
                                    </p:animClr>
                                    <p:animClr clrSpc="rgb" dir="cw">
                                      <p:cBhvr>
                                        <p:cTn id="14" dur="500" fill="hold"/>
                                        <p:tgtEl>
                                          <p:spTgt spid="3">
                                            <p:txEl>
                                              <p:pRg st="1" end="1"/>
                                            </p:txEl>
                                          </p:spTgt>
                                        </p:tgtEl>
                                        <p:attrNameLst>
                                          <p:attrName>fillcolor</p:attrName>
                                        </p:attrNameLst>
                                      </p:cBhvr>
                                      <p:to>
                                        <a:schemeClr val="accent2"/>
                                      </p:to>
                                    </p:animClr>
                                    <p:set>
                                      <p:cBhvr>
                                        <p:cTn id="15" dur="500" fill="hold"/>
                                        <p:tgtEl>
                                          <p:spTgt spid="3">
                                            <p:txEl>
                                              <p:pRg st="1" end="1"/>
                                            </p:txEl>
                                          </p:spTgt>
                                        </p:tgtEl>
                                        <p:attrNameLst>
                                          <p:attrName>fill.type</p:attrName>
                                        </p:attrNameLst>
                                      </p:cBhvr>
                                      <p:to>
                                        <p:strVal val="solid"/>
                                      </p:to>
                                    </p:set>
                                    <p:set>
                                      <p:cBhvr>
                                        <p:cTn id="16"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 </a:t>
            </a:r>
          </a:p>
        </p:txBody>
      </p:sp>
      <p:sp>
        <p:nvSpPr>
          <p:cNvPr id="3" name="Content Placeholder 2"/>
          <p:cNvSpPr>
            <a:spLocks noGrp="1"/>
          </p:cNvSpPr>
          <p:nvPr>
            <p:ph idx="1"/>
          </p:nvPr>
        </p:nvSpPr>
        <p:spPr/>
        <p:txBody>
          <a:bodyPr>
            <a:normAutofit/>
          </a:bodyPr>
          <a:lstStyle/>
          <a:p>
            <a:r>
              <a:rPr lang="en-US" sz="2800" dirty="0">
                <a:solidFill>
                  <a:schemeClr val="tx1"/>
                </a:solidFill>
              </a:rPr>
              <a:t>When the database is placed in such a manner that multiple copies of the same data are kept on multiple machines in a peer-to-peer model, it is known as distributed database server architecture. </a:t>
            </a:r>
          </a:p>
          <a:p>
            <a:r>
              <a:rPr lang="en-US" sz="2800" dirty="0">
                <a:solidFill>
                  <a:schemeClr val="tx1"/>
                </a:solidFill>
              </a:rPr>
              <a:t>All such machines are known as nodes.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 </a:t>
            </a:r>
          </a:p>
        </p:txBody>
      </p:sp>
      <p:sp>
        <p:nvSpPr>
          <p:cNvPr id="3" name="Content Placeholder 2"/>
          <p:cNvSpPr>
            <a:spLocks noGrp="1"/>
          </p:cNvSpPr>
          <p:nvPr>
            <p:ph idx="1"/>
          </p:nvPr>
        </p:nvSpPr>
        <p:spPr>
          <a:xfrm>
            <a:off x="457200" y="1676400"/>
            <a:ext cx="10972800" cy="2755900"/>
          </a:xfrm>
        </p:spPr>
        <p:txBody>
          <a:bodyPr>
            <a:normAutofit/>
          </a:bodyPr>
          <a:lstStyle/>
          <a:p>
            <a:r>
              <a:rPr lang="en-US" sz="2800" dirty="0">
                <a:solidFill>
                  <a:schemeClr val="tx1"/>
                </a:solidFill>
              </a:rPr>
              <a:t>Ex. Cryptocurrencies like Bitcoin and Ethereum.</a:t>
            </a:r>
          </a:p>
          <a:p>
            <a:r>
              <a:rPr lang="en-US" sz="2800" dirty="0">
                <a:solidFill>
                  <a:schemeClr val="tx1"/>
                </a:solidFill>
              </a:rPr>
              <a:t>Data is managed on thousands of nodes.</a:t>
            </a:r>
          </a:p>
          <a:p>
            <a:r>
              <a:rPr lang="en-US" sz="2800" dirty="0">
                <a:solidFill>
                  <a:schemeClr val="tx1"/>
                </a:solidFill>
              </a:rPr>
              <a:t> Anyone can make their own node to keep a local copy of the data. </a:t>
            </a:r>
          </a:p>
          <a:p>
            <a:pPr>
              <a:buNone/>
            </a:pPr>
            <a:r>
              <a:rPr lang="en-US" dirty="0">
                <a:solidFill>
                  <a:schemeClr val="tx1"/>
                </a:solidFill>
              </a:rPr>
              <a:t> </a:t>
            </a:r>
          </a:p>
        </p:txBody>
      </p:sp>
      <p:pic>
        <p:nvPicPr>
          <p:cNvPr id="4" name="Picture 3" descr="bbitcoin.png"/>
          <p:cNvPicPr>
            <a:picLocks noChangeAspect="1"/>
          </p:cNvPicPr>
          <p:nvPr/>
        </p:nvPicPr>
        <p:blipFill>
          <a:blip r:embed="rId2" cstate="print"/>
          <a:stretch>
            <a:fillRect/>
          </a:stretch>
        </p:blipFill>
        <p:spPr>
          <a:xfrm>
            <a:off x="7239000" y="3733800"/>
            <a:ext cx="1847479" cy="19145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descr="ether.jpg"/>
          <p:cNvPicPr>
            <a:picLocks noChangeAspect="1"/>
          </p:cNvPicPr>
          <p:nvPr/>
        </p:nvPicPr>
        <p:blipFill>
          <a:blip r:embed="rId3" cstate="print"/>
          <a:stretch>
            <a:fillRect/>
          </a:stretch>
        </p:blipFill>
        <p:spPr>
          <a:xfrm>
            <a:off x="9829800" y="3657600"/>
            <a:ext cx="19812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Database Management System</a:t>
            </a:r>
          </a:p>
        </p:txBody>
      </p:sp>
      <p:sp>
        <p:nvSpPr>
          <p:cNvPr id="3" name="Content Placeholder 2"/>
          <p:cNvSpPr>
            <a:spLocks noGrp="1"/>
          </p:cNvSpPr>
          <p:nvPr>
            <p:ph idx="1"/>
          </p:nvPr>
        </p:nvSpPr>
        <p:spPr>
          <a:xfrm>
            <a:off x="0" y="1282700"/>
            <a:ext cx="3962400" cy="4881563"/>
          </a:xfrm>
        </p:spPr>
        <p:txBody>
          <a:bodyPr/>
          <a:lstStyle/>
          <a:p>
            <a:pPr lvl="1"/>
            <a:r>
              <a:rPr lang="en-US" sz="2400" b="1" dirty="0">
                <a:solidFill>
                  <a:schemeClr val="tx1"/>
                </a:solidFill>
              </a:rPr>
              <a:t>Telecom</a:t>
            </a:r>
            <a:endParaRPr lang="en-US" sz="2400" dirty="0">
              <a:solidFill>
                <a:schemeClr val="tx1"/>
              </a:solidFill>
            </a:endParaRPr>
          </a:p>
          <a:p>
            <a:pPr lvl="1"/>
            <a:r>
              <a:rPr lang="en-US" sz="2400" b="1" dirty="0">
                <a:solidFill>
                  <a:schemeClr val="tx1"/>
                </a:solidFill>
              </a:rPr>
              <a:t>Online shopping</a:t>
            </a:r>
            <a:endParaRPr lang="en-US" sz="2400" dirty="0">
              <a:solidFill>
                <a:schemeClr val="tx1"/>
              </a:solidFill>
            </a:endParaRPr>
          </a:p>
          <a:p>
            <a:pPr lvl="1"/>
            <a:r>
              <a:rPr lang="en-US" sz="2400" b="1" dirty="0">
                <a:solidFill>
                  <a:schemeClr val="tx1"/>
                </a:solidFill>
              </a:rPr>
              <a:t>Industry</a:t>
            </a:r>
          </a:p>
          <a:p>
            <a:pPr lvl="1"/>
            <a:r>
              <a:rPr lang="en-US" sz="2400" b="1" dirty="0">
                <a:solidFill>
                  <a:schemeClr val="tx1"/>
                </a:solidFill>
              </a:rPr>
              <a:t>Railways</a:t>
            </a:r>
          </a:p>
          <a:p>
            <a:pPr lvl="1"/>
            <a:r>
              <a:rPr lang="en-US" sz="2400" b="1" dirty="0">
                <a:solidFill>
                  <a:schemeClr val="tx1"/>
                </a:solidFill>
              </a:rPr>
              <a:t>Banking System</a:t>
            </a:r>
          </a:p>
          <a:p>
            <a:pPr lvl="1"/>
            <a:r>
              <a:rPr lang="en-US" sz="2400" b="1" dirty="0">
                <a:solidFill>
                  <a:schemeClr val="tx1"/>
                </a:solidFill>
              </a:rPr>
              <a:t>Sales</a:t>
            </a:r>
          </a:p>
          <a:p>
            <a:pPr lvl="1"/>
            <a:r>
              <a:rPr lang="en-US" sz="2400" b="1" dirty="0">
                <a:solidFill>
                  <a:schemeClr val="tx1"/>
                </a:solidFill>
              </a:rPr>
              <a:t>Airlines</a:t>
            </a:r>
          </a:p>
          <a:p>
            <a:pPr lvl="1"/>
            <a:r>
              <a:rPr lang="en-US" sz="2400" dirty="0">
                <a:solidFill>
                  <a:schemeClr val="tx1"/>
                </a:solidFill>
              </a:rPr>
              <a:t> </a:t>
            </a:r>
            <a:r>
              <a:rPr lang="en-US" sz="2400" b="1" dirty="0">
                <a:solidFill>
                  <a:schemeClr val="tx1"/>
                </a:solidFill>
              </a:rPr>
              <a:t>Education sector</a:t>
            </a:r>
            <a:endParaRPr lang="en-US" sz="2400" dirty="0">
              <a:solidFill>
                <a:schemeClr val="tx1"/>
              </a:solidFill>
            </a:endParaRPr>
          </a:p>
          <a:p>
            <a:pPr lvl="1"/>
            <a:endParaRPr lang="en-US" sz="2400" dirty="0">
              <a:solidFill>
                <a:schemeClr val="tx1"/>
              </a:solidFill>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15</a:t>
            </a:fld>
            <a:endParaRPr lang="en-US" altLang="en-US"/>
          </a:p>
        </p:txBody>
      </p:sp>
      <p:pic>
        <p:nvPicPr>
          <p:cNvPr id="1026" name="Picture 2"/>
          <p:cNvPicPr>
            <a:picLocks noChangeAspect="1" noChangeArrowheads="1"/>
          </p:cNvPicPr>
          <p:nvPr/>
        </p:nvPicPr>
        <p:blipFill>
          <a:blip r:embed="rId2" cstate="print"/>
          <a:srcRect/>
          <a:stretch>
            <a:fillRect/>
          </a:stretch>
        </p:blipFill>
        <p:spPr bwMode="auto">
          <a:xfrm>
            <a:off x="4419600" y="1524000"/>
            <a:ext cx="7191375" cy="3733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Users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Database users</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 y="2743200"/>
            <a:ext cx="7772400" cy="3581400"/>
          </a:xfrm>
          <a:prstGeom prst="rect">
            <a:avLst/>
          </a:prstGeom>
          <a:noFill/>
          <a:ln w="9525">
            <a:noFill/>
            <a:miter lim="800000"/>
            <a:headEnd/>
            <a:tailEnd/>
          </a:ln>
        </p:spPr>
      </p:pic>
      <p:sp>
        <p:nvSpPr>
          <p:cNvPr id="5" name="TextBox 4"/>
          <p:cNvSpPr txBox="1"/>
          <p:nvPr/>
        </p:nvSpPr>
        <p:spPr>
          <a:xfrm>
            <a:off x="381000" y="1828800"/>
            <a:ext cx="1879041" cy="830997"/>
          </a:xfrm>
          <a:prstGeom prst="rect">
            <a:avLst/>
          </a:prstGeo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2400" dirty="0"/>
              <a:t>Naïve </a:t>
            </a:r>
          </a:p>
          <a:p>
            <a:pPr algn="ctr"/>
            <a:r>
              <a:rPr lang="en-US" sz="2400" dirty="0"/>
              <a:t>Users</a:t>
            </a:r>
          </a:p>
        </p:txBody>
      </p:sp>
      <p:sp>
        <p:nvSpPr>
          <p:cNvPr id="6" name="TextBox 5"/>
          <p:cNvSpPr txBox="1"/>
          <p:nvPr/>
        </p:nvSpPr>
        <p:spPr>
          <a:xfrm>
            <a:off x="2971801" y="1836003"/>
            <a:ext cx="1800458" cy="830997"/>
          </a:xfrm>
          <a:prstGeom prst="rect">
            <a:avLst/>
          </a:prstGeom>
          <a:solidFill>
            <a:srgbClr val="FF0000"/>
          </a:solidFill>
          <a:ln>
            <a:solidFill>
              <a:srgbClr val="FF0000"/>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2400" dirty="0"/>
              <a:t>Database </a:t>
            </a:r>
          </a:p>
          <a:p>
            <a:pPr algn="ctr"/>
            <a:r>
              <a:rPr lang="en-US" sz="2400" dirty="0"/>
              <a:t>Designers</a:t>
            </a:r>
          </a:p>
        </p:txBody>
      </p:sp>
      <p:sp>
        <p:nvSpPr>
          <p:cNvPr id="7" name="TextBox 6"/>
          <p:cNvSpPr txBox="1"/>
          <p:nvPr/>
        </p:nvSpPr>
        <p:spPr>
          <a:xfrm>
            <a:off x="5257800" y="1828800"/>
            <a:ext cx="2153154" cy="830997"/>
          </a:xfrm>
          <a:prstGeom prst="rect">
            <a:avLst/>
          </a:prstGeom>
          <a:solidFill>
            <a:srgbClr val="00A800"/>
          </a:solidFill>
          <a:ln>
            <a:solidFill>
              <a:srgbClr val="00A800"/>
            </a:solidFill>
          </a:ln>
        </p:spPr>
        <p:style>
          <a:lnRef idx="1">
            <a:schemeClr val="accent6"/>
          </a:lnRef>
          <a:fillRef idx="3">
            <a:schemeClr val="accent6"/>
          </a:fillRef>
          <a:effectRef idx="2">
            <a:schemeClr val="accent6"/>
          </a:effectRef>
          <a:fontRef idx="minor">
            <a:schemeClr val="lt1"/>
          </a:fontRef>
        </p:style>
        <p:txBody>
          <a:bodyPr wrap="none" rtlCol="0">
            <a:spAutoFit/>
          </a:bodyPr>
          <a:lstStyle/>
          <a:p>
            <a:pPr algn="ctr"/>
            <a:r>
              <a:rPr lang="en-US" sz="2400" dirty="0"/>
              <a:t>Database</a:t>
            </a:r>
          </a:p>
          <a:p>
            <a:pPr algn="ctr"/>
            <a:r>
              <a:rPr lang="en-US" sz="2400" dirty="0"/>
              <a:t>Administrators</a:t>
            </a:r>
          </a:p>
        </p:txBody>
      </p:sp>
      <p:pic>
        <p:nvPicPr>
          <p:cNvPr id="2052" name="Picture 4"/>
          <p:cNvPicPr>
            <a:picLocks noChangeAspect="1" noChangeArrowheads="1"/>
          </p:cNvPicPr>
          <p:nvPr/>
        </p:nvPicPr>
        <p:blipFill>
          <a:blip r:embed="rId3" cstate="print"/>
          <a:srcRect/>
          <a:stretch>
            <a:fillRect/>
          </a:stretch>
        </p:blipFill>
        <p:spPr bwMode="auto">
          <a:xfrm>
            <a:off x="7924800" y="2743200"/>
            <a:ext cx="4152900" cy="3571875"/>
          </a:xfrm>
          <a:prstGeom prst="rect">
            <a:avLst/>
          </a:prstGeom>
          <a:noFill/>
          <a:ln w="9525">
            <a:noFill/>
            <a:miter lim="800000"/>
            <a:headEnd/>
            <a:tailEnd/>
          </a:ln>
        </p:spPr>
      </p:pic>
      <p:sp>
        <p:nvSpPr>
          <p:cNvPr id="11" name="TextBox 10"/>
          <p:cNvSpPr txBox="1"/>
          <p:nvPr/>
        </p:nvSpPr>
        <p:spPr>
          <a:xfrm>
            <a:off x="7696200" y="1828800"/>
            <a:ext cx="2050561" cy="830997"/>
          </a:xfrm>
          <a:prstGeom prst="rect">
            <a:avLst/>
          </a:prstGeom>
          <a:solidFill>
            <a:srgbClr val="00B0F0"/>
          </a:solidFill>
          <a:ln>
            <a:solidFill>
              <a:srgbClr val="00B0F0"/>
            </a:solidFill>
          </a:ln>
        </p:spPr>
        <p:style>
          <a:lnRef idx="1">
            <a:schemeClr val="accent6"/>
          </a:lnRef>
          <a:fillRef idx="3">
            <a:schemeClr val="accent6"/>
          </a:fillRef>
          <a:effectRef idx="2">
            <a:schemeClr val="accent6"/>
          </a:effectRef>
          <a:fontRef idx="minor">
            <a:schemeClr val="lt1"/>
          </a:fontRef>
        </p:style>
        <p:txBody>
          <a:bodyPr wrap="none" rtlCol="0">
            <a:spAutoFit/>
          </a:bodyPr>
          <a:lstStyle/>
          <a:p>
            <a:pPr algn="ctr"/>
            <a:r>
              <a:rPr lang="en-US" sz="2400" dirty="0"/>
              <a:t>Application </a:t>
            </a:r>
          </a:p>
          <a:p>
            <a:pPr algn="ctr"/>
            <a:r>
              <a:rPr lang="en-US" sz="2400" dirty="0"/>
              <a:t>Programmers</a:t>
            </a:r>
          </a:p>
        </p:txBody>
      </p:sp>
      <p:sp>
        <p:nvSpPr>
          <p:cNvPr id="12" name="TextBox 11"/>
          <p:cNvSpPr txBox="1"/>
          <p:nvPr/>
        </p:nvSpPr>
        <p:spPr>
          <a:xfrm>
            <a:off x="10058400" y="1828800"/>
            <a:ext cx="2034531" cy="830997"/>
          </a:xfrm>
          <a:prstGeom prst="rect">
            <a:avLst/>
          </a:prstGeom>
          <a:solidFill>
            <a:srgbClr val="FFFF00"/>
          </a:solidFill>
          <a:ln>
            <a:solidFill>
              <a:srgbClr val="FFFF00"/>
            </a:solidFill>
          </a:ln>
        </p:spPr>
        <p:style>
          <a:lnRef idx="1">
            <a:schemeClr val="accent6"/>
          </a:lnRef>
          <a:fillRef idx="3">
            <a:schemeClr val="accent6"/>
          </a:fillRef>
          <a:effectRef idx="2">
            <a:schemeClr val="accent6"/>
          </a:effectRef>
          <a:fontRef idx="minor">
            <a:schemeClr val="lt1"/>
          </a:fontRef>
        </p:style>
        <p:txBody>
          <a:bodyPr wrap="none" rtlCol="0">
            <a:spAutoFit/>
          </a:bodyPr>
          <a:lstStyle/>
          <a:p>
            <a:pPr algn="ctr"/>
            <a:r>
              <a:rPr lang="en-US" sz="2400" dirty="0">
                <a:solidFill>
                  <a:srgbClr val="CC3300"/>
                </a:solidFill>
              </a:rPr>
              <a:t>Sophisticated</a:t>
            </a:r>
          </a:p>
          <a:p>
            <a:pPr algn="ctr"/>
            <a:r>
              <a:rPr lang="en-US" sz="2400" dirty="0">
                <a:solidFill>
                  <a:srgbClr val="CC3300"/>
                </a:solidFill>
              </a:rPr>
              <a:t>Users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9914188" cy="1017922"/>
          </a:xfrm>
        </p:spPr>
        <p:txBody>
          <a:bodyPr/>
          <a:lstStyle/>
          <a:p>
            <a:r>
              <a:rPr lang="en-US" dirty="0"/>
              <a:t>Naive users</a:t>
            </a:r>
          </a:p>
        </p:txBody>
      </p:sp>
      <p:sp>
        <p:nvSpPr>
          <p:cNvPr id="3" name="Content Placeholder 2"/>
          <p:cNvSpPr>
            <a:spLocks noGrp="1"/>
          </p:cNvSpPr>
          <p:nvPr>
            <p:ph idx="1"/>
          </p:nvPr>
        </p:nvSpPr>
        <p:spPr/>
        <p:txBody>
          <a:bodyPr>
            <a:normAutofit/>
          </a:bodyPr>
          <a:lstStyle/>
          <a:p>
            <a:r>
              <a:rPr lang="en-US" sz="2800" dirty="0">
                <a:solidFill>
                  <a:schemeClr val="tx1"/>
                </a:solidFill>
              </a:rPr>
              <a:t>Naïve Users are unsophisticated users who interact with the system by invoking one of the application programs that have been written previously. </a:t>
            </a:r>
          </a:p>
          <a:p>
            <a:r>
              <a:rPr lang="en-US" sz="2800" dirty="0">
                <a:solidFill>
                  <a:schemeClr val="tx1"/>
                </a:solidFill>
              </a:rPr>
              <a:t>Naive users may also simply read reports generated from the database.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1"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1" nodeType="clickEffect">
                                  <p:stCondLst>
                                    <p:cond delay="0"/>
                                  </p:stCondLst>
                                  <p:iterate type="lt">
                                    <p:tmPct val="4000"/>
                                  </p:iterate>
                                  <p:childTnLst>
                                    <p:set>
                                      <p:cBhvr override="childStyle">
                                        <p:cTn id="10" dur="500" fill="hold"/>
                                        <p:tgtEl>
                                          <p:spTgt spid="3">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Naive users Contd..</a:t>
            </a:r>
          </a:p>
        </p:txBody>
      </p:sp>
      <p:sp>
        <p:nvSpPr>
          <p:cNvPr id="3" name="Content Placeholder 2"/>
          <p:cNvSpPr>
            <a:spLocks noGrp="1"/>
          </p:cNvSpPr>
          <p:nvPr>
            <p:ph idx="1"/>
          </p:nvPr>
        </p:nvSpPr>
        <p:spPr/>
        <p:txBody>
          <a:bodyPr/>
          <a:lstStyle/>
          <a:p>
            <a:pPr>
              <a:buNone/>
            </a:pPr>
            <a:r>
              <a:rPr lang="en-US" sz="2800" dirty="0">
                <a:solidFill>
                  <a:schemeClr val="tx1"/>
                </a:solidFill>
              </a:rPr>
              <a:t>Example:</a:t>
            </a:r>
            <a:br>
              <a:rPr lang="en-US" sz="2800" dirty="0">
                <a:solidFill>
                  <a:schemeClr val="tx1"/>
                </a:solidFill>
              </a:rPr>
            </a:br>
            <a:endParaRPr lang="en-US" sz="2800" dirty="0">
              <a:solidFill>
                <a:schemeClr val="tx1"/>
              </a:solidFill>
            </a:endParaRPr>
          </a:p>
          <a:p>
            <a:pPr>
              <a:buNone/>
            </a:pPr>
            <a:r>
              <a:rPr lang="en-US" sz="2800" dirty="0">
                <a:solidFill>
                  <a:schemeClr val="tx1"/>
                </a:solidFill>
              </a:rPr>
              <a:t>A clerk in the University who needs to add a new instructor to Department A invokes a program called NEW_HIRE. </a:t>
            </a:r>
          </a:p>
          <a:p>
            <a:pPr>
              <a:buNone/>
            </a:pPr>
            <a:r>
              <a:rPr lang="en-US" sz="2800" dirty="0">
                <a:solidFill>
                  <a:schemeClr val="tx1"/>
                </a:solidFill>
              </a:rPr>
              <a:t>This program asks the clerk for the name of the new instructor, her new ID, the name of the Department (i.e., A), and the salary. </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dirty="0">
                <a:solidFill>
                  <a:schemeClr val="accent6">
                    <a:lumMod val="75000"/>
                  </a:schemeClr>
                </a:solidFill>
              </a:rPr>
              <a:t>General Guideline</a:t>
            </a: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(2021)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programmers</a:t>
            </a:r>
          </a:p>
        </p:txBody>
      </p:sp>
      <p:sp>
        <p:nvSpPr>
          <p:cNvPr id="3" name="Content Placeholder 2"/>
          <p:cNvSpPr>
            <a:spLocks noGrp="1"/>
          </p:cNvSpPr>
          <p:nvPr>
            <p:ph idx="1"/>
          </p:nvPr>
        </p:nvSpPr>
        <p:spPr>
          <a:xfrm>
            <a:off x="381000" y="1676400"/>
            <a:ext cx="11404600" cy="4203700"/>
          </a:xfrm>
        </p:spPr>
        <p:txBody>
          <a:bodyPr/>
          <a:lstStyle/>
          <a:p>
            <a:r>
              <a:rPr lang="en-US" sz="2800" dirty="0">
                <a:solidFill>
                  <a:schemeClr val="tx1"/>
                </a:solidFill>
              </a:rPr>
              <a:t>These are computer professionals who write application programs. </a:t>
            </a:r>
          </a:p>
          <a:p>
            <a:r>
              <a:rPr lang="en-US" sz="2800" dirty="0">
                <a:solidFill>
                  <a:schemeClr val="tx1"/>
                </a:solidFill>
              </a:rPr>
              <a:t>Application programmers can choose from many tools to develop user interfaces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Sophisticated users</a:t>
            </a:r>
          </a:p>
        </p:txBody>
      </p:sp>
      <p:sp>
        <p:nvSpPr>
          <p:cNvPr id="3" name="Content Placeholder 2"/>
          <p:cNvSpPr>
            <a:spLocks noGrp="1"/>
          </p:cNvSpPr>
          <p:nvPr>
            <p:ph idx="1"/>
          </p:nvPr>
        </p:nvSpPr>
        <p:spPr/>
        <p:txBody>
          <a:bodyPr>
            <a:normAutofit/>
          </a:bodyPr>
          <a:lstStyle/>
          <a:p>
            <a:r>
              <a:rPr lang="en-US" sz="2800" dirty="0">
                <a:solidFill>
                  <a:schemeClr val="tx1"/>
                </a:solidFill>
              </a:rPr>
              <a:t>Sophisticated users interact with the system without writing application programs. </a:t>
            </a:r>
          </a:p>
          <a:p>
            <a:r>
              <a:rPr lang="en-US" sz="2800" dirty="0">
                <a:solidFill>
                  <a:schemeClr val="tx1"/>
                </a:solidFill>
              </a:rPr>
              <a:t>These include engineers, scientists, business analysts, and others who are thoroughly familiarized with the DBMS to meet their complex 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Designer</a:t>
            </a:r>
          </a:p>
        </p:txBody>
      </p:sp>
      <p:sp>
        <p:nvSpPr>
          <p:cNvPr id="3" name="Content Placeholder 2"/>
          <p:cNvSpPr>
            <a:spLocks noGrp="1"/>
          </p:cNvSpPr>
          <p:nvPr>
            <p:ph idx="1"/>
          </p:nvPr>
        </p:nvSpPr>
        <p:spPr/>
        <p:txBody>
          <a:bodyPr>
            <a:normAutofit/>
          </a:bodyPr>
          <a:lstStyle/>
          <a:p>
            <a:pPr algn="just"/>
            <a:r>
              <a:rPr lang="en-US" sz="2800" dirty="0">
                <a:solidFill>
                  <a:schemeClr val="tx1"/>
                </a:solidFill>
              </a:rPr>
              <a:t>Database designers are responsible for identifying the data to be stored in the database.</a:t>
            </a:r>
          </a:p>
          <a:p>
            <a:pPr algn="just"/>
            <a:r>
              <a:rPr lang="en-US" sz="2800" dirty="0">
                <a:solidFill>
                  <a:schemeClr val="tx1"/>
                </a:solidFill>
              </a:rPr>
              <a:t>Choose appropriate structures to represent and store this data. </a:t>
            </a:r>
          </a:p>
          <a:p>
            <a:r>
              <a:rPr lang="en-US" sz="2800" dirty="0">
                <a:solidFill>
                  <a:schemeClr val="tx1"/>
                </a:solidFill>
              </a:rPr>
              <a:t>It is the responsibility of the database designer  to create a design that meets these requirements.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Administrator: </a:t>
            </a:r>
          </a:p>
        </p:txBody>
      </p:sp>
      <p:sp>
        <p:nvSpPr>
          <p:cNvPr id="3" name="Content Placeholder 2"/>
          <p:cNvSpPr>
            <a:spLocks noGrp="1"/>
          </p:cNvSpPr>
          <p:nvPr>
            <p:ph idx="1"/>
          </p:nvPr>
        </p:nvSpPr>
        <p:spPr/>
        <p:txBody>
          <a:bodyPr>
            <a:normAutofit/>
          </a:bodyPr>
          <a:lstStyle/>
          <a:p>
            <a:r>
              <a:rPr lang="en-US" sz="2800" dirty="0">
                <a:solidFill>
                  <a:schemeClr val="tx1"/>
                </a:solidFill>
              </a:rPr>
              <a:t>In a database environment, the primary resource is the database itself, and the secondary resource is the DBMS and related software. </a:t>
            </a:r>
          </a:p>
          <a:p>
            <a:r>
              <a:rPr lang="en-US" sz="2800" dirty="0">
                <a:solidFill>
                  <a:schemeClr val="tx1"/>
                </a:solidFill>
              </a:rPr>
              <a:t>Administering these resources is the responsibility of the database administrator (DBA).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
                                        <p:tgtEl>
                                          <p:spTgt spid="3">
                                            <p:txEl>
                                              <p:pRg st="0" end="0"/>
                                            </p:txEl>
                                          </p:spTgt>
                                        </p:tgtEl>
                                      </p:cBhvr>
                                    </p:animEffect>
                                    <p:anim calcmode="lin" valueType="num">
                                      <p:cBhvr>
                                        <p:cTn id="8"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3"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
                                        <p:tgtEl>
                                          <p:spTgt spid="3">
                                            <p:txEl>
                                              <p:pRg st="1" end="1"/>
                                            </p:txEl>
                                          </p:spTgt>
                                        </p:tgtEl>
                                      </p:cBhvr>
                                    </p:animEffect>
                                    <p:anim calcmode="lin" valueType="num">
                                      <p:cBhvr>
                                        <p:cTn id="17"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4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a DBA </a:t>
            </a:r>
            <a:endParaRPr lang="en-US" b="1" dirty="0"/>
          </a:p>
        </p:txBody>
      </p:sp>
      <p:sp>
        <p:nvSpPr>
          <p:cNvPr id="3" name="Content Placeholder 2"/>
          <p:cNvSpPr>
            <a:spLocks noGrp="1"/>
          </p:cNvSpPr>
          <p:nvPr>
            <p:ph idx="1"/>
          </p:nvPr>
        </p:nvSpPr>
        <p:spPr/>
        <p:txBody>
          <a:bodyPr>
            <a:normAutofit/>
          </a:bodyPr>
          <a:lstStyle/>
          <a:p>
            <a:r>
              <a:rPr lang="en-US" sz="2800" dirty="0">
                <a:solidFill>
                  <a:schemeClr val="tx1"/>
                </a:solidFill>
              </a:rPr>
              <a:t>Schema definition</a:t>
            </a:r>
          </a:p>
          <a:p>
            <a:r>
              <a:rPr lang="en-US" sz="2800" dirty="0">
                <a:solidFill>
                  <a:schemeClr val="tx1"/>
                </a:solidFill>
              </a:rPr>
              <a:t>Storage structure and access method definition</a:t>
            </a:r>
          </a:p>
          <a:p>
            <a:r>
              <a:rPr lang="en-US" sz="2800" dirty="0">
                <a:solidFill>
                  <a:schemeClr val="tx1"/>
                </a:solidFill>
              </a:rPr>
              <a:t>Schema and physical organization modification</a:t>
            </a:r>
            <a:endParaRPr lang="en-US" sz="2800" dirty="0">
              <a:solidFill>
                <a:schemeClr val="tx1"/>
              </a:solidFill>
              <a:cs typeface="Arial"/>
            </a:endParaRPr>
          </a:p>
          <a:p>
            <a:r>
              <a:rPr lang="en-US" sz="2800" dirty="0">
                <a:solidFill>
                  <a:schemeClr val="tx1"/>
                </a:solidFill>
              </a:rPr>
              <a:t>Granting of authorization for data access</a:t>
            </a:r>
            <a:endParaRPr lang="en-US" sz="2800" dirty="0">
              <a:solidFill>
                <a:schemeClr val="tx1"/>
              </a:solidFill>
              <a:cs typeface="Arial"/>
            </a:endParaRPr>
          </a:p>
          <a:p>
            <a:r>
              <a:rPr lang="en-US" sz="2800" dirty="0">
                <a:solidFill>
                  <a:schemeClr val="tx1"/>
                </a:solidFill>
              </a:rPr>
              <a:t>Routine maintenance</a:t>
            </a:r>
            <a:endParaRPr lang="en-US" sz="2800" dirty="0">
              <a:solidFill>
                <a:schemeClr val="tx1"/>
              </a:solidFil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8" presetClass="entr" presetSubtype="0" accel="5000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 dur="1000" fill="hold"/>
                                        <p:tgtEl>
                                          <p:spTgt spid="3">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8" presetClass="entr" presetSubtype="0" accel="5000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4" dur="1000" fill="hold"/>
                                        <p:tgtEl>
                                          <p:spTgt spid="3">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8" presetClass="entr" presetSubtype="0" accel="5000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2" dur="1000" fill="hold"/>
                                        <p:tgtEl>
                                          <p:spTgt spid="3">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8" presetClass="entr" presetSubtype="0" accel="5000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0" dur="1000" fill="hold"/>
                                        <p:tgtEl>
                                          <p:spTgt spid="3">
                                            <p:txEl>
                                              <p:pRg st="4" end="4"/>
                                            </p:txEl>
                                          </p:spTgt>
                                        </p:tgtEl>
                                        <p:attrNameLst>
                                          <p:attrName>ppt_x</p:attrName>
                                        </p:attrNameLst>
                                      </p:cBhvr>
                                      <p:tavLst>
                                        <p:tav tm="0">
                                          <p:val>
                                            <p:fltVal val="-1"/>
                                          </p:val>
                                        </p:tav>
                                        <p:tav tm="50000">
                                          <p:val>
                                            <p:fltVal val="0.95"/>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4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BCBFA40-D794-4967-85D7-FA0C32CDE7AF}" type="slidenum">
              <a:rPr lang="en-US" altLang="en-US" sz="1200">
                <a:solidFill>
                  <a:schemeClr val="bg1"/>
                </a:solidFill>
              </a:rPr>
              <a:pPr>
                <a:spcBef>
                  <a:spcPct val="0"/>
                </a:spcBef>
                <a:buClrTx/>
                <a:buFontTx/>
                <a:buNone/>
              </a:pPr>
              <a:t>25</a:t>
            </a:fld>
            <a:endParaRPr lang="en-US" altLang="en-US" sz="1200">
              <a:solidFill>
                <a:schemeClr val="bg1"/>
              </a:solidFill>
            </a:endParaRPr>
          </a:p>
        </p:txBody>
      </p:sp>
      <p:sp>
        <p:nvSpPr>
          <p:cNvPr id="24580" name="Content Placeholder 2"/>
          <p:cNvSpPr>
            <a:spLocks noGrp="1"/>
          </p:cNvSpPr>
          <p:nvPr>
            <p:ph idx="1"/>
          </p:nvPr>
        </p:nvSpPr>
        <p:spPr>
          <a:xfrm>
            <a:off x="533400" y="1524000"/>
            <a:ext cx="11353800" cy="4881563"/>
          </a:xfrm>
        </p:spPr>
        <p:txBody>
          <a:bodyPr/>
          <a:lstStyle/>
          <a:p>
            <a:pPr eaLnBrk="1" hangingPunct="1">
              <a:spcBef>
                <a:spcPts val="100"/>
              </a:spcBef>
              <a:buNone/>
            </a:pPr>
            <a:r>
              <a:rPr lang="en-US" dirty="0"/>
              <a:t>Q No1.) Define the roles and responsibilities of DBA. </a:t>
            </a:r>
          </a:p>
          <a:p>
            <a:pPr eaLnBrk="1" hangingPunct="1">
              <a:spcBef>
                <a:spcPts val="100"/>
              </a:spcBef>
              <a:buNone/>
            </a:pPr>
            <a:r>
              <a:rPr lang="en-US" dirty="0"/>
              <a:t>Q No2.) Differentiate  Centralized, Decentralized and distribute database server architecture with diagram?</a:t>
            </a:r>
          </a:p>
          <a:p>
            <a:pPr eaLnBrk="1" hangingPunct="1">
              <a:spcBef>
                <a:spcPts val="100"/>
              </a:spcBef>
              <a:buNone/>
            </a:pPr>
            <a:r>
              <a:rPr lang="en-US" dirty="0"/>
              <a:t>Q No3. ) Explain the different types of users in DBMS.</a:t>
            </a:r>
          </a:p>
          <a:p>
            <a:pPr eaLnBrk="1" hangingPunct="1">
              <a:spcBef>
                <a:spcPts val="100"/>
              </a:spcBef>
              <a:buNone/>
            </a:pPr>
            <a:r>
              <a:rPr lang="en-US" dirty="0"/>
              <a:t>Q No 4.) Write 10 applications of DBMS in varied sectors.</a:t>
            </a:r>
          </a:p>
          <a:p>
            <a:pPr eaLnBrk="1" hangingPunct="1">
              <a:spcBef>
                <a:spcPts val="100"/>
              </a:spcBef>
              <a:buNone/>
            </a:pPr>
            <a:r>
              <a:rPr lang="en-US" dirty="0"/>
              <a:t>Q No.5) Name 10 DBMS’s used now a days.</a:t>
            </a:r>
          </a:p>
        </p:txBody>
      </p:sp>
      <p:sp>
        <p:nvSpPr>
          <p:cNvPr id="2" name="Title 1"/>
          <p:cNvSpPr>
            <a:spLocks noGrp="1"/>
          </p:cNvSpPr>
          <p:nvPr>
            <p:ph type="title"/>
          </p:nvPr>
        </p:nvSpPr>
        <p:spPr>
          <a:effectLst/>
        </p:spPr>
        <p:txBody>
          <a:bodyPr/>
          <a:lstStyle/>
          <a:p>
            <a:r>
              <a:rPr lang="en-US" altLang="en-US" dirty="0">
                <a:solidFill>
                  <a:schemeClr val="accent6">
                    <a:lumMod val="75000"/>
                  </a:schemeClr>
                </a:solidFill>
              </a:rPr>
              <a:t>Can you answer these questions?</a:t>
            </a:r>
            <a:endParaRPr lang="en-US"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fade">
                                      <p:cBhvr>
                                        <p:cTn id="7" dur="770" decel="100000"/>
                                        <p:tgtEl>
                                          <p:spTgt spid="24580">
                                            <p:txEl>
                                              <p:pRg st="0" end="0"/>
                                            </p:txEl>
                                          </p:spTgt>
                                        </p:tgtEl>
                                      </p:cBhvr>
                                    </p:animEffect>
                                    <p:animScale>
                                      <p:cBhvr>
                                        <p:cTn id="8" dur="770" decel="100000"/>
                                        <p:tgtEl>
                                          <p:spTgt spid="24580">
                                            <p:txEl>
                                              <p:pRg st="0" end="0"/>
                                            </p:txEl>
                                          </p:spTgt>
                                        </p:tgtEl>
                                      </p:cBhvr>
                                      <p:from x="10000" y="10000"/>
                                      <p:to x="200000" y="450000"/>
                                    </p:animScale>
                                    <p:animScale>
                                      <p:cBhvr>
                                        <p:cTn id="9" dur="1230" accel="100000" fill="hold">
                                          <p:stCondLst>
                                            <p:cond delay="770"/>
                                          </p:stCondLst>
                                        </p:cTn>
                                        <p:tgtEl>
                                          <p:spTgt spid="24580">
                                            <p:txEl>
                                              <p:pRg st="0" end="0"/>
                                            </p:txEl>
                                          </p:spTgt>
                                        </p:tgtEl>
                                      </p:cBhvr>
                                      <p:from x="200000" y="450000"/>
                                      <p:to x="100000" y="100000"/>
                                    </p:animScale>
                                    <p:set>
                                      <p:cBhvr>
                                        <p:cTn id="10" dur="770" fill="hold"/>
                                        <p:tgtEl>
                                          <p:spTgt spid="24580">
                                            <p:txEl>
                                              <p:pRg st="0" end="0"/>
                                            </p:txEl>
                                          </p:spTgt>
                                        </p:tgtEl>
                                        <p:attrNameLst>
                                          <p:attrName>ppt_x</p:attrName>
                                        </p:attrNameLst>
                                      </p:cBhvr>
                                      <p:to>
                                        <p:strVal val="(0.5)"/>
                                      </p:to>
                                    </p:set>
                                    <p:anim from="(0.5)" to="(#ppt_x)" calcmode="lin" valueType="num">
                                      <p:cBhvr>
                                        <p:cTn id="11" dur="1230" accel="100000" fill="hold">
                                          <p:stCondLst>
                                            <p:cond delay="770"/>
                                          </p:stCondLst>
                                        </p:cTn>
                                        <p:tgtEl>
                                          <p:spTgt spid="24580">
                                            <p:txEl>
                                              <p:pRg st="0" end="0"/>
                                            </p:txEl>
                                          </p:spTgt>
                                        </p:tgtEl>
                                        <p:attrNameLst>
                                          <p:attrName>ppt_x</p:attrName>
                                        </p:attrNameLst>
                                      </p:cBhvr>
                                    </p:anim>
                                    <p:set>
                                      <p:cBhvr>
                                        <p:cTn id="12" dur="770" fill="hold"/>
                                        <p:tgtEl>
                                          <p:spTgt spid="24580">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24580">
                                            <p:txEl>
                                              <p:pRg st="0" end="0"/>
                                            </p:txEl>
                                          </p:spTgt>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24580">
                                            <p:txEl>
                                              <p:pRg st="1" end="1"/>
                                            </p:txEl>
                                          </p:spTgt>
                                        </p:tgtEl>
                                        <p:attrNameLst>
                                          <p:attrName>style.visibility</p:attrName>
                                        </p:attrNameLst>
                                      </p:cBhvr>
                                      <p:to>
                                        <p:strVal val="visible"/>
                                      </p:to>
                                    </p:set>
                                    <p:animEffect transition="in" filter="fade">
                                      <p:cBhvr>
                                        <p:cTn id="18" dur="770" decel="100000"/>
                                        <p:tgtEl>
                                          <p:spTgt spid="24580">
                                            <p:txEl>
                                              <p:pRg st="1" end="1"/>
                                            </p:txEl>
                                          </p:spTgt>
                                        </p:tgtEl>
                                      </p:cBhvr>
                                    </p:animEffect>
                                    <p:animScale>
                                      <p:cBhvr>
                                        <p:cTn id="19" dur="770" decel="100000"/>
                                        <p:tgtEl>
                                          <p:spTgt spid="24580">
                                            <p:txEl>
                                              <p:pRg st="1" end="1"/>
                                            </p:txEl>
                                          </p:spTgt>
                                        </p:tgtEl>
                                      </p:cBhvr>
                                      <p:from x="10000" y="10000"/>
                                      <p:to x="200000" y="450000"/>
                                    </p:animScale>
                                    <p:animScale>
                                      <p:cBhvr>
                                        <p:cTn id="20" dur="1230" accel="100000" fill="hold">
                                          <p:stCondLst>
                                            <p:cond delay="770"/>
                                          </p:stCondLst>
                                        </p:cTn>
                                        <p:tgtEl>
                                          <p:spTgt spid="24580">
                                            <p:txEl>
                                              <p:pRg st="1" end="1"/>
                                            </p:txEl>
                                          </p:spTgt>
                                        </p:tgtEl>
                                      </p:cBhvr>
                                      <p:from x="200000" y="450000"/>
                                      <p:to x="100000" y="100000"/>
                                    </p:animScale>
                                    <p:set>
                                      <p:cBhvr>
                                        <p:cTn id="21" dur="770" fill="hold"/>
                                        <p:tgtEl>
                                          <p:spTgt spid="24580">
                                            <p:txEl>
                                              <p:pRg st="1" end="1"/>
                                            </p:txEl>
                                          </p:spTgt>
                                        </p:tgtEl>
                                        <p:attrNameLst>
                                          <p:attrName>ppt_x</p:attrName>
                                        </p:attrNameLst>
                                      </p:cBhvr>
                                      <p:to>
                                        <p:strVal val="(0.5)"/>
                                      </p:to>
                                    </p:set>
                                    <p:anim from="(0.5)" to="(#ppt_x)" calcmode="lin" valueType="num">
                                      <p:cBhvr>
                                        <p:cTn id="22" dur="1230" accel="100000" fill="hold">
                                          <p:stCondLst>
                                            <p:cond delay="770"/>
                                          </p:stCondLst>
                                        </p:cTn>
                                        <p:tgtEl>
                                          <p:spTgt spid="24580">
                                            <p:txEl>
                                              <p:pRg st="1" end="1"/>
                                            </p:txEl>
                                          </p:spTgt>
                                        </p:tgtEl>
                                        <p:attrNameLst>
                                          <p:attrName>ppt_x</p:attrName>
                                        </p:attrNameLst>
                                      </p:cBhvr>
                                    </p:anim>
                                    <p:set>
                                      <p:cBhvr>
                                        <p:cTn id="23" dur="770" fill="hold"/>
                                        <p:tgtEl>
                                          <p:spTgt spid="24580">
                                            <p:txEl>
                                              <p:pRg st="1" end="1"/>
                                            </p:txEl>
                                          </p:spTgt>
                                        </p:tgtEl>
                                        <p:attrNameLst>
                                          <p:attrName>ppt_y</p:attrName>
                                        </p:attrNameLst>
                                      </p:cBhvr>
                                      <p:to>
                                        <p:strVal val="(#ppt_y+0.4)"/>
                                      </p:to>
                                    </p:set>
                                    <p:anim from="(#ppt_y+0.4)" to="(#ppt_y)" calcmode="lin" valueType="num">
                                      <p:cBhvr>
                                        <p:cTn id="24" dur="1230" accel="100000" fill="hold">
                                          <p:stCondLst>
                                            <p:cond delay="770"/>
                                          </p:stCondLst>
                                        </p:cTn>
                                        <p:tgtEl>
                                          <p:spTgt spid="24580">
                                            <p:txEl>
                                              <p:pRg st="1" end="1"/>
                                            </p:txEl>
                                          </p:spTgt>
                                        </p:tgtEl>
                                        <p:attrNameLst>
                                          <p:attrName>ppt_y</p:attrName>
                                        </p:attrNameLst>
                                      </p:cBhvr>
                                    </p:anim>
                                  </p:childTnLst>
                                </p:cTn>
                              </p:par>
                            </p:childTnLst>
                          </p:cTn>
                        </p:par>
                      </p:childTnLst>
                    </p:cTn>
                  </p:par>
                  <p:par>
                    <p:cTn id="25" fill="hold">
                      <p:stCondLst>
                        <p:cond delay="indefinite"/>
                      </p:stCondLst>
                      <p:childTnLst>
                        <p:par>
                          <p:cTn id="26" fill="hold">
                            <p:stCondLst>
                              <p:cond delay="0"/>
                            </p:stCondLst>
                            <p:childTnLst>
                              <p:par>
                                <p:cTn id="27" presetID="51" presetClass="entr" presetSubtype="0" fill="hold" grpId="0" nodeType="clickEffect">
                                  <p:stCondLst>
                                    <p:cond delay="0"/>
                                  </p:stCondLst>
                                  <p:childTnLst>
                                    <p:set>
                                      <p:cBhvr>
                                        <p:cTn id="28" dur="1" fill="hold">
                                          <p:stCondLst>
                                            <p:cond delay="0"/>
                                          </p:stCondLst>
                                        </p:cTn>
                                        <p:tgtEl>
                                          <p:spTgt spid="24580">
                                            <p:txEl>
                                              <p:pRg st="2" end="2"/>
                                            </p:txEl>
                                          </p:spTgt>
                                        </p:tgtEl>
                                        <p:attrNameLst>
                                          <p:attrName>style.visibility</p:attrName>
                                        </p:attrNameLst>
                                      </p:cBhvr>
                                      <p:to>
                                        <p:strVal val="visible"/>
                                      </p:to>
                                    </p:set>
                                    <p:animEffect transition="in" filter="fade">
                                      <p:cBhvr>
                                        <p:cTn id="29" dur="770" decel="100000"/>
                                        <p:tgtEl>
                                          <p:spTgt spid="24580">
                                            <p:txEl>
                                              <p:pRg st="2" end="2"/>
                                            </p:txEl>
                                          </p:spTgt>
                                        </p:tgtEl>
                                      </p:cBhvr>
                                    </p:animEffect>
                                    <p:animScale>
                                      <p:cBhvr>
                                        <p:cTn id="30" dur="770" decel="100000"/>
                                        <p:tgtEl>
                                          <p:spTgt spid="24580">
                                            <p:txEl>
                                              <p:pRg st="2" end="2"/>
                                            </p:txEl>
                                          </p:spTgt>
                                        </p:tgtEl>
                                      </p:cBhvr>
                                      <p:from x="10000" y="10000"/>
                                      <p:to x="200000" y="450000"/>
                                    </p:animScale>
                                    <p:animScale>
                                      <p:cBhvr>
                                        <p:cTn id="31" dur="1230" accel="100000" fill="hold">
                                          <p:stCondLst>
                                            <p:cond delay="770"/>
                                          </p:stCondLst>
                                        </p:cTn>
                                        <p:tgtEl>
                                          <p:spTgt spid="24580">
                                            <p:txEl>
                                              <p:pRg st="2" end="2"/>
                                            </p:txEl>
                                          </p:spTgt>
                                        </p:tgtEl>
                                      </p:cBhvr>
                                      <p:from x="200000" y="450000"/>
                                      <p:to x="100000" y="100000"/>
                                    </p:animScale>
                                    <p:set>
                                      <p:cBhvr>
                                        <p:cTn id="32" dur="770" fill="hold"/>
                                        <p:tgtEl>
                                          <p:spTgt spid="24580">
                                            <p:txEl>
                                              <p:pRg st="2" end="2"/>
                                            </p:txEl>
                                          </p:spTgt>
                                        </p:tgtEl>
                                        <p:attrNameLst>
                                          <p:attrName>ppt_x</p:attrName>
                                        </p:attrNameLst>
                                      </p:cBhvr>
                                      <p:to>
                                        <p:strVal val="(0.5)"/>
                                      </p:to>
                                    </p:set>
                                    <p:anim from="(0.5)" to="(#ppt_x)" calcmode="lin" valueType="num">
                                      <p:cBhvr>
                                        <p:cTn id="33" dur="1230" accel="100000" fill="hold">
                                          <p:stCondLst>
                                            <p:cond delay="770"/>
                                          </p:stCondLst>
                                        </p:cTn>
                                        <p:tgtEl>
                                          <p:spTgt spid="24580">
                                            <p:txEl>
                                              <p:pRg st="2" end="2"/>
                                            </p:txEl>
                                          </p:spTgt>
                                        </p:tgtEl>
                                        <p:attrNameLst>
                                          <p:attrName>ppt_x</p:attrName>
                                        </p:attrNameLst>
                                      </p:cBhvr>
                                    </p:anim>
                                    <p:set>
                                      <p:cBhvr>
                                        <p:cTn id="34" dur="770" fill="hold"/>
                                        <p:tgtEl>
                                          <p:spTgt spid="24580">
                                            <p:txEl>
                                              <p:pRg st="2" end="2"/>
                                            </p:txEl>
                                          </p:spTgt>
                                        </p:tgtEl>
                                        <p:attrNameLst>
                                          <p:attrName>ppt_y</p:attrName>
                                        </p:attrNameLst>
                                      </p:cBhvr>
                                      <p:to>
                                        <p:strVal val="(#ppt_y+0.4)"/>
                                      </p:to>
                                    </p:set>
                                    <p:anim from="(#ppt_y+0.4)" to="(#ppt_y)" calcmode="lin" valueType="num">
                                      <p:cBhvr>
                                        <p:cTn id="35" dur="1230" accel="100000" fill="hold">
                                          <p:stCondLst>
                                            <p:cond delay="770"/>
                                          </p:stCondLst>
                                        </p:cTn>
                                        <p:tgtEl>
                                          <p:spTgt spid="24580">
                                            <p:txEl>
                                              <p:pRg st="2" end="2"/>
                                            </p:txEl>
                                          </p:spTgt>
                                        </p:tgtEl>
                                        <p:attrNameLst>
                                          <p:attrName>ppt_y</p:attrName>
                                        </p:attrNameLst>
                                      </p:cBhvr>
                                    </p:anim>
                                  </p:childTnLst>
                                </p:cTn>
                              </p:par>
                            </p:childTnLst>
                          </p:cTn>
                        </p:par>
                      </p:childTnLst>
                    </p:cTn>
                  </p:par>
                  <p:par>
                    <p:cTn id="36" fill="hold">
                      <p:stCondLst>
                        <p:cond delay="indefinite"/>
                      </p:stCondLst>
                      <p:childTnLst>
                        <p:par>
                          <p:cTn id="37" fill="hold">
                            <p:stCondLst>
                              <p:cond delay="0"/>
                            </p:stCondLst>
                            <p:childTnLst>
                              <p:par>
                                <p:cTn id="38" presetID="51" presetClass="entr" presetSubtype="0" fill="hold" grpId="0" nodeType="clickEffect">
                                  <p:stCondLst>
                                    <p:cond delay="0"/>
                                  </p:stCondLst>
                                  <p:childTnLst>
                                    <p:set>
                                      <p:cBhvr>
                                        <p:cTn id="39" dur="1" fill="hold">
                                          <p:stCondLst>
                                            <p:cond delay="0"/>
                                          </p:stCondLst>
                                        </p:cTn>
                                        <p:tgtEl>
                                          <p:spTgt spid="24580">
                                            <p:txEl>
                                              <p:pRg st="3" end="3"/>
                                            </p:txEl>
                                          </p:spTgt>
                                        </p:tgtEl>
                                        <p:attrNameLst>
                                          <p:attrName>style.visibility</p:attrName>
                                        </p:attrNameLst>
                                      </p:cBhvr>
                                      <p:to>
                                        <p:strVal val="visible"/>
                                      </p:to>
                                    </p:set>
                                    <p:animEffect transition="in" filter="fade">
                                      <p:cBhvr>
                                        <p:cTn id="40" dur="770" decel="100000"/>
                                        <p:tgtEl>
                                          <p:spTgt spid="24580">
                                            <p:txEl>
                                              <p:pRg st="3" end="3"/>
                                            </p:txEl>
                                          </p:spTgt>
                                        </p:tgtEl>
                                      </p:cBhvr>
                                    </p:animEffect>
                                    <p:animScale>
                                      <p:cBhvr>
                                        <p:cTn id="41" dur="770" decel="100000"/>
                                        <p:tgtEl>
                                          <p:spTgt spid="24580">
                                            <p:txEl>
                                              <p:pRg st="3" end="3"/>
                                            </p:txEl>
                                          </p:spTgt>
                                        </p:tgtEl>
                                      </p:cBhvr>
                                      <p:from x="10000" y="10000"/>
                                      <p:to x="200000" y="450000"/>
                                    </p:animScale>
                                    <p:animScale>
                                      <p:cBhvr>
                                        <p:cTn id="42" dur="1230" accel="100000" fill="hold">
                                          <p:stCondLst>
                                            <p:cond delay="770"/>
                                          </p:stCondLst>
                                        </p:cTn>
                                        <p:tgtEl>
                                          <p:spTgt spid="24580">
                                            <p:txEl>
                                              <p:pRg st="3" end="3"/>
                                            </p:txEl>
                                          </p:spTgt>
                                        </p:tgtEl>
                                      </p:cBhvr>
                                      <p:from x="200000" y="450000"/>
                                      <p:to x="100000" y="100000"/>
                                    </p:animScale>
                                    <p:set>
                                      <p:cBhvr>
                                        <p:cTn id="43" dur="770" fill="hold"/>
                                        <p:tgtEl>
                                          <p:spTgt spid="24580">
                                            <p:txEl>
                                              <p:pRg st="3" end="3"/>
                                            </p:txEl>
                                          </p:spTgt>
                                        </p:tgtEl>
                                        <p:attrNameLst>
                                          <p:attrName>ppt_x</p:attrName>
                                        </p:attrNameLst>
                                      </p:cBhvr>
                                      <p:to>
                                        <p:strVal val="(0.5)"/>
                                      </p:to>
                                    </p:set>
                                    <p:anim from="(0.5)" to="(#ppt_x)" calcmode="lin" valueType="num">
                                      <p:cBhvr>
                                        <p:cTn id="44" dur="1230" accel="100000" fill="hold">
                                          <p:stCondLst>
                                            <p:cond delay="770"/>
                                          </p:stCondLst>
                                        </p:cTn>
                                        <p:tgtEl>
                                          <p:spTgt spid="24580">
                                            <p:txEl>
                                              <p:pRg st="3" end="3"/>
                                            </p:txEl>
                                          </p:spTgt>
                                        </p:tgtEl>
                                        <p:attrNameLst>
                                          <p:attrName>ppt_x</p:attrName>
                                        </p:attrNameLst>
                                      </p:cBhvr>
                                    </p:anim>
                                    <p:set>
                                      <p:cBhvr>
                                        <p:cTn id="45" dur="770" fill="hold"/>
                                        <p:tgtEl>
                                          <p:spTgt spid="24580">
                                            <p:txEl>
                                              <p:pRg st="3" end="3"/>
                                            </p:txEl>
                                          </p:spTgt>
                                        </p:tgtEl>
                                        <p:attrNameLst>
                                          <p:attrName>ppt_y</p:attrName>
                                        </p:attrNameLst>
                                      </p:cBhvr>
                                      <p:to>
                                        <p:strVal val="(#ppt_y+0.4)"/>
                                      </p:to>
                                    </p:set>
                                    <p:anim from="(#ppt_y+0.4)" to="(#ppt_y)" calcmode="lin" valueType="num">
                                      <p:cBhvr>
                                        <p:cTn id="46" dur="1230" accel="100000" fill="hold">
                                          <p:stCondLst>
                                            <p:cond delay="770"/>
                                          </p:stCondLst>
                                        </p:cTn>
                                        <p:tgtEl>
                                          <p:spTgt spid="24580">
                                            <p:txEl>
                                              <p:pRg st="3" end="3"/>
                                            </p:txEl>
                                          </p:spTgt>
                                        </p:tgtEl>
                                        <p:attrNameLst>
                                          <p:attrName>ppt_y</p:attrName>
                                        </p:attrNameLst>
                                      </p:cBhvr>
                                    </p:anim>
                                  </p:childTnLst>
                                </p:cTn>
                              </p:par>
                            </p:childTnLst>
                          </p:cTn>
                        </p:par>
                      </p:childTnLst>
                    </p:cTn>
                  </p:par>
                  <p:par>
                    <p:cTn id="47" fill="hold">
                      <p:stCondLst>
                        <p:cond delay="indefinite"/>
                      </p:stCondLst>
                      <p:childTnLst>
                        <p:par>
                          <p:cTn id="48" fill="hold">
                            <p:stCondLst>
                              <p:cond delay="0"/>
                            </p:stCondLst>
                            <p:childTnLst>
                              <p:par>
                                <p:cTn id="49" presetID="51" presetClass="entr" presetSubtype="0" fill="hold" grpId="0" nodeType="clickEffect">
                                  <p:stCondLst>
                                    <p:cond delay="0"/>
                                  </p:stCondLst>
                                  <p:childTnLst>
                                    <p:set>
                                      <p:cBhvr>
                                        <p:cTn id="50" dur="1" fill="hold">
                                          <p:stCondLst>
                                            <p:cond delay="0"/>
                                          </p:stCondLst>
                                        </p:cTn>
                                        <p:tgtEl>
                                          <p:spTgt spid="24580">
                                            <p:txEl>
                                              <p:pRg st="4" end="4"/>
                                            </p:txEl>
                                          </p:spTgt>
                                        </p:tgtEl>
                                        <p:attrNameLst>
                                          <p:attrName>style.visibility</p:attrName>
                                        </p:attrNameLst>
                                      </p:cBhvr>
                                      <p:to>
                                        <p:strVal val="visible"/>
                                      </p:to>
                                    </p:set>
                                    <p:animEffect transition="in" filter="fade">
                                      <p:cBhvr>
                                        <p:cTn id="51" dur="770" decel="100000"/>
                                        <p:tgtEl>
                                          <p:spTgt spid="24580">
                                            <p:txEl>
                                              <p:pRg st="4" end="4"/>
                                            </p:txEl>
                                          </p:spTgt>
                                        </p:tgtEl>
                                      </p:cBhvr>
                                    </p:animEffect>
                                    <p:animScale>
                                      <p:cBhvr>
                                        <p:cTn id="52" dur="770" decel="100000"/>
                                        <p:tgtEl>
                                          <p:spTgt spid="24580">
                                            <p:txEl>
                                              <p:pRg st="4" end="4"/>
                                            </p:txEl>
                                          </p:spTgt>
                                        </p:tgtEl>
                                      </p:cBhvr>
                                      <p:from x="10000" y="10000"/>
                                      <p:to x="200000" y="450000"/>
                                    </p:animScale>
                                    <p:animScale>
                                      <p:cBhvr>
                                        <p:cTn id="53" dur="1230" accel="100000" fill="hold">
                                          <p:stCondLst>
                                            <p:cond delay="770"/>
                                          </p:stCondLst>
                                        </p:cTn>
                                        <p:tgtEl>
                                          <p:spTgt spid="24580">
                                            <p:txEl>
                                              <p:pRg st="4" end="4"/>
                                            </p:txEl>
                                          </p:spTgt>
                                        </p:tgtEl>
                                      </p:cBhvr>
                                      <p:from x="200000" y="450000"/>
                                      <p:to x="100000" y="100000"/>
                                    </p:animScale>
                                    <p:set>
                                      <p:cBhvr>
                                        <p:cTn id="54" dur="770" fill="hold"/>
                                        <p:tgtEl>
                                          <p:spTgt spid="24580">
                                            <p:txEl>
                                              <p:pRg st="4" end="4"/>
                                            </p:txEl>
                                          </p:spTgt>
                                        </p:tgtEl>
                                        <p:attrNameLst>
                                          <p:attrName>ppt_x</p:attrName>
                                        </p:attrNameLst>
                                      </p:cBhvr>
                                      <p:to>
                                        <p:strVal val="(0.5)"/>
                                      </p:to>
                                    </p:set>
                                    <p:anim from="(0.5)" to="(#ppt_x)" calcmode="lin" valueType="num">
                                      <p:cBhvr>
                                        <p:cTn id="55" dur="1230" accel="100000" fill="hold">
                                          <p:stCondLst>
                                            <p:cond delay="770"/>
                                          </p:stCondLst>
                                        </p:cTn>
                                        <p:tgtEl>
                                          <p:spTgt spid="24580">
                                            <p:txEl>
                                              <p:pRg st="4" end="4"/>
                                            </p:txEl>
                                          </p:spTgt>
                                        </p:tgtEl>
                                        <p:attrNameLst>
                                          <p:attrName>ppt_x</p:attrName>
                                        </p:attrNameLst>
                                      </p:cBhvr>
                                    </p:anim>
                                    <p:set>
                                      <p:cBhvr>
                                        <p:cTn id="56" dur="770" fill="hold"/>
                                        <p:tgtEl>
                                          <p:spTgt spid="24580">
                                            <p:txEl>
                                              <p:pRg st="4" end="4"/>
                                            </p:txEl>
                                          </p:spTgt>
                                        </p:tgtEl>
                                        <p:attrNameLst>
                                          <p:attrName>ppt_y</p:attrName>
                                        </p:attrNameLst>
                                      </p:cBhvr>
                                      <p:to>
                                        <p:strVal val="(#ppt_y+0.4)"/>
                                      </p:to>
                                    </p:set>
                                    <p:anim from="(#ppt_y+0.4)" to="(#ppt_y)" calcmode="lin" valueType="num">
                                      <p:cBhvr>
                                        <p:cTn id="57" dur="1230" accel="100000" fill="hold">
                                          <p:stCondLst>
                                            <p:cond delay="770"/>
                                          </p:stCondLst>
                                        </p:cTn>
                                        <p:tgtEl>
                                          <p:spTgt spid="24580">
                                            <p:txEl>
                                              <p:pRg st="4" end="4"/>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A029915C-DC77-49D2-9074-1F790919B99D}" type="slidenum">
              <a:rPr lang="en-US" altLang="en-US" sz="1200">
                <a:solidFill>
                  <a:schemeClr val="bg1"/>
                </a:solidFill>
              </a:rPr>
              <a:pPr>
                <a:spcBef>
                  <a:spcPct val="0"/>
                </a:spcBef>
                <a:buClrTx/>
                <a:buFontTx/>
                <a:buNone/>
              </a:pPr>
              <a:t>26</a:t>
            </a:fld>
            <a:endParaRPr lang="en-US" altLang="en-US" sz="1200">
              <a:solidFill>
                <a:schemeClr val="bg1"/>
              </a:solidFill>
            </a:endParaRPr>
          </a:p>
        </p:txBody>
      </p:sp>
      <p:sp>
        <p:nvSpPr>
          <p:cNvPr id="26628" name="Content Placeholder 2"/>
          <p:cNvSpPr>
            <a:spLocks noGrp="1"/>
          </p:cNvSpPr>
          <p:nvPr>
            <p:ph idx="1"/>
          </p:nvPr>
        </p:nvSpPr>
        <p:spPr>
          <a:xfrm>
            <a:off x="1473200" y="1282700"/>
            <a:ext cx="8915400" cy="4881563"/>
          </a:xfrm>
        </p:spPr>
        <p:txBody>
          <a:bodyPr/>
          <a:lstStyle/>
          <a:p>
            <a:pPr eaLnBrk="1" hangingPunct="1">
              <a:spcBef>
                <a:spcPts val="100"/>
              </a:spcBef>
              <a:buFont typeface="Wingdings" panose="05000000000000000000" pitchFamily="2" charset="2"/>
              <a:buChar char="§"/>
            </a:pPr>
            <a:r>
              <a:rPr lang="en-US" altLang="en-US" sz="2000" b="1" dirty="0"/>
              <a:t>Database Server Architecture is  categorized in to three different types.</a:t>
            </a:r>
          </a:p>
          <a:p>
            <a:pPr lvl="1" eaLnBrk="1" hangingPunct="1">
              <a:spcBef>
                <a:spcPts val="100"/>
              </a:spcBef>
            </a:pPr>
            <a:r>
              <a:rPr lang="en-US" altLang="en-US" b="1" dirty="0"/>
              <a:t>Centralized</a:t>
            </a:r>
          </a:p>
          <a:p>
            <a:pPr lvl="1" eaLnBrk="1" hangingPunct="1">
              <a:spcBef>
                <a:spcPts val="100"/>
              </a:spcBef>
            </a:pPr>
            <a:r>
              <a:rPr lang="en-US" altLang="en-US" b="1" dirty="0"/>
              <a:t>Decentralized</a:t>
            </a:r>
          </a:p>
          <a:p>
            <a:pPr lvl="1" eaLnBrk="1" hangingPunct="1">
              <a:spcBef>
                <a:spcPts val="100"/>
              </a:spcBef>
            </a:pPr>
            <a:r>
              <a:rPr lang="en-US" altLang="en-US" b="1" dirty="0"/>
              <a:t>Distributed</a:t>
            </a:r>
          </a:p>
          <a:p>
            <a:pPr eaLnBrk="1" hangingPunct="1">
              <a:spcBef>
                <a:spcPts val="100"/>
              </a:spcBef>
              <a:buFont typeface="Wingdings" panose="05000000000000000000" pitchFamily="2" charset="2"/>
              <a:buChar char="§"/>
            </a:pPr>
            <a:r>
              <a:rPr lang="en-US" altLang="en-US" sz="2000" b="1" dirty="0"/>
              <a:t>DBMS is used with almost all domains including Medical, Telecom, Financial, Airlines and Educational Sector.</a:t>
            </a:r>
          </a:p>
          <a:p>
            <a:pPr eaLnBrk="1" hangingPunct="1">
              <a:spcBef>
                <a:spcPts val="100"/>
              </a:spcBef>
              <a:buFont typeface="Wingdings" panose="05000000000000000000" pitchFamily="2" charset="2"/>
              <a:buChar char="§"/>
            </a:pPr>
            <a:r>
              <a:rPr lang="en-US" altLang="en-US" sz="2000" b="1" dirty="0"/>
              <a:t>Database users can be categorized into several classes, and each class of users usually uses a different type of interface to the database.</a:t>
            </a:r>
          </a:p>
          <a:p>
            <a:pPr eaLnBrk="1" hangingPunct="1">
              <a:spcBef>
                <a:spcPts val="100"/>
              </a:spcBef>
              <a:buFont typeface="Wingdings" panose="05000000000000000000" pitchFamily="2" charset="2"/>
              <a:buChar char="§"/>
            </a:pPr>
            <a:r>
              <a:rPr lang="en-US" altLang="en-US" sz="2000" b="1" dirty="0"/>
              <a:t>DBA is responsible for defining schema, authorization and roles of database users.</a:t>
            </a:r>
          </a:p>
          <a:p>
            <a:pPr eaLnBrk="1" hangingPunct="1">
              <a:spcBef>
                <a:spcPts val="100"/>
              </a:spcBef>
              <a:buFont typeface="Wingdings" panose="05000000000000000000" pitchFamily="2" charset="2"/>
              <a:buChar char="§"/>
            </a:pPr>
            <a:endParaRPr lang="en-US" altLang="en-US" b="1" dirty="0"/>
          </a:p>
          <a:p>
            <a:pPr eaLnBrk="1" hangingPunct="1">
              <a:spcBef>
                <a:spcPts val="100"/>
              </a:spcBef>
              <a:buFont typeface="Wingdings" panose="05000000000000000000" pitchFamily="2" charset="2"/>
              <a:buChar char="§"/>
            </a:pPr>
            <a:endParaRPr lang="en-US" altLang="en-US" b="1" dirty="0"/>
          </a:p>
          <a:p>
            <a:pPr eaLnBrk="1" hangingPunct="1">
              <a:spcBef>
                <a:spcPts val="100"/>
              </a:spcBef>
              <a:buFont typeface="Wingdings" panose="05000000000000000000" pitchFamily="2" charset="2"/>
              <a:buChar char="§"/>
            </a:pPr>
            <a:endParaRPr lang="en-US" altLang="en-US" sz="1600" b="1" dirty="0"/>
          </a:p>
        </p:txBody>
      </p:sp>
      <p:sp>
        <p:nvSpPr>
          <p:cNvPr id="2" name="Title 1"/>
          <p:cNvSpPr>
            <a:spLocks noGrp="1"/>
          </p:cNvSpPr>
          <p:nvPr>
            <p:ph type="title"/>
          </p:nvPr>
        </p:nvSpPr>
        <p:spPr/>
        <p:txBody>
          <a:bodyPr/>
          <a:lstStyle/>
          <a:p>
            <a:r>
              <a:rPr lang="en-US" dirty="0"/>
              <a:t>Summary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pPr>
                <a:spcBef>
                  <a:spcPct val="0"/>
                </a:spcBef>
                <a:buClrTx/>
                <a:buFontTx/>
                <a:buNone/>
              </a:pPr>
              <a:t>27</a:t>
            </a:fld>
            <a:endParaRPr lang="en-US" altLang="en-US" sz="1200">
              <a:solidFill>
                <a:schemeClr val="bg1"/>
              </a:solidFill>
            </a:endParaRPr>
          </a:p>
        </p:txBody>
      </p:sp>
      <p:sp>
        <p:nvSpPr>
          <p:cNvPr id="84995" name="Rectangle 2"/>
          <p:cNvSpPr>
            <a:spLocks noChangeArrowheads="1"/>
          </p:cNvSpPr>
          <p:nvPr/>
        </p:nvSpPr>
        <p:spPr bwMode="auto">
          <a:xfrm>
            <a:off x="4648200" y="359410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28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46863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EC0D652-A8FC-424A-87A4-EF988E509A82}" type="slidenum">
              <a:rPr lang="en-US" altLang="en-US" sz="1200">
                <a:solidFill>
                  <a:schemeClr val="bg1"/>
                </a:solidFill>
              </a:rPr>
              <a:pPr>
                <a:spcBef>
                  <a:spcPct val="0"/>
                </a:spcBef>
                <a:buClrTx/>
                <a:buFontTx/>
                <a:buNone/>
              </a:pPr>
              <a:t>3</a:t>
            </a:fld>
            <a:endParaRPr lang="en-US" altLang="en-US" sz="1200">
              <a:solidFill>
                <a:schemeClr val="bg1"/>
              </a:solidFill>
            </a:endParaRPr>
          </a:p>
        </p:txBody>
      </p:sp>
      <p:sp>
        <p:nvSpPr>
          <p:cNvPr id="10244"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0245"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3" name="TextBox 12"/>
          <p:cNvSpPr txBox="1"/>
          <p:nvPr/>
        </p:nvSpPr>
        <p:spPr>
          <a:xfrm>
            <a:off x="1447800" y="158985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describe the Data , Information and DBMS.</a:t>
            </a:r>
          </a:p>
        </p:txBody>
      </p:sp>
      <p:sp>
        <p:nvSpPr>
          <p:cNvPr id="2" name="Title 1"/>
          <p:cNvSpPr>
            <a:spLocks noGrp="1"/>
          </p:cNvSpPr>
          <p:nvPr>
            <p:ph type="title"/>
          </p:nvPr>
        </p:nvSpPr>
        <p:spPr>
          <a:effectLst/>
        </p:spPr>
        <p:txBody>
          <a:bodyPr/>
          <a:lstStyle/>
          <a:p>
            <a:r>
              <a:rPr lang="en-US" sz="3600" dirty="0">
                <a:solidFill>
                  <a:schemeClr val="accent6">
                    <a:lumMod val="75000"/>
                  </a:schemeClr>
                </a:solidFill>
              </a:rPr>
              <a:t>Module Objective</a:t>
            </a:r>
          </a:p>
        </p:txBody>
      </p:sp>
      <p:sp>
        <p:nvSpPr>
          <p:cNvPr id="21" name="TextBox 20"/>
          <p:cNvSpPr txBox="1"/>
          <p:nvPr/>
        </p:nvSpPr>
        <p:spPr>
          <a:xfrm>
            <a:off x="1475874" y="2431862"/>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understand Data Models , types of Data Models, advantages and disadvantages of Data Models.</a:t>
            </a:r>
          </a:p>
        </p:txBody>
      </p:sp>
      <p:sp>
        <p:nvSpPr>
          <p:cNvPr id="23" name="TextBox 22"/>
          <p:cNvSpPr txBox="1"/>
          <p:nvPr/>
        </p:nvSpPr>
        <p:spPr>
          <a:xfrm>
            <a:off x="1447800" y="335280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compare </a:t>
            </a:r>
            <a:r>
              <a:rPr lang="en-US" sz="1600" b="1" dirty="0">
                <a:latin typeface="+mn-lt"/>
              </a:rPr>
              <a:t>File System and Database Management System </a:t>
            </a:r>
            <a:endParaRPr lang="en-US" sz="1600" b="1" dirty="0">
              <a:solidFill>
                <a:srgbClr val="000000"/>
              </a:solidFill>
              <a:latin typeface="+mn-lt"/>
            </a:endParaRPr>
          </a:p>
        </p:txBody>
      </p:sp>
      <p:sp>
        <p:nvSpPr>
          <p:cNvPr id="25" name="TextBox 24"/>
          <p:cNvSpPr txBox="1"/>
          <p:nvPr/>
        </p:nvSpPr>
        <p:spPr>
          <a:xfrm>
            <a:off x="1459832" y="403860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explain Database System, Application and Server Architecture. </a:t>
            </a:r>
          </a:p>
        </p:txBody>
      </p:sp>
      <p:sp>
        <p:nvSpPr>
          <p:cNvPr id="26" name="TextBox 25"/>
          <p:cNvSpPr txBox="1"/>
          <p:nvPr/>
        </p:nvSpPr>
        <p:spPr>
          <a:xfrm>
            <a:off x="1475874" y="486477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explain the applications of Database Management Systems.</a:t>
            </a:r>
          </a:p>
        </p:txBody>
      </p:sp>
      <p:sp>
        <p:nvSpPr>
          <p:cNvPr id="27" name="TextBox 26"/>
          <p:cNvSpPr txBox="1"/>
          <p:nvPr/>
        </p:nvSpPr>
        <p:spPr>
          <a:xfrm>
            <a:off x="1447800" y="5670885"/>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understand the roles of different users in DBMS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amond(in)">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amond(in)">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amond(in)">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amond(in)">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diamond(in)">
                                      <p:cBhvr>
                                        <p:cTn id="3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4A027AEE-9833-4A29-9E2C-3ECD49AA1A43}" type="slidenum">
              <a:rPr lang="en-US" altLang="en-US" sz="1200">
                <a:solidFill>
                  <a:schemeClr val="bg1"/>
                </a:solidFill>
              </a:rPr>
              <a:pPr>
                <a:spcBef>
                  <a:spcPct val="0"/>
                </a:spcBef>
                <a:buClrTx/>
                <a:buFontTx/>
                <a:buNone/>
              </a:pPr>
              <a:t>4</a:t>
            </a:fld>
            <a:endParaRPr lang="en-US" altLang="en-US" sz="1200">
              <a:solidFill>
                <a:schemeClr val="bg1"/>
              </a:solidFill>
            </a:endParaRPr>
          </a:p>
        </p:txBody>
      </p:sp>
      <p:sp>
        <p:nvSpPr>
          <p:cNvPr id="12292"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2293"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graphicFrame>
        <p:nvGraphicFramePr>
          <p:cNvPr id="3" name="Diagram 2"/>
          <p:cNvGraphicFramePr/>
          <p:nvPr/>
        </p:nvGraphicFramePr>
        <p:xfrm>
          <a:off x="1524000" y="1227666"/>
          <a:ext cx="9144000" cy="4868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304800" y="-31555"/>
            <a:ext cx="9914188" cy="1017922"/>
          </a:xfrm>
          <a:effectLst/>
        </p:spPr>
        <p:txBody>
          <a:bodyPr/>
          <a:lstStyle/>
          <a:p>
            <a:r>
              <a:rPr lang="en-US" sz="3600" dirty="0">
                <a:solidFill>
                  <a:schemeClr val="accent6">
                    <a:lumMod val="75000"/>
                  </a:schemeClr>
                </a:solidFill>
              </a:rPr>
              <a:t>Topics Covered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E57418F4-AF19-4567-AAA9-D6BF0605072C}" type="slidenum">
              <a:rPr lang="en-US" altLang="en-US" sz="1200">
                <a:solidFill>
                  <a:schemeClr val="bg1"/>
                </a:solidFill>
              </a:rPr>
              <a:pPr>
                <a:spcBef>
                  <a:spcPct val="0"/>
                </a:spcBef>
                <a:buClrTx/>
                <a:buFontTx/>
                <a:buNone/>
              </a:pPr>
              <a:t>5</a:t>
            </a:fld>
            <a:endParaRPr lang="en-US" altLang="en-US" sz="1200">
              <a:solidFill>
                <a:schemeClr val="bg1"/>
              </a:solidFill>
            </a:endParaRPr>
          </a:p>
        </p:txBody>
      </p:sp>
      <p:sp>
        <p:nvSpPr>
          <p:cNvPr id="16388" name="Content Placeholder 2"/>
          <p:cNvSpPr>
            <a:spLocks noGrp="1"/>
          </p:cNvSpPr>
          <p:nvPr>
            <p:ph idx="1"/>
          </p:nvPr>
        </p:nvSpPr>
        <p:spPr>
          <a:xfrm>
            <a:off x="1473200" y="1282700"/>
            <a:ext cx="8915400" cy="4881563"/>
          </a:xfrm>
        </p:spPr>
        <p:txBody>
          <a:bodyPr/>
          <a:lstStyle/>
          <a:p>
            <a:pPr eaLnBrk="1" hangingPunct="1">
              <a:spcBef>
                <a:spcPts val="100"/>
              </a:spcBef>
              <a:buFont typeface="Wingdings" panose="05000000000000000000" pitchFamily="2" charset="2"/>
              <a:buChar char="§"/>
            </a:pPr>
            <a:r>
              <a:rPr lang="en-US" altLang="en-US" sz="2000" b="1" dirty="0"/>
              <a:t>Database Server Architecture</a:t>
            </a:r>
          </a:p>
          <a:p>
            <a:pPr lvl="1" eaLnBrk="1" hangingPunct="1">
              <a:spcBef>
                <a:spcPts val="100"/>
              </a:spcBef>
              <a:buFont typeface="Arial" pitchFamily="34" charset="0"/>
              <a:buChar char="•"/>
            </a:pPr>
            <a:r>
              <a:rPr lang="en-US" altLang="en-US" b="1" dirty="0"/>
              <a:t>Centralized Database Server Architecture</a:t>
            </a:r>
          </a:p>
          <a:p>
            <a:pPr lvl="1" eaLnBrk="1" hangingPunct="1">
              <a:spcBef>
                <a:spcPts val="100"/>
              </a:spcBef>
              <a:buFont typeface="Arial" pitchFamily="34" charset="0"/>
              <a:buChar char="•"/>
            </a:pPr>
            <a:r>
              <a:rPr lang="en-US" altLang="en-US" b="1" dirty="0"/>
              <a:t>Decentralized Database Server Architecture</a:t>
            </a:r>
          </a:p>
          <a:p>
            <a:pPr lvl="1" eaLnBrk="1" hangingPunct="1">
              <a:spcBef>
                <a:spcPts val="100"/>
              </a:spcBef>
              <a:buFont typeface="Arial" pitchFamily="34" charset="0"/>
              <a:buChar char="•"/>
            </a:pPr>
            <a:r>
              <a:rPr lang="en-US" altLang="en-US" b="1" dirty="0"/>
              <a:t>Distributed Database</a:t>
            </a:r>
          </a:p>
          <a:p>
            <a:pPr marL="342900" lvl="1" indent="-342900" eaLnBrk="1" hangingPunct="1">
              <a:spcBef>
                <a:spcPts val="100"/>
              </a:spcBef>
            </a:pPr>
            <a:r>
              <a:rPr lang="en-US" altLang="en-US" sz="2000" b="1" dirty="0">
                <a:ea typeface="+mn-ea"/>
                <a:cs typeface="+mn-cs"/>
              </a:rPr>
              <a:t>Applications of Database Management Systems</a:t>
            </a:r>
          </a:p>
          <a:p>
            <a:pPr marL="342900" lvl="1" indent="-342900" eaLnBrk="1" hangingPunct="1">
              <a:spcBef>
                <a:spcPts val="100"/>
              </a:spcBef>
            </a:pPr>
            <a:r>
              <a:rPr lang="en-US" altLang="en-US" sz="2000" b="1" dirty="0">
                <a:ea typeface="+mn-ea"/>
                <a:cs typeface="+mn-cs"/>
              </a:rPr>
              <a:t>Database Users</a:t>
            </a:r>
          </a:p>
          <a:p>
            <a:pPr marL="342900" lvl="1" indent="-342900" eaLnBrk="1" hangingPunct="1">
              <a:spcBef>
                <a:spcPts val="100"/>
              </a:spcBef>
            </a:pPr>
            <a:r>
              <a:rPr lang="en-US" altLang="en-US" sz="2000" b="1" dirty="0">
                <a:ea typeface="+mn-ea"/>
                <a:cs typeface="+mn-cs"/>
              </a:rPr>
              <a:t>Database Designer</a:t>
            </a:r>
          </a:p>
          <a:p>
            <a:pPr marL="342900" lvl="1" indent="-342900" eaLnBrk="1" hangingPunct="1">
              <a:spcBef>
                <a:spcPts val="100"/>
              </a:spcBef>
            </a:pPr>
            <a:r>
              <a:rPr lang="en-US" altLang="en-US" sz="2000" b="1" dirty="0">
                <a:ea typeface="+mn-ea"/>
                <a:cs typeface="+mn-cs"/>
              </a:rPr>
              <a:t>Database Administrator</a:t>
            </a:r>
          </a:p>
          <a:p>
            <a:pPr lvl="1" eaLnBrk="1" hangingPunct="1">
              <a:spcBef>
                <a:spcPts val="100"/>
              </a:spcBef>
            </a:pPr>
            <a:endParaRPr lang="en-US" altLang="en-US" sz="1000" b="1" dirty="0"/>
          </a:p>
        </p:txBody>
      </p:sp>
      <p:sp>
        <p:nvSpPr>
          <p:cNvPr id="2" name="Title 1"/>
          <p:cNvSpPr>
            <a:spLocks noGrp="1"/>
          </p:cNvSpPr>
          <p:nvPr>
            <p:ph type="title"/>
          </p:nvPr>
        </p:nvSpPr>
        <p:spPr>
          <a:effectLst/>
        </p:spPr>
        <p:txBody>
          <a:bodyPr/>
          <a:lstStyle/>
          <a:p>
            <a:r>
              <a:rPr lang="en-US" altLang="en-US" sz="3600" dirty="0">
                <a:solidFill>
                  <a:schemeClr val="accent6">
                    <a:lumMod val="75000"/>
                  </a:schemeClr>
                </a:solidFill>
              </a:rPr>
              <a:t>Session Plan - Day 4</a:t>
            </a:r>
            <a:endParaRPr lang="en-US" sz="3600" dirty="0">
              <a:solidFill>
                <a:schemeClr val="accent6">
                  <a:lumMod val="75000"/>
                </a:schemeClr>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Server Architecture</a:t>
            </a:r>
          </a:p>
        </p:txBody>
      </p:sp>
      <p:sp>
        <p:nvSpPr>
          <p:cNvPr id="3" name="Content Placeholder 2"/>
          <p:cNvSpPr>
            <a:spLocks noGrp="1"/>
          </p:cNvSpPr>
          <p:nvPr>
            <p:ph idx="1"/>
          </p:nvPr>
        </p:nvSpPr>
        <p:spPr/>
        <p:txBody>
          <a:bodyPr>
            <a:normAutofit/>
          </a:bodyPr>
          <a:lstStyle/>
          <a:p>
            <a:pPr algn="just"/>
            <a:r>
              <a:rPr lang="en-US" sz="3200" dirty="0">
                <a:solidFill>
                  <a:schemeClr val="tx1"/>
                </a:solidFill>
              </a:rPr>
              <a:t>Database server architecture defines the location where database management systems get managed by an organization. </a:t>
            </a:r>
          </a:p>
        </p:txBody>
      </p:sp>
      <p:graphicFrame>
        <p:nvGraphicFramePr>
          <p:cNvPr id="4" name="Diagram 3"/>
          <p:cNvGraphicFramePr/>
          <p:nvPr/>
        </p:nvGraphicFramePr>
        <p:xfrm>
          <a:off x="1143000" y="3005667"/>
          <a:ext cx="9779000" cy="3166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Server Architecture</a:t>
            </a:r>
          </a:p>
        </p:txBody>
      </p:sp>
      <p:pic>
        <p:nvPicPr>
          <p:cNvPr id="1026" name="Picture 2" descr="C:\Users\p\Desktop\Untitled.png"/>
          <p:cNvPicPr>
            <a:picLocks noChangeAspect="1" noChangeArrowheads="1"/>
          </p:cNvPicPr>
          <p:nvPr/>
        </p:nvPicPr>
        <p:blipFill>
          <a:blip r:embed="rId2"/>
          <a:srcRect/>
          <a:stretch>
            <a:fillRect/>
          </a:stretch>
        </p:blipFill>
        <p:spPr bwMode="auto">
          <a:xfrm>
            <a:off x="650875" y="1133475"/>
            <a:ext cx="10888663" cy="45910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Centralized Database Server Architecture</a:t>
            </a:r>
          </a:p>
        </p:txBody>
      </p:sp>
      <p:sp>
        <p:nvSpPr>
          <p:cNvPr id="3" name="Content Placeholder 2"/>
          <p:cNvSpPr>
            <a:spLocks noGrp="1"/>
          </p:cNvSpPr>
          <p:nvPr>
            <p:ph idx="1"/>
          </p:nvPr>
        </p:nvSpPr>
        <p:spPr/>
        <p:txBody>
          <a:bodyPr>
            <a:normAutofit/>
          </a:bodyPr>
          <a:lstStyle/>
          <a:p>
            <a:r>
              <a:rPr lang="en-US" sz="2800" dirty="0">
                <a:solidFill>
                  <a:schemeClr val="tx1"/>
                </a:solidFill>
              </a:rPr>
              <a:t>The database management system is placed on a single server or centralized server.</a:t>
            </a:r>
          </a:p>
          <a:p>
            <a:r>
              <a:rPr lang="en-US" sz="2800" dirty="0">
                <a:solidFill>
                  <a:schemeClr val="tx1"/>
                </a:solidFill>
              </a:rPr>
              <a:t>It is used for very small organization. </a:t>
            </a:r>
          </a:p>
          <a:p>
            <a:r>
              <a:rPr lang="en-US" sz="2800" dirty="0">
                <a:solidFill>
                  <a:schemeClr val="tx1"/>
                </a:solidFill>
              </a:rPr>
              <a:t>Need fewer resources and costs. </a:t>
            </a:r>
          </a:p>
          <a:p>
            <a:r>
              <a:rPr lang="en-US" sz="2800" dirty="0">
                <a:solidFill>
                  <a:schemeClr val="tx1"/>
                </a:solidFill>
              </a:rPr>
              <a:t>It requires regular backup.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Centralized Database Server Architecture</a:t>
            </a:r>
          </a:p>
        </p:txBody>
      </p:sp>
      <p:sp>
        <p:nvSpPr>
          <p:cNvPr id="3" name="Content Placeholder 2"/>
          <p:cNvSpPr>
            <a:spLocks noGrp="1"/>
          </p:cNvSpPr>
          <p:nvPr>
            <p:ph idx="1"/>
          </p:nvPr>
        </p:nvSpPr>
        <p:spPr>
          <a:xfrm>
            <a:off x="427276" y="1282700"/>
            <a:ext cx="11244197" cy="4881563"/>
          </a:xfrm>
        </p:spPr>
        <p:txBody>
          <a:bodyPr/>
          <a:lstStyle/>
          <a:p>
            <a:pPr algn="just"/>
            <a:r>
              <a:rPr lang="en-US" sz="2800" dirty="0">
                <a:solidFill>
                  <a:schemeClr val="tx1"/>
                </a:solidFill>
              </a:rPr>
              <a:t>All information sharing and communication is done via that central server.</a:t>
            </a:r>
            <a:endParaRPr lang="en-US"/>
          </a:p>
          <a:p>
            <a:pPr algn="just"/>
            <a:r>
              <a:rPr lang="en-US" sz="2800" dirty="0">
                <a:solidFill>
                  <a:schemeClr val="tx1"/>
                </a:solidFill>
              </a:rPr>
              <a:t> If that central server gets failed, then all the users get disconnected, and no information sharing is possible. </a:t>
            </a:r>
            <a:endParaRPr lang="en-US" sz="2800" dirty="0">
              <a:solidFill>
                <a:schemeClr val="tx1"/>
              </a:solidFill>
              <a:cs typeface="Arial"/>
            </a:endParaRPr>
          </a:p>
          <a:p>
            <a:pPr algn="just"/>
            <a:r>
              <a:rPr lang="en-US" sz="2800" dirty="0">
                <a:solidFill>
                  <a:schemeClr val="tx1"/>
                </a:solidFill>
              </a:rPr>
              <a:t>It is also called the central point of failure.</a:t>
            </a:r>
            <a:endParaRPr lang="en-US" sz="2800" dirty="0">
              <a:solidFill>
                <a:schemeClr val="tx1"/>
              </a:solidFil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48CE3B35531040B2D0558FC90F5755" ma:contentTypeVersion="5" ma:contentTypeDescription="Create a new document." ma:contentTypeScope="" ma:versionID="1d6a5c864886c6e72488e233191e43d5">
  <xsd:schema xmlns:xsd="http://www.w3.org/2001/XMLSchema" xmlns:xs="http://www.w3.org/2001/XMLSchema" xmlns:p="http://schemas.microsoft.com/office/2006/metadata/properties" xmlns:ns2="4ed0e2e2-ac3f-437f-850a-1b81a33a438a" xmlns:ns3="7f2d156a-49a8-4154-81be-7fe77221daa9" targetNamespace="http://schemas.microsoft.com/office/2006/metadata/properties" ma:root="true" ma:fieldsID="d3d0872017a0f81a8fe3c26c3c917425" ns2:_="" ns3:_="">
    <xsd:import namespace="4ed0e2e2-ac3f-437f-850a-1b81a33a438a"/>
    <xsd:import namespace="7f2d156a-49a8-4154-81be-7fe77221daa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0e2e2-ac3f-437f-850a-1b81a33a43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2d156a-49a8-4154-81be-7fe77221daa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4ed0e2e2-ac3f-437f-850a-1b81a33a438a">
      <UserInfo>
        <DisplayName>Ayush Gola</DisplayName>
        <AccountId>78</AccountId>
        <AccountType/>
      </UserInfo>
    </SharedWithUsers>
  </documentManagement>
</p:properties>
</file>

<file path=customXml/itemProps1.xml><?xml version="1.0" encoding="utf-8"?>
<ds:datastoreItem xmlns:ds="http://schemas.openxmlformats.org/officeDocument/2006/customXml" ds:itemID="{6A3F8B46-7857-4367-B599-005D3A9594FE}"/>
</file>

<file path=customXml/itemProps2.xml><?xml version="1.0" encoding="utf-8"?>
<ds:datastoreItem xmlns:ds="http://schemas.openxmlformats.org/officeDocument/2006/customXml" ds:itemID="{84C7149F-973F-468A-B0E0-56D09590F1CD}"/>
</file>

<file path=customXml/itemProps3.xml><?xml version="1.0" encoding="utf-8"?>
<ds:datastoreItem xmlns:ds="http://schemas.openxmlformats.org/officeDocument/2006/customXml" ds:itemID="{665508D6-A66F-4F2E-AD6B-E3398FC5665A}"/>
</file>

<file path=docProps/app.xml><?xml version="1.0" encoding="utf-8"?>
<Properties xmlns="http://schemas.openxmlformats.org/officeDocument/2006/extended-properties" xmlns:vt="http://schemas.openxmlformats.org/officeDocument/2006/docPropsVTypes">
  <Template/>
  <TotalTime>20984</TotalTime>
  <Words>1021</Words>
  <Application>Microsoft Office PowerPoint</Application>
  <PresentationFormat>Widescreen</PresentationFormat>
  <Paragraphs>156</Paragraphs>
  <Slides>27</Slides>
  <Notes>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Presentation</vt:lpstr>
      <vt:lpstr>Introduction to DBMS</vt:lpstr>
      <vt:lpstr>General Guideline</vt:lpstr>
      <vt:lpstr>Module Objective</vt:lpstr>
      <vt:lpstr>Topics Covered</vt:lpstr>
      <vt:lpstr>Session Plan - Day 4</vt:lpstr>
      <vt:lpstr>Database Server Architecture</vt:lpstr>
      <vt:lpstr>Database Server Architecture</vt:lpstr>
      <vt:lpstr>Centralized Database Server Architecture</vt:lpstr>
      <vt:lpstr>Centralized Database Server Architecture</vt:lpstr>
      <vt:lpstr>PowerPoint Presentation</vt:lpstr>
      <vt:lpstr>Decentralized Database Server Architecture </vt:lpstr>
      <vt:lpstr>Decentralized Database Server Architecture </vt:lpstr>
      <vt:lpstr>Distributed Database </vt:lpstr>
      <vt:lpstr>Distributed Database </vt:lpstr>
      <vt:lpstr>Applications of Database Management System</vt:lpstr>
      <vt:lpstr>Database Users</vt:lpstr>
      <vt:lpstr>Types of Database users</vt:lpstr>
      <vt:lpstr>Naive users</vt:lpstr>
      <vt:lpstr>Naive users Contd..</vt:lpstr>
      <vt:lpstr>Application programmers</vt:lpstr>
      <vt:lpstr>Sophisticated users</vt:lpstr>
      <vt:lpstr>Database Designer</vt:lpstr>
      <vt:lpstr>Database Administrator: </vt:lpstr>
      <vt:lpstr>Functions of a DBA </vt:lpstr>
      <vt:lpstr>Can you answer these questions?</vt:lpstr>
      <vt:lpstr>Summary</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Aayush Agarwal</cp:lastModifiedBy>
  <cp:revision>1206</cp:revision>
  <dcterms:created xsi:type="dcterms:W3CDTF">2004-06-12T09:53:42Z</dcterms:created>
  <dcterms:modified xsi:type="dcterms:W3CDTF">2021-09-26T15:03:10Z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0x010100CB48CE3B35531040B2D0558FC90F5755</vt:lpwstr>
  </property>
</Properties>
</file>