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1" r:id="rId17"/>
    <p:sldId id="273" r:id="rId18"/>
    <p:sldId id="268" r:id="rId19"/>
    <p:sldId id="269" r:id="rId20"/>
  </p:sldIdLst>
  <p:sldSz cx="12192000" cy="6858000"/>
  <p:notesSz cx="6858000" cy="91900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AmjIz2ZQKbVKCHGVvCLGqIN3d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69CB3C-0DC3-5695-0B9E-B69D9074EDEA}" v="4" dt="2021-09-22T08:54:09.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Agarwal IT" userId="S::aayush.agarwal@abes.ac.in::f56924e5-0e6e-4cc7-96bf-2049ac3e6552" providerId="AD" clId="Web-{6769CB3C-0DC3-5695-0B9E-B69D9074EDEA}"/>
    <pc:docChg chg="modSld">
      <pc:chgData name="Aayush Agarwal IT" userId="S::aayush.agarwal@abes.ac.in::f56924e5-0e6e-4cc7-96bf-2049ac3e6552" providerId="AD" clId="Web-{6769CB3C-0DC3-5695-0B9E-B69D9074EDEA}" dt="2021-09-22T08:54:09.455" v="2" actId="20577"/>
      <pc:docMkLst>
        <pc:docMk/>
      </pc:docMkLst>
      <pc:sldChg chg="modSp">
        <pc:chgData name="Aayush Agarwal IT" userId="S::aayush.agarwal@abes.ac.in::f56924e5-0e6e-4cc7-96bf-2049ac3e6552" providerId="AD" clId="Web-{6769CB3C-0DC3-5695-0B9E-B69D9074EDEA}" dt="2021-09-22T08:54:09.455" v="2" actId="20577"/>
        <pc:sldMkLst>
          <pc:docMk/>
          <pc:sldMk cId="0" sldId="258"/>
        </pc:sldMkLst>
        <pc:spChg chg="mod">
          <ac:chgData name="Aayush Agarwal IT" userId="S::aayush.agarwal@abes.ac.in::f56924e5-0e6e-4cc7-96bf-2049ac3e6552" providerId="AD" clId="Web-{6769CB3C-0DC3-5695-0B9E-B69D9074EDEA}" dt="2021-09-22T08:54:09.455" v="2" actId="20577"/>
          <ac:spMkLst>
            <pc:docMk/>
            <pc:sldMk cId="0" sldId="258"/>
            <ac:spMk id="1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04" name="Google Shape;104;p1: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a:t>
            </a:fld>
            <a:endParaRPr sz="1200">
              <a:solidFill>
                <a:schemeClr val="dk1"/>
              </a:solidFill>
              <a:latin typeface="Times New Roman"/>
              <a:ea typeface="Times New Roman"/>
              <a:cs typeface="Times New Roman"/>
              <a:sym typeface="Times New Roman"/>
            </a:endParaRPr>
          </a:p>
        </p:txBody>
      </p:sp>
      <p:sp>
        <p:nvSpPr>
          <p:cNvPr id="105" name="Google Shape;105;p1: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1: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a8e5a5bb4_0_1: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a8e5a5bb4_0_1: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gea8e5a5bb4_0_1:notes"/>
          <p:cNvSpPr txBox="1">
            <a:spLocks noGrp="1"/>
          </p:cNvSpPr>
          <p:nvPr>
            <p:ph type="sldNum" idx="12"/>
          </p:nvPr>
        </p:nvSpPr>
        <p:spPr>
          <a:xfrm>
            <a:off x="3886200" y="8731250"/>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txBox="1">
            <a:spLocks noGrp="1"/>
          </p:cNvSpPr>
          <p:nvPr>
            <p:ph type="body" idx="1"/>
          </p:nvPr>
        </p:nvSpPr>
        <p:spPr>
          <a:xfrm>
            <a:off x="914400" y="4365625"/>
            <a:ext cx="5029200" cy="41354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p15: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e9d6fe889_0_4: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e9d6fe889_0_4: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5" name="Google Shape;215;gee9d6fe889_0_4:notes"/>
          <p:cNvSpPr txBox="1">
            <a:spLocks noGrp="1"/>
          </p:cNvSpPr>
          <p:nvPr>
            <p:ph type="sldNum" idx="12"/>
          </p:nvPr>
        </p:nvSpPr>
        <p:spPr>
          <a:xfrm>
            <a:off x="3886200" y="8731250"/>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e9d6fe889_0_30: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e9d6fe889_0_30: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6" name="Google Shape;226;gee9d6fe889_0_30:notes"/>
          <p:cNvSpPr txBox="1">
            <a:spLocks noGrp="1"/>
          </p:cNvSpPr>
          <p:nvPr>
            <p:ph type="sldNum" idx="12"/>
          </p:nvPr>
        </p:nvSpPr>
        <p:spPr>
          <a:xfrm>
            <a:off x="3886200" y="8731250"/>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e9d6fe889_0_44: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gee9d6fe889_0_44: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914400" y="4365625"/>
            <a:ext cx="5029200" cy="41354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2: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21" name="Google Shape;121;p3: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a:t>
            </a:fld>
            <a:endParaRPr sz="1200">
              <a:solidFill>
                <a:schemeClr val="dk1"/>
              </a:solidFill>
              <a:latin typeface="Times New Roman"/>
              <a:ea typeface="Times New Roman"/>
              <a:cs typeface="Times New Roman"/>
              <a:sym typeface="Times New Roman"/>
            </a:endParaRPr>
          </a:p>
        </p:txBody>
      </p:sp>
      <p:sp>
        <p:nvSpPr>
          <p:cNvPr id="122" name="Google Shape;122;p3:notes"/>
          <p:cNvSpPr>
            <a:spLocks noGrp="1" noRot="1" noChangeAspect="1"/>
          </p:cNvSpPr>
          <p:nvPr>
            <p:ph type="sldImg" idx="2"/>
          </p:nvPr>
        </p:nvSpPr>
        <p:spPr>
          <a:xfrm>
            <a:off x="363538" y="687388"/>
            <a:ext cx="6132512" cy="34496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3: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a8e34fe29_0_6: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a8e34fe29_0_6:notes"/>
          <p:cNvSpPr txBox="1">
            <a:spLocks noGrp="1"/>
          </p:cNvSpPr>
          <p:nvPr>
            <p:ph type="body" idx="1"/>
          </p:nvPr>
        </p:nvSpPr>
        <p:spPr>
          <a:xfrm>
            <a:off x="914400" y="4365625"/>
            <a:ext cx="5029200" cy="413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gea8e34fe29_0_6:notes"/>
          <p:cNvSpPr txBox="1">
            <a:spLocks noGrp="1"/>
          </p:cNvSpPr>
          <p:nvPr>
            <p:ph type="sldNum" idx="12"/>
          </p:nvPr>
        </p:nvSpPr>
        <p:spPr>
          <a:xfrm>
            <a:off x="3886200" y="8731250"/>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914400" y="4365625"/>
            <a:ext cx="5029200" cy="41354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9: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pic>
        <p:nvPicPr>
          <p:cNvPr id="22" name="Google Shape;22;p19" descr="White Computer Wallpapers - Top Free White Computer Backgrounds -  WallpaperAccess"/>
          <p:cNvPicPr preferRelativeResize="0"/>
          <p:nvPr/>
        </p:nvPicPr>
        <p:blipFill rotWithShape="1">
          <a:blip r:embed="rId2">
            <a:alphaModFix/>
          </a:blip>
          <a:srcRect/>
          <a:stretch/>
        </p:blipFill>
        <p:spPr>
          <a:xfrm>
            <a:off x="0" y="10886"/>
            <a:ext cx="12192000" cy="6847114"/>
          </a:xfrm>
          <a:prstGeom prst="rect">
            <a:avLst/>
          </a:prstGeom>
          <a:noFill/>
          <a:ln>
            <a:noFill/>
          </a:ln>
        </p:spPr>
      </p:pic>
      <p:sp>
        <p:nvSpPr>
          <p:cNvPr id="23" name="Google Shape;23;p19"/>
          <p:cNvSpPr/>
          <p:nvPr/>
        </p:nvSpPr>
        <p:spPr>
          <a:xfrm>
            <a:off x="0" y="6527800"/>
            <a:ext cx="12192000" cy="330200"/>
          </a:xfrm>
          <a:prstGeom prst="rect">
            <a:avLst/>
          </a:prstGeom>
          <a:solidFill>
            <a:srgbClr val="262626">
              <a:alpha val="60784"/>
            </a:srgbClr>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None/>
            </a:pPr>
            <a:endParaRPr sz="1800">
              <a:solidFill>
                <a:schemeClr val="dk1"/>
              </a:solidFill>
              <a:latin typeface="Courier New"/>
              <a:ea typeface="Courier New"/>
              <a:cs typeface="Courier New"/>
              <a:sym typeface="Courier New"/>
            </a:endParaRPr>
          </a:p>
        </p:txBody>
      </p:sp>
      <p:sp>
        <p:nvSpPr>
          <p:cNvPr id="24" name="Google Shape;24;p19"/>
          <p:cNvSpPr txBox="1"/>
          <p:nvPr/>
        </p:nvSpPr>
        <p:spPr>
          <a:xfrm>
            <a:off x="-93663" y="6583363"/>
            <a:ext cx="1500188" cy="274637"/>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spAutoFit/>
          </a:bodyPr>
          <a:lstStyle/>
          <a:p>
            <a:pPr marL="0" marR="0" lvl="0" indent="0" algn="ctr" rtl="0">
              <a:spcBef>
                <a:spcPts val="0"/>
              </a:spcBef>
              <a:spcAft>
                <a:spcPts val="0"/>
              </a:spcAft>
              <a:buClr>
                <a:srgbClr val="0033CC"/>
              </a:buClr>
              <a:buSzPts val="1860"/>
              <a:buFont typeface="Noto Sans Symbols"/>
              <a:buNone/>
            </a:pPr>
            <a:r>
              <a:rPr lang="en-US" sz="1200">
                <a:solidFill>
                  <a:srgbClr val="FFFFCC"/>
                </a:solidFill>
                <a:latin typeface="Arial"/>
                <a:ea typeface="Arial"/>
                <a:cs typeface="Arial"/>
                <a:sym typeface="Arial"/>
              </a:rPr>
              <a:t>Ver. No.: 1.1</a:t>
            </a:r>
            <a:endParaRPr/>
          </a:p>
        </p:txBody>
      </p:sp>
      <p:sp>
        <p:nvSpPr>
          <p:cNvPr id="25" name="Google Shape;25;p19"/>
          <p:cNvSpPr/>
          <p:nvPr/>
        </p:nvSpPr>
        <p:spPr>
          <a:xfrm>
            <a:off x="8096250" y="6540500"/>
            <a:ext cx="3290888" cy="277813"/>
          </a:xfrm>
          <a:prstGeom prst="rect">
            <a:avLst/>
          </a:prstGeom>
          <a:noFill/>
          <a:ln>
            <a:noFill/>
          </a:ln>
          <a:effectLst>
            <a:outerShdw dist="17961" dir="2700000" algn="ctr" rotWithShape="0">
              <a:schemeClr val="dk1"/>
            </a:outerShdw>
          </a:effectLst>
        </p:spPr>
        <p:txBody>
          <a:bodyPr spcFirstLastPara="1" wrap="square" lIns="92075" tIns="46025" rIns="92075" bIns="46025" anchor="t" anchorCtr="0">
            <a:spAutoFit/>
          </a:bodyPr>
          <a:lstStyle/>
          <a:p>
            <a:pPr marL="173038" marR="0" lvl="0" indent="-173038" algn="l" rtl="0">
              <a:spcBef>
                <a:spcPts val="0"/>
              </a:spcBef>
              <a:spcAft>
                <a:spcPts val="0"/>
              </a:spcAft>
              <a:buNone/>
            </a:pPr>
            <a:r>
              <a:rPr lang="en-US" sz="1200">
                <a:solidFill>
                  <a:srgbClr val="FFFFCC"/>
                </a:solidFill>
                <a:latin typeface="Arial"/>
                <a:ea typeface="Arial"/>
                <a:cs typeface="Arial"/>
                <a:sym typeface="Arial"/>
              </a:rPr>
              <a:t>Copyright © 2021, ABES Engineering College</a:t>
            </a:r>
            <a:endParaRPr/>
          </a:p>
        </p:txBody>
      </p:sp>
      <p:sp>
        <p:nvSpPr>
          <p:cNvPr id="26" name="Google Shape;26;p19"/>
          <p:cNvSpPr txBox="1">
            <a:spLocks noGrp="1"/>
          </p:cNvSpPr>
          <p:nvPr>
            <p:ph type="title"/>
          </p:nvPr>
        </p:nvSpPr>
        <p:spPr>
          <a:xfrm>
            <a:off x="656492" y="7620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p:nvPr/>
        </p:nvSpPr>
        <p:spPr>
          <a:xfrm>
            <a:off x="304800" y="76200"/>
            <a:ext cx="8472487"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a:solidFill>
                  <a:srgbClr val="752E2E"/>
                </a:solidFill>
                <a:latin typeface="Arial"/>
                <a:ea typeface="Arial"/>
                <a:cs typeface="Arial"/>
                <a:sym typeface="Arial"/>
              </a:rPr>
              <a:t>Quality Content for Outcome based Learning </a:t>
            </a:r>
            <a:endParaRPr sz="1200" i="1">
              <a:solidFill>
                <a:srgbClr val="752E2E"/>
              </a:solidFill>
              <a:latin typeface="Arial"/>
              <a:ea typeface="Arial"/>
              <a:cs typeface="Arial"/>
              <a:sym typeface="Arial"/>
            </a:endParaRPr>
          </a:p>
        </p:txBody>
      </p:sp>
      <p:pic>
        <p:nvPicPr>
          <p:cNvPr id="28" name="Google Shape;28;p19" descr="ABES ENGINEERING COLLEGE, Ghāziābād"/>
          <p:cNvPicPr preferRelativeResize="0"/>
          <p:nvPr/>
        </p:nvPicPr>
        <p:blipFill rotWithShape="1">
          <a:blip r:embed="rId3">
            <a:alphaModFix/>
          </a:blip>
          <a:srcRect l="29861" r="30270"/>
          <a:stretch/>
        </p:blipFill>
        <p:spPr>
          <a:xfrm>
            <a:off x="11125200" y="12700"/>
            <a:ext cx="644525" cy="915988"/>
          </a:xfrm>
          <a:prstGeom prst="rect">
            <a:avLst/>
          </a:prstGeom>
          <a:noFill/>
          <a:ln>
            <a:noFill/>
          </a:ln>
        </p:spPr>
      </p:pic>
      <p:sp>
        <p:nvSpPr>
          <p:cNvPr id="29" name="Google Shape;29;p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lgn="r">
              <a:buNone/>
              <a:defRPr sz="1300">
                <a:solidFill>
                  <a:srgbClr val="000000"/>
                </a:solidFill>
              </a:defRPr>
            </a:lvl1pPr>
            <a:lvl2pPr lvl="1" algn="r">
              <a:buNone/>
              <a:defRPr sz="1300">
                <a:solidFill>
                  <a:srgbClr val="000000"/>
                </a:solidFill>
              </a:defRPr>
            </a:lvl2pPr>
            <a:lvl3pPr lvl="2" algn="r">
              <a:buNone/>
              <a:defRPr sz="1300">
                <a:solidFill>
                  <a:srgbClr val="000000"/>
                </a:solidFill>
              </a:defRPr>
            </a:lvl3pPr>
            <a:lvl4pPr lvl="3" algn="r">
              <a:buNone/>
              <a:defRPr sz="1300">
                <a:solidFill>
                  <a:srgbClr val="000000"/>
                </a:solidFill>
              </a:defRPr>
            </a:lvl4pPr>
            <a:lvl5pPr lvl="4" algn="r">
              <a:buNone/>
              <a:defRPr sz="1300">
                <a:solidFill>
                  <a:srgbClr val="000000"/>
                </a:solidFill>
              </a:defRPr>
            </a:lvl5pPr>
            <a:lvl6pPr lvl="5" algn="r">
              <a:buNone/>
              <a:defRPr sz="1300">
                <a:solidFill>
                  <a:srgbClr val="000000"/>
                </a:solidFill>
              </a:defRPr>
            </a:lvl6pPr>
            <a:lvl7pPr lvl="6" algn="r">
              <a:buNone/>
              <a:defRPr sz="1300">
                <a:solidFill>
                  <a:srgbClr val="000000"/>
                </a:solidFill>
              </a:defRPr>
            </a:lvl7pPr>
            <a:lvl8pPr lvl="7" algn="r">
              <a:buNone/>
              <a:defRPr sz="1300">
                <a:solidFill>
                  <a:srgbClr val="000000"/>
                </a:solidFill>
              </a:defRPr>
            </a:lvl8pPr>
            <a:lvl9pPr lvl="8" algn="r">
              <a:buNone/>
              <a:defRPr sz="13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8"/>
          <p:cNvSpPr txBox="1">
            <a:spLocks noGrp="1"/>
          </p:cNvSpPr>
          <p:nvPr>
            <p:ph type="title"/>
          </p:nvPr>
        </p:nvSpPr>
        <p:spPr>
          <a:xfrm>
            <a:off x="609605" y="273050"/>
            <a:ext cx="4011247" cy="1162050"/>
          </a:xfrm>
          <a:prstGeom prst="rect">
            <a:avLst/>
          </a:prstGeom>
          <a:noFill/>
          <a:ln>
            <a:noFill/>
          </a:ln>
          <a:effectLst>
            <a:outerShdw dist="35921" dir="2700000" algn="ctr" rotWithShape="0">
              <a:schemeClr val="dk1"/>
            </a:outerShdw>
          </a:effectLst>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body" idx="1"/>
          </p:nvPr>
        </p:nvSpPr>
        <p:spPr>
          <a:xfrm>
            <a:off x="4767384" y="273059"/>
            <a:ext cx="681501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6" name="Google Shape;66;p28"/>
          <p:cNvSpPr txBox="1">
            <a:spLocks noGrp="1"/>
          </p:cNvSpPr>
          <p:nvPr>
            <p:ph type="body" idx="2"/>
          </p:nvPr>
        </p:nvSpPr>
        <p:spPr>
          <a:xfrm>
            <a:off x="609605" y="1435103"/>
            <a:ext cx="4011247"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7" name="Google Shape;67;p28"/>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2389554" y="4800600"/>
            <a:ext cx="7315200" cy="566738"/>
          </a:xfrm>
          <a:prstGeom prst="rect">
            <a:avLst/>
          </a:prstGeom>
          <a:noFill/>
          <a:ln>
            <a:noFill/>
          </a:ln>
          <a:effectLst>
            <a:outerShdw dist="35921" dir="2700000" algn="ctr" rotWithShape="0">
              <a:schemeClr val="dk1"/>
            </a:outerShdw>
          </a:effectLst>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a:spLocks noGrp="1"/>
          </p:cNvSpPr>
          <p:nvPr>
            <p:ph type="pic" idx="2"/>
          </p:nvPr>
        </p:nvSpPr>
        <p:spPr>
          <a:xfrm>
            <a:off x="2389554" y="612775"/>
            <a:ext cx="7315200" cy="4114800"/>
          </a:xfrm>
          <a:prstGeom prst="rect">
            <a:avLst/>
          </a:prstGeom>
          <a:noFill/>
          <a:ln>
            <a:noFill/>
          </a:ln>
        </p:spPr>
      </p:sp>
      <p:sp>
        <p:nvSpPr>
          <p:cNvPr id="71" name="Google Shape;71;p29"/>
          <p:cNvSpPr txBox="1">
            <a:spLocks noGrp="1"/>
          </p:cNvSpPr>
          <p:nvPr>
            <p:ph type="body" idx="1"/>
          </p:nvPr>
        </p:nvSpPr>
        <p:spPr>
          <a:xfrm>
            <a:off x="2389554"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2" name="Google Shape;72;p29"/>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0"/>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0"/>
          <p:cNvSpPr txBox="1">
            <a:spLocks noGrp="1"/>
          </p:cNvSpPr>
          <p:nvPr>
            <p:ph type="body" idx="1"/>
          </p:nvPr>
        </p:nvSpPr>
        <p:spPr>
          <a:xfrm rot="5400000">
            <a:off x="3452019" y="-1762918"/>
            <a:ext cx="48815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30"/>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1"/>
          <p:cNvSpPr txBox="1">
            <a:spLocks noGrp="1"/>
          </p:cNvSpPr>
          <p:nvPr>
            <p:ph type="title"/>
          </p:nvPr>
        </p:nvSpPr>
        <p:spPr>
          <a:xfrm rot="5400000">
            <a:off x="7496965" y="2282036"/>
            <a:ext cx="5021271" cy="27432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body" idx="1"/>
          </p:nvPr>
        </p:nvSpPr>
        <p:spPr>
          <a:xfrm rot="5400000">
            <a:off x="1916785" y="-367379"/>
            <a:ext cx="5021271" cy="804203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31"/>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1"/>
        <p:cNvGrpSpPr/>
        <p:nvPr/>
      </p:nvGrpSpPr>
      <p:grpSpPr>
        <a:xfrm>
          <a:off x="0" y="0"/>
          <a:ext cx="0" cy="0"/>
          <a:chOff x="0" y="0"/>
          <a:chExt cx="0" cy="0"/>
        </a:xfrm>
      </p:grpSpPr>
      <p:sp>
        <p:nvSpPr>
          <p:cNvPr id="82" name="Google Shape;82;p32"/>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body" idx="1"/>
          </p:nvPr>
        </p:nvSpPr>
        <p:spPr>
          <a:xfrm>
            <a:off x="40640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2"/>
          <p:cNvSpPr txBox="1">
            <a:spLocks noGrp="1"/>
          </p:cNvSpPr>
          <p:nvPr>
            <p:ph type="body" idx="2"/>
          </p:nvPr>
        </p:nvSpPr>
        <p:spPr>
          <a:xfrm>
            <a:off x="598658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2"/>
          <p:cNvSpPr txBox="1">
            <a:spLocks noGrp="1"/>
          </p:cNvSpPr>
          <p:nvPr>
            <p:ph type="body" idx="3"/>
          </p:nvPr>
        </p:nvSpPr>
        <p:spPr>
          <a:xfrm>
            <a:off x="40640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32"/>
          <p:cNvSpPr txBox="1">
            <a:spLocks noGrp="1"/>
          </p:cNvSpPr>
          <p:nvPr>
            <p:ph type="body" idx="4"/>
          </p:nvPr>
        </p:nvSpPr>
        <p:spPr>
          <a:xfrm>
            <a:off x="598658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32"/>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8"/>
        <p:cNvGrpSpPr/>
        <p:nvPr/>
      </p:nvGrpSpPr>
      <p:grpSpPr>
        <a:xfrm>
          <a:off x="0" y="0"/>
          <a:ext cx="0" cy="0"/>
          <a:chOff x="0" y="0"/>
          <a:chExt cx="0" cy="0"/>
        </a:xfrm>
      </p:grpSpPr>
      <p:sp>
        <p:nvSpPr>
          <p:cNvPr id="89" name="Google Shape;89;p33"/>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3"/>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33"/>
          <p:cNvSpPr txBox="1">
            <a:spLocks noGrp="1"/>
          </p:cNvSpPr>
          <p:nvPr>
            <p:ph type="body" idx="2"/>
          </p:nvPr>
        </p:nvSpPr>
        <p:spPr>
          <a:xfrm>
            <a:off x="598658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33"/>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6" name="Google Shape;96;p34"/>
          <p:cNvSpPr txBox="1">
            <a:spLocks noGrp="1"/>
          </p:cNvSpPr>
          <p:nvPr>
            <p:ph type="body" idx="2"/>
          </p:nvPr>
        </p:nvSpPr>
        <p:spPr>
          <a:xfrm>
            <a:off x="5986584" y="1282700"/>
            <a:ext cx="5392617" cy="2363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34"/>
          <p:cNvSpPr txBox="1">
            <a:spLocks noGrp="1"/>
          </p:cNvSpPr>
          <p:nvPr>
            <p:ph type="body" idx="3"/>
          </p:nvPr>
        </p:nvSpPr>
        <p:spPr>
          <a:xfrm>
            <a:off x="5986584" y="3798897"/>
            <a:ext cx="5392617" cy="2365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8" name="Google Shape;98;p3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9"/>
        <p:cNvGrpSpPr/>
        <p:nvPr/>
      </p:nvGrpSpPr>
      <p:grpSpPr>
        <a:xfrm>
          <a:off x="0" y="0"/>
          <a:ext cx="0" cy="0"/>
          <a:chOff x="0" y="0"/>
          <a:chExt cx="0" cy="0"/>
        </a:xfrm>
      </p:grpSpPr>
      <p:sp>
        <p:nvSpPr>
          <p:cNvPr id="100" name="Google Shape;100;p35"/>
          <p:cNvSpPr txBox="1">
            <a:spLocks noGrp="1"/>
          </p:cNvSpPr>
          <p:nvPr>
            <p:ph type="title"/>
          </p:nvPr>
        </p:nvSpPr>
        <p:spPr>
          <a:xfrm>
            <a:off x="406405" y="127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5"/>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3" name="Google Shape;33;p20"/>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21"/>
          <p:cNvSpPr txBox="1">
            <a:spLocks noGrp="1"/>
          </p:cNvSpPr>
          <p:nvPr>
            <p:ph type="ctrTitle"/>
          </p:nvPr>
        </p:nvSpPr>
        <p:spPr>
          <a:xfrm>
            <a:off x="415611" y="992767"/>
            <a:ext cx="11360800" cy="2736800"/>
          </a:xfrm>
          <a:prstGeom prst="rect">
            <a:avLst/>
          </a:prstGeom>
          <a:noFill/>
          <a:ln>
            <a:noFill/>
          </a:ln>
          <a:effectLst>
            <a:outerShdw dist="35921" dir="2700000" algn="ctr" rotWithShape="0">
              <a:schemeClr val="dk1"/>
            </a:outerShdw>
          </a:effectLst>
        </p:spPr>
        <p:txBody>
          <a:bodyPr spcFirstLastPara="1" wrap="square" lIns="91425" tIns="91425" rIns="91425" bIns="91425" anchor="b" anchorCtr="0">
            <a:normAutofit/>
          </a:bodyPr>
          <a:lstStyle>
            <a:lvl1pPr lvl="0" algn="ctr">
              <a:spcBef>
                <a:spcPts val="0"/>
              </a:spcBef>
              <a:spcAft>
                <a:spcPts val="0"/>
              </a:spcAft>
              <a:buClr>
                <a:srgbClr val="262626"/>
              </a:buClr>
              <a:buSzPts val="5200"/>
              <a:buFont typeface="Arial"/>
              <a:buNone/>
              <a:defRPr sz="6933"/>
            </a:lvl1pPr>
            <a:lvl2pPr lvl="1" algn="ctr">
              <a:spcBef>
                <a:spcPts val="0"/>
              </a:spcBef>
              <a:spcAft>
                <a:spcPts val="0"/>
              </a:spcAft>
              <a:buClr>
                <a:srgbClr val="FFFFFF"/>
              </a:buClr>
              <a:buSzPts val="5200"/>
              <a:buFont typeface="Arial"/>
              <a:buNone/>
              <a:defRPr sz="6933"/>
            </a:lvl2pPr>
            <a:lvl3pPr lvl="2" algn="ctr">
              <a:spcBef>
                <a:spcPts val="0"/>
              </a:spcBef>
              <a:spcAft>
                <a:spcPts val="0"/>
              </a:spcAft>
              <a:buClr>
                <a:srgbClr val="FFFFFF"/>
              </a:buClr>
              <a:buSzPts val="5200"/>
              <a:buFont typeface="Arial"/>
              <a:buNone/>
              <a:defRPr sz="6933"/>
            </a:lvl3pPr>
            <a:lvl4pPr lvl="3" algn="ctr">
              <a:spcBef>
                <a:spcPts val="0"/>
              </a:spcBef>
              <a:spcAft>
                <a:spcPts val="0"/>
              </a:spcAft>
              <a:buClr>
                <a:srgbClr val="FFFFFF"/>
              </a:buClr>
              <a:buSzPts val="5200"/>
              <a:buFont typeface="Arial"/>
              <a:buNone/>
              <a:defRPr sz="6933"/>
            </a:lvl4pPr>
            <a:lvl5pPr lvl="4" algn="ctr">
              <a:spcBef>
                <a:spcPts val="0"/>
              </a:spcBef>
              <a:spcAft>
                <a:spcPts val="0"/>
              </a:spcAft>
              <a:buClr>
                <a:srgbClr val="FFFFFF"/>
              </a:buClr>
              <a:buSzPts val="5200"/>
              <a:buFont typeface="Arial"/>
              <a:buNone/>
              <a:defRPr sz="6933"/>
            </a:lvl5pPr>
            <a:lvl6pPr lvl="5" algn="ctr">
              <a:spcBef>
                <a:spcPts val="0"/>
              </a:spcBef>
              <a:spcAft>
                <a:spcPts val="0"/>
              </a:spcAft>
              <a:buClr>
                <a:srgbClr val="FFFFFF"/>
              </a:buClr>
              <a:buSzPts val="5200"/>
              <a:buFont typeface="Arial"/>
              <a:buNone/>
              <a:defRPr sz="6933"/>
            </a:lvl6pPr>
            <a:lvl7pPr lvl="6" algn="ctr">
              <a:spcBef>
                <a:spcPts val="0"/>
              </a:spcBef>
              <a:spcAft>
                <a:spcPts val="0"/>
              </a:spcAft>
              <a:buClr>
                <a:srgbClr val="FFFFFF"/>
              </a:buClr>
              <a:buSzPts val="5200"/>
              <a:buFont typeface="Arial"/>
              <a:buNone/>
              <a:defRPr sz="6933"/>
            </a:lvl7pPr>
            <a:lvl8pPr lvl="7" algn="ctr">
              <a:spcBef>
                <a:spcPts val="0"/>
              </a:spcBef>
              <a:spcAft>
                <a:spcPts val="0"/>
              </a:spcAft>
              <a:buClr>
                <a:srgbClr val="FFFFFF"/>
              </a:buClr>
              <a:buSzPts val="5200"/>
              <a:buFont typeface="Arial"/>
              <a:buNone/>
              <a:defRPr sz="6933"/>
            </a:lvl8pPr>
            <a:lvl9pPr lvl="8" algn="ctr">
              <a:spcBef>
                <a:spcPts val="0"/>
              </a:spcBef>
              <a:spcAft>
                <a:spcPts val="0"/>
              </a:spcAft>
              <a:buClr>
                <a:srgbClr val="FFFFFF"/>
              </a:buClr>
              <a:buSzPts val="5200"/>
              <a:buFont typeface="Arial"/>
              <a:buNone/>
              <a:defRPr sz="6933"/>
            </a:lvl9pPr>
          </a:lstStyle>
          <a:p>
            <a:endParaRPr/>
          </a:p>
        </p:txBody>
      </p:sp>
      <p:sp>
        <p:nvSpPr>
          <p:cNvPr id="36" name="Google Shape;36;p2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Font typeface="Arial"/>
              <a:buNone/>
              <a:defRPr sz="3733"/>
            </a:lvl5pPr>
            <a:lvl6pPr lvl="5" algn="ctr">
              <a:lnSpc>
                <a:spcPct val="100000"/>
              </a:lnSpc>
              <a:spcBef>
                <a:spcPts val="0"/>
              </a:spcBef>
              <a:spcAft>
                <a:spcPts val="0"/>
              </a:spcAft>
              <a:buSzPts val="2800"/>
              <a:buFont typeface="Arial"/>
              <a:buNone/>
              <a:defRPr sz="3733"/>
            </a:lvl6pPr>
            <a:lvl7pPr lvl="6" algn="ctr">
              <a:lnSpc>
                <a:spcPct val="100000"/>
              </a:lnSpc>
              <a:spcBef>
                <a:spcPts val="0"/>
              </a:spcBef>
              <a:spcAft>
                <a:spcPts val="0"/>
              </a:spcAft>
              <a:buSzPts val="2800"/>
              <a:buFont typeface="Arial"/>
              <a:buNone/>
              <a:defRPr sz="3733"/>
            </a:lvl7pPr>
            <a:lvl8pPr lvl="7" algn="ctr">
              <a:lnSpc>
                <a:spcPct val="100000"/>
              </a:lnSpc>
              <a:spcBef>
                <a:spcPts val="0"/>
              </a:spcBef>
              <a:spcAft>
                <a:spcPts val="0"/>
              </a:spcAft>
              <a:buSzPts val="2800"/>
              <a:buFont typeface="Arial"/>
              <a:buNone/>
              <a:defRPr sz="3733"/>
            </a:lvl8pPr>
            <a:lvl9pPr lvl="8" algn="ctr">
              <a:lnSpc>
                <a:spcPct val="100000"/>
              </a:lnSpc>
              <a:spcBef>
                <a:spcPts val="0"/>
              </a:spcBef>
              <a:spcAft>
                <a:spcPts val="0"/>
              </a:spcAft>
              <a:buSzPts val="2800"/>
              <a:buFont typeface="Arial"/>
              <a:buNone/>
              <a:defRPr sz="3733"/>
            </a:lvl9pPr>
          </a:lstStyle>
          <a:p>
            <a:endParaRPr/>
          </a:p>
        </p:txBody>
      </p:sp>
      <p:sp>
        <p:nvSpPr>
          <p:cNvPr id="37" name="Google Shape;37;p21"/>
          <p:cNvSpPr txBox="1">
            <a:spLocks noGrp="1"/>
          </p:cNvSpPr>
          <p:nvPr>
            <p:ph type="sldNum" idx="12"/>
          </p:nvPr>
        </p:nvSpPr>
        <p:spPr>
          <a:xfrm>
            <a:off x="11296611" y="6217623"/>
            <a:ext cx="731600" cy="524800"/>
          </a:xfrm>
          <a:prstGeom prst="rect">
            <a:avLst/>
          </a:prstGeom>
          <a:noFill/>
          <a:ln>
            <a:noFill/>
          </a:ln>
          <a:effectLst>
            <a:outerShdw dist="17961" dir="2700000" algn="ctr" rotWithShape="0">
              <a:schemeClr val="dk1"/>
            </a:outerShdw>
          </a:effectLst>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415600" y="593367"/>
            <a:ext cx="11360800" cy="763600"/>
          </a:xfrm>
          <a:prstGeom prst="rect">
            <a:avLst/>
          </a:prstGeom>
          <a:noFill/>
          <a:ln>
            <a:noFill/>
          </a:ln>
          <a:effectLst>
            <a:outerShdw dist="35921" dir="2700000" algn="ctr" rotWithShape="0">
              <a:schemeClr val="dk1"/>
            </a:outerShdw>
          </a:effectLst>
        </p:spPr>
        <p:txBody>
          <a:bodyPr spcFirstLastPara="1" wrap="square" lIns="91425" tIns="91425" rIns="91425" bIns="91425" anchor="t" anchorCtr="0">
            <a:normAutofit/>
          </a:bodyPr>
          <a:lstStyle>
            <a:lvl1pPr lvl="0" algn="l">
              <a:spcBef>
                <a:spcPts val="0"/>
              </a:spcBef>
              <a:spcAft>
                <a:spcPts val="0"/>
              </a:spcAft>
              <a:buClr>
                <a:srgbClr val="262626"/>
              </a:buClr>
              <a:buSzPts val="2800"/>
              <a:buFont typeface="Arial"/>
              <a:buNone/>
              <a:defRPr/>
            </a:lvl1pPr>
            <a:lvl2pPr lvl="1" algn="l">
              <a:spcBef>
                <a:spcPts val="0"/>
              </a:spcBef>
              <a:spcAft>
                <a:spcPts val="0"/>
              </a:spcAft>
              <a:buClr>
                <a:srgbClr val="FFFFFF"/>
              </a:buClr>
              <a:buSzPts val="2800"/>
              <a:buFont typeface="Arial"/>
              <a:buNone/>
              <a:defRPr/>
            </a:lvl2pPr>
            <a:lvl3pPr lvl="2" algn="l">
              <a:spcBef>
                <a:spcPts val="0"/>
              </a:spcBef>
              <a:spcAft>
                <a:spcPts val="0"/>
              </a:spcAft>
              <a:buClr>
                <a:srgbClr val="FFFFFF"/>
              </a:buClr>
              <a:buSzPts val="2800"/>
              <a:buFont typeface="Arial"/>
              <a:buNone/>
              <a:defRPr/>
            </a:lvl3pPr>
            <a:lvl4pPr lvl="3" algn="l">
              <a:spcBef>
                <a:spcPts val="0"/>
              </a:spcBef>
              <a:spcAft>
                <a:spcPts val="0"/>
              </a:spcAft>
              <a:buClr>
                <a:srgbClr val="FFFFFF"/>
              </a:buClr>
              <a:buSzPts val="2800"/>
              <a:buFont typeface="Arial"/>
              <a:buNone/>
              <a:defRPr/>
            </a:lvl4pPr>
            <a:lvl5pPr lvl="4" algn="l">
              <a:spcBef>
                <a:spcPts val="0"/>
              </a:spcBef>
              <a:spcAft>
                <a:spcPts val="0"/>
              </a:spcAft>
              <a:buClr>
                <a:srgbClr val="FFFFFF"/>
              </a:buClr>
              <a:buSzPts val="2800"/>
              <a:buFont typeface="Arial"/>
              <a:buNone/>
              <a:defRPr/>
            </a:lvl5pPr>
            <a:lvl6pPr lvl="5" algn="l">
              <a:spcBef>
                <a:spcPts val="0"/>
              </a:spcBef>
              <a:spcAft>
                <a:spcPts val="0"/>
              </a:spcAft>
              <a:buClr>
                <a:srgbClr val="FFFFFF"/>
              </a:buClr>
              <a:buSzPts val="2800"/>
              <a:buFont typeface="Arial"/>
              <a:buNone/>
              <a:defRPr/>
            </a:lvl6pPr>
            <a:lvl7pPr lvl="6" algn="l">
              <a:spcBef>
                <a:spcPts val="0"/>
              </a:spcBef>
              <a:spcAft>
                <a:spcPts val="0"/>
              </a:spcAft>
              <a:buClr>
                <a:srgbClr val="FFFFFF"/>
              </a:buClr>
              <a:buSzPts val="2800"/>
              <a:buFont typeface="Arial"/>
              <a:buNone/>
              <a:defRPr/>
            </a:lvl7pPr>
            <a:lvl8pPr lvl="7" algn="l">
              <a:spcBef>
                <a:spcPts val="0"/>
              </a:spcBef>
              <a:spcAft>
                <a:spcPts val="0"/>
              </a:spcAft>
              <a:buClr>
                <a:srgbClr val="FFFFFF"/>
              </a:buClr>
              <a:buSzPts val="2800"/>
              <a:buFont typeface="Arial"/>
              <a:buNone/>
              <a:defRPr/>
            </a:lvl8pPr>
            <a:lvl9pPr lvl="8" algn="l">
              <a:spcBef>
                <a:spcPts val="0"/>
              </a:spcBef>
              <a:spcAft>
                <a:spcPts val="0"/>
              </a:spcAft>
              <a:buClr>
                <a:srgbClr val="FFFFFF"/>
              </a:buClr>
              <a:buSzPts val="2800"/>
              <a:buFont typeface="Arial"/>
              <a:buNone/>
              <a:defRPr/>
            </a:lvl9pPr>
          </a:lstStyle>
          <a:p>
            <a:endParaRPr/>
          </a:p>
        </p:txBody>
      </p:sp>
      <p:sp>
        <p:nvSpPr>
          <p:cNvPr id="40" name="Google Shape;40;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Font typeface="Arial"/>
              <a:buChar char="○"/>
              <a:defRPr/>
            </a:lvl5pPr>
            <a:lvl6pPr marL="2743200" lvl="5" indent="-317500" algn="l">
              <a:spcBef>
                <a:spcPts val="0"/>
              </a:spcBef>
              <a:spcAft>
                <a:spcPts val="0"/>
              </a:spcAft>
              <a:buSzPts val="1400"/>
              <a:buFont typeface="Arial"/>
              <a:buChar char="■"/>
              <a:defRPr/>
            </a:lvl6pPr>
            <a:lvl7pPr marL="3200400" lvl="6" indent="-317500" algn="l">
              <a:spcBef>
                <a:spcPts val="0"/>
              </a:spcBef>
              <a:spcAft>
                <a:spcPts val="0"/>
              </a:spcAft>
              <a:buSzPts val="1400"/>
              <a:buFont typeface="Arial"/>
              <a:buChar char="●"/>
              <a:defRPr/>
            </a:lvl7pPr>
            <a:lvl8pPr marL="3657600" lvl="7" indent="-317500" algn="l">
              <a:spcBef>
                <a:spcPts val="0"/>
              </a:spcBef>
              <a:spcAft>
                <a:spcPts val="0"/>
              </a:spcAft>
              <a:buSzPts val="1400"/>
              <a:buFont typeface="Arial"/>
              <a:buChar char="○"/>
              <a:defRPr/>
            </a:lvl8pPr>
            <a:lvl9pPr marL="4114800" lvl="8" indent="-317500" algn="l">
              <a:spcBef>
                <a:spcPts val="0"/>
              </a:spcBef>
              <a:spcAft>
                <a:spcPts val="0"/>
              </a:spcAft>
              <a:buSzPts val="1400"/>
              <a:buFont typeface="Arial"/>
              <a:buChar char="■"/>
              <a:defRPr/>
            </a:lvl9pPr>
          </a:lstStyle>
          <a:p>
            <a:endParaRPr/>
          </a:p>
        </p:txBody>
      </p:sp>
      <p:sp>
        <p:nvSpPr>
          <p:cNvPr id="41" name="Google Shape;41;p22"/>
          <p:cNvSpPr txBox="1">
            <a:spLocks noGrp="1"/>
          </p:cNvSpPr>
          <p:nvPr>
            <p:ph type="sldNum" idx="12"/>
          </p:nvPr>
        </p:nvSpPr>
        <p:spPr>
          <a:xfrm>
            <a:off x="11296611" y="6217623"/>
            <a:ext cx="731600" cy="524800"/>
          </a:xfrm>
          <a:prstGeom prst="rect">
            <a:avLst/>
          </a:prstGeom>
          <a:noFill/>
          <a:ln>
            <a:noFill/>
          </a:ln>
          <a:effectLst>
            <a:outerShdw dist="17961" dir="2700000" algn="ctr" rotWithShape="0">
              <a:schemeClr val="dk1"/>
            </a:outerShdw>
          </a:effectLst>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12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23"/>
          <p:cNvSpPr txBox="1">
            <a:spLocks noGrp="1"/>
          </p:cNvSpPr>
          <p:nvPr>
            <p:ph type="title"/>
          </p:nvPr>
        </p:nvSpPr>
        <p:spPr>
          <a:xfrm>
            <a:off x="963247" y="4406909"/>
            <a:ext cx="10363200" cy="13620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noAutofit/>
          </a:bodyPr>
          <a:lstStyle>
            <a:lvl1pPr lvl="0" algn="l">
              <a:spcBef>
                <a:spcPts val="0"/>
              </a:spcBef>
              <a:spcAft>
                <a:spcPts val="0"/>
              </a:spcAft>
              <a:buSzPts val="1400"/>
              <a:buNone/>
              <a:defRPr sz="4000" b="1" cap="none">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body" idx="1"/>
          </p:nvPr>
        </p:nvSpPr>
        <p:spPr>
          <a:xfrm>
            <a:off x="963247"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45" name="Google Shape;45;p23"/>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body" idx="1"/>
          </p:nvPr>
        </p:nvSpPr>
        <p:spPr>
          <a:xfrm>
            <a:off x="406404" y="1282706"/>
            <a:ext cx="5392617" cy="4881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9" name="Google Shape;49;p24"/>
          <p:cNvSpPr txBox="1">
            <a:spLocks noGrp="1"/>
          </p:cNvSpPr>
          <p:nvPr>
            <p:ph type="body" idx="2"/>
          </p:nvPr>
        </p:nvSpPr>
        <p:spPr>
          <a:xfrm>
            <a:off x="5986584" y="1282706"/>
            <a:ext cx="5392617" cy="4881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50" name="Google Shape;50;p24"/>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5"/>
          <p:cNvSpPr txBox="1">
            <a:spLocks noGrp="1"/>
          </p:cNvSpPr>
          <p:nvPr>
            <p:ph type="title"/>
          </p:nvPr>
        </p:nvSpPr>
        <p:spPr>
          <a:xfrm>
            <a:off x="609600" y="274638"/>
            <a:ext cx="10972800" cy="1143000"/>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body" idx="1"/>
          </p:nvPr>
        </p:nvSpPr>
        <p:spPr>
          <a:xfrm>
            <a:off x="609600" y="1535113"/>
            <a:ext cx="5386754"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4" name="Google Shape;54;p25"/>
          <p:cNvSpPr txBox="1">
            <a:spLocks noGrp="1"/>
          </p:cNvSpPr>
          <p:nvPr>
            <p:ph type="body" idx="2"/>
          </p:nvPr>
        </p:nvSpPr>
        <p:spPr>
          <a:xfrm>
            <a:off x="609600" y="2174875"/>
            <a:ext cx="5386754"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5" name="Google Shape;55;p25"/>
          <p:cNvSpPr txBox="1">
            <a:spLocks noGrp="1"/>
          </p:cNvSpPr>
          <p:nvPr>
            <p:ph type="body" idx="3"/>
          </p:nvPr>
        </p:nvSpPr>
        <p:spPr>
          <a:xfrm>
            <a:off x="6193699" y="1535113"/>
            <a:ext cx="538870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6" name="Google Shape;56;p25"/>
          <p:cNvSpPr txBox="1">
            <a:spLocks noGrp="1"/>
          </p:cNvSpPr>
          <p:nvPr>
            <p:ph type="body" idx="4"/>
          </p:nvPr>
        </p:nvSpPr>
        <p:spPr>
          <a:xfrm>
            <a:off x="6193699" y="2174875"/>
            <a:ext cx="538870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7" name="Google Shape;57;p25"/>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7"/>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a:lnSpc>
                <a:spcPct val="100000"/>
              </a:lnSpc>
              <a:spcBef>
                <a:spcPts val="0"/>
              </a:spcBef>
              <a:spcAft>
                <a:spcPts val="0"/>
              </a:spcAft>
              <a:buNone/>
              <a:defRPr sz="1200" b="1">
                <a:solidFill>
                  <a:schemeClr val="lt1"/>
                </a:solidFill>
                <a:latin typeface="Arial"/>
                <a:ea typeface="Arial"/>
                <a:cs typeface="Arial"/>
                <a:sym typeface="Arial"/>
              </a:defRPr>
            </a:lvl1pPr>
            <a:lvl2pPr marL="0" marR="0" lvl="1" indent="0" algn="ctr">
              <a:lnSpc>
                <a:spcPct val="100000"/>
              </a:lnSpc>
              <a:spcBef>
                <a:spcPts val="0"/>
              </a:spcBef>
              <a:spcAft>
                <a:spcPts val="0"/>
              </a:spcAft>
              <a:buNone/>
              <a:defRPr sz="1200" b="1">
                <a:solidFill>
                  <a:schemeClr val="lt1"/>
                </a:solidFill>
                <a:latin typeface="Arial"/>
                <a:ea typeface="Arial"/>
                <a:cs typeface="Arial"/>
                <a:sym typeface="Arial"/>
              </a:defRPr>
            </a:lvl2pPr>
            <a:lvl3pPr marL="0" marR="0" lvl="2" indent="0" algn="ctr">
              <a:lnSpc>
                <a:spcPct val="100000"/>
              </a:lnSpc>
              <a:spcBef>
                <a:spcPts val="0"/>
              </a:spcBef>
              <a:spcAft>
                <a:spcPts val="0"/>
              </a:spcAft>
              <a:buNone/>
              <a:defRPr sz="1200" b="1">
                <a:solidFill>
                  <a:schemeClr val="lt1"/>
                </a:solidFill>
                <a:latin typeface="Arial"/>
                <a:ea typeface="Arial"/>
                <a:cs typeface="Arial"/>
                <a:sym typeface="Arial"/>
              </a:defRPr>
            </a:lvl3pPr>
            <a:lvl4pPr marL="0" marR="0" lvl="3" indent="0" algn="ctr">
              <a:lnSpc>
                <a:spcPct val="100000"/>
              </a:lnSpc>
              <a:spcBef>
                <a:spcPts val="0"/>
              </a:spcBef>
              <a:spcAft>
                <a:spcPts val="0"/>
              </a:spcAft>
              <a:buNone/>
              <a:defRPr sz="1200" b="1">
                <a:solidFill>
                  <a:schemeClr val="lt1"/>
                </a:solidFill>
                <a:latin typeface="Arial"/>
                <a:ea typeface="Arial"/>
                <a:cs typeface="Arial"/>
                <a:sym typeface="Arial"/>
              </a:defRPr>
            </a:lvl4pPr>
            <a:lvl5pPr marL="0" marR="0" lvl="4" indent="0" algn="ctr">
              <a:lnSpc>
                <a:spcPct val="100000"/>
              </a:lnSpc>
              <a:spcBef>
                <a:spcPts val="0"/>
              </a:spcBef>
              <a:spcAft>
                <a:spcPts val="0"/>
              </a:spcAft>
              <a:buNone/>
              <a:defRPr sz="1200" b="1">
                <a:solidFill>
                  <a:schemeClr val="lt1"/>
                </a:solidFill>
                <a:latin typeface="Arial"/>
                <a:ea typeface="Arial"/>
                <a:cs typeface="Arial"/>
                <a:sym typeface="Arial"/>
              </a:defRPr>
            </a:lvl5pPr>
            <a:lvl6pPr marL="0" marR="0" lvl="5" indent="0" algn="ctr">
              <a:lnSpc>
                <a:spcPct val="100000"/>
              </a:lnSpc>
              <a:spcBef>
                <a:spcPts val="0"/>
              </a:spcBef>
              <a:spcAft>
                <a:spcPts val="0"/>
              </a:spcAft>
              <a:buNone/>
              <a:defRPr sz="1200" b="1">
                <a:solidFill>
                  <a:schemeClr val="lt1"/>
                </a:solidFill>
                <a:latin typeface="Arial"/>
                <a:ea typeface="Arial"/>
                <a:cs typeface="Arial"/>
                <a:sym typeface="Arial"/>
              </a:defRPr>
            </a:lvl6pPr>
            <a:lvl7pPr marL="0" marR="0" lvl="6" indent="0" algn="ctr">
              <a:lnSpc>
                <a:spcPct val="100000"/>
              </a:lnSpc>
              <a:spcBef>
                <a:spcPts val="0"/>
              </a:spcBef>
              <a:spcAft>
                <a:spcPts val="0"/>
              </a:spcAft>
              <a:buNone/>
              <a:defRPr sz="1200" b="1">
                <a:solidFill>
                  <a:schemeClr val="lt1"/>
                </a:solidFill>
                <a:latin typeface="Arial"/>
                <a:ea typeface="Arial"/>
                <a:cs typeface="Arial"/>
                <a:sym typeface="Arial"/>
              </a:defRPr>
            </a:lvl7pPr>
            <a:lvl8pPr marL="0" marR="0" lvl="7" indent="0" algn="ctr">
              <a:lnSpc>
                <a:spcPct val="100000"/>
              </a:lnSpc>
              <a:spcBef>
                <a:spcPts val="0"/>
              </a:spcBef>
              <a:spcAft>
                <a:spcPts val="0"/>
              </a:spcAft>
              <a:buNone/>
              <a:defRPr sz="1200" b="1">
                <a:solidFill>
                  <a:schemeClr val="lt1"/>
                </a:solidFill>
                <a:latin typeface="Arial"/>
                <a:ea typeface="Arial"/>
                <a:cs typeface="Arial"/>
                <a:sym typeface="Arial"/>
              </a:defRPr>
            </a:lvl8pPr>
            <a:lvl9pPr marL="0" marR="0" lvl="8" indent="0" algn="ctr">
              <a:lnSpc>
                <a:spcPct val="100000"/>
              </a:lnSpc>
              <a:spcBef>
                <a:spcPts val="0"/>
              </a:spcBef>
              <a:spcAft>
                <a:spcPts val="0"/>
              </a:spcAft>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8" descr="White Computer Wallpapers - Top Free White Computer Backgrounds -  WallpaperAccess"/>
          <p:cNvPicPr preferRelativeResize="0"/>
          <p:nvPr/>
        </p:nvPicPr>
        <p:blipFill rotWithShape="1">
          <a:blip r:embed="rId19">
            <a:alphaModFix/>
          </a:blip>
          <a:srcRect t="79265"/>
          <a:stretch/>
        </p:blipFill>
        <p:spPr>
          <a:xfrm>
            <a:off x="-12032" y="0"/>
            <a:ext cx="12192000" cy="990600"/>
          </a:xfrm>
          <a:prstGeom prst="rect">
            <a:avLst/>
          </a:prstGeom>
          <a:noFill/>
          <a:ln>
            <a:noFill/>
          </a:ln>
        </p:spPr>
      </p:pic>
      <p:pic>
        <p:nvPicPr>
          <p:cNvPr id="11" name="Google Shape;11;p18" descr="E&amp;R-Template-inside_footer2"/>
          <p:cNvPicPr preferRelativeResize="0"/>
          <p:nvPr/>
        </p:nvPicPr>
        <p:blipFill rotWithShape="1">
          <a:blip r:embed="rId20">
            <a:alphaModFix/>
          </a:blip>
          <a:srcRect l="3703" t="30556" r="28147"/>
          <a:stretch/>
        </p:blipFill>
        <p:spPr>
          <a:xfrm>
            <a:off x="0" y="6183745"/>
            <a:ext cx="12192000" cy="750455"/>
          </a:xfrm>
          <a:prstGeom prst="rect">
            <a:avLst/>
          </a:prstGeom>
          <a:noFill/>
          <a:ln>
            <a:noFill/>
          </a:ln>
        </p:spPr>
      </p:pic>
      <p:sp>
        <p:nvSpPr>
          <p:cNvPr id="12" name="Google Shape;12;p18"/>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262626"/>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FFFF"/>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FFFF"/>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FFFF"/>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FFFF"/>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FFFF"/>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FFFF"/>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FFFF"/>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FFFF"/>
                </a:solidFill>
                <a:latin typeface="Arial"/>
                <a:ea typeface="Arial"/>
                <a:cs typeface="Arial"/>
                <a:sym typeface="Arial"/>
              </a:defRPr>
            </a:lvl9pPr>
          </a:lstStyle>
          <a:p>
            <a:endParaRPr/>
          </a:p>
        </p:txBody>
      </p:sp>
      <p:sp>
        <p:nvSpPr>
          <p:cNvPr id="13" name="Google Shape;13;p18"/>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003366"/>
              </a:buClr>
              <a:buSzPts val="2400"/>
              <a:buFont typeface="Noto Sans Symbols"/>
              <a:buChar char="⮚"/>
              <a:defRPr sz="2400" b="0" i="0" u="none" strike="noStrike" cap="none">
                <a:solidFill>
                  <a:srgbClr val="000000"/>
                </a:solidFill>
                <a:latin typeface="Arial"/>
                <a:ea typeface="Arial"/>
                <a:cs typeface="Arial"/>
                <a:sym typeface="Arial"/>
              </a:defRPr>
            </a:lvl1pPr>
            <a:lvl2pPr marL="914400" marR="0" lvl="1" indent="-342900" algn="l" rtl="0">
              <a:spcBef>
                <a:spcPts val="360"/>
              </a:spcBef>
              <a:spcAft>
                <a:spcPts val="0"/>
              </a:spcAft>
              <a:buClr>
                <a:srgbClr val="003366"/>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spcBef>
                <a:spcPts val="360"/>
              </a:spcBef>
              <a:spcAft>
                <a:spcPts val="0"/>
              </a:spcAft>
              <a:buClr>
                <a:srgbClr val="003366"/>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1pPr>
            <a:lvl2pPr marL="0" marR="0" lvl="1"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2pPr>
            <a:lvl3pPr marL="0" marR="0" lvl="2"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3pPr>
            <a:lvl4pPr marL="0" marR="0" lvl="3"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4pPr>
            <a:lvl5pPr marL="0" marR="0" lvl="4"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5pPr>
            <a:lvl6pPr marL="0" marR="0" lvl="5"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6pPr>
            <a:lvl7pPr marL="0" marR="0" lvl="6"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7pPr>
            <a:lvl8pPr marL="0" marR="0" lvl="7"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8pPr>
            <a:lvl9pPr marL="0" marR="0" lvl="8" indent="0" algn="ctr" rtl="0">
              <a:lnSpc>
                <a:spcPct val="100000"/>
              </a:lnSpc>
              <a:spcBef>
                <a:spcPts val="0"/>
              </a:spcBef>
              <a:spcAft>
                <a:spcPts val="0"/>
              </a:spcAft>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15" name="Google Shape;15;p18"/>
          <p:cNvGrpSpPr/>
          <p:nvPr/>
        </p:nvGrpSpPr>
        <p:grpSpPr>
          <a:xfrm>
            <a:off x="5730875" y="6453188"/>
            <a:ext cx="434975" cy="381000"/>
            <a:chOff x="4181" y="4125"/>
            <a:chExt cx="183" cy="192"/>
          </a:xfrm>
        </p:grpSpPr>
        <p:sp>
          <p:nvSpPr>
            <p:cNvPr id="16" name="Google Shape;16;p18"/>
            <p:cNvSpPr/>
            <p:nvPr/>
          </p:nvSpPr>
          <p:spPr>
            <a:xfrm>
              <a:off x="4181" y="4125"/>
              <a:ext cx="183" cy="192"/>
            </a:xfrm>
            <a:custGeom>
              <a:avLst/>
              <a:gdLst/>
              <a:ahLst/>
              <a:cxnLst/>
              <a:rect l="l" t="t" r="r" b="b"/>
              <a:pathLst>
                <a:path w="364" h="578" extrusionOk="0">
                  <a:moveTo>
                    <a:pt x="364" y="424"/>
                  </a:moveTo>
                  <a:lnTo>
                    <a:pt x="364" y="0"/>
                  </a:lnTo>
                  <a:lnTo>
                    <a:pt x="0" y="0"/>
                  </a:lnTo>
                  <a:lnTo>
                    <a:pt x="0" y="578"/>
                  </a:lnTo>
                  <a:lnTo>
                    <a:pt x="232" y="578"/>
                  </a:lnTo>
                  <a:lnTo>
                    <a:pt x="364" y="424"/>
                  </a:lnTo>
                  <a:close/>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sp>
          <p:nvSpPr>
            <p:cNvPr id="17" name="Google Shape;17;p18"/>
            <p:cNvSpPr/>
            <p:nvPr/>
          </p:nvSpPr>
          <p:spPr>
            <a:xfrm>
              <a:off x="4297" y="4266"/>
              <a:ext cx="55" cy="42"/>
            </a:xfrm>
            <a:custGeom>
              <a:avLst/>
              <a:gdLst/>
              <a:ahLst/>
              <a:cxnLst/>
              <a:rect l="l" t="t" r="r" b="b"/>
              <a:pathLst>
                <a:path w="109" h="127" extrusionOk="0">
                  <a:moveTo>
                    <a:pt x="0" y="127"/>
                  </a:moveTo>
                  <a:lnTo>
                    <a:pt x="0" y="0"/>
                  </a:lnTo>
                  <a:lnTo>
                    <a:pt x="109" y="0"/>
                  </a:lnTo>
                  <a:lnTo>
                    <a:pt x="0" y="12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sp>
          <p:nvSpPr>
            <p:cNvPr id="18" name="Google Shape;18;p18"/>
            <p:cNvSpPr/>
            <p:nvPr/>
          </p:nvSpPr>
          <p:spPr>
            <a:xfrm>
              <a:off x="4297" y="4266"/>
              <a:ext cx="55" cy="42"/>
            </a:xfrm>
            <a:custGeom>
              <a:avLst/>
              <a:gdLst/>
              <a:ahLst/>
              <a:cxnLst/>
              <a:rect l="l" t="t" r="r" b="b"/>
              <a:pathLst>
                <a:path w="109" h="127" extrusionOk="0">
                  <a:moveTo>
                    <a:pt x="0" y="127"/>
                  </a:moveTo>
                  <a:lnTo>
                    <a:pt x="0" y="0"/>
                  </a:lnTo>
                  <a:lnTo>
                    <a:pt x="109" y="0"/>
                  </a:lnTo>
                  <a:lnTo>
                    <a:pt x="0" y="127"/>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grpSp>
      <p:sp>
        <p:nvSpPr>
          <p:cNvPr id="19" name="Google Shape;19;p18"/>
          <p:cNvSpPr/>
          <p:nvPr/>
        </p:nvSpPr>
        <p:spPr>
          <a:xfrm>
            <a:off x="0" y="6570663"/>
            <a:ext cx="3781425" cy="261937"/>
          </a:xfrm>
          <a:prstGeom prst="rect">
            <a:avLst/>
          </a:prstGeom>
          <a:noFill/>
          <a:ln>
            <a:noFill/>
          </a:ln>
        </p:spPr>
        <p:txBody>
          <a:bodyPr spcFirstLastPara="1" wrap="square" lIns="92075" tIns="46025" rIns="92075" bIns="46025" anchor="t" anchorCtr="0">
            <a:spAutoFit/>
          </a:bodyPr>
          <a:lstStyle/>
          <a:p>
            <a:pPr marL="173038" marR="0" lvl="0" indent="-173038" algn="l" rtl="0">
              <a:spcBef>
                <a:spcPts val="0"/>
              </a:spcBef>
              <a:spcAft>
                <a:spcPts val="0"/>
              </a:spcAft>
              <a:buNone/>
            </a:pPr>
            <a:r>
              <a:rPr lang="en-US" sz="1100" b="0" u="none">
                <a:solidFill>
                  <a:srgbClr val="FFFFCC"/>
                </a:solidFill>
                <a:latin typeface="Arial"/>
                <a:ea typeface="Arial"/>
                <a:cs typeface="Arial"/>
                <a:sym typeface="Arial"/>
              </a:rPr>
              <a:t>Copyright © 2021, ABES Engineering College</a:t>
            </a:r>
            <a:endParaRPr/>
          </a:p>
        </p:txBody>
      </p:sp>
      <p:pic>
        <p:nvPicPr>
          <p:cNvPr id="20" name="Google Shape;20;p18" descr="ABES ENGINEERING COLLEGE, Ghāziābād"/>
          <p:cNvPicPr preferRelativeResize="0"/>
          <p:nvPr/>
        </p:nvPicPr>
        <p:blipFill rotWithShape="1">
          <a:blip r:embed="rId21">
            <a:alphaModFix/>
          </a:blip>
          <a:srcRect l="29861" r="30270"/>
          <a:stretch/>
        </p:blipFill>
        <p:spPr>
          <a:xfrm>
            <a:off x="11125200" y="12700"/>
            <a:ext cx="644525" cy="9159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idx="4294967295"/>
          </p:nvPr>
        </p:nvSpPr>
        <p:spPr>
          <a:xfrm>
            <a:off x="1524000" y="1143000"/>
            <a:ext cx="8420100" cy="2438400"/>
          </a:xfrm>
          <a:prstGeom prst="rect">
            <a:avLst/>
          </a:prstGeom>
          <a:solidFill>
            <a:schemeClr val="lt1"/>
          </a:solidFill>
          <a:ln w="25400" cap="flat" cmpd="sng">
            <a:solidFill>
              <a:schemeClr val="accent4"/>
            </a:solidFill>
            <a:prstDash val="solid"/>
            <a:round/>
            <a:headEnd type="none" w="sm" len="sm"/>
            <a:tailEnd type="none" w="sm" len="sm"/>
          </a:ln>
          <a:effectLst>
            <a:outerShdw dist="35921" dir="2700000" algn="ctr" rotWithShape="0">
              <a:schemeClr val="dk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Introduction to DBMS</a:t>
            </a:r>
            <a:endParaRPr/>
          </a:p>
        </p:txBody>
      </p:sp>
      <p:sp>
        <p:nvSpPr>
          <p:cNvPr id="109" name="Google Shape;109;p1"/>
          <p:cNvSpPr/>
          <p:nvPr/>
        </p:nvSpPr>
        <p:spPr>
          <a:xfrm>
            <a:off x="1600200" y="1930400"/>
            <a:ext cx="6934200" cy="5715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2400"/>
              <a:buFont typeface="Noto Sans Symbols"/>
              <a:buNone/>
            </a:pPr>
            <a:endParaRPr sz="2400" b="1">
              <a:solidFill>
                <a:srgbClr val="FFCC66"/>
              </a:solidFill>
              <a:latin typeface="Arial"/>
              <a:ea typeface="Arial"/>
              <a:cs typeface="Arial"/>
              <a:sym typeface="Arial"/>
            </a:endParaRPr>
          </a:p>
        </p:txBody>
      </p:sp>
      <p:sp>
        <p:nvSpPr>
          <p:cNvPr id="110" name="Google Shape;110;p1"/>
          <p:cNvSpPr/>
          <p:nvPr/>
        </p:nvSpPr>
        <p:spPr>
          <a:xfrm>
            <a:off x="1658352" y="2784976"/>
            <a:ext cx="6817895" cy="51334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2800"/>
              <a:buFont typeface="Noto Sans Symbols"/>
              <a:buNone/>
            </a:pPr>
            <a:r>
              <a:rPr lang="en-US" sz="2800" b="1">
                <a:solidFill>
                  <a:srgbClr val="CC3300"/>
                </a:solidFill>
                <a:latin typeface="Arial"/>
                <a:ea typeface="Arial"/>
                <a:cs typeface="Arial"/>
                <a:sym typeface="Arial"/>
              </a:rPr>
              <a:t>Day 3</a:t>
            </a:r>
            <a:endParaRPr/>
          </a:p>
        </p:txBody>
      </p:sp>
      <p:sp>
        <p:nvSpPr>
          <p:cNvPr id="111" name="Google Shape;111;p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ea8e5a5bb4_0_1"/>
          <p:cNvSpPr txBox="1">
            <a:spLocks noGrp="1"/>
          </p:cNvSpPr>
          <p:nvPr>
            <p:ph type="title"/>
          </p:nvPr>
        </p:nvSpPr>
        <p:spPr>
          <a:xfrm>
            <a:off x="433137" y="-32084"/>
            <a:ext cx="99141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endParaRPr sz="2800">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3800">
                <a:solidFill>
                  <a:srgbClr val="21218A"/>
                </a:solidFill>
                <a:latin typeface="Times New Roman"/>
                <a:ea typeface="Times New Roman"/>
                <a:cs typeface="Times New Roman"/>
                <a:sym typeface="Times New Roman"/>
              </a:rPr>
              <a:t>Single-tier Architecture</a:t>
            </a:r>
            <a:endParaRPr sz="4200">
              <a:solidFill>
                <a:srgbClr val="21218A"/>
              </a:solidFill>
            </a:endParaRPr>
          </a:p>
          <a:p>
            <a:pPr marL="0" lvl="0" indent="0" algn="l" rtl="0">
              <a:spcBef>
                <a:spcPts val="0"/>
              </a:spcBef>
              <a:spcAft>
                <a:spcPts val="0"/>
              </a:spcAft>
              <a:buNone/>
            </a:pPr>
            <a:endParaRPr/>
          </a:p>
        </p:txBody>
      </p:sp>
      <p:sp>
        <p:nvSpPr>
          <p:cNvPr id="198" name="Google Shape;198;gea8e5a5bb4_0_1"/>
          <p:cNvSpPr txBox="1">
            <a:spLocks noGrp="1"/>
          </p:cNvSpPr>
          <p:nvPr>
            <p:ph type="body" idx="1"/>
          </p:nvPr>
        </p:nvSpPr>
        <p:spPr>
          <a:xfrm>
            <a:off x="406400" y="1282700"/>
            <a:ext cx="10972800" cy="4881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gea8e5a5bb4_0_1"/>
          <p:cNvSpPr txBox="1">
            <a:spLocks noGrp="1"/>
          </p:cNvSpPr>
          <p:nvPr>
            <p:ph type="sldNum" idx="12"/>
          </p:nvPr>
        </p:nvSpPr>
        <p:spPr>
          <a:xfrm>
            <a:off x="5438775" y="6477000"/>
            <a:ext cx="1032000" cy="4761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200" name="Google Shape;200;gea8e5a5bb4_0_1"/>
          <p:cNvSpPr txBox="1"/>
          <p:nvPr/>
        </p:nvSpPr>
        <p:spPr>
          <a:xfrm>
            <a:off x="7676625" y="1791850"/>
            <a:ext cx="4139400" cy="3564000"/>
          </a:xfrm>
          <a:prstGeom prst="rect">
            <a:avLst/>
          </a:prstGeom>
          <a:noFill/>
          <a:ln>
            <a:noFill/>
          </a:ln>
        </p:spPr>
        <p:txBody>
          <a:bodyPr spcFirstLastPara="1" wrap="square" lIns="91425" tIns="91425" rIns="91425" bIns="91425" anchor="t" anchorCtr="0">
            <a:spAutoFit/>
          </a:bodyPr>
          <a:lstStyle/>
          <a:p>
            <a:pPr marL="342900" lvl="0" indent="-360045" algn="l" rtl="0">
              <a:spcBef>
                <a:spcPts val="0"/>
              </a:spcBef>
              <a:spcAft>
                <a:spcPts val="0"/>
              </a:spcAft>
              <a:buClr>
                <a:srgbClr val="003366"/>
              </a:buClr>
              <a:buSzPts val="2400"/>
              <a:buFont typeface="Times New Roman"/>
              <a:buChar char="•"/>
            </a:pPr>
            <a:r>
              <a:rPr lang="en-US" sz="2400">
                <a:solidFill>
                  <a:schemeClr val="dk1"/>
                </a:solidFill>
                <a:latin typeface="Times New Roman"/>
                <a:ea typeface="Times New Roman"/>
                <a:cs typeface="Times New Roman"/>
                <a:sym typeface="Times New Roman"/>
              </a:rPr>
              <a:t>It is a centralized implementation of the database application. </a:t>
            </a:r>
            <a:endParaRPr sz="2400">
              <a:solidFill>
                <a:schemeClr val="dk1"/>
              </a:solidFill>
              <a:latin typeface="Times New Roman"/>
              <a:ea typeface="Times New Roman"/>
              <a:cs typeface="Times New Roman"/>
              <a:sym typeface="Times New Roman"/>
            </a:endParaRPr>
          </a:p>
          <a:p>
            <a:pPr marL="342900" lvl="0" indent="-360045" algn="l" rtl="0">
              <a:spcBef>
                <a:spcPts val="426"/>
              </a:spcBef>
              <a:spcAft>
                <a:spcPts val="0"/>
              </a:spcAft>
              <a:buClr>
                <a:srgbClr val="003366"/>
              </a:buClr>
              <a:buSzPts val="2400"/>
              <a:buFont typeface="Times New Roman"/>
              <a:buChar char="•"/>
            </a:pPr>
            <a:r>
              <a:rPr lang="en-US" sz="2400">
                <a:solidFill>
                  <a:schemeClr val="dk1"/>
                </a:solidFill>
                <a:latin typeface="Times New Roman"/>
                <a:ea typeface="Times New Roman"/>
                <a:cs typeface="Times New Roman"/>
                <a:sym typeface="Times New Roman"/>
              </a:rPr>
              <a:t>It is used for the development of the local application, where programmers can directly communicate with the database.</a:t>
            </a:r>
            <a:endParaRPr sz="2400">
              <a:latin typeface="Times New Roman"/>
              <a:ea typeface="Times New Roman"/>
              <a:cs typeface="Times New Roman"/>
              <a:sym typeface="Times New Roman"/>
            </a:endParaRPr>
          </a:p>
        </p:txBody>
      </p:sp>
      <p:pic>
        <p:nvPicPr>
          <p:cNvPr id="201" name="Google Shape;201;gea8e5a5bb4_0_1"/>
          <p:cNvPicPr preferRelativeResize="0"/>
          <p:nvPr/>
        </p:nvPicPr>
        <p:blipFill rotWithShape="1">
          <a:blip r:embed="rId3">
            <a:alphaModFix/>
          </a:blip>
          <a:srcRect r="1536"/>
          <a:stretch/>
        </p:blipFill>
        <p:spPr>
          <a:xfrm>
            <a:off x="300050" y="1449350"/>
            <a:ext cx="7075150" cy="4561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p>
            <a:pPr marL="0" lvl="0" indent="0" algn="l" rtl="0">
              <a:spcBef>
                <a:spcPts val="0"/>
              </a:spcBef>
              <a:spcAft>
                <a:spcPts val="0"/>
              </a:spcAft>
              <a:buNone/>
            </a:pPr>
            <a:r>
              <a:rPr lang="en-US" sz="3800">
                <a:solidFill>
                  <a:srgbClr val="21218A"/>
                </a:solidFill>
                <a:latin typeface="Times New Roman"/>
                <a:ea typeface="Times New Roman"/>
                <a:cs typeface="Times New Roman"/>
                <a:sym typeface="Times New Roman"/>
              </a:rPr>
              <a:t>Two-tier Architecture</a:t>
            </a:r>
            <a:endParaRPr sz="4200">
              <a:solidFill>
                <a:srgbClr val="21218A"/>
              </a:solidFill>
            </a:endParaRPr>
          </a:p>
        </p:txBody>
      </p:sp>
      <p:pic>
        <p:nvPicPr>
          <p:cNvPr id="207" name="Google Shape;207;p15"/>
          <p:cNvPicPr preferRelativeResize="0"/>
          <p:nvPr/>
        </p:nvPicPr>
        <p:blipFill>
          <a:blip r:embed="rId3">
            <a:alphaModFix/>
          </a:blip>
          <a:stretch>
            <a:fillRect/>
          </a:stretch>
        </p:blipFill>
        <p:spPr>
          <a:xfrm>
            <a:off x="648725" y="1312900"/>
            <a:ext cx="5807675" cy="5112625"/>
          </a:xfrm>
          <a:prstGeom prst="rect">
            <a:avLst/>
          </a:prstGeom>
          <a:noFill/>
          <a:ln>
            <a:noFill/>
          </a:ln>
        </p:spPr>
      </p:pic>
      <p:sp>
        <p:nvSpPr>
          <p:cNvPr id="208" name="Google Shape;208;p15"/>
          <p:cNvSpPr txBox="1"/>
          <p:nvPr/>
        </p:nvSpPr>
        <p:spPr>
          <a:xfrm>
            <a:off x="6904350" y="1498250"/>
            <a:ext cx="463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9" name="Google Shape;209;p15"/>
          <p:cNvSpPr txBox="1"/>
          <p:nvPr/>
        </p:nvSpPr>
        <p:spPr>
          <a:xfrm>
            <a:off x="6811650" y="1498250"/>
            <a:ext cx="492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0" name="Google Shape;210;p15"/>
          <p:cNvSpPr txBox="1"/>
          <p:nvPr/>
        </p:nvSpPr>
        <p:spPr>
          <a:xfrm>
            <a:off x="6471850" y="1421025"/>
            <a:ext cx="5174400" cy="5520600"/>
          </a:xfrm>
          <a:prstGeom prst="rect">
            <a:avLst/>
          </a:prstGeom>
          <a:noFill/>
          <a:ln>
            <a:noFill/>
          </a:ln>
        </p:spPr>
        <p:txBody>
          <a:bodyPr spcFirstLastPara="1" wrap="square" lIns="91425" tIns="91425" rIns="91425" bIns="91425" anchor="t" anchorCtr="0">
            <a:spAutoFit/>
          </a:bodyPr>
          <a:lstStyle/>
          <a:p>
            <a:pPr marL="342900" lvl="0" indent="-360045" algn="l" rtl="0">
              <a:spcBef>
                <a:spcPts val="0"/>
              </a:spcBef>
              <a:spcAft>
                <a:spcPts val="0"/>
              </a:spcAft>
              <a:buClr>
                <a:srgbClr val="003366"/>
              </a:buClr>
              <a:buSzPts val="2400"/>
              <a:buFont typeface="Arial"/>
              <a:buChar char="•"/>
            </a:pPr>
            <a:r>
              <a:rPr lang="en-US" sz="2400">
                <a:solidFill>
                  <a:schemeClr val="dk1"/>
                </a:solidFill>
                <a:latin typeface="Times New Roman"/>
                <a:ea typeface="Times New Roman"/>
                <a:cs typeface="Times New Roman"/>
                <a:sym typeface="Times New Roman"/>
              </a:rPr>
              <a:t>In a two-tier architecture, the application resides at the client machine, where it invokes database system (DBMS) functionality, over the network, at the server machine through query language statements. </a:t>
            </a:r>
            <a:endParaRPr sz="2400">
              <a:solidFill>
                <a:schemeClr val="dk1"/>
              </a:solidFill>
              <a:latin typeface="Times New Roman"/>
              <a:ea typeface="Times New Roman"/>
              <a:cs typeface="Times New Roman"/>
              <a:sym typeface="Times New Roman"/>
            </a:endParaRPr>
          </a:p>
          <a:p>
            <a:pPr marL="34290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342900" lvl="0" indent="-381000" algn="l" rtl="0">
              <a:spcBef>
                <a:spcPts val="426"/>
              </a:spcBef>
              <a:spcAft>
                <a:spcPts val="0"/>
              </a:spcAft>
              <a:buClr>
                <a:srgbClr val="003366"/>
              </a:buClr>
              <a:buSzPts val="2400"/>
              <a:buFont typeface="Arial"/>
              <a:buChar char="•"/>
            </a:pPr>
            <a:r>
              <a:rPr lang="en-US" sz="2400">
                <a:solidFill>
                  <a:schemeClr val="dk1"/>
                </a:solidFill>
                <a:latin typeface="Times New Roman"/>
                <a:ea typeface="Times New Roman"/>
                <a:cs typeface="Times New Roman"/>
                <a:sym typeface="Times New Roman"/>
              </a:rPr>
              <a:t>Application program interface standards like ODBC and JDBC are used for interaction between the client and the server. </a:t>
            </a:r>
            <a:endParaRPr sz="2400">
              <a:solidFill>
                <a:schemeClr val="dk1"/>
              </a:solidFill>
            </a:endParaRPr>
          </a:p>
          <a:p>
            <a:pPr marL="0" lvl="0" indent="0" algn="l" rtl="0">
              <a:spcBef>
                <a:spcPts val="426"/>
              </a:spcBef>
              <a:spcAft>
                <a:spcPts val="0"/>
              </a:spcAft>
              <a:buNone/>
            </a:pPr>
            <a:r>
              <a:rPr lang="en-US" sz="2400">
                <a:solidFill>
                  <a:schemeClr val="dk1"/>
                </a:solidFill>
                <a:latin typeface="Times New Roman"/>
                <a:ea typeface="Times New Roman"/>
                <a:cs typeface="Times New Roman"/>
                <a:sym typeface="Times New Roman"/>
              </a:rPr>
              <a:t>     Example – desktop applications,</a:t>
            </a:r>
            <a:endParaRPr sz="2400">
              <a:solidFill>
                <a:schemeClr val="dk1"/>
              </a:solidFill>
              <a:latin typeface="Times New Roman"/>
              <a:ea typeface="Times New Roman"/>
              <a:cs typeface="Times New Roman"/>
              <a:sym typeface="Times New Roman"/>
            </a:endParaRPr>
          </a:p>
          <a:p>
            <a:pPr marL="0" lvl="0" indent="0" algn="l" rtl="0">
              <a:spcBef>
                <a:spcPts val="426"/>
              </a:spcBef>
              <a:spcAft>
                <a:spcPts val="0"/>
              </a:spcAft>
              <a:buClr>
                <a:schemeClr val="dk1"/>
              </a:buClr>
              <a:buSzPts val="2130"/>
              <a:buFont typeface="Arial"/>
              <a:buNone/>
            </a:pPr>
            <a:r>
              <a:rPr lang="en-US" sz="2400">
                <a:solidFill>
                  <a:schemeClr val="dk1"/>
                </a:solidFill>
                <a:latin typeface="Times New Roman"/>
                <a:ea typeface="Times New Roman"/>
                <a:cs typeface="Times New Roman"/>
                <a:sym typeface="Times New Roman"/>
              </a:rPr>
              <a:t>     games,music players, etc.</a:t>
            </a:r>
            <a:endParaRPr sz="2400">
              <a:solidFill>
                <a:schemeClr val="dk1"/>
              </a:solidFill>
            </a:endParaRPr>
          </a:p>
          <a:p>
            <a:pPr marL="0" lvl="0" indent="0" algn="l" rtl="0">
              <a:spcBef>
                <a:spcPts val="0"/>
              </a:spcBef>
              <a:spcAft>
                <a:spcPts val="0"/>
              </a:spcAft>
              <a:buNone/>
            </a:pPr>
            <a:endParaRPr sz="2400"/>
          </a:p>
        </p:txBody>
      </p:sp>
      <p:sp>
        <p:nvSpPr>
          <p:cNvPr id="211" name="Google Shape;211;p15"/>
          <p:cNvSpPr txBox="1">
            <a:spLocks noGrp="1"/>
          </p:cNvSpPr>
          <p:nvPr>
            <p:ph type="sldNum" idx="12"/>
          </p:nvPr>
        </p:nvSpPr>
        <p:spPr>
          <a:xfrm>
            <a:off x="5438775" y="6477000"/>
            <a:ext cx="1032000" cy="4761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ee9d6fe889_0_4"/>
          <p:cNvSpPr txBox="1">
            <a:spLocks noGrp="1"/>
          </p:cNvSpPr>
          <p:nvPr>
            <p:ph type="title"/>
          </p:nvPr>
        </p:nvSpPr>
        <p:spPr>
          <a:xfrm>
            <a:off x="433137" y="-32084"/>
            <a:ext cx="99141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z="3800">
                <a:solidFill>
                  <a:srgbClr val="21218A"/>
                </a:solidFill>
                <a:latin typeface="Times New Roman"/>
                <a:ea typeface="Times New Roman"/>
                <a:cs typeface="Times New Roman"/>
                <a:sym typeface="Times New Roman"/>
              </a:rPr>
              <a:t>Three-tier Architecture</a:t>
            </a:r>
            <a:endParaRPr sz="4200">
              <a:solidFill>
                <a:srgbClr val="21218A"/>
              </a:solidFill>
            </a:endParaRPr>
          </a:p>
        </p:txBody>
      </p:sp>
      <p:sp>
        <p:nvSpPr>
          <p:cNvPr id="218" name="Google Shape;218;gee9d6fe889_0_4"/>
          <p:cNvSpPr txBox="1">
            <a:spLocks noGrp="1"/>
          </p:cNvSpPr>
          <p:nvPr>
            <p:ph type="body" idx="1"/>
          </p:nvPr>
        </p:nvSpPr>
        <p:spPr>
          <a:xfrm>
            <a:off x="406400" y="1282700"/>
            <a:ext cx="10972800" cy="4881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gee9d6fe889_0_4"/>
          <p:cNvSpPr txBox="1">
            <a:spLocks noGrp="1"/>
          </p:cNvSpPr>
          <p:nvPr>
            <p:ph type="sldNum" idx="12"/>
          </p:nvPr>
        </p:nvSpPr>
        <p:spPr>
          <a:xfrm>
            <a:off x="5438775" y="6477000"/>
            <a:ext cx="1032000" cy="4761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pic>
        <p:nvPicPr>
          <p:cNvPr id="220" name="Google Shape;220;gee9d6fe889_0_4"/>
          <p:cNvPicPr preferRelativeResize="0"/>
          <p:nvPr/>
        </p:nvPicPr>
        <p:blipFill>
          <a:blip r:embed="rId3">
            <a:alphaModFix/>
          </a:blip>
          <a:stretch>
            <a:fillRect/>
          </a:stretch>
        </p:blipFill>
        <p:spPr>
          <a:xfrm>
            <a:off x="231700" y="1142325"/>
            <a:ext cx="7089675" cy="5164688"/>
          </a:xfrm>
          <a:prstGeom prst="rect">
            <a:avLst/>
          </a:prstGeom>
          <a:noFill/>
          <a:ln>
            <a:noFill/>
          </a:ln>
        </p:spPr>
      </p:pic>
      <p:sp>
        <p:nvSpPr>
          <p:cNvPr id="221" name="Google Shape;221;gee9d6fe889_0_4"/>
          <p:cNvSpPr txBox="1"/>
          <p:nvPr/>
        </p:nvSpPr>
        <p:spPr>
          <a:xfrm>
            <a:off x="10240600" y="1482800"/>
            <a:ext cx="78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2" name="Google Shape;222;gee9d6fe889_0_4"/>
          <p:cNvSpPr txBox="1"/>
          <p:nvPr/>
        </p:nvSpPr>
        <p:spPr>
          <a:xfrm>
            <a:off x="7197800" y="1405575"/>
            <a:ext cx="4633800" cy="57489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rgbClr val="003366"/>
              </a:buClr>
              <a:buSzPts val="2130"/>
              <a:buFont typeface="Arial"/>
              <a:buChar char="•"/>
            </a:pPr>
            <a:r>
              <a:rPr lang="en-US" sz="2130">
                <a:solidFill>
                  <a:schemeClr val="dk1"/>
                </a:solidFill>
                <a:latin typeface="Times New Roman"/>
                <a:ea typeface="Times New Roman"/>
                <a:cs typeface="Times New Roman"/>
                <a:sym typeface="Times New Roman"/>
              </a:rPr>
              <a:t>I</a:t>
            </a:r>
            <a:r>
              <a:rPr lang="en-US" sz="2400">
                <a:solidFill>
                  <a:schemeClr val="dk1"/>
                </a:solidFill>
                <a:latin typeface="Times New Roman"/>
                <a:ea typeface="Times New Roman"/>
                <a:cs typeface="Times New Roman"/>
                <a:sym typeface="Times New Roman"/>
              </a:rPr>
              <a:t>n a three-tier architecture, the client machine acts as front end and does not contain any direct database calls. </a:t>
            </a:r>
            <a:endParaRPr sz="2400">
              <a:solidFill>
                <a:schemeClr val="dk1"/>
              </a:solidFill>
              <a:latin typeface="Times New Roman"/>
              <a:ea typeface="Times New Roman"/>
              <a:cs typeface="Times New Roman"/>
              <a:sym typeface="Times New Roman"/>
            </a:endParaRPr>
          </a:p>
          <a:p>
            <a:pPr marL="342900" lvl="0" indent="-381000" algn="l" rtl="0">
              <a:spcBef>
                <a:spcPts val="426"/>
              </a:spcBef>
              <a:spcAft>
                <a:spcPts val="0"/>
              </a:spcAft>
              <a:buClr>
                <a:srgbClr val="003366"/>
              </a:buClr>
              <a:buSzPts val="2400"/>
              <a:buFont typeface="Arial"/>
              <a:buChar char="•"/>
            </a:pPr>
            <a:r>
              <a:rPr lang="en-US" sz="2400">
                <a:solidFill>
                  <a:schemeClr val="dk1"/>
                </a:solidFill>
                <a:latin typeface="Times New Roman"/>
                <a:ea typeface="Times New Roman"/>
                <a:cs typeface="Times New Roman"/>
                <a:sym typeface="Times New Roman"/>
              </a:rPr>
              <a:t>The application server, in turn, communicates with a database system (DBMS) to access data.</a:t>
            </a:r>
            <a:endParaRPr sz="2400">
              <a:solidFill>
                <a:schemeClr val="dk1"/>
              </a:solidFill>
            </a:endParaRPr>
          </a:p>
          <a:p>
            <a:pPr marL="342900" lvl="0" indent="-381000" algn="l" rtl="0">
              <a:spcBef>
                <a:spcPts val="426"/>
              </a:spcBef>
              <a:spcAft>
                <a:spcPts val="0"/>
              </a:spcAft>
              <a:buClr>
                <a:srgbClr val="003366"/>
              </a:buClr>
              <a:buSzPts val="2400"/>
              <a:buFont typeface="Arial"/>
              <a:buChar char="•"/>
            </a:pPr>
            <a:r>
              <a:rPr lang="en-US" sz="2400">
                <a:solidFill>
                  <a:schemeClr val="dk1"/>
                </a:solidFill>
                <a:latin typeface="Times New Roman"/>
                <a:ea typeface="Times New Roman"/>
                <a:cs typeface="Times New Roman"/>
                <a:sym typeface="Times New Roman"/>
              </a:rPr>
              <a:t>Three-tier applications are more appropriate for large applications and for applications that run on World Wide Web.</a:t>
            </a:r>
            <a:endParaRPr sz="2400">
              <a:solidFill>
                <a:schemeClr val="dk1"/>
              </a:solidFill>
            </a:endParaRPr>
          </a:p>
          <a:p>
            <a:pPr marL="342900" lvl="0" indent="-207645" algn="l" rtl="0">
              <a:spcBef>
                <a:spcPts val="426"/>
              </a:spcBef>
              <a:spcAft>
                <a:spcPts val="0"/>
              </a:spcAft>
              <a:buNone/>
            </a:pPr>
            <a:endParaRPr sz="2400">
              <a:solidFill>
                <a:schemeClr val="dk1"/>
              </a:solidFill>
              <a:latin typeface="Times New Roman"/>
              <a:ea typeface="Times New Roman"/>
              <a:cs typeface="Times New Roman"/>
              <a:sym typeface="Times New Roman"/>
            </a:endParaRPr>
          </a:p>
          <a:p>
            <a:pPr marL="342900" lvl="0" indent="0" algn="l" rtl="0">
              <a:spcBef>
                <a:spcPts val="426"/>
              </a:spcBef>
              <a:spcAft>
                <a:spcPts val="0"/>
              </a:spcAft>
              <a:buNone/>
            </a:pPr>
            <a:endParaRPr sz="2400">
              <a:solidFill>
                <a:schemeClr val="dk1"/>
              </a:solidFill>
            </a:endParaRPr>
          </a:p>
          <a:p>
            <a:pPr marL="342900" lvl="0" indent="0" algn="l" rtl="0">
              <a:spcBef>
                <a:spcPts val="0"/>
              </a:spcBef>
              <a:spcAft>
                <a:spcPts val="0"/>
              </a:spcAft>
              <a:buNone/>
            </a:pPr>
            <a:endParaRPr sz="213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gtEl>
                                        <p:attrNameLst>
                                          <p:attrName>style.visibility</p:attrName>
                                        </p:attrNameLst>
                                      </p:cBhvr>
                                      <p:to>
                                        <p:strVal val="visible"/>
                                      </p:to>
                                    </p:set>
                                    <p:animEffect transition="in" filter="fade">
                                      <p:cBhvr>
                                        <p:cTn id="12"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CB5E-D130-4220-ADE2-6D1AA6EFE7CB}"/>
              </a:ext>
            </a:extLst>
          </p:cNvPr>
          <p:cNvSpPr>
            <a:spLocks noGrp="1"/>
          </p:cNvSpPr>
          <p:nvPr>
            <p:ph type="title"/>
          </p:nvPr>
        </p:nvSpPr>
        <p:spPr/>
        <p:txBody>
          <a:bodyPr/>
          <a:lstStyle/>
          <a:p>
            <a:r>
              <a:rPr lang="en-US">
                <a:solidFill>
                  <a:schemeClr val="accent6">
                    <a:lumMod val="75000"/>
                  </a:schemeClr>
                </a:solidFill>
              </a:rPr>
              <a:t>MCQ’s</a:t>
            </a:r>
            <a:endParaRPr lang="en-IN">
              <a:solidFill>
                <a:schemeClr val="accent6">
                  <a:lumMod val="75000"/>
                </a:schemeClr>
              </a:solidFill>
            </a:endParaRPr>
          </a:p>
        </p:txBody>
      </p:sp>
      <p:sp>
        <p:nvSpPr>
          <p:cNvPr id="3" name="Text Placeholder 2">
            <a:extLst>
              <a:ext uri="{FF2B5EF4-FFF2-40B4-BE49-F238E27FC236}">
                <a16:creationId xmlns:a16="http://schemas.microsoft.com/office/drawing/2014/main" id="{AE9F93D2-8FD1-4444-8B32-DF0C38EC20C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9B4ED8E-C60B-43EE-9A6F-5950F0BD89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graphicFrame>
        <p:nvGraphicFramePr>
          <p:cNvPr id="5" name="Table 4">
            <a:extLst>
              <a:ext uri="{FF2B5EF4-FFF2-40B4-BE49-F238E27FC236}">
                <a16:creationId xmlns:a16="http://schemas.microsoft.com/office/drawing/2014/main" id="{0F46614F-5948-4122-885C-23D6FE844EB7}"/>
              </a:ext>
            </a:extLst>
          </p:cNvPr>
          <p:cNvGraphicFramePr>
            <a:graphicFrameLocks noGrp="1"/>
          </p:cNvGraphicFramePr>
          <p:nvPr>
            <p:extLst>
              <p:ext uri="{D42A27DB-BD31-4B8C-83A1-F6EECF244321}">
                <p14:modId xmlns:p14="http://schemas.microsoft.com/office/powerpoint/2010/main" val="1876581091"/>
              </p:ext>
            </p:extLst>
          </p:nvPr>
        </p:nvGraphicFramePr>
        <p:xfrm>
          <a:off x="1250303" y="1282700"/>
          <a:ext cx="8817428" cy="4584899"/>
        </p:xfrm>
        <a:graphic>
          <a:graphicData uri="http://schemas.openxmlformats.org/drawingml/2006/table">
            <a:tbl>
              <a:tblPr>
                <a:tableStyleId>{5C22544A-7EE6-4342-B048-85BDC9FD1C3A}</a:tableStyleId>
              </a:tblPr>
              <a:tblGrid>
                <a:gridCol w="1525907">
                  <a:extLst>
                    <a:ext uri="{9D8B030D-6E8A-4147-A177-3AD203B41FA5}">
                      <a16:colId xmlns:a16="http://schemas.microsoft.com/office/drawing/2014/main" val="3656038571"/>
                    </a:ext>
                  </a:extLst>
                </a:gridCol>
                <a:gridCol w="7291521">
                  <a:extLst>
                    <a:ext uri="{9D8B030D-6E8A-4147-A177-3AD203B41FA5}">
                      <a16:colId xmlns:a16="http://schemas.microsoft.com/office/drawing/2014/main" val="3748874452"/>
                    </a:ext>
                  </a:extLst>
                </a:gridCol>
              </a:tblGrid>
              <a:tr h="695445">
                <a:tc>
                  <a:txBody>
                    <a:bodyPr/>
                    <a:lstStyle/>
                    <a:p>
                      <a:pPr indent="342900">
                        <a:lnSpc>
                          <a:spcPct val="115000"/>
                        </a:lnSpc>
                        <a:spcAft>
                          <a:spcPts val="100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rPr>
                        <a:t>Identify the correct statement.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499287223"/>
                  </a:ext>
                </a:extLst>
              </a:tr>
              <a:tr h="662418">
                <a:tc>
                  <a:txBody>
                    <a:bodyPr/>
                    <a:lstStyle/>
                    <a:p>
                      <a:pPr indent="342900">
                        <a:lnSpc>
                          <a:spcPct val="115000"/>
                        </a:lnSpc>
                        <a:spcAft>
                          <a:spcPts val="1000"/>
                        </a:spcAft>
                      </a:pPr>
                      <a:r>
                        <a:rPr lang="en-US" sz="1400">
                          <a:effectLst/>
                        </a:rPr>
                        <a:t>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rPr>
                        <a:t>Logical level Abstraction: hide details of data types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541302476"/>
                  </a:ext>
                </a:extLst>
              </a:tr>
              <a:tr h="697775">
                <a:tc>
                  <a:txBody>
                    <a:bodyPr/>
                    <a:lstStyle/>
                    <a:p>
                      <a:pPr indent="342900">
                        <a:lnSpc>
                          <a:spcPct val="115000"/>
                        </a:lnSpc>
                        <a:spcAft>
                          <a:spcPts val="1000"/>
                        </a:spcAft>
                      </a:pPr>
                      <a:r>
                        <a:rPr lang="en-US" sz="1400">
                          <a:effectLst/>
                        </a:rPr>
                        <a:t>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rPr>
                        <a:t>Logical level Abstraction: describes how schema is stored in a data base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258890444"/>
                  </a:ext>
                </a:extLst>
              </a:tr>
              <a:tr h="705140">
                <a:tc>
                  <a:txBody>
                    <a:bodyPr/>
                    <a:lstStyle/>
                    <a:p>
                      <a:pPr indent="342900">
                        <a:lnSpc>
                          <a:spcPct val="115000"/>
                        </a:lnSpc>
                        <a:spcAft>
                          <a:spcPts val="1000"/>
                        </a:spcAft>
                      </a:pPr>
                      <a:r>
                        <a:rPr lang="en-US" sz="1400">
                          <a:effectLst/>
                        </a:rPr>
                        <a: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a:lnSpc>
                          <a:spcPct val="115000"/>
                        </a:lnSpc>
                        <a:spcAft>
                          <a:spcPts val="1000"/>
                        </a:spcAft>
                      </a:pPr>
                      <a:r>
                        <a:rPr lang="en-US" sz="1400">
                          <a:effectLst/>
                        </a:rPr>
                        <a:t>        Logical level Abstraction: describes how a record is stored.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783734495"/>
                  </a:ext>
                </a:extLst>
              </a:tr>
              <a:tr h="631159">
                <a:tc>
                  <a:txBody>
                    <a:bodyPr/>
                    <a:lstStyle/>
                    <a:p>
                      <a:pPr indent="342900">
                        <a:lnSpc>
                          <a:spcPct val="115000"/>
                        </a:lnSpc>
                        <a:spcAft>
                          <a:spcPts val="1000"/>
                        </a:spcAft>
                      </a:pPr>
                      <a:r>
                        <a:rPr lang="en-US" sz="1400">
                          <a:effectLst/>
                        </a:rPr>
                        <a:t>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rPr>
                        <a:t>Logical level Abstraction: describes accessibility of the database by an individual user.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161263577"/>
                  </a:ext>
                </a:extLst>
              </a:tr>
              <a:tr h="715135">
                <a:tc>
                  <a:txBody>
                    <a:bodyPr/>
                    <a:lstStyle/>
                    <a:p>
                      <a:pPr indent="342900">
                        <a:lnSpc>
                          <a:spcPct val="115000"/>
                        </a:lnSpc>
                        <a:spcAft>
                          <a:spcPts val="1000"/>
                        </a:spcAft>
                      </a:pPr>
                      <a:r>
                        <a:rPr lang="en-US" sz="1400">
                          <a:effectLst/>
                        </a:rPr>
                        <a:t>Explanation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rPr>
                        <a:t>Logical level Abstraction: describes how schema is stored in a data base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01814868"/>
                  </a:ext>
                </a:extLst>
              </a:tr>
              <a:tr h="477827">
                <a:tc>
                  <a:txBody>
                    <a:bodyPr/>
                    <a:lstStyle/>
                    <a:p>
                      <a:pPr indent="342900">
                        <a:lnSpc>
                          <a:spcPct val="115000"/>
                        </a:lnSpc>
                        <a:spcAft>
                          <a:spcPts val="1000"/>
                        </a:spcAft>
                      </a:pPr>
                      <a:r>
                        <a:rPr lang="en-US" sz="1400">
                          <a:effectLst/>
                        </a:rPr>
                        <a:t>Exam Type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a:lnSpc>
                          <a:spcPct val="115000"/>
                        </a:lnSpc>
                        <a:spcAft>
                          <a:spcPts val="1000"/>
                        </a:spcAft>
                      </a:pPr>
                      <a:r>
                        <a:rPr lang="en-US" sz="1400">
                          <a:effectLst/>
                        </a:rPr>
                        <a:t>Self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048471007"/>
                  </a:ext>
                </a:extLst>
              </a:tr>
            </a:tbl>
          </a:graphicData>
        </a:graphic>
      </p:graphicFrame>
    </p:spTree>
    <p:extLst>
      <p:ext uri="{BB962C8B-B14F-4D97-AF65-F5344CB8AC3E}">
        <p14:creationId xmlns:p14="http://schemas.microsoft.com/office/powerpoint/2010/main" val="224363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CB5E-D130-4220-ADE2-6D1AA6EFE7CB}"/>
              </a:ext>
            </a:extLst>
          </p:cNvPr>
          <p:cNvSpPr>
            <a:spLocks noGrp="1"/>
          </p:cNvSpPr>
          <p:nvPr>
            <p:ph type="title"/>
          </p:nvPr>
        </p:nvSpPr>
        <p:spPr/>
        <p:txBody>
          <a:bodyPr/>
          <a:lstStyle/>
          <a:p>
            <a:r>
              <a:rPr lang="en-US">
                <a:solidFill>
                  <a:schemeClr val="accent6">
                    <a:lumMod val="75000"/>
                  </a:schemeClr>
                </a:solidFill>
              </a:rPr>
              <a:t>MCQ’s</a:t>
            </a:r>
            <a:endParaRPr lang="en-IN">
              <a:solidFill>
                <a:schemeClr val="accent6">
                  <a:lumMod val="75000"/>
                </a:schemeClr>
              </a:solidFill>
            </a:endParaRPr>
          </a:p>
        </p:txBody>
      </p:sp>
      <p:sp>
        <p:nvSpPr>
          <p:cNvPr id="3" name="Text Placeholder 2">
            <a:extLst>
              <a:ext uri="{FF2B5EF4-FFF2-40B4-BE49-F238E27FC236}">
                <a16:creationId xmlns:a16="http://schemas.microsoft.com/office/drawing/2014/main" id="{AE9F93D2-8FD1-4444-8B32-DF0C38EC20C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9B4ED8E-C60B-43EE-9A6F-5950F0BD89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graphicFrame>
        <p:nvGraphicFramePr>
          <p:cNvPr id="5" name="Table 4">
            <a:extLst>
              <a:ext uri="{FF2B5EF4-FFF2-40B4-BE49-F238E27FC236}">
                <a16:creationId xmlns:a16="http://schemas.microsoft.com/office/drawing/2014/main" id="{0F46614F-5948-4122-885C-23D6FE844EB7}"/>
              </a:ext>
            </a:extLst>
          </p:cNvPr>
          <p:cNvGraphicFramePr>
            <a:graphicFrameLocks noGrp="1"/>
          </p:cNvGraphicFramePr>
          <p:nvPr>
            <p:extLst>
              <p:ext uri="{D42A27DB-BD31-4B8C-83A1-F6EECF244321}">
                <p14:modId xmlns:p14="http://schemas.microsoft.com/office/powerpoint/2010/main" val="3999584872"/>
              </p:ext>
            </p:extLst>
          </p:nvPr>
        </p:nvGraphicFramePr>
        <p:xfrm>
          <a:off x="1250303" y="1282700"/>
          <a:ext cx="9022106" cy="5115980"/>
        </p:xfrm>
        <a:graphic>
          <a:graphicData uri="http://schemas.openxmlformats.org/drawingml/2006/table">
            <a:tbl>
              <a:tblPr>
                <a:tableStyleId>{5C22544A-7EE6-4342-B048-85BDC9FD1C3A}</a:tableStyleId>
              </a:tblPr>
              <a:tblGrid>
                <a:gridCol w="1561328">
                  <a:extLst>
                    <a:ext uri="{9D8B030D-6E8A-4147-A177-3AD203B41FA5}">
                      <a16:colId xmlns:a16="http://schemas.microsoft.com/office/drawing/2014/main" val="3656038571"/>
                    </a:ext>
                  </a:extLst>
                </a:gridCol>
                <a:gridCol w="7460778">
                  <a:extLst>
                    <a:ext uri="{9D8B030D-6E8A-4147-A177-3AD203B41FA5}">
                      <a16:colId xmlns:a16="http://schemas.microsoft.com/office/drawing/2014/main" val="3748874452"/>
                    </a:ext>
                  </a:extLst>
                </a:gridCol>
              </a:tblGrid>
              <a:tr h="695445">
                <a:tc>
                  <a:txBody>
                    <a:bodyPr/>
                    <a:lstStyle/>
                    <a:p>
                      <a:pPr indent="342900">
                        <a:lnSpc>
                          <a:spcPct val="115000"/>
                        </a:lnSpc>
                        <a:spcAft>
                          <a:spcPts val="100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rPr>
                        <a:t>Identify the correct statement.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499287223"/>
                  </a:ext>
                </a:extLst>
              </a:tr>
              <a:tr h="662418">
                <a:tc>
                  <a:txBody>
                    <a:bodyPr/>
                    <a:lstStyle/>
                    <a:p>
                      <a:pPr indent="342900">
                        <a:lnSpc>
                          <a:spcPct val="115000"/>
                        </a:lnSpc>
                        <a:spcAft>
                          <a:spcPts val="1000"/>
                        </a:spcAft>
                      </a:pPr>
                      <a:r>
                        <a:rPr lang="en-US" sz="1400">
                          <a:effectLst/>
                        </a:rPr>
                        <a:t>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b="0" i="0" u="none" strike="noStrike" cap="none">
                          <a:solidFill>
                            <a:schemeClr val="dk1"/>
                          </a:solidFill>
                          <a:effectLst/>
                          <a:latin typeface="+mn-lt"/>
                          <a:ea typeface="+mn-ea"/>
                          <a:cs typeface="+mn-cs"/>
                          <a:sym typeface="Arial"/>
                        </a:rPr>
                        <a:t>Physical Data Independence is defined as the ability to make changes in the physical </a:t>
                      </a:r>
                    </a:p>
                    <a:p>
                      <a:pPr indent="342900">
                        <a:lnSpc>
                          <a:spcPct val="115000"/>
                        </a:lnSpc>
                        <a:spcAft>
                          <a:spcPts val="1000"/>
                        </a:spcAft>
                      </a:pPr>
                      <a:r>
                        <a:rPr lang="en-US" sz="1400" b="0" i="0" u="none" strike="noStrike" cap="none">
                          <a:solidFill>
                            <a:schemeClr val="dk1"/>
                          </a:solidFill>
                          <a:effectLst/>
                          <a:latin typeface="+mn-lt"/>
                          <a:ea typeface="+mn-ea"/>
                          <a:cs typeface="+mn-cs"/>
                          <a:sym typeface="Arial"/>
                        </a:rPr>
                        <a:t>level without affecting the higher-level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541302476"/>
                  </a:ext>
                </a:extLst>
              </a:tr>
              <a:tr h="697775">
                <a:tc>
                  <a:txBody>
                    <a:bodyPr/>
                    <a:lstStyle/>
                    <a:p>
                      <a:pPr indent="342900">
                        <a:lnSpc>
                          <a:spcPct val="115000"/>
                        </a:lnSpc>
                        <a:spcAft>
                          <a:spcPts val="1000"/>
                        </a:spcAft>
                      </a:pPr>
                      <a:r>
                        <a:rPr lang="en-US" sz="1400">
                          <a:effectLst/>
                        </a:rPr>
                        <a:t>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b="0" i="0" u="none" strike="noStrike" cap="none">
                          <a:solidFill>
                            <a:schemeClr val="dk1"/>
                          </a:solidFill>
                          <a:effectLst/>
                          <a:latin typeface="+mn-lt"/>
                          <a:ea typeface="+mn-ea"/>
                          <a:cs typeface="+mn-cs"/>
                          <a:sym typeface="Arial"/>
                        </a:rPr>
                        <a:t>Physical Data Independence is defined as the ability to make changes in Logical level</a:t>
                      </a:r>
                    </a:p>
                    <a:p>
                      <a:pPr indent="342900">
                        <a:lnSpc>
                          <a:spcPct val="115000"/>
                        </a:lnSpc>
                        <a:spcAft>
                          <a:spcPts val="1000"/>
                        </a:spcAft>
                      </a:pPr>
                      <a:r>
                        <a:rPr lang="en-US" sz="1400" b="0" i="0" u="none" strike="noStrike" cap="none">
                          <a:solidFill>
                            <a:schemeClr val="dk1"/>
                          </a:solidFill>
                          <a:effectLst/>
                          <a:latin typeface="+mn-lt"/>
                          <a:ea typeface="+mn-ea"/>
                          <a:cs typeface="+mn-cs"/>
                          <a:sym typeface="Arial"/>
                        </a:rPr>
                        <a:t>without affecting the highest level. </a:t>
                      </a:r>
                    </a:p>
                  </a:txBody>
                  <a:tcPr marL="63500" marR="63500" marT="0" marB="0"/>
                </a:tc>
                <a:extLst>
                  <a:ext uri="{0D108BD9-81ED-4DB2-BD59-A6C34878D82A}">
                    <a16:rowId xmlns:a16="http://schemas.microsoft.com/office/drawing/2014/main" val="3258890444"/>
                  </a:ext>
                </a:extLst>
              </a:tr>
              <a:tr h="705140">
                <a:tc>
                  <a:txBody>
                    <a:bodyPr/>
                    <a:lstStyle/>
                    <a:p>
                      <a:pPr indent="342900">
                        <a:lnSpc>
                          <a:spcPct val="115000"/>
                        </a:lnSpc>
                        <a:spcAft>
                          <a:spcPts val="1000"/>
                        </a:spcAft>
                      </a:pPr>
                      <a:r>
                        <a:rPr lang="en-US" sz="1400">
                          <a:effectLst/>
                        </a:rPr>
                        <a: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rPr>
                        <a:t> </a:t>
                      </a:r>
                      <a:r>
                        <a:rPr lang="en-US" sz="1400" b="0" i="0" u="none" strike="noStrike" cap="none">
                          <a:solidFill>
                            <a:schemeClr val="dk1"/>
                          </a:solidFill>
                          <a:effectLst/>
                          <a:latin typeface="+mn-lt"/>
                          <a:ea typeface="+mn-ea"/>
                          <a:cs typeface="+mn-cs"/>
                          <a:sym typeface="Arial"/>
                        </a:rPr>
                        <a:t>Logical Data Independence defined as the ability to make changes in the physical </a:t>
                      </a:r>
                    </a:p>
                    <a:p>
                      <a:pPr indent="342900">
                        <a:lnSpc>
                          <a:spcPct val="115000"/>
                        </a:lnSpc>
                        <a:spcAft>
                          <a:spcPts val="1000"/>
                        </a:spcAft>
                      </a:pPr>
                      <a:r>
                        <a:rPr lang="en-US" sz="1400" b="0" i="0" u="none" strike="noStrike" cap="none">
                          <a:solidFill>
                            <a:schemeClr val="dk1"/>
                          </a:solidFill>
                          <a:effectLst/>
                          <a:latin typeface="+mn-lt"/>
                          <a:ea typeface="+mn-ea"/>
                          <a:cs typeface="+mn-cs"/>
                          <a:sym typeface="Arial"/>
                        </a:rPr>
                        <a:t>level without affecting the higher-level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783734495"/>
                  </a:ext>
                </a:extLst>
              </a:tr>
              <a:tr h="631159">
                <a:tc>
                  <a:txBody>
                    <a:bodyPr/>
                    <a:lstStyle/>
                    <a:p>
                      <a:pPr indent="342900">
                        <a:lnSpc>
                          <a:spcPct val="115000"/>
                        </a:lnSpc>
                        <a:spcAft>
                          <a:spcPts val="1000"/>
                        </a:spcAft>
                      </a:pPr>
                      <a:r>
                        <a:rPr lang="en-US" sz="1400">
                          <a:effectLst/>
                        </a:rPr>
                        <a:t>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All of these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161263577"/>
                  </a:ext>
                </a:extLst>
              </a:tr>
              <a:tr h="715135">
                <a:tc>
                  <a:txBody>
                    <a:bodyPr/>
                    <a:lstStyle/>
                    <a:p>
                      <a:pPr indent="342900">
                        <a:lnSpc>
                          <a:spcPct val="115000"/>
                        </a:lnSpc>
                        <a:spcAft>
                          <a:spcPts val="1000"/>
                        </a:spcAft>
                      </a:pPr>
                      <a:r>
                        <a:rPr lang="en-US" sz="1400">
                          <a:effectLst/>
                        </a:rPr>
                        <a:t>Explanation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indent="342900">
                        <a:lnSpc>
                          <a:spcPct val="115000"/>
                        </a:lnSpc>
                        <a:spcAft>
                          <a:spcPts val="1000"/>
                        </a:spcAft>
                      </a:pPr>
                      <a:r>
                        <a:rPr lang="en-US" sz="1400" b="0" i="0" u="none" strike="noStrike" cap="none">
                          <a:solidFill>
                            <a:schemeClr val="dk1"/>
                          </a:solidFill>
                          <a:effectLst/>
                          <a:latin typeface="+mn-lt"/>
                          <a:ea typeface="+mn-ea"/>
                          <a:cs typeface="+mn-cs"/>
                          <a:sym typeface="Arial"/>
                        </a:rPr>
                        <a:t>Physical Data Independence is defined as the ability to make changes in the physical </a:t>
                      </a:r>
                    </a:p>
                    <a:p>
                      <a:pPr indent="342900">
                        <a:lnSpc>
                          <a:spcPct val="115000"/>
                        </a:lnSpc>
                        <a:spcAft>
                          <a:spcPts val="1000"/>
                        </a:spcAft>
                      </a:pPr>
                      <a:r>
                        <a:rPr lang="en-US" sz="1400" b="0" i="0" u="none" strike="noStrike" cap="none">
                          <a:solidFill>
                            <a:schemeClr val="dk1"/>
                          </a:solidFill>
                          <a:effectLst/>
                          <a:latin typeface="+mn-lt"/>
                          <a:ea typeface="+mn-ea"/>
                          <a:cs typeface="+mn-cs"/>
                          <a:sym typeface="Arial"/>
                        </a:rPr>
                        <a:t>level without affecting the higher-level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indent="342900">
                        <a:lnSpc>
                          <a:spcPct val="115000"/>
                        </a:lnSpc>
                        <a:spcAft>
                          <a:spcPts val="1000"/>
                        </a:spcAft>
                      </a:pP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01814868"/>
                  </a:ext>
                </a:extLst>
              </a:tr>
              <a:tr h="477827">
                <a:tc>
                  <a:txBody>
                    <a:bodyPr/>
                    <a:lstStyle/>
                    <a:p>
                      <a:pPr indent="342900">
                        <a:lnSpc>
                          <a:spcPct val="115000"/>
                        </a:lnSpc>
                        <a:spcAft>
                          <a:spcPts val="1000"/>
                        </a:spcAft>
                      </a:pPr>
                      <a:r>
                        <a:rPr lang="en-US" sz="1400">
                          <a:effectLst/>
                        </a:rPr>
                        <a:t>Exam Type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tc>
                  <a:txBody>
                    <a:bodyPr/>
                    <a:lstStyle/>
                    <a:p>
                      <a:pPr>
                        <a:lnSpc>
                          <a:spcPct val="115000"/>
                        </a:lnSpc>
                        <a:spcAft>
                          <a:spcPts val="1000"/>
                        </a:spcAft>
                      </a:pPr>
                      <a:r>
                        <a:rPr lang="en-US" sz="1400">
                          <a:effectLst/>
                        </a:rPr>
                        <a:t>Self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3048471007"/>
                  </a:ext>
                </a:extLst>
              </a:tr>
            </a:tbl>
          </a:graphicData>
        </a:graphic>
      </p:graphicFrame>
    </p:spTree>
    <p:extLst>
      <p:ext uri="{BB962C8B-B14F-4D97-AF65-F5344CB8AC3E}">
        <p14:creationId xmlns:p14="http://schemas.microsoft.com/office/powerpoint/2010/main" val="111527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ee9d6fe889_0_30"/>
          <p:cNvSpPr txBox="1">
            <a:spLocks noGrp="1"/>
          </p:cNvSpPr>
          <p:nvPr>
            <p:ph type="title"/>
          </p:nvPr>
        </p:nvSpPr>
        <p:spPr>
          <a:xfrm>
            <a:off x="433137" y="-32084"/>
            <a:ext cx="99141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z="3800">
                <a:solidFill>
                  <a:srgbClr val="21218A"/>
                </a:solidFill>
                <a:latin typeface="Times New Roman"/>
                <a:ea typeface="Times New Roman"/>
                <a:cs typeface="Times New Roman"/>
                <a:sym typeface="Times New Roman"/>
              </a:rPr>
              <a:t>Can you Answer these questions?</a:t>
            </a:r>
            <a:endParaRPr/>
          </a:p>
        </p:txBody>
      </p:sp>
      <p:sp>
        <p:nvSpPr>
          <p:cNvPr id="229" name="Google Shape;229;gee9d6fe889_0_30"/>
          <p:cNvSpPr txBox="1">
            <a:spLocks noGrp="1"/>
          </p:cNvSpPr>
          <p:nvPr>
            <p:ph type="body" idx="1"/>
          </p:nvPr>
        </p:nvSpPr>
        <p:spPr>
          <a:xfrm>
            <a:off x="406400" y="1328825"/>
            <a:ext cx="10972800" cy="4835700"/>
          </a:xfrm>
          <a:prstGeom prst="rect">
            <a:avLst/>
          </a:prstGeom>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None/>
            </a:pPr>
            <a:r>
              <a:rPr lang="en-US">
                <a:solidFill>
                  <a:schemeClr val="tx1"/>
                </a:solidFill>
                <a:latin typeface="Times New Roman"/>
                <a:ea typeface="Times New Roman"/>
                <a:cs typeface="Times New Roman"/>
                <a:sym typeface="Times New Roman"/>
              </a:rPr>
              <a:t>Q No 1.  Explain  </a:t>
            </a:r>
            <a:r>
              <a:rPr lang="en-US" err="1">
                <a:solidFill>
                  <a:schemeClr val="tx1"/>
                </a:solidFill>
                <a:latin typeface="Times New Roman"/>
                <a:ea typeface="Times New Roman"/>
                <a:cs typeface="Times New Roman"/>
                <a:sym typeface="Times New Roman"/>
              </a:rPr>
              <a:t>DataBase</a:t>
            </a:r>
            <a:r>
              <a:rPr lang="en-US">
                <a:solidFill>
                  <a:schemeClr val="tx1"/>
                </a:solidFill>
                <a:latin typeface="Times New Roman"/>
                <a:ea typeface="Times New Roman"/>
                <a:cs typeface="Times New Roman"/>
                <a:sym typeface="Times New Roman"/>
              </a:rPr>
              <a:t> System Architecture?</a:t>
            </a:r>
            <a:endParaRPr>
              <a:solidFill>
                <a:schemeClr val="tx1"/>
              </a:solidFill>
              <a:latin typeface="Times New Roman"/>
              <a:ea typeface="Times New Roman"/>
              <a:cs typeface="Times New Roman"/>
              <a:sym typeface="Times New Roman"/>
            </a:endParaRPr>
          </a:p>
          <a:p>
            <a:pPr marL="342900" lvl="0" indent="-342900" algn="l" rtl="0">
              <a:spcBef>
                <a:spcPts val="100"/>
              </a:spcBef>
              <a:spcAft>
                <a:spcPts val="0"/>
              </a:spcAft>
              <a:buClr>
                <a:schemeClr val="dk1"/>
              </a:buClr>
              <a:buSzPts val="2400"/>
              <a:buFont typeface="Arial"/>
              <a:buNone/>
            </a:pPr>
            <a:r>
              <a:rPr lang="en-US">
                <a:solidFill>
                  <a:schemeClr val="tx1"/>
                </a:solidFill>
                <a:latin typeface="Times New Roman"/>
                <a:ea typeface="Times New Roman"/>
                <a:cs typeface="Times New Roman"/>
                <a:sym typeface="Times New Roman"/>
              </a:rPr>
              <a:t>Q No 2.  What is Data </a:t>
            </a:r>
            <a:r>
              <a:rPr lang="en-US" err="1">
                <a:solidFill>
                  <a:schemeClr val="tx1"/>
                </a:solidFill>
                <a:latin typeface="Times New Roman"/>
                <a:ea typeface="Times New Roman"/>
                <a:cs typeface="Times New Roman"/>
                <a:sym typeface="Times New Roman"/>
              </a:rPr>
              <a:t>Independence?What</a:t>
            </a:r>
            <a:r>
              <a:rPr lang="en-US">
                <a:solidFill>
                  <a:schemeClr val="tx1"/>
                </a:solidFill>
                <a:latin typeface="Times New Roman"/>
                <a:ea typeface="Times New Roman"/>
                <a:cs typeface="Times New Roman"/>
                <a:sym typeface="Times New Roman"/>
              </a:rPr>
              <a:t> are its types?</a:t>
            </a:r>
            <a:endParaRPr>
              <a:solidFill>
                <a:schemeClr val="tx1"/>
              </a:solidFill>
              <a:latin typeface="Times New Roman"/>
              <a:ea typeface="Times New Roman"/>
              <a:cs typeface="Times New Roman"/>
              <a:sym typeface="Times New Roman"/>
            </a:endParaRPr>
          </a:p>
          <a:p>
            <a:pPr marL="342900" lvl="0" indent="-342900" algn="l" rtl="0">
              <a:spcBef>
                <a:spcPts val="100"/>
              </a:spcBef>
              <a:spcAft>
                <a:spcPts val="0"/>
              </a:spcAft>
              <a:buClr>
                <a:schemeClr val="dk1"/>
              </a:buClr>
              <a:buSzPts val="2400"/>
              <a:buFont typeface="Arial"/>
              <a:buNone/>
            </a:pPr>
            <a:r>
              <a:rPr lang="en-US">
                <a:solidFill>
                  <a:schemeClr val="tx1"/>
                </a:solidFill>
                <a:latin typeface="Times New Roman"/>
                <a:ea typeface="Times New Roman"/>
                <a:cs typeface="Times New Roman"/>
                <a:sym typeface="Times New Roman"/>
              </a:rPr>
              <a:t>Q No 3.  What are different phases of Database Design?</a:t>
            </a:r>
            <a:endParaRPr>
              <a:solidFill>
                <a:schemeClr val="tx1"/>
              </a:solidFill>
              <a:latin typeface="Times New Roman"/>
              <a:ea typeface="Times New Roman"/>
              <a:cs typeface="Times New Roman"/>
              <a:sym typeface="Times New Roman"/>
            </a:endParaRPr>
          </a:p>
          <a:p>
            <a:pPr marL="342900" lvl="0" indent="-342900" algn="l" rtl="0">
              <a:spcBef>
                <a:spcPts val="100"/>
              </a:spcBef>
              <a:spcAft>
                <a:spcPts val="0"/>
              </a:spcAft>
              <a:buClr>
                <a:schemeClr val="dk1"/>
              </a:buClr>
              <a:buSzPts val="2400"/>
              <a:buFont typeface="Arial"/>
              <a:buNone/>
            </a:pPr>
            <a:r>
              <a:rPr lang="en-US">
                <a:solidFill>
                  <a:schemeClr val="tx1"/>
                </a:solidFill>
                <a:latin typeface="Times New Roman"/>
                <a:ea typeface="Times New Roman"/>
                <a:cs typeface="Times New Roman"/>
                <a:sym typeface="Times New Roman"/>
              </a:rPr>
              <a:t>Q No 4.  What are types of Database Application Architecture?</a:t>
            </a:r>
            <a:endParaRPr>
              <a:solidFill>
                <a:schemeClr val="tx1"/>
              </a:solidFill>
              <a:latin typeface="Times New Roman"/>
              <a:ea typeface="Times New Roman"/>
              <a:cs typeface="Times New Roman"/>
              <a:sym typeface="Times New Roman"/>
            </a:endParaRPr>
          </a:p>
          <a:p>
            <a:pPr marL="342900" lvl="0" indent="-342900" algn="l" rtl="0">
              <a:spcBef>
                <a:spcPts val="100"/>
              </a:spcBef>
              <a:spcAft>
                <a:spcPts val="0"/>
              </a:spcAft>
              <a:buClr>
                <a:schemeClr val="dk1"/>
              </a:buClr>
              <a:buSzPts val="2400"/>
              <a:buFont typeface="Arial"/>
              <a:buNone/>
            </a:pPr>
            <a:endParaRPr/>
          </a:p>
        </p:txBody>
      </p:sp>
      <p:sp>
        <p:nvSpPr>
          <p:cNvPr id="230" name="Google Shape;230;gee9d6fe889_0_30"/>
          <p:cNvSpPr txBox="1">
            <a:spLocks noGrp="1"/>
          </p:cNvSpPr>
          <p:nvPr>
            <p:ph type="sldNum" idx="12"/>
          </p:nvPr>
        </p:nvSpPr>
        <p:spPr>
          <a:xfrm>
            <a:off x="5438775" y="6477000"/>
            <a:ext cx="1032000" cy="4761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ee9d6fe889_0_44"/>
          <p:cNvSpPr txBox="1">
            <a:spLocks noGrp="1"/>
          </p:cNvSpPr>
          <p:nvPr>
            <p:ph type="sldNum" idx="12"/>
          </p:nvPr>
        </p:nvSpPr>
        <p:spPr>
          <a:xfrm>
            <a:off x="5438775" y="6477000"/>
            <a:ext cx="1032000" cy="47610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sp>
        <p:nvSpPr>
          <p:cNvPr id="236" name="Google Shape;236;gee9d6fe889_0_44"/>
          <p:cNvSpPr/>
          <p:nvPr/>
        </p:nvSpPr>
        <p:spPr>
          <a:xfrm>
            <a:off x="4648200" y="3594100"/>
            <a:ext cx="4607100" cy="113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3200"/>
              <a:buFont typeface="Noto Sans Symbols"/>
              <a:buNone/>
            </a:pPr>
            <a:endParaRPr sz="3200" b="1">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Clr>
                <a:srgbClr val="003366"/>
              </a:buClr>
              <a:buSzPts val="3200"/>
              <a:buFont typeface="Noto Sans Symbols"/>
              <a:buNone/>
            </a:pPr>
            <a:r>
              <a:rPr lang="en-US" sz="5500" b="1">
                <a:solidFill>
                  <a:srgbClr val="C00000"/>
                </a:solidFill>
                <a:latin typeface="Times New Roman"/>
                <a:ea typeface="Times New Roman"/>
                <a:cs typeface="Times New Roman"/>
                <a:sym typeface="Times New Roman"/>
              </a:rPr>
              <a:t>Thank You</a:t>
            </a:r>
            <a:endParaRPr sz="3700" b="1">
              <a:latin typeface="Times New Roman"/>
              <a:ea typeface="Times New Roman"/>
              <a:cs typeface="Times New Roman"/>
              <a:sym typeface="Times New Roman"/>
            </a:endParaRPr>
          </a:p>
        </p:txBody>
      </p:sp>
      <p:cxnSp>
        <p:nvCxnSpPr>
          <p:cNvPr id="237" name="Google Shape;237;gee9d6fe889_0_44"/>
          <p:cNvCxnSpPr/>
          <p:nvPr/>
        </p:nvCxnSpPr>
        <p:spPr>
          <a:xfrm>
            <a:off x="4686300" y="4876800"/>
            <a:ext cx="52005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21218A"/>
                </a:solidFill>
              </a:rPr>
              <a:t>General Guideline</a:t>
            </a:r>
            <a:endParaRPr/>
          </a:p>
        </p:txBody>
      </p:sp>
      <p:sp>
        <p:nvSpPr>
          <p:cNvPr id="117" name="Google Shape;117;p2"/>
          <p:cNvSpPr txBox="1">
            <a:spLocks noGrp="1"/>
          </p:cNvSpPr>
          <p:nvPr>
            <p:ph type="body" idx="1"/>
          </p:nvPr>
        </p:nvSpPr>
        <p:spPr>
          <a:xfrm>
            <a:off x="406400" y="1282700"/>
            <a:ext cx="10972800" cy="4881563"/>
          </a:xfrm>
          <a:prstGeom prst="rect">
            <a:avLst/>
          </a:prstGeom>
          <a:noFill/>
          <a:ln>
            <a:noFill/>
          </a:ln>
        </p:spPr>
        <p:txBody>
          <a:bodyPr spcFirstLastPara="1" wrap="square" lIns="91425" tIns="45700" rIns="91425" bIns="45700" anchor="t" anchorCtr="0">
            <a:noAutofit/>
          </a:bodyPr>
          <a:lstStyle/>
          <a:p>
            <a:pPr marL="342900" lvl="0" indent="4763" algn="l" rtl="0">
              <a:spcBef>
                <a:spcPts val="0"/>
              </a:spcBef>
              <a:spcAft>
                <a:spcPts val="0"/>
              </a:spcAft>
              <a:buSzPts val="1600"/>
              <a:buFont typeface="Noto Sans Symbols"/>
              <a:buNone/>
            </a:pPr>
            <a:r>
              <a:rPr lang="en-US" sz="1600" b="1"/>
              <a:t>© (2021) </a:t>
            </a:r>
            <a:r>
              <a:rPr lang="en-US" sz="1600" b="1">
                <a:latin typeface="Times New Roman"/>
                <a:ea typeface="Times New Roman"/>
                <a:cs typeface="Times New Roman"/>
                <a:sym typeface="Times New Roman"/>
              </a:rPr>
              <a:t>ABES Engineering College.</a:t>
            </a:r>
            <a:endParaRPr/>
          </a:p>
          <a:p>
            <a:pPr marL="342900" lvl="0" indent="4763" algn="l" rtl="0">
              <a:spcBef>
                <a:spcPts val="320"/>
              </a:spcBef>
              <a:spcAft>
                <a:spcPts val="0"/>
              </a:spcAft>
              <a:buSzPts val="1600"/>
              <a:buFont typeface="Noto Sans Symbols"/>
              <a:buNone/>
            </a:pPr>
            <a:endParaRPr sz="1600">
              <a:latin typeface="Times New Roman"/>
              <a:ea typeface="Times New Roman"/>
              <a:cs typeface="Times New Roman"/>
              <a:sym typeface="Times New Roman"/>
            </a:endParaRPr>
          </a:p>
          <a:p>
            <a:pPr marL="342900" lvl="0" indent="4763" algn="just" rtl="0">
              <a:spcBef>
                <a:spcPts val="320"/>
              </a:spcBef>
              <a:spcAft>
                <a:spcPts val="0"/>
              </a:spcAft>
              <a:buSzPts val="1600"/>
              <a:buFont typeface="Noto Sans Symbols"/>
              <a:buNone/>
            </a:pPr>
            <a:r>
              <a:rPr lang="en-US">
                <a:latin typeface="Times New Roman"/>
                <a:ea typeface="Times New Roman"/>
                <a:cs typeface="Times New Roman"/>
                <a:sym typeface="Times New Roman"/>
              </a:rPr>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a:p>
        </p:txBody>
      </p:sp>
      <p:sp>
        <p:nvSpPr>
          <p:cNvPr id="118" name="Google Shape;118;p2"/>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200"/>
              <a:buFont typeface="Noto Sans Symbols"/>
              <a:buNone/>
            </a:pPr>
            <a:fld id="{00000000-1234-1234-1234-123412341234}" type="slidenum">
              <a:rPr lang="en-US" sz="1200" b="1">
                <a:solidFill>
                  <a:schemeClr val="lt1"/>
                </a:solidFill>
                <a:latin typeface="Arial"/>
                <a:ea typeface="Arial"/>
                <a:cs typeface="Arial"/>
                <a:sym typeface="Arial"/>
              </a:rPr>
              <a:t>2</a:t>
            </a:fld>
            <a:endParaRPr sz="1200" b="1">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sldNum" idx="12"/>
          </p:nvPr>
        </p:nvSpPr>
        <p:spPr>
          <a:xfrm>
            <a:off x="5438775" y="6477000"/>
            <a:ext cx="1031875" cy="476250"/>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200"/>
              <a:buFont typeface="Noto Sans Symbols"/>
              <a:buNone/>
            </a:pPr>
            <a:fld id="{00000000-1234-1234-1234-123412341234}" type="slidenum">
              <a:rPr lang="en-US" sz="1200" b="1">
                <a:solidFill>
                  <a:schemeClr val="lt1"/>
                </a:solidFill>
                <a:latin typeface="Arial"/>
                <a:ea typeface="Arial"/>
                <a:cs typeface="Arial"/>
                <a:sym typeface="Arial"/>
              </a:rPr>
              <a:t>3</a:t>
            </a:fld>
            <a:endParaRPr sz="1200" b="1">
              <a:solidFill>
                <a:schemeClr val="lt1"/>
              </a:solidFill>
              <a:latin typeface="Arial"/>
              <a:ea typeface="Arial"/>
              <a:cs typeface="Arial"/>
              <a:sym typeface="Arial"/>
            </a:endParaRPr>
          </a:p>
        </p:txBody>
      </p:sp>
      <p:sp>
        <p:nvSpPr>
          <p:cNvPr id="126" name="Google Shape;126;p3"/>
          <p:cNvSpPr txBox="1">
            <a:spLocks noGrp="1"/>
          </p:cNvSpPr>
          <p:nvPr>
            <p:ph type="body" idx="1"/>
          </p:nvPr>
        </p:nvSpPr>
        <p:spPr>
          <a:xfrm>
            <a:off x="1473200" y="1524000"/>
            <a:ext cx="8915400" cy="4640263"/>
          </a:xfrm>
          <a:prstGeom prst="rect">
            <a:avLst/>
          </a:prstGeom>
          <a:noFill/>
          <a:ln>
            <a:noFill/>
          </a:ln>
        </p:spPr>
        <p:txBody>
          <a:bodyPr spcFirstLastPara="1" wrap="square" lIns="91425" tIns="45700" rIns="91425" bIns="45700" anchor="t" anchorCtr="0">
            <a:noAutofit/>
          </a:bodyPr>
          <a:lstStyle/>
          <a:p>
            <a:pPr marL="608965" lvl="0" indent="-516255" algn="l"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Database System Architecture</a:t>
            </a:r>
            <a:endParaRPr lang="en-US" sz="2800">
              <a:solidFill>
                <a:schemeClr val="dk1"/>
              </a:solidFill>
            </a:endParaRPr>
          </a:p>
          <a:p>
            <a:pPr marL="608965" lvl="0" indent="-516255" algn="l" rtl="0">
              <a:spcBef>
                <a:spcPts val="64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Data Independence &amp; its types</a:t>
            </a:r>
            <a:endParaRPr sz="2800">
              <a:solidFill>
                <a:schemeClr val="dk1"/>
              </a:solidFill>
              <a:latin typeface="Times New Roman"/>
              <a:ea typeface="Times New Roman"/>
              <a:cs typeface="Times New Roman"/>
            </a:endParaRPr>
          </a:p>
          <a:p>
            <a:pPr marL="608965" lvl="0" indent="-516255" algn="l" rtl="0">
              <a:spcBef>
                <a:spcPts val="64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Phases of Database Design</a:t>
            </a:r>
            <a:endParaRPr sz="2800">
              <a:solidFill>
                <a:schemeClr val="dk1"/>
              </a:solidFill>
              <a:latin typeface="Times New Roman"/>
              <a:ea typeface="Times New Roman"/>
              <a:cs typeface="Times New Roman"/>
            </a:endParaRPr>
          </a:p>
          <a:p>
            <a:pPr marL="608965" lvl="0" indent="-516255" algn="l" rtl="0">
              <a:spcBef>
                <a:spcPts val="64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Database Application Architecture</a:t>
            </a:r>
            <a:endParaRPr sz="2800">
              <a:solidFill>
                <a:schemeClr val="dk1"/>
              </a:solidFill>
              <a:latin typeface="Times New Roman"/>
              <a:ea typeface="Times New Roman"/>
              <a:cs typeface="Times New Roman"/>
            </a:endParaRPr>
          </a:p>
          <a:p>
            <a:pPr marL="167005" lvl="0" indent="0" algn="l" rtl="0">
              <a:spcBef>
                <a:spcPts val="640"/>
              </a:spcBef>
              <a:spcAft>
                <a:spcPts val="0"/>
              </a:spcAft>
              <a:buClr>
                <a:schemeClr val="dk1"/>
              </a:buClr>
              <a:buSzPts val="1620"/>
              <a:buNone/>
            </a:pPr>
            <a:endParaRPr sz="2800">
              <a:solidFill>
                <a:schemeClr val="dk1"/>
              </a:solidFill>
              <a:latin typeface="Times New Roman"/>
              <a:ea typeface="Times New Roman"/>
              <a:cs typeface="Times New Roman"/>
            </a:endParaRPr>
          </a:p>
          <a:p>
            <a:pPr marL="457200" lvl="1" indent="0" algn="l" rtl="0">
              <a:spcBef>
                <a:spcPts val="100"/>
              </a:spcBef>
              <a:spcAft>
                <a:spcPts val="0"/>
              </a:spcAft>
              <a:buSzPts val="1000"/>
              <a:buNone/>
            </a:pPr>
            <a:endParaRPr sz="2800" b="1"/>
          </a:p>
        </p:txBody>
      </p:sp>
      <p:sp>
        <p:nvSpPr>
          <p:cNvPr id="127" name="Google Shape;127;p3"/>
          <p:cNvSpPr txBox="1">
            <a:spLocks noGrp="1"/>
          </p:cNvSpPr>
          <p:nvPr>
            <p:ph type="title"/>
          </p:nvPr>
        </p:nvSpPr>
        <p:spPr>
          <a:xfrm>
            <a:off x="433137" y="-32084"/>
            <a:ext cx="9914188" cy="101792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solidFill>
                  <a:srgbClr val="21218A"/>
                </a:solidFill>
              </a:rPr>
              <a:t>Session Plan - Day 3</a:t>
            </a:r>
            <a:endParaRPr sz="3600">
              <a:solidFill>
                <a:srgbClr val="21218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ctrTitle"/>
          </p:nvPr>
        </p:nvSpPr>
        <p:spPr>
          <a:xfrm>
            <a:off x="415600" y="432475"/>
            <a:ext cx="11360700" cy="571500"/>
          </a:xfrm>
          <a:prstGeom prst="rect">
            <a:avLst/>
          </a:prstGeom>
          <a:noFill/>
          <a:ln>
            <a:noFill/>
          </a:ln>
          <a:effectLst>
            <a:outerShdw dist="35921" dir="2700000" algn="ctr" rotWithShape="0">
              <a:schemeClr val="dk1"/>
            </a:outerShdw>
          </a:effectLst>
        </p:spPr>
        <p:txBody>
          <a:bodyPr spcFirstLastPara="1" wrap="square" lIns="121900" tIns="121900" rIns="121900" bIns="121900" anchor="b" anchorCtr="0">
            <a:noAutofit/>
          </a:bodyPr>
          <a:lstStyle/>
          <a:p>
            <a:pPr marL="0" lvl="0" indent="0" algn="l" rtl="0">
              <a:spcBef>
                <a:spcPts val="0"/>
              </a:spcBef>
              <a:spcAft>
                <a:spcPts val="0"/>
              </a:spcAft>
              <a:buClr>
                <a:srgbClr val="262626"/>
              </a:buClr>
              <a:buSzPts val="990"/>
              <a:buFont typeface="Times New Roman"/>
              <a:buNone/>
            </a:pPr>
            <a:r>
              <a:rPr lang="en-US" sz="3800">
                <a:solidFill>
                  <a:srgbClr val="21218A"/>
                </a:solidFill>
                <a:latin typeface="Times New Roman"/>
                <a:ea typeface="Times New Roman"/>
                <a:cs typeface="Times New Roman"/>
                <a:sym typeface="Times New Roman"/>
              </a:rPr>
              <a:t>Database System Architecture</a:t>
            </a:r>
            <a:endParaRPr sz="3800">
              <a:solidFill>
                <a:srgbClr val="21218A"/>
              </a:solidFill>
              <a:latin typeface="Times New Roman"/>
              <a:ea typeface="Times New Roman"/>
              <a:cs typeface="Times New Roman"/>
              <a:sym typeface="Times New Roman"/>
            </a:endParaRPr>
          </a:p>
        </p:txBody>
      </p:sp>
      <p:sp>
        <p:nvSpPr>
          <p:cNvPr id="133" name="Google Shape;133;p4"/>
          <p:cNvSpPr txBox="1">
            <a:spLocks noGrp="1"/>
          </p:cNvSpPr>
          <p:nvPr>
            <p:ph type="subTitle" idx="1"/>
          </p:nvPr>
        </p:nvSpPr>
        <p:spPr>
          <a:xfrm>
            <a:off x="415600" y="1175650"/>
            <a:ext cx="5727900" cy="45570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2800"/>
              <a:buNone/>
            </a:pPr>
            <a:endParaRPr sz="2133">
              <a:solidFill>
                <a:schemeClr val="dk1"/>
              </a:solidFill>
              <a:latin typeface="Times New Roman"/>
              <a:ea typeface="Times New Roman"/>
              <a:cs typeface="Times New Roman"/>
              <a:sym typeface="Times New Roman"/>
            </a:endParaRPr>
          </a:p>
        </p:txBody>
      </p:sp>
      <p:sp>
        <p:nvSpPr>
          <p:cNvPr id="134" name="Google Shape;134;p4"/>
          <p:cNvSpPr txBox="1"/>
          <p:nvPr/>
        </p:nvSpPr>
        <p:spPr>
          <a:xfrm>
            <a:off x="7134625" y="3065925"/>
            <a:ext cx="4829400" cy="32934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endParaRPr sz="2133">
              <a:solidFill>
                <a:schemeClr val="dk1"/>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2133">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US" sz="2133">
                <a:solidFill>
                  <a:schemeClr val="dk1"/>
                </a:solidFill>
                <a:highlight>
                  <a:schemeClr val="lt1"/>
                </a:highlight>
                <a:latin typeface="Times New Roman"/>
                <a:ea typeface="Times New Roman"/>
                <a:cs typeface="Times New Roman"/>
                <a:sym typeface="Times New Roman"/>
              </a:rPr>
              <a:t>     </a:t>
            </a:r>
            <a:endParaRPr sz="2133">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US" sz="2333">
                <a:solidFill>
                  <a:schemeClr val="dk1"/>
                </a:solidFill>
                <a:highlight>
                  <a:schemeClr val="lt1"/>
                </a:highlight>
                <a:latin typeface="Times New Roman"/>
                <a:ea typeface="Times New Roman"/>
                <a:cs typeface="Times New Roman"/>
                <a:sym typeface="Times New Roman"/>
              </a:rPr>
              <a:t>Structure and constraints for the entire database</a:t>
            </a:r>
            <a:endParaRPr sz="2333">
              <a:solidFill>
                <a:schemeClr val="dk1"/>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2133">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2133">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2333">
              <a:solidFill>
                <a:schemeClr val="dk1"/>
              </a:solidFill>
              <a:highlight>
                <a:schemeClr val="lt1"/>
              </a:highlight>
              <a:latin typeface="Times New Roman"/>
              <a:ea typeface="Times New Roman"/>
              <a:cs typeface="Times New Roman"/>
              <a:sym typeface="Times New Roman"/>
            </a:endParaRPr>
          </a:p>
          <a:p>
            <a:pPr marL="0" marR="0" lvl="0" indent="0" algn="l" rtl="0">
              <a:spcBef>
                <a:spcPts val="0"/>
              </a:spcBef>
              <a:spcAft>
                <a:spcPts val="0"/>
              </a:spcAft>
              <a:buNone/>
            </a:pPr>
            <a:endParaRPr sz="2133">
              <a:solidFill>
                <a:schemeClr val="dk1"/>
              </a:solidFill>
              <a:highlight>
                <a:schemeClr val="lt1"/>
              </a:highlight>
              <a:latin typeface="Times New Roman"/>
              <a:ea typeface="Times New Roman"/>
              <a:cs typeface="Times New Roman"/>
              <a:sym typeface="Times New Roman"/>
            </a:endParaRPr>
          </a:p>
        </p:txBody>
      </p:sp>
      <p:pic>
        <p:nvPicPr>
          <p:cNvPr id="135" name="Google Shape;135;p4"/>
          <p:cNvPicPr preferRelativeResize="0"/>
          <p:nvPr/>
        </p:nvPicPr>
        <p:blipFill rotWithShape="1">
          <a:blip r:embed="rId3">
            <a:alphaModFix/>
          </a:blip>
          <a:srcRect/>
          <a:stretch/>
        </p:blipFill>
        <p:spPr>
          <a:xfrm>
            <a:off x="692725" y="1648225"/>
            <a:ext cx="6384299" cy="4644375"/>
          </a:xfrm>
          <a:prstGeom prst="rect">
            <a:avLst/>
          </a:prstGeom>
          <a:noFill/>
          <a:ln>
            <a:noFill/>
          </a:ln>
        </p:spPr>
      </p:pic>
      <p:sp>
        <p:nvSpPr>
          <p:cNvPr id="136" name="Google Shape;136;p4"/>
          <p:cNvSpPr txBox="1"/>
          <p:nvPr/>
        </p:nvSpPr>
        <p:spPr>
          <a:xfrm>
            <a:off x="7572625" y="1798075"/>
            <a:ext cx="3377100" cy="108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33">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33">
                <a:solidFill>
                  <a:schemeClr val="dk1"/>
                </a:solidFill>
                <a:latin typeface="Times New Roman"/>
                <a:ea typeface="Times New Roman"/>
                <a:cs typeface="Times New Roman"/>
                <a:sym typeface="Times New Roman"/>
              </a:rPr>
              <a:t>Describes User Views</a:t>
            </a:r>
            <a:endParaRPr sz="2333">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cxnSp>
        <p:nvCxnSpPr>
          <p:cNvPr id="137" name="Google Shape;137;p4"/>
          <p:cNvCxnSpPr/>
          <p:nvPr/>
        </p:nvCxnSpPr>
        <p:spPr>
          <a:xfrm>
            <a:off x="4552800" y="4345325"/>
            <a:ext cx="2581800" cy="11400"/>
          </a:xfrm>
          <a:prstGeom prst="straightConnector1">
            <a:avLst/>
          </a:prstGeom>
          <a:noFill/>
          <a:ln w="9525" cap="flat" cmpd="sng">
            <a:solidFill>
              <a:schemeClr val="dk2"/>
            </a:solidFill>
            <a:prstDash val="solid"/>
            <a:round/>
            <a:headEnd type="none" w="med" len="med"/>
            <a:tailEnd type="triangle" w="med" len="med"/>
          </a:ln>
        </p:spPr>
      </p:cxnSp>
      <p:cxnSp>
        <p:nvCxnSpPr>
          <p:cNvPr id="138" name="Google Shape;138;p4"/>
          <p:cNvCxnSpPr>
            <a:endCxn id="136" idx="1"/>
          </p:cNvCxnSpPr>
          <p:nvPr/>
        </p:nvCxnSpPr>
        <p:spPr>
          <a:xfrm rot="10800000" flipH="1">
            <a:off x="7077025" y="2341825"/>
            <a:ext cx="495600" cy="13200"/>
          </a:xfrm>
          <a:prstGeom prst="straightConnector1">
            <a:avLst/>
          </a:prstGeom>
          <a:noFill/>
          <a:ln w="9525" cap="flat" cmpd="sng">
            <a:solidFill>
              <a:schemeClr val="dk2"/>
            </a:solidFill>
            <a:prstDash val="solid"/>
            <a:round/>
            <a:headEnd type="none" w="med" len="med"/>
            <a:tailEnd type="triangle" w="med" len="med"/>
          </a:ln>
        </p:spPr>
      </p:cxnSp>
      <p:cxnSp>
        <p:nvCxnSpPr>
          <p:cNvPr id="139" name="Google Shape;139;p4"/>
          <p:cNvCxnSpPr/>
          <p:nvPr/>
        </p:nvCxnSpPr>
        <p:spPr>
          <a:xfrm>
            <a:off x="4564325" y="5659300"/>
            <a:ext cx="2685600" cy="0"/>
          </a:xfrm>
          <a:prstGeom prst="straightConnector1">
            <a:avLst/>
          </a:prstGeom>
          <a:noFill/>
          <a:ln w="9525" cap="flat" cmpd="sng">
            <a:solidFill>
              <a:schemeClr val="dk2"/>
            </a:solidFill>
            <a:prstDash val="solid"/>
            <a:round/>
            <a:headEnd type="none" w="med" len="med"/>
            <a:tailEnd type="triangle" w="med" len="med"/>
          </a:ln>
        </p:spPr>
      </p:cxnSp>
      <p:sp>
        <p:nvSpPr>
          <p:cNvPr id="140" name="Google Shape;140;p4"/>
          <p:cNvSpPr txBox="1"/>
          <p:nvPr/>
        </p:nvSpPr>
        <p:spPr>
          <a:xfrm>
            <a:off x="5807675" y="6502750"/>
            <a:ext cx="28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fld id="{00000000-1234-1234-1234-123412341234}" type="slidenum">
              <a:rPr lang="en-US">
                <a:solidFill>
                  <a:schemeClr val="lt1"/>
                </a:solidFill>
              </a:rPr>
              <a:t>4</a:t>
            </a:fld>
            <a:endParaRPr>
              <a:solidFill>
                <a:schemeClr val="lt1"/>
              </a:solidFill>
            </a:endParaRPr>
          </a:p>
          <a:p>
            <a:pPr marL="0" lvl="0" indent="0" algn="l" rtl="0">
              <a:spcBef>
                <a:spcPts val="0"/>
              </a:spcBef>
              <a:spcAft>
                <a:spcPts val="0"/>
              </a:spcAft>
              <a:buNone/>
            </a:pPr>
            <a:endParaRPr>
              <a:solidFill>
                <a:schemeClr val="lt1"/>
              </a:solidFill>
            </a:endParaRPr>
          </a:p>
        </p:txBody>
      </p:sp>
      <p:sp>
        <p:nvSpPr>
          <p:cNvPr id="141" name="Google Shape;141;p4"/>
          <p:cNvSpPr txBox="1"/>
          <p:nvPr/>
        </p:nvSpPr>
        <p:spPr>
          <a:xfrm>
            <a:off x="6901425" y="1105500"/>
            <a:ext cx="172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2" name="Google Shape;142;p4"/>
          <p:cNvSpPr txBox="1"/>
          <p:nvPr/>
        </p:nvSpPr>
        <p:spPr>
          <a:xfrm>
            <a:off x="7249925" y="5267600"/>
            <a:ext cx="4714200" cy="90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333">
                <a:solidFill>
                  <a:schemeClr val="dk1"/>
                </a:solidFill>
                <a:highlight>
                  <a:schemeClr val="lt1"/>
                </a:highlight>
                <a:latin typeface="Times New Roman"/>
                <a:ea typeface="Times New Roman"/>
                <a:cs typeface="Times New Roman"/>
                <a:sym typeface="Times New Roman"/>
              </a:rPr>
              <a:t>Actual Physical storage structure and access paths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4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1000"/>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500"/>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1000"/>
                                        <p:tgtEl>
                                          <p:spTgt spid="1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fade">
                                      <p:cBhvr>
                                        <p:cTn id="32" dur="1000"/>
                                        <p:tgtEl>
                                          <p:spTgt spid="1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xfrm>
            <a:off x="172900" y="219000"/>
            <a:ext cx="10281300" cy="695400"/>
          </a:xfrm>
          <a:prstGeom prst="rect">
            <a:avLst/>
          </a:prstGeom>
          <a:noFill/>
          <a:ln>
            <a:noFill/>
          </a:ln>
          <a:effectLst>
            <a:outerShdw dist="35921" dir="2700000" algn="ctr" rotWithShape="0">
              <a:schemeClr val="dk1"/>
            </a:outerShdw>
          </a:effectLst>
        </p:spPr>
        <p:txBody>
          <a:bodyPr spcFirstLastPara="1" wrap="square" lIns="121900" tIns="121900" rIns="121900" bIns="121900" anchor="t" anchorCtr="0">
            <a:noAutofit/>
          </a:bodyPr>
          <a:lstStyle/>
          <a:p>
            <a:pPr marL="0" lvl="0" indent="0" algn="ctr" rtl="0">
              <a:spcBef>
                <a:spcPts val="0"/>
              </a:spcBef>
              <a:spcAft>
                <a:spcPts val="0"/>
              </a:spcAft>
              <a:buClr>
                <a:srgbClr val="262626"/>
              </a:buClr>
              <a:buSzPts val="990"/>
              <a:buFont typeface="Times New Roman"/>
              <a:buNone/>
            </a:pPr>
            <a:r>
              <a:rPr lang="en-US" sz="3700">
                <a:solidFill>
                  <a:srgbClr val="21218A"/>
                </a:solidFill>
                <a:latin typeface="Times New Roman"/>
                <a:ea typeface="Times New Roman"/>
                <a:cs typeface="Times New Roman"/>
                <a:sym typeface="Times New Roman"/>
              </a:rPr>
              <a:t>Three level Architecture of College Management System</a:t>
            </a:r>
            <a:endParaRPr sz="3700">
              <a:solidFill>
                <a:srgbClr val="21218A"/>
              </a:solidFill>
              <a:latin typeface="Times New Roman"/>
              <a:ea typeface="Times New Roman"/>
              <a:cs typeface="Times New Roman"/>
              <a:sym typeface="Times New Roman"/>
            </a:endParaRPr>
          </a:p>
        </p:txBody>
      </p:sp>
      <p:sp>
        <p:nvSpPr>
          <p:cNvPr id="148" name="Google Shape;148;p5"/>
          <p:cNvSpPr txBox="1">
            <a:spLocks noGrp="1"/>
          </p:cNvSpPr>
          <p:nvPr>
            <p:ph type="body" idx="1"/>
          </p:nvPr>
        </p:nvSpPr>
        <p:spPr>
          <a:xfrm>
            <a:off x="252700" y="3135075"/>
            <a:ext cx="5538600" cy="2455200"/>
          </a:xfrm>
          <a:prstGeom prst="rect">
            <a:avLst/>
          </a:prstGeom>
          <a:noFill/>
          <a:ln>
            <a:noFill/>
          </a:ln>
        </p:spPr>
        <p:txBody>
          <a:bodyPr spcFirstLastPara="1" wrap="square" lIns="121900" tIns="121900" rIns="121900" bIns="121900" anchor="t" anchorCtr="0">
            <a:noAutofit/>
          </a:bodyPr>
          <a:lstStyle/>
          <a:p>
            <a:pPr marL="0" lvl="0" indent="0" algn="just" rtl="0">
              <a:lnSpc>
                <a:spcPct val="105000"/>
              </a:lnSpc>
              <a:spcBef>
                <a:spcPts val="0"/>
              </a:spcBef>
              <a:spcAft>
                <a:spcPts val="0"/>
              </a:spcAft>
              <a:buNone/>
            </a:pPr>
            <a:endParaRPr sz="1867">
              <a:solidFill>
                <a:schemeClr val="dk1"/>
              </a:solidFill>
              <a:latin typeface="Times New Roman"/>
              <a:ea typeface="Times New Roman"/>
              <a:cs typeface="Times New Roman"/>
              <a:sym typeface="Times New Roman"/>
            </a:endParaRPr>
          </a:p>
        </p:txBody>
      </p:sp>
      <p:pic>
        <p:nvPicPr>
          <p:cNvPr id="149" name="Google Shape;149;p5"/>
          <p:cNvPicPr preferRelativeResize="0"/>
          <p:nvPr/>
        </p:nvPicPr>
        <p:blipFill rotWithShape="1">
          <a:blip r:embed="rId3">
            <a:alphaModFix/>
          </a:blip>
          <a:srcRect/>
          <a:stretch/>
        </p:blipFill>
        <p:spPr>
          <a:xfrm>
            <a:off x="1832650" y="1025825"/>
            <a:ext cx="7814675" cy="5290450"/>
          </a:xfrm>
          <a:prstGeom prst="rect">
            <a:avLst/>
          </a:prstGeom>
          <a:noFill/>
          <a:ln>
            <a:noFill/>
          </a:ln>
        </p:spPr>
      </p:pic>
      <p:sp>
        <p:nvSpPr>
          <p:cNvPr id="150" name="Google Shape;150;p5"/>
          <p:cNvSpPr txBox="1"/>
          <p:nvPr/>
        </p:nvSpPr>
        <p:spPr>
          <a:xfrm>
            <a:off x="5792225" y="6487300"/>
            <a:ext cx="30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151" name="Google Shape;151;p5"/>
          <p:cNvSpPr txBox="1">
            <a:spLocks noGrp="1"/>
          </p:cNvSpPr>
          <p:nvPr>
            <p:ph type="sldNum" idx="12"/>
          </p:nvPr>
        </p:nvSpPr>
        <p:spPr>
          <a:xfrm>
            <a:off x="1528756" y="1274925"/>
            <a:ext cx="3039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t>5</a:t>
            </a:fld>
            <a:endParaRPr/>
          </a:p>
        </p:txBody>
      </p:sp>
      <p:sp>
        <p:nvSpPr>
          <p:cNvPr id="152" name="Google Shape;152;p5"/>
          <p:cNvSpPr txBox="1"/>
          <p:nvPr/>
        </p:nvSpPr>
        <p:spPr>
          <a:xfrm>
            <a:off x="5776775" y="6456400"/>
            <a:ext cx="30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5</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6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3048000" y="-152400"/>
            <a:ext cx="11360800" cy="763600"/>
          </a:xfrm>
          <a:prstGeom prst="rect">
            <a:avLst/>
          </a:prstGeom>
          <a:noFill/>
          <a:ln>
            <a:noFill/>
          </a:ln>
          <a:effectLst>
            <a:outerShdw dist="35921" dir="2700000" algn="ctr" rotWithShape="0">
              <a:schemeClr val="dk1"/>
            </a:outerShdw>
          </a:effectLst>
        </p:spPr>
        <p:txBody>
          <a:bodyPr spcFirstLastPara="1" wrap="square" lIns="121900" tIns="121900" rIns="121900" bIns="121900" anchor="t" anchorCtr="0">
            <a:normAutofit fontScale="90000"/>
          </a:bodyPr>
          <a:lstStyle/>
          <a:p>
            <a:pPr marL="0" lvl="0" indent="0" algn="ctr" rtl="0">
              <a:spcBef>
                <a:spcPts val="0"/>
              </a:spcBef>
              <a:spcAft>
                <a:spcPts val="0"/>
              </a:spcAft>
              <a:buClr>
                <a:srgbClr val="262626"/>
              </a:buClr>
              <a:buSzPct val="35865"/>
              <a:buFont typeface="Times New Roman"/>
              <a:buNone/>
            </a:pPr>
            <a:br>
              <a:rPr lang="en-US" sz="3067">
                <a:latin typeface="Times New Roman"/>
                <a:ea typeface="Times New Roman"/>
                <a:cs typeface="Times New Roman"/>
                <a:sym typeface="Times New Roman"/>
              </a:rPr>
            </a:br>
            <a:r>
              <a:rPr lang="en-US" sz="4289">
                <a:solidFill>
                  <a:srgbClr val="21218A"/>
                </a:solidFill>
                <a:latin typeface="Times New Roman"/>
                <a:ea typeface="Times New Roman"/>
                <a:cs typeface="Times New Roman"/>
                <a:sym typeface="Times New Roman"/>
              </a:rPr>
              <a:t>Data Independence</a:t>
            </a:r>
            <a:endParaRPr sz="4289">
              <a:solidFill>
                <a:srgbClr val="21218A"/>
              </a:solidFill>
              <a:latin typeface="Times New Roman"/>
              <a:ea typeface="Times New Roman"/>
              <a:cs typeface="Times New Roman"/>
              <a:sym typeface="Times New Roman"/>
            </a:endParaRPr>
          </a:p>
        </p:txBody>
      </p:sp>
      <p:sp>
        <p:nvSpPr>
          <p:cNvPr id="158" name="Google Shape;158;p6"/>
          <p:cNvSpPr txBox="1">
            <a:spLocks noGrp="1"/>
          </p:cNvSpPr>
          <p:nvPr>
            <p:ph type="body" idx="1"/>
          </p:nvPr>
        </p:nvSpPr>
        <p:spPr>
          <a:xfrm>
            <a:off x="415600" y="1567549"/>
            <a:ext cx="11360700" cy="4524300"/>
          </a:xfrm>
          <a:prstGeom prst="rect">
            <a:avLst/>
          </a:prstGeom>
          <a:noFill/>
          <a:ln>
            <a:noFill/>
          </a:ln>
        </p:spPr>
        <p:txBody>
          <a:bodyPr spcFirstLastPara="1" wrap="square" lIns="121900" tIns="121900" rIns="121900" bIns="121900" anchor="t" anchorCtr="0">
            <a:normAutofit/>
          </a:bodyPr>
          <a:lstStyle/>
          <a:p>
            <a:pPr marL="169329" lvl="0" indent="0" algn="l" rtl="0">
              <a:spcBef>
                <a:spcPts val="0"/>
              </a:spcBef>
              <a:spcAft>
                <a:spcPts val="0"/>
              </a:spcAft>
              <a:buClr>
                <a:schemeClr val="dk1"/>
              </a:buClr>
              <a:buSzPts val="1600"/>
              <a:buNone/>
            </a:pPr>
            <a:r>
              <a:rPr lang="en-US">
                <a:solidFill>
                  <a:schemeClr val="dk1"/>
                </a:solidFill>
                <a:latin typeface="Times New Roman"/>
                <a:ea typeface="Times New Roman"/>
                <a:cs typeface="Times New Roman"/>
                <a:sym typeface="Times New Roman"/>
              </a:rPr>
              <a:t>The main objective of the 3-level architecture is to provide Data Independence, which means that upper levels are unaffected by changes at lower levels.</a:t>
            </a:r>
            <a:endParaRPr/>
          </a:p>
          <a:p>
            <a:pPr marL="169329" lvl="0" indent="0" algn="l" rtl="0">
              <a:spcBef>
                <a:spcPts val="0"/>
              </a:spcBef>
              <a:spcAft>
                <a:spcPts val="0"/>
              </a:spcAft>
              <a:buClr>
                <a:schemeClr val="dk1"/>
              </a:buClr>
              <a:buSzPts val="1600"/>
              <a:buNone/>
            </a:pPr>
            <a:endParaRPr>
              <a:solidFill>
                <a:schemeClr val="dk1"/>
              </a:solidFill>
              <a:latin typeface="Times New Roman"/>
              <a:ea typeface="Times New Roman"/>
              <a:cs typeface="Times New Roman"/>
              <a:sym typeface="Times New Roman"/>
            </a:endParaRPr>
          </a:p>
          <a:p>
            <a:pPr marL="609585" lvl="0" indent="-491055" algn="l" rtl="0">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There are two types of data independence: </a:t>
            </a:r>
            <a:endParaRPr>
              <a:solidFill>
                <a:schemeClr val="dk1"/>
              </a:solidFill>
              <a:latin typeface="Times New Roman"/>
              <a:ea typeface="Times New Roman"/>
              <a:cs typeface="Times New Roman"/>
              <a:sym typeface="Times New Roman"/>
            </a:endParaRPr>
          </a:p>
          <a:p>
            <a:pPr marL="0" lvl="0" indent="0" algn="l" rtl="0">
              <a:spcBef>
                <a:spcPts val="1600"/>
              </a:spcBef>
              <a:spcAft>
                <a:spcPts val="0"/>
              </a:spcAft>
              <a:buSzPts val="1800"/>
              <a:buNone/>
            </a:pPr>
            <a:r>
              <a:rPr lang="en-US">
                <a:solidFill>
                  <a:schemeClr val="dk1"/>
                </a:solidFill>
                <a:latin typeface="Times New Roman"/>
                <a:ea typeface="Times New Roman"/>
                <a:cs typeface="Times New Roman"/>
                <a:sym typeface="Times New Roman"/>
              </a:rPr>
              <a:t>         - Physical Data Independence</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SzPts val="1800"/>
              <a:buNone/>
            </a:pPr>
            <a:r>
              <a:rPr lang="en-US">
                <a:solidFill>
                  <a:schemeClr val="dk1"/>
                </a:solidFill>
                <a:latin typeface="Times New Roman"/>
                <a:ea typeface="Times New Roman"/>
                <a:cs typeface="Times New Roman"/>
                <a:sym typeface="Times New Roman"/>
              </a:rPr>
              <a:t>         - Conceptual Data Independence</a:t>
            </a:r>
            <a:endParaRPr>
              <a:solidFill>
                <a:schemeClr val="dk1"/>
              </a:solidFill>
              <a:latin typeface="Times New Roman"/>
              <a:ea typeface="Times New Roman"/>
              <a:cs typeface="Times New Roman"/>
              <a:sym typeface="Times New Roman"/>
            </a:endParaRPr>
          </a:p>
        </p:txBody>
      </p:sp>
      <p:sp>
        <p:nvSpPr>
          <p:cNvPr id="159" name="Google Shape;159;p6"/>
          <p:cNvSpPr txBox="1"/>
          <p:nvPr/>
        </p:nvSpPr>
        <p:spPr>
          <a:xfrm>
            <a:off x="5796450" y="6452200"/>
            <a:ext cx="29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6</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2667000" y="216250"/>
            <a:ext cx="11360700" cy="726000"/>
          </a:xfrm>
          <a:prstGeom prst="rect">
            <a:avLst/>
          </a:prstGeom>
          <a:noFill/>
          <a:ln>
            <a:noFill/>
          </a:ln>
          <a:effectLst>
            <a:outerShdw dist="35921" dir="2700000" algn="ctr" rotWithShape="0">
              <a:schemeClr val="dk1"/>
            </a:outerShdw>
          </a:effectLst>
        </p:spPr>
        <p:txBody>
          <a:bodyPr spcFirstLastPara="1" wrap="square" lIns="121900" tIns="121900" rIns="121900" bIns="121900" anchor="t" anchorCtr="0">
            <a:noAutofit/>
          </a:bodyPr>
          <a:lstStyle/>
          <a:p>
            <a:pPr marL="0" lvl="0" indent="0" algn="ctr" rtl="0">
              <a:spcBef>
                <a:spcPts val="0"/>
              </a:spcBef>
              <a:spcAft>
                <a:spcPts val="0"/>
              </a:spcAft>
              <a:buClr>
                <a:srgbClr val="262626"/>
              </a:buClr>
              <a:buSzPts val="1100"/>
              <a:buFont typeface="Times New Roman"/>
              <a:buNone/>
            </a:pPr>
            <a:r>
              <a:rPr lang="en-US" sz="3800">
                <a:solidFill>
                  <a:srgbClr val="21218A"/>
                </a:solidFill>
                <a:latin typeface="Times New Roman"/>
                <a:ea typeface="Times New Roman"/>
                <a:cs typeface="Times New Roman"/>
                <a:sym typeface="Times New Roman"/>
              </a:rPr>
              <a:t>Types of Data Independence </a:t>
            </a:r>
            <a:endParaRPr sz="3800">
              <a:solidFill>
                <a:srgbClr val="21218A"/>
              </a:solidFill>
              <a:latin typeface="Times New Roman"/>
              <a:ea typeface="Times New Roman"/>
              <a:cs typeface="Times New Roman"/>
              <a:sym typeface="Times New Roman"/>
            </a:endParaRPr>
          </a:p>
        </p:txBody>
      </p:sp>
      <p:sp>
        <p:nvSpPr>
          <p:cNvPr id="165" name="Google Shape;165;p7"/>
          <p:cNvSpPr txBox="1">
            <a:spLocks noGrp="1"/>
          </p:cNvSpPr>
          <p:nvPr>
            <p:ph type="body" idx="1"/>
          </p:nvPr>
        </p:nvSpPr>
        <p:spPr>
          <a:xfrm>
            <a:off x="415600" y="1752599"/>
            <a:ext cx="11360800" cy="3869633"/>
          </a:xfrm>
          <a:prstGeom prst="rect">
            <a:avLst/>
          </a:prstGeom>
          <a:noFill/>
          <a:ln>
            <a:noFill/>
          </a:ln>
        </p:spPr>
        <p:txBody>
          <a:bodyPr spcFirstLastPara="1" wrap="square" lIns="121900" tIns="121900" rIns="121900" bIns="121900" anchor="t" anchorCtr="0">
            <a:normAutofit/>
          </a:bodyPr>
          <a:lstStyle/>
          <a:p>
            <a:pPr marL="609585" lvl="0" indent="-491055" algn="l" rtl="0">
              <a:spcBef>
                <a:spcPts val="0"/>
              </a:spcBef>
              <a:spcAft>
                <a:spcPts val="0"/>
              </a:spcAft>
              <a:buClr>
                <a:schemeClr val="dk1"/>
              </a:buClr>
              <a:buSzPts val="2400"/>
              <a:buFont typeface="Times New Roman"/>
              <a:buChar char="●"/>
            </a:pPr>
            <a:r>
              <a:rPr lang="en-US" b="1">
                <a:solidFill>
                  <a:schemeClr val="dk1"/>
                </a:solidFill>
                <a:latin typeface="Times New Roman"/>
                <a:ea typeface="Times New Roman"/>
                <a:cs typeface="Times New Roman"/>
                <a:sym typeface="Times New Roman"/>
              </a:rPr>
              <a:t>Physical Data Independence: </a:t>
            </a:r>
            <a:r>
              <a:rPr lang="en-US">
                <a:solidFill>
                  <a:schemeClr val="dk1"/>
                </a:solidFill>
                <a:latin typeface="Times New Roman"/>
                <a:ea typeface="Times New Roman"/>
                <a:cs typeface="Times New Roman"/>
                <a:sym typeface="Times New Roman"/>
              </a:rPr>
              <a:t>Any change in the physical location of tables and indexes should not affect the conceptual level or external view of data. This data independence is easy to achieve and implemented by most of the DBMS today.</a:t>
            </a:r>
            <a:endParaRPr/>
          </a:p>
          <a:p>
            <a:pPr marL="169329" lvl="0" indent="0" algn="l" rtl="0">
              <a:spcBef>
                <a:spcPts val="0"/>
              </a:spcBef>
              <a:spcAft>
                <a:spcPts val="0"/>
              </a:spcAft>
              <a:buClr>
                <a:schemeClr val="dk1"/>
              </a:buClr>
              <a:buSzPts val="1600"/>
              <a:buNone/>
            </a:pPr>
            <a:endParaRPr>
              <a:solidFill>
                <a:schemeClr val="dk1"/>
              </a:solidFill>
              <a:latin typeface="Times New Roman"/>
              <a:ea typeface="Times New Roman"/>
              <a:cs typeface="Times New Roman"/>
              <a:sym typeface="Times New Roman"/>
            </a:endParaRPr>
          </a:p>
          <a:p>
            <a:pPr marL="609585" lvl="0" indent="-491055" algn="l" rtl="0">
              <a:spcBef>
                <a:spcPts val="0"/>
              </a:spcBef>
              <a:spcAft>
                <a:spcPts val="0"/>
              </a:spcAft>
              <a:buClr>
                <a:schemeClr val="dk1"/>
              </a:buClr>
              <a:buSzPts val="2400"/>
              <a:buFont typeface="Times New Roman"/>
              <a:buChar char="●"/>
            </a:pPr>
            <a:r>
              <a:rPr lang="en-US" b="1">
                <a:solidFill>
                  <a:schemeClr val="dk1"/>
                </a:solidFill>
                <a:latin typeface="Times New Roman"/>
                <a:ea typeface="Times New Roman"/>
                <a:cs typeface="Times New Roman"/>
                <a:sym typeface="Times New Roman"/>
              </a:rPr>
              <a:t>Conceptual Data Independence:</a:t>
            </a:r>
            <a:r>
              <a:rPr lang="en-US">
                <a:solidFill>
                  <a:schemeClr val="dk1"/>
                </a:solidFill>
                <a:latin typeface="Times New Roman"/>
                <a:ea typeface="Times New Roman"/>
                <a:cs typeface="Times New Roman"/>
                <a:sym typeface="Times New Roman"/>
              </a:rPr>
              <a:t> The data at conceptual level schema and external level schema must be independent. This means a change in conceptual schema should not affect external schema. e.g., Adding or deleting attributes of a table should not affect the user's view of the table.</a:t>
            </a:r>
            <a:endParaRPr>
              <a:solidFill>
                <a:schemeClr val="dk1"/>
              </a:solidFill>
              <a:latin typeface="Times New Roman"/>
              <a:ea typeface="Times New Roman"/>
              <a:cs typeface="Times New Roman"/>
              <a:sym typeface="Times New Roman"/>
            </a:endParaRPr>
          </a:p>
        </p:txBody>
      </p:sp>
      <p:sp>
        <p:nvSpPr>
          <p:cNvPr id="166" name="Google Shape;166;p7"/>
          <p:cNvSpPr txBox="1"/>
          <p:nvPr/>
        </p:nvSpPr>
        <p:spPr>
          <a:xfrm>
            <a:off x="5773975" y="6518200"/>
            <a:ext cx="32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7</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6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ea8e34fe29_0_6"/>
          <p:cNvSpPr txBox="1">
            <a:spLocks noGrp="1"/>
          </p:cNvSpPr>
          <p:nvPr>
            <p:ph type="title"/>
          </p:nvPr>
        </p:nvSpPr>
        <p:spPr>
          <a:xfrm>
            <a:off x="415600" y="311203"/>
            <a:ext cx="11360700" cy="10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262626"/>
              </a:buClr>
              <a:buSzPts val="3111"/>
              <a:buFont typeface="Times New Roman"/>
              <a:buNone/>
            </a:pPr>
            <a:r>
              <a:rPr lang="en-US" sz="3800">
                <a:solidFill>
                  <a:srgbClr val="21218A"/>
                </a:solidFill>
                <a:latin typeface="Times New Roman"/>
                <a:ea typeface="Times New Roman"/>
                <a:cs typeface="Times New Roman"/>
                <a:sym typeface="Times New Roman"/>
              </a:rPr>
              <a:t>Phases of database design</a:t>
            </a:r>
            <a:endParaRPr sz="3800">
              <a:solidFill>
                <a:srgbClr val="21218A"/>
              </a:solidFill>
            </a:endParaRPr>
          </a:p>
        </p:txBody>
      </p:sp>
      <p:sp>
        <p:nvSpPr>
          <p:cNvPr id="173" name="Google Shape;173;gea8e34fe29_0_6"/>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74" name="Google Shape;174;gea8e34fe29_0_6"/>
          <p:cNvPicPr preferRelativeResize="0"/>
          <p:nvPr/>
        </p:nvPicPr>
        <p:blipFill rotWithShape="1">
          <a:blip r:embed="rId3">
            <a:alphaModFix/>
          </a:blip>
          <a:srcRect/>
          <a:stretch/>
        </p:blipFill>
        <p:spPr>
          <a:xfrm>
            <a:off x="126775" y="1417700"/>
            <a:ext cx="5025375" cy="4801000"/>
          </a:xfrm>
          <a:prstGeom prst="rect">
            <a:avLst/>
          </a:prstGeom>
          <a:noFill/>
          <a:ln>
            <a:noFill/>
          </a:ln>
        </p:spPr>
      </p:pic>
      <p:sp>
        <p:nvSpPr>
          <p:cNvPr id="175" name="Google Shape;175;gea8e34fe29_0_6"/>
          <p:cNvSpPr txBox="1"/>
          <p:nvPr/>
        </p:nvSpPr>
        <p:spPr>
          <a:xfrm>
            <a:off x="4979250" y="2789300"/>
            <a:ext cx="67311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requirements of the database are captured using the high-level conceptual data model</a:t>
            </a:r>
            <a:endParaRPr/>
          </a:p>
        </p:txBody>
      </p:sp>
      <p:sp>
        <p:nvSpPr>
          <p:cNvPr id="176" name="Google Shape;176;gea8e34fe29_0_6"/>
          <p:cNvSpPr txBox="1"/>
          <p:nvPr/>
        </p:nvSpPr>
        <p:spPr>
          <a:xfrm>
            <a:off x="5071450" y="3923250"/>
            <a:ext cx="6351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Logical Design represents data in the form of a relational model</a:t>
            </a:r>
            <a:endParaRPr/>
          </a:p>
        </p:txBody>
      </p:sp>
      <p:sp>
        <p:nvSpPr>
          <p:cNvPr id="177" name="Google Shape;177;gea8e34fe29_0_6"/>
          <p:cNvSpPr txBox="1"/>
          <p:nvPr/>
        </p:nvSpPr>
        <p:spPr>
          <a:xfrm>
            <a:off x="5267400" y="5278925"/>
            <a:ext cx="610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8" name="Google Shape;178;gea8e34fe29_0_6"/>
          <p:cNvSpPr txBox="1"/>
          <p:nvPr/>
        </p:nvSpPr>
        <p:spPr>
          <a:xfrm>
            <a:off x="5071450" y="5145000"/>
            <a:ext cx="7042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 physical design, data in a relational model is implemented using commercial DBMS like Oracle, DB2</a:t>
            </a:r>
            <a:endParaRPr/>
          </a:p>
        </p:txBody>
      </p:sp>
      <p:sp>
        <p:nvSpPr>
          <p:cNvPr id="179" name="Google Shape;179;gea8e34fe29_0_6"/>
          <p:cNvSpPr txBox="1"/>
          <p:nvPr/>
        </p:nvSpPr>
        <p:spPr>
          <a:xfrm>
            <a:off x="4979250" y="1475325"/>
            <a:ext cx="6961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946"/>
              <a:buFont typeface="Arial"/>
              <a:buNone/>
            </a:pPr>
            <a:r>
              <a:rPr lang="en-US" sz="2400">
                <a:solidFill>
                  <a:schemeClr val="dk1"/>
                </a:solidFill>
                <a:latin typeface="Times New Roman"/>
                <a:ea typeface="Times New Roman"/>
                <a:cs typeface="Times New Roman"/>
                <a:sym typeface="Times New Roman"/>
              </a:rPr>
              <a:t>Database designing for a real-world application starts from capturing the requirements to physical implementation using DBMS</a:t>
            </a:r>
            <a:endParaRPr/>
          </a:p>
        </p:txBody>
      </p:sp>
      <p:cxnSp>
        <p:nvCxnSpPr>
          <p:cNvPr id="180" name="Google Shape;180;gea8e34fe29_0_6"/>
          <p:cNvCxnSpPr>
            <a:endCxn id="175" idx="1"/>
          </p:cNvCxnSpPr>
          <p:nvPr/>
        </p:nvCxnSpPr>
        <p:spPr>
          <a:xfrm rot="10800000" flipH="1">
            <a:off x="4587450" y="3251000"/>
            <a:ext cx="391800" cy="10800"/>
          </a:xfrm>
          <a:prstGeom prst="straightConnector1">
            <a:avLst/>
          </a:prstGeom>
          <a:noFill/>
          <a:ln w="9525" cap="flat" cmpd="sng">
            <a:solidFill>
              <a:schemeClr val="dk2"/>
            </a:solidFill>
            <a:prstDash val="solid"/>
            <a:round/>
            <a:headEnd type="none" w="med" len="med"/>
            <a:tailEnd type="triangle" w="med" len="med"/>
          </a:ln>
        </p:spPr>
      </p:cxnSp>
      <p:cxnSp>
        <p:nvCxnSpPr>
          <p:cNvPr id="181" name="Google Shape;181;gea8e34fe29_0_6"/>
          <p:cNvCxnSpPr>
            <a:endCxn id="176" idx="1"/>
          </p:cNvCxnSpPr>
          <p:nvPr/>
        </p:nvCxnSpPr>
        <p:spPr>
          <a:xfrm rot="10800000" flipH="1">
            <a:off x="4575850" y="4384950"/>
            <a:ext cx="495600" cy="6600"/>
          </a:xfrm>
          <a:prstGeom prst="straightConnector1">
            <a:avLst/>
          </a:prstGeom>
          <a:noFill/>
          <a:ln w="9525" cap="flat" cmpd="sng">
            <a:solidFill>
              <a:schemeClr val="dk2"/>
            </a:solidFill>
            <a:prstDash val="solid"/>
            <a:round/>
            <a:headEnd type="none" w="med" len="med"/>
            <a:tailEnd type="triangle" w="med" len="med"/>
          </a:ln>
        </p:spPr>
      </p:cxnSp>
      <p:cxnSp>
        <p:nvCxnSpPr>
          <p:cNvPr id="182" name="Google Shape;182;gea8e34fe29_0_6"/>
          <p:cNvCxnSpPr>
            <a:endCxn id="178" idx="1"/>
          </p:cNvCxnSpPr>
          <p:nvPr/>
        </p:nvCxnSpPr>
        <p:spPr>
          <a:xfrm rot="10800000" flipH="1">
            <a:off x="4622050" y="5791500"/>
            <a:ext cx="449400" cy="6300"/>
          </a:xfrm>
          <a:prstGeom prst="straightConnector1">
            <a:avLst/>
          </a:prstGeom>
          <a:noFill/>
          <a:ln w="9525" cap="flat" cmpd="sng">
            <a:solidFill>
              <a:schemeClr val="dk2"/>
            </a:solidFill>
            <a:prstDash val="solid"/>
            <a:round/>
            <a:headEnd type="none" w="med" len="med"/>
            <a:tailEnd type="triangle" w="med" len="med"/>
          </a:ln>
        </p:spPr>
      </p:cxnSp>
      <p:cxnSp>
        <p:nvCxnSpPr>
          <p:cNvPr id="183" name="Google Shape;183;gea8e34fe29_0_6"/>
          <p:cNvCxnSpPr>
            <a:endCxn id="179" idx="1"/>
          </p:cNvCxnSpPr>
          <p:nvPr/>
        </p:nvCxnSpPr>
        <p:spPr>
          <a:xfrm rot="10800000" flipH="1">
            <a:off x="4598850" y="2121825"/>
            <a:ext cx="380400" cy="10500"/>
          </a:xfrm>
          <a:prstGeom prst="straightConnector1">
            <a:avLst/>
          </a:prstGeom>
          <a:noFill/>
          <a:ln w="9525" cap="flat" cmpd="sng">
            <a:solidFill>
              <a:schemeClr val="dk2"/>
            </a:solidFill>
            <a:prstDash val="solid"/>
            <a:round/>
            <a:headEnd type="none" w="med" len="med"/>
            <a:tailEnd type="triangle" w="med" len="med"/>
          </a:ln>
        </p:spPr>
      </p:cxnSp>
      <p:sp>
        <p:nvSpPr>
          <p:cNvPr id="184" name="Google Shape;184;gea8e34fe29_0_6"/>
          <p:cNvSpPr txBox="1"/>
          <p:nvPr/>
        </p:nvSpPr>
        <p:spPr>
          <a:xfrm>
            <a:off x="5761350" y="6471850"/>
            <a:ext cx="33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rPr>
              <a:t>8</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1000"/>
                                        <p:tgtEl>
                                          <p:spTgt spid="1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fade">
                                      <p:cBhvr>
                                        <p:cTn id="17" dur="1000"/>
                                        <p:tgtEl>
                                          <p:spTgt spid="1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fade">
                                      <p:cBhvr>
                                        <p:cTn id="22" dur="10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fade">
                                      <p:cBhvr>
                                        <p:cTn id="27" dur="1000"/>
                                        <p:tgtEl>
                                          <p:spTgt spid="17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1"/>
                                        </p:tgtEl>
                                        <p:attrNameLst>
                                          <p:attrName>style.visibility</p:attrName>
                                        </p:attrNameLst>
                                      </p:cBhvr>
                                      <p:to>
                                        <p:strVal val="visible"/>
                                      </p:to>
                                    </p:set>
                                    <p:animEffect transition="in" filter="fade">
                                      <p:cBhvr>
                                        <p:cTn id="32" dur="1000"/>
                                        <p:tgtEl>
                                          <p:spTgt spid="1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6"/>
                                        </p:tgtEl>
                                        <p:attrNameLst>
                                          <p:attrName>style.visibility</p:attrName>
                                        </p:attrNameLst>
                                      </p:cBhvr>
                                      <p:to>
                                        <p:strVal val="visible"/>
                                      </p:to>
                                    </p:set>
                                    <p:animEffect transition="in" filter="fade">
                                      <p:cBhvr>
                                        <p:cTn id="37" dur="1000"/>
                                        <p:tgtEl>
                                          <p:spTgt spid="1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2"/>
                                        </p:tgtEl>
                                        <p:attrNameLst>
                                          <p:attrName>style.visibility</p:attrName>
                                        </p:attrNameLst>
                                      </p:cBhvr>
                                      <p:to>
                                        <p:strVal val="visible"/>
                                      </p:to>
                                    </p:set>
                                    <p:animEffect transition="in" filter="fade">
                                      <p:cBhvr>
                                        <p:cTn id="42" dur="1000"/>
                                        <p:tgtEl>
                                          <p:spTgt spid="1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gtEl>
                                        <p:attrNameLst>
                                          <p:attrName>style.visibility</p:attrName>
                                        </p:attrNameLst>
                                      </p:cBhvr>
                                      <p:to>
                                        <p:strVal val="visible"/>
                                      </p:to>
                                    </p:set>
                                    <p:animEffect transition="in" filter="fade">
                                      <p:cBhvr>
                                        <p:cTn id="47"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433137" y="-32084"/>
            <a:ext cx="9914188" cy="1017922"/>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p>
            <a:pPr marL="0" lvl="0" indent="0" algn="l" rtl="0">
              <a:spcBef>
                <a:spcPts val="0"/>
              </a:spcBef>
              <a:spcAft>
                <a:spcPts val="0"/>
              </a:spcAft>
              <a:buNone/>
            </a:pPr>
            <a:r>
              <a:rPr lang="en-US" sz="3800">
                <a:solidFill>
                  <a:srgbClr val="21218A"/>
                </a:solidFill>
                <a:latin typeface="Times New Roman"/>
                <a:ea typeface="Times New Roman"/>
                <a:cs typeface="Times New Roman"/>
                <a:sym typeface="Times New Roman"/>
              </a:rPr>
              <a:t>Database Application Architecture</a:t>
            </a:r>
            <a:endParaRPr sz="4200">
              <a:solidFill>
                <a:srgbClr val="21218A"/>
              </a:solidFill>
            </a:endParaRPr>
          </a:p>
        </p:txBody>
      </p:sp>
      <p:sp>
        <p:nvSpPr>
          <p:cNvPr id="190" name="Google Shape;190;p9"/>
          <p:cNvSpPr txBox="1">
            <a:spLocks noGrp="1"/>
          </p:cNvSpPr>
          <p:nvPr>
            <p:ph type="body" idx="1"/>
          </p:nvPr>
        </p:nvSpPr>
        <p:spPr>
          <a:xfrm>
            <a:off x="406400" y="1509924"/>
            <a:ext cx="10972800" cy="4654500"/>
          </a:xfrm>
          <a:prstGeom prst="rect">
            <a:avLst/>
          </a:prstGeom>
          <a:noFill/>
          <a:ln>
            <a:noFill/>
          </a:ln>
        </p:spPr>
        <p:txBody>
          <a:bodyPr spcFirstLastPara="1" wrap="square" lIns="91425" tIns="45700" rIns="91425" bIns="45700" anchor="t" anchorCtr="0">
            <a:noAutofit/>
          </a:bodyPr>
          <a:lstStyle/>
          <a:p>
            <a:pPr marL="342900" lvl="0" indent="-360045" algn="l" rtl="0">
              <a:spcBef>
                <a:spcPts val="0"/>
              </a:spcBef>
              <a:spcAft>
                <a:spcPts val="0"/>
              </a:spcAft>
              <a:buSzPts val="2400"/>
              <a:buFont typeface="Arial"/>
              <a:buChar char="•"/>
            </a:pPr>
            <a:r>
              <a:rPr lang="en-US">
                <a:latin typeface="Times New Roman"/>
                <a:ea typeface="Times New Roman"/>
                <a:cs typeface="Times New Roman"/>
                <a:sym typeface="Times New Roman"/>
              </a:rPr>
              <a:t>A database application is a computer program whose primary purpose is entering and retrieving information from a computerized database. </a:t>
            </a:r>
            <a:endParaRPr>
              <a:latin typeface="Times New Roman"/>
              <a:ea typeface="Times New Roman"/>
              <a:cs typeface="Times New Roman"/>
              <a:sym typeface="Times New Roman"/>
            </a:endParaRPr>
          </a:p>
          <a:p>
            <a:pPr marL="342900" lvl="0" indent="-360045" algn="l" rtl="0">
              <a:spcBef>
                <a:spcPts val="426"/>
              </a:spcBef>
              <a:spcAft>
                <a:spcPts val="0"/>
              </a:spcAft>
              <a:buSzPts val="2400"/>
              <a:buFont typeface="Arial"/>
              <a:buChar char="•"/>
            </a:pPr>
            <a:r>
              <a:rPr lang="en-US">
                <a:latin typeface="Times New Roman"/>
                <a:ea typeface="Times New Roman"/>
                <a:cs typeface="Times New Roman"/>
                <a:sym typeface="Times New Roman"/>
              </a:rPr>
              <a:t>Database applications allow users to gain access to the data they need. By using a database application, one can enter, update, read and delete data from a database. </a:t>
            </a:r>
            <a:endParaRPr>
              <a:latin typeface="Times New Roman"/>
              <a:ea typeface="Times New Roman"/>
              <a:cs typeface="Times New Roman"/>
              <a:sym typeface="Times New Roman"/>
            </a:endParaRPr>
          </a:p>
          <a:p>
            <a:pPr marL="342900" lvl="0" indent="-381000" algn="l" rtl="0">
              <a:spcBef>
                <a:spcPts val="0"/>
              </a:spcBef>
              <a:spcAft>
                <a:spcPts val="0"/>
              </a:spcAft>
              <a:buSzPts val="2400"/>
              <a:buFont typeface="Arial"/>
              <a:buChar char="•"/>
            </a:pPr>
            <a:r>
              <a:rPr lang="en-US">
                <a:solidFill>
                  <a:schemeClr val="dk1"/>
                </a:solidFill>
                <a:latin typeface="Times New Roman"/>
                <a:ea typeface="Times New Roman"/>
                <a:cs typeface="Times New Roman"/>
                <a:sym typeface="Times New Roman"/>
              </a:rPr>
              <a:t>Most end-user targeted database applications provide a presentation layer called graphical user interface (GUI) to work with.</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For example – Customer Relationship Management (CRM) applications, accounting applications, e-commerce applications running on World Wide Web. </a:t>
            </a:r>
            <a:endParaRPr>
              <a:latin typeface="Times New Roman"/>
              <a:ea typeface="Times New Roman"/>
              <a:cs typeface="Times New Roman"/>
              <a:sym typeface="Times New Roman"/>
            </a:endParaRPr>
          </a:p>
          <a:p>
            <a:pPr marL="342900" lvl="0" indent="-360045" algn="l" rtl="0">
              <a:spcBef>
                <a:spcPts val="426"/>
              </a:spcBef>
              <a:spcAft>
                <a:spcPts val="0"/>
              </a:spcAft>
              <a:buSzPts val="2400"/>
              <a:buFont typeface="Times New Roman"/>
              <a:buChar char="•"/>
            </a:pPr>
            <a:r>
              <a:rPr lang="en-US">
                <a:latin typeface="Times New Roman"/>
                <a:ea typeface="Times New Roman"/>
                <a:cs typeface="Times New Roman"/>
                <a:sym typeface="Times New Roman"/>
              </a:rPr>
              <a:t>There are mainly three types of database application architecture:</a:t>
            </a:r>
            <a:endParaRPr>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Single-tier Architecture</a:t>
            </a:r>
            <a:endParaRPr>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    Two-tier Architecture</a:t>
            </a:r>
            <a:endParaRPr>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    Three-tier Architecture</a:t>
            </a:r>
            <a:endParaRPr>
              <a:solidFill>
                <a:schemeClr val="dk1"/>
              </a:solidFill>
            </a:endParaRPr>
          </a:p>
          <a:p>
            <a:pPr marL="342900" lvl="0" indent="0" algn="l" rtl="0">
              <a:spcBef>
                <a:spcPts val="426"/>
              </a:spcBef>
              <a:spcAft>
                <a:spcPts val="0"/>
              </a:spcAft>
              <a:buNone/>
            </a:pPr>
            <a:endParaRPr>
              <a:solidFill>
                <a:schemeClr val="dk1"/>
              </a:solidFill>
              <a:latin typeface="Times New Roman"/>
              <a:ea typeface="Times New Roman"/>
              <a:cs typeface="Times New Roman"/>
              <a:sym typeface="Times New Roman"/>
            </a:endParaRPr>
          </a:p>
        </p:txBody>
      </p:sp>
      <p:sp>
        <p:nvSpPr>
          <p:cNvPr id="191" name="Google Shape;191;p9"/>
          <p:cNvSpPr txBox="1">
            <a:spLocks noGrp="1"/>
          </p:cNvSpPr>
          <p:nvPr>
            <p:ph type="sldNum" idx="12"/>
          </p:nvPr>
        </p:nvSpPr>
        <p:spPr>
          <a:xfrm>
            <a:off x="5438775" y="6477000"/>
            <a:ext cx="1032000" cy="4761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6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78675F-A250-4F1C-B688-7374466A6C62}">
  <ds:schemaRefs>
    <ds:schemaRef ds:uri="http://schemas.microsoft.com/sharepoint/v3/contenttype/forms"/>
  </ds:schemaRefs>
</ds:datastoreItem>
</file>

<file path=customXml/itemProps2.xml><?xml version="1.0" encoding="utf-8"?>
<ds:datastoreItem xmlns:ds="http://schemas.openxmlformats.org/officeDocument/2006/customXml" ds:itemID="{B7BC3D5C-C7BC-49E5-B2DD-97D6B6BCA3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0629EE9-5F64-47F7-86D0-DE8B66E5722B}"/>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14</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Presentation</vt:lpstr>
      <vt:lpstr>Introduction to DBMS</vt:lpstr>
      <vt:lpstr>General Guideline</vt:lpstr>
      <vt:lpstr>Session Plan - Day 3</vt:lpstr>
      <vt:lpstr>Database System Architecture</vt:lpstr>
      <vt:lpstr>Three level Architecture of College Management System</vt:lpstr>
      <vt:lpstr> Data Independence</vt:lpstr>
      <vt:lpstr>Types of Data Independence </vt:lpstr>
      <vt:lpstr>Phases of database design</vt:lpstr>
      <vt:lpstr>Database Application Architecture</vt:lpstr>
      <vt:lpstr> Single-tier Architecture </vt:lpstr>
      <vt:lpstr>Two-tier Architecture</vt:lpstr>
      <vt:lpstr>Three-tier Architecture</vt:lpstr>
      <vt:lpstr>MCQ’s</vt:lpstr>
      <vt:lpstr>MCQ’s</vt:lpstr>
      <vt:lpstr>Can you Answer these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heena_mehta</dc:creator>
  <cp:revision>1</cp:revision>
  <dcterms:created xsi:type="dcterms:W3CDTF">2004-06-12T09:53:42Z</dcterms:created>
  <dcterms:modified xsi:type="dcterms:W3CDTF">2023-10-07T14:14:35Z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