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3.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76" r:id="rId9"/>
    <p:sldId id="277" r:id="rId10"/>
    <p:sldId id="263" r:id="rId11"/>
    <p:sldId id="264" r:id="rId12"/>
    <p:sldId id="265" r:id="rId13"/>
    <p:sldId id="271" r:id="rId14"/>
    <p:sldId id="268" r:id="rId15"/>
    <p:sldId id="273" r:id="rId16"/>
    <p:sldId id="274" r:id="rId17"/>
    <p:sldId id="269" r:id="rId18"/>
    <p:sldId id="275" r:id="rId19"/>
    <p:sldId id="270" r:id="rId20"/>
  </p:sldIdLst>
  <p:sldSz cx="12192000" cy="6858000"/>
  <p:notesSz cx="6858000" cy="91900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95">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gFuEpgUQvs7p/Sm672pU6oaA8HX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771B0A-11C0-0F5D-24FB-881AB4C38899}" v="2" dt="2021-12-07T06:46:48.8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98" y="38"/>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95"/>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 Id="rId27" Type="http://schemas.microsoft.com/office/2015/10/relationships/revisionInfo" Target="revisionInfo.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4" name="Google Shape;4;n"/>
          <p:cNvSpPr txBox="1">
            <a:spLocks noGrp="1"/>
          </p:cNvSpPr>
          <p:nvPr>
            <p:ph type="dt" idx="10"/>
          </p:nvPr>
        </p:nvSpPr>
        <p:spPr>
          <a:xfrm>
            <a:off x="3886200"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5" name="Google Shape;5;n"/>
          <p:cNvSpPr>
            <a:spLocks noGrp="1" noRot="1" noChangeAspect="1"/>
          </p:cNvSpPr>
          <p:nvPr>
            <p:ph type="sldImg" idx="3"/>
          </p:nvPr>
        </p:nvSpPr>
        <p:spPr>
          <a:xfrm>
            <a:off x="366713" y="688975"/>
            <a:ext cx="6126162" cy="34464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65625"/>
            <a:ext cx="5029200" cy="413543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731250"/>
            <a:ext cx="2971800" cy="458788"/>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8" name="Google Shape;8;n"/>
          <p:cNvSpPr txBox="1">
            <a:spLocks noGrp="1"/>
          </p:cNvSpPr>
          <p:nvPr>
            <p:ph type="sldNum" idx="12"/>
          </p:nvPr>
        </p:nvSpPr>
        <p:spPr>
          <a:xfrm>
            <a:off x="3886200" y="8731250"/>
            <a:ext cx="2971800" cy="458788"/>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None/>
              </a:pPr>
              <a:t>‹#›</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063929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txBox="1">
            <a:spLocks noGrp="1"/>
          </p:cNvSpPr>
          <p:nvPr>
            <p:ph type="ftr" idx="11"/>
          </p:nvPr>
        </p:nvSpPr>
        <p:spPr>
          <a:xfrm>
            <a:off x="0" y="8731250"/>
            <a:ext cx="2971800" cy="458788"/>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1200">
                <a:solidFill>
                  <a:schemeClr val="dk1"/>
                </a:solidFill>
                <a:latin typeface="Times New Roman"/>
                <a:ea typeface="Times New Roman"/>
                <a:cs typeface="Times New Roman"/>
                <a:sym typeface="Times New Roman"/>
              </a:rPr>
              <a:t>ER/CORP/CRS/LA06/003</a:t>
            </a:r>
            <a:endParaRPr/>
          </a:p>
        </p:txBody>
      </p:sp>
      <p:sp>
        <p:nvSpPr>
          <p:cNvPr id="104" name="Google Shape;104;p1:notes"/>
          <p:cNvSpPr txBox="1">
            <a:spLocks noGrp="1"/>
          </p:cNvSpPr>
          <p:nvPr>
            <p:ph type="sldNum" idx="12"/>
          </p:nvPr>
        </p:nvSpPr>
        <p:spPr>
          <a:xfrm>
            <a:off x="3886200" y="8731250"/>
            <a:ext cx="2971800" cy="458788"/>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None/>
              </a:pPr>
              <a:t>1</a:t>
            </a:fld>
            <a:endParaRPr sz="1200">
              <a:solidFill>
                <a:schemeClr val="dk1"/>
              </a:solidFill>
              <a:latin typeface="Times New Roman"/>
              <a:ea typeface="Times New Roman"/>
              <a:cs typeface="Times New Roman"/>
              <a:sym typeface="Times New Roman"/>
            </a:endParaRPr>
          </a:p>
        </p:txBody>
      </p:sp>
      <p:sp>
        <p:nvSpPr>
          <p:cNvPr id="105" name="Google Shape;105;p1:notes"/>
          <p:cNvSpPr>
            <a:spLocks noGrp="1" noRot="1" noChangeAspect="1"/>
          </p:cNvSpPr>
          <p:nvPr>
            <p:ph type="sldImg" idx="2"/>
          </p:nvPr>
        </p:nvSpPr>
        <p:spPr>
          <a:xfrm>
            <a:off x="366713" y="688975"/>
            <a:ext cx="6126162" cy="34464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6" name="Google Shape;106;p1:notes"/>
          <p:cNvSpPr txBox="1">
            <a:spLocks noGrp="1"/>
          </p:cNvSpPr>
          <p:nvPr>
            <p:ph type="body" idx="1"/>
          </p:nvPr>
        </p:nvSpPr>
        <p:spPr>
          <a:xfrm>
            <a:off x="914400" y="4365625"/>
            <a:ext cx="5029200" cy="41354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000">
              <a:latin typeface="Arial"/>
              <a:ea typeface="Arial"/>
              <a:cs typeface="Arial"/>
              <a:sym typeface="Arial"/>
            </a:endParaRPr>
          </a:p>
        </p:txBody>
      </p:sp>
    </p:spTree>
    <p:extLst>
      <p:ext uri="{BB962C8B-B14F-4D97-AF65-F5344CB8AC3E}">
        <p14:creationId xmlns:p14="http://schemas.microsoft.com/office/powerpoint/2010/main" val="749706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ea4d0ff24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8" name="Google Shape;198;gea4d0ff243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Times New Roman"/>
              <a:buNone/>
            </a:pPr>
            <a:endParaRPr/>
          </a:p>
        </p:txBody>
      </p:sp>
    </p:spTree>
    <p:extLst>
      <p:ext uri="{BB962C8B-B14F-4D97-AF65-F5344CB8AC3E}">
        <p14:creationId xmlns:p14="http://schemas.microsoft.com/office/powerpoint/2010/main" val="4240392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ee52bb03a2_0_61:notes"/>
          <p:cNvSpPr>
            <a:spLocks noGrp="1" noRot="1" noChangeAspect="1"/>
          </p:cNvSpPr>
          <p:nvPr>
            <p:ph type="sldImg" idx="2"/>
          </p:nvPr>
        </p:nvSpPr>
        <p:spPr>
          <a:xfrm>
            <a:off x="366713" y="688975"/>
            <a:ext cx="6126162" cy="34464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ee52bb03a2_0_61:notes"/>
          <p:cNvSpPr txBox="1">
            <a:spLocks noGrp="1"/>
          </p:cNvSpPr>
          <p:nvPr>
            <p:ph type="body" idx="1"/>
          </p:nvPr>
        </p:nvSpPr>
        <p:spPr>
          <a:xfrm>
            <a:off x="914400" y="4365625"/>
            <a:ext cx="5029200" cy="4135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8" name="Google Shape;218;gee52bb03a2_0_61:notes"/>
          <p:cNvSpPr txBox="1">
            <a:spLocks noGrp="1"/>
          </p:cNvSpPr>
          <p:nvPr>
            <p:ph type="sldNum" idx="12"/>
          </p:nvPr>
        </p:nvSpPr>
        <p:spPr>
          <a:xfrm>
            <a:off x="3886200" y="8731250"/>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11</a:t>
            </a:fld>
            <a:endParaRPr/>
          </a:p>
        </p:txBody>
      </p:sp>
    </p:spTree>
    <p:extLst>
      <p:ext uri="{BB962C8B-B14F-4D97-AF65-F5344CB8AC3E}">
        <p14:creationId xmlns:p14="http://schemas.microsoft.com/office/powerpoint/2010/main" val="1422668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7" name="Google Shape;22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Times New Roman"/>
              <a:buNone/>
            </a:pPr>
            <a:endParaRPr/>
          </a:p>
        </p:txBody>
      </p:sp>
    </p:spTree>
    <p:extLst>
      <p:ext uri="{BB962C8B-B14F-4D97-AF65-F5344CB8AC3E}">
        <p14:creationId xmlns:p14="http://schemas.microsoft.com/office/powerpoint/2010/main" val="4232012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69" name="Google Shape;26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Times New Roman"/>
              <a:buNone/>
            </a:pPr>
            <a:endParaRPr/>
          </a:p>
        </p:txBody>
      </p:sp>
    </p:spTree>
    <p:extLst>
      <p:ext uri="{BB962C8B-B14F-4D97-AF65-F5344CB8AC3E}">
        <p14:creationId xmlns:p14="http://schemas.microsoft.com/office/powerpoint/2010/main" val="329665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None/>
            </a:pPr>
            <a:fld id="{00000000-1234-1234-1234-123412341234}" type="slidenum">
              <a:rPr lang="en-US" sz="1200" b="0" i="0" u="none" strike="noStrike" cap="none" smtClean="0">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None/>
              </a:pPr>
              <a:t>15</a:t>
            </a:fld>
            <a:endParaRPr lang="en-US"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642294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ec9a0ce6da_0_28:notes"/>
          <p:cNvSpPr txBox="1">
            <a:spLocks noGrp="1"/>
          </p:cNvSpPr>
          <p:nvPr>
            <p:ph type="ftr" idx="11"/>
          </p:nvPr>
        </p:nvSpPr>
        <p:spPr>
          <a:xfrm>
            <a:off x="0" y="8731250"/>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1200">
                <a:solidFill>
                  <a:schemeClr val="dk1"/>
                </a:solidFill>
                <a:latin typeface="Times New Roman"/>
                <a:ea typeface="Times New Roman"/>
                <a:cs typeface="Times New Roman"/>
                <a:sym typeface="Times New Roman"/>
              </a:rPr>
              <a:t>ER/CORP/CRS/LA06/003</a:t>
            </a:r>
            <a:endParaRPr/>
          </a:p>
        </p:txBody>
      </p:sp>
      <p:sp>
        <p:nvSpPr>
          <p:cNvPr id="277" name="Google Shape;277;gec9a0ce6da_0_28:notes"/>
          <p:cNvSpPr txBox="1">
            <a:spLocks noGrp="1"/>
          </p:cNvSpPr>
          <p:nvPr>
            <p:ph type="sldNum" idx="12"/>
          </p:nvPr>
        </p:nvSpPr>
        <p:spPr>
          <a:xfrm>
            <a:off x="3886200" y="8731250"/>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None/>
              </a:pPr>
              <a:t>17</a:t>
            </a:fld>
            <a:endParaRPr sz="1200">
              <a:solidFill>
                <a:schemeClr val="dk1"/>
              </a:solidFill>
              <a:latin typeface="Times New Roman"/>
              <a:ea typeface="Times New Roman"/>
              <a:cs typeface="Times New Roman"/>
              <a:sym typeface="Times New Roman"/>
            </a:endParaRPr>
          </a:p>
        </p:txBody>
      </p:sp>
      <p:sp>
        <p:nvSpPr>
          <p:cNvPr id="278" name="Google Shape;278;gec9a0ce6da_0_28:notes"/>
          <p:cNvSpPr>
            <a:spLocks noGrp="1" noRot="1" noChangeAspect="1"/>
          </p:cNvSpPr>
          <p:nvPr>
            <p:ph type="sldImg" idx="2"/>
          </p:nvPr>
        </p:nvSpPr>
        <p:spPr>
          <a:xfrm>
            <a:off x="366713" y="688975"/>
            <a:ext cx="6126162" cy="34464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9" name="Google Shape;279;gec9a0ce6da_0_28:notes"/>
          <p:cNvSpPr txBox="1">
            <a:spLocks noGrp="1"/>
          </p:cNvSpPr>
          <p:nvPr>
            <p:ph type="body" idx="1"/>
          </p:nvPr>
        </p:nvSpPr>
        <p:spPr>
          <a:xfrm>
            <a:off x="914400" y="4365625"/>
            <a:ext cx="5029200" cy="4135500"/>
          </a:xfrm>
          <a:prstGeom prst="rect">
            <a:avLst/>
          </a:prstGeom>
          <a:noFill/>
          <a:ln>
            <a:noFill/>
          </a:ln>
        </p:spPr>
        <p:txBody>
          <a:bodyPr spcFirstLastPara="1" wrap="square" lIns="91425" tIns="45700" rIns="91425" bIns="45700" anchor="t" anchorCtr="0">
            <a:noAutofit/>
          </a:bodyPr>
          <a:lstStyle/>
          <a:p>
            <a:pPr marL="228600" lvl="0" indent="-165100" algn="l" rtl="0">
              <a:spcBef>
                <a:spcPts val="0"/>
              </a:spcBef>
              <a:spcAft>
                <a:spcPts val="0"/>
              </a:spcAft>
              <a:buClr>
                <a:schemeClr val="dk1"/>
              </a:buClr>
              <a:buSzPts val="1000"/>
              <a:buFont typeface="Times New Roman"/>
              <a:buNone/>
            </a:pPr>
            <a:endParaRPr sz="1000"/>
          </a:p>
        </p:txBody>
      </p:sp>
    </p:spTree>
    <p:extLst>
      <p:ext uri="{BB962C8B-B14F-4D97-AF65-F5344CB8AC3E}">
        <p14:creationId xmlns:p14="http://schemas.microsoft.com/office/powerpoint/2010/main" val="2452376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ec9a0ce6da_0_44:notes"/>
          <p:cNvSpPr txBox="1">
            <a:spLocks noGrp="1"/>
          </p:cNvSpPr>
          <p:nvPr>
            <p:ph type="body" idx="1"/>
          </p:nvPr>
        </p:nvSpPr>
        <p:spPr>
          <a:xfrm>
            <a:off x="914400" y="4365625"/>
            <a:ext cx="5029200" cy="4135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6" name="Google Shape;286;gec9a0ce6da_0_44:notes"/>
          <p:cNvSpPr>
            <a:spLocks noGrp="1" noRot="1" noChangeAspect="1"/>
          </p:cNvSpPr>
          <p:nvPr>
            <p:ph type="sldImg" idx="2"/>
          </p:nvPr>
        </p:nvSpPr>
        <p:spPr>
          <a:xfrm>
            <a:off x="366713" y="688975"/>
            <a:ext cx="6126162" cy="3446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8979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914400" y="4365625"/>
            <a:ext cx="5029200" cy="4135438"/>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4" name="Google Shape;114;p2:notes"/>
          <p:cNvSpPr>
            <a:spLocks noGrp="1" noRot="1" noChangeAspect="1"/>
          </p:cNvSpPr>
          <p:nvPr>
            <p:ph type="sldImg" idx="2"/>
          </p:nvPr>
        </p:nvSpPr>
        <p:spPr>
          <a:xfrm>
            <a:off x="366713" y="688975"/>
            <a:ext cx="6126162" cy="3446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5916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ftr" idx="11"/>
          </p:nvPr>
        </p:nvSpPr>
        <p:spPr>
          <a:xfrm>
            <a:off x="0" y="8731250"/>
            <a:ext cx="2971800" cy="458788"/>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1200">
                <a:solidFill>
                  <a:schemeClr val="dk1"/>
                </a:solidFill>
                <a:latin typeface="Times New Roman"/>
                <a:ea typeface="Times New Roman"/>
                <a:cs typeface="Times New Roman"/>
                <a:sym typeface="Times New Roman"/>
              </a:rPr>
              <a:t>ER/CORP/CRS/LA06/003</a:t>
            </a:r>
            <a:endParaRPr/>
          </a:p>
        </p:txBody>
      </p:sp>
      <p:sp>
        <p:nvSpPr>
          <p:cNvPr id="121" name="Google Shape;121;p3:notes"/>
          <p:cNvSpPr txBox="1">
            <a:spLocks noGrp="1"/>
          </p:cNvSpPr>
          <p:nvPr>
            <p:ph type="sldNum" idx="12"/>
          </p:nvPr>
        </p:nvSpPr>
        <p:spPr>
          <a:xfrm>
            <a:off x="3886200" y="8731250"/>
            <a:ext cx="2971800" cy="458788"/>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None/>
              </a:pPr>
              <a:t>3</a:t>
            </a:fld>
            <a:endParaRPr sz="1200">
              <a:solidFill>
                <a:schemeClr val="dk1"/>
              </a:solidFill>
              <a:latin typeface="Times New Roman"/>
              <a:ea typeface="Times New Roman"/>
              <a:cs typeface="Times New Roman"/>
              <a:sym typeface="Times New Roman"/>
            </a:endParaRPr>
          </a:p>
        </p:txBody>
      </p:sp>
      <p:sp>
        <p:nvSpPr>
          <p:cNvPr id="122" name="Google Shape;122;p3:notes"/>
          <p:cNvSpPr>
            <a:spLocks noGrp="1" noRot="1" noChangeAspect="1"/>
          </p:cNvSpPr>
          <p:nvPr>
            <p:ph type="sldImg" idx="2"/>
          </p:nvPr>
        </p:nvSpPr>
        <p:spPr>
          <a:xfrm>
            <a:off x="366713" y="688975"/>
            <a:ext cx="6126162" cy="34464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3" name="Google Shape;123;p3:notes"/>
          <p:cNvSpPr txBox="1">
            <a:spLocks noGrp="1"/>
          </p:cNvSpPr>
          <p:nvPr>
            <p:ph type="body" idx="1"/>
          </p:nvPr>
        </p:nvSpPr>
        <p:spPr>
          <a:xfrm>
            <a:off x="914400" y="4365625"/>
            <a:ext cx="5029200" cy="41354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1783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4:notes"/>
          <p:cNvSpPr txBox="1">
            <a:spLocks noGrp="1"/>
          </p:cNvSpPr>
          <p:nvPr>
            <p:ph type="ftr" idx="11"/>
          </p:nvPr>
        </p:nvSpPr>
        <p:spPr>
          <a:xfrm>
            <a:off x="0" y="8731250"/>
            <a:ext cx="2971800" cy="458788"/>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1200">
                <a:solidFill>
                  <a:schemeClr val="dk1"/>
                </a:solidFill>
                <a:latin typeface="Times New Roman"/>
                <a:ea typeface="Times New Roman"/>
                <a:cs typeface="Times New Roman"/>
                <a:sym typeface="Times New Roman"/>
              </a:rPr>
              <a:t>ER/CORP/CRS/LA06/003</a:t>
            </a:r>
            <a:endParaRPr/>
          </a:p>
        </p:txBody>
      </p:sp>
      <p:sp>
        <p:nvSpPr>
          <p:cNvPr id="137" name="Google Shape;137;p4:notes"/>
          <p:cNvSpPr txBox="1">
            <a:spLocks noGrp="1"/>
          </p:cNvSpPr>
          <p:nvPr>
            <p:ph type="sldNum" idx="12"/>
          </p:nvPr>
        </p:nvSpPr>
        <p:spPr>
          <a:xfrm>
            <a:off x="3886200" y="8731250"/>
            <a:ext cx="2971800" cy="458788"/>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None/>
              </a:pPr>
              <a:t>4</a:t>
            </a:fld>
            <a:endParaRPr sz="1200">
              <a:solidFill>
                <a:schemeClr val="dk1"/>
              </a:solidFill>
              <a:latin typeface="Times New Roman"/>
              <a:ea typeface="Times New Roman"/>
              <a:cs typeface="Times New Roman"/>
              <a:sym typeface="Times New Roman"/>
            </a:endParaRPr>
          </a:p>
        </p:txBody>
      </p:sp>
      <p:sp>
        <p:nvSpPr>
          <p:cNvPr id="138" name="Google Shape;138;p4:notes"/>
          <p:cNvSpPr>
            <a:spLocks noGrp="1" noRot="1" noChangeAspect="1"/>
          </p:cNvSpPr>
          <p:nvPr>
            <p:ph type="sldImg" idx="2"/>
          </p:nvPr>
        </p:nvSpPr>
        <p:spPr>
          <a:xfrm>
            <a:off x="366713" y="688975"/>
            <a:ext cx="6126162" cy="34464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4:notes"/>
          <p:cNvSpPr txBox="1">
            <a:spLocks noGrp="1"/>
          </p:cNvSpPr>
          <p:nvPr>
            <p:ph type="body" idx="1"/>
          </p:nvPr>
        </p:nvSpPr>
        <p:spPr>
          <a:xfrm>
            <a:off x="914400" y="4365625"/>
            <a:ext cx="5029200" cy="41354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2000"/>
          </a:p>
        </p:txBody>
      </p:sp>
    </p:spTree>
    <p:extLst>
      <p:ext uri="{BB962C8B-B14F-4D97-AF65-F5344CB8AC3E}">
        <p14:creationId xmlns:p14="http://schemas.microsoft.com/office/powerpoint/2010/main" val="3350978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5:notes"/>
          <p:cNvSpPr txBox="1">
            <a:spLocks noGrp="1"/>
          </p:cNvSpPr>
          <p:nvPr>
            <p:ph type="ftr" idx="11"/>
          </p:nvPr>
        </p:nvSpPr>
        <p:spPr>
          <a:xfrm>
            <a:off x="0" y="8731250"/>
            <a:ext cx="2971800" cy="458788"/>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1200">
                <a:solidFill>
                  <a:schemeClr val="dk1"/>
                </a:solidFill>
                <a:latin typeface="Times New Roman"/>
                <a:ea typeface="Times New Roman"/>
                <a:cs typeface="Times New Roman"/>
                <a:sym typeface="Times New Roman"/>
              </a:rPr>
              <a:t>ER/CORP/CRS/LA06/003</a:t>
            </a:r>
            <a:endParaRPr/>
          </a:p>
        </p:txBody>
      </p:sp>
      <p:sp>
        <p:nvSpPr>
          <p:cNvPr id="164" name="Google Shape;164;p5:notes"/>
          <p:cNvSpPr txBox="1">
            <a:spLocks noGrp="1"/>
          </p:cNvSpPr>
          <p:nvPr>
            <p:ph type="sldNum" idx="12"/>
          </p:nvPr>
        </p:nvSpPr>
        <p:spPr>
          <a:xfrm>
            <a:off x="3886200" y="8731250"/>
            <a:ext cx="2971800" cy="458788"/>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None/>
              </a:pPr>
              <a:t>5</a:t>
            </a:fld>
            <a:endParaRPr sz="1200">
              <a:solidFill>
                <a:schemeClr val="dk1"/>
              </a:solidFill>
              <a:latin typeface="Times New Roman"/>
              <a:ea typeface="Times New Roman"/>
              <a:cs typeface="Times New Roman"/>
              <a:sym typeface="Times New Roman"/>
            </a:endParaRPr>
          </a:p>
        </p:txBody>
      </p:sp>
      <p:sp>
        <p:nvSpPr>
          <p:cNvPr id="165" name="Google Shape;165;p5:notes"/>
          <p:cNvSpPr>
            <a:spLocks noGrp="1" noRot="1" noChangeAspect="1"/>
          </p:cNvSpPr>
          <p:nvPr>
            <p:ph type="sldImg" idx="2"/>
          </p:nvPr>
        </p:nvSpPr>
        <p:spPr>
          <a:xfrm>
            <a:off x="363538" y="687388"/>
            <a:ext cx="6132512" cy="344963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6" name="Google Shape;166;p5:notes"/>
          <p:cNvSpPr txBox="1">
            <a:spLocks noGrp="1"/>
          </p:cNvSpPr>
          <p:nvPr>
            <p:ph type="body" idx="1"/>
          </p:nvPr>
        </p:nvSpPr>
        <p:spPr>
          <a:xfrm>
            <a:off x="914400" y="4365625"/>
            <a:ext cx="5029200" cy="41354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extLst>
      <p:ext uri="{BB962C8B-B14F-4D97-AF65-F5344CB8AC3E}">
        <p14:creationId xmlns:p14="http://schemas.microsoft.com/office/powerpoint/2010/main" val="4015219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ee52bb03a2_0_22:notes"/>
          <p:cNvSpPr>
            <a:spLocks noGrp="1" noRot="1" noChangeAspect="1"/>
          </p:cNvSpPr>
          <p:nvPr>
            <p:ph type="sldImg" idx="2"/>
          </p:nvPr>
        </p:nvSpPr>
        <p:spPr>
          <a:xfrm>
            <a:off x="366713" y="688975"/>
            <a:ext cx="6126162" cy="34464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ee52bb03a2_0_22:notes"/>
          <p:cNvSpPr txBox="1">
            <a:spLocks noGrp="1"/>
          </p:cNvSpPr>
          <p:nvPr>
            <p:ph type="body" idx="1"/>
          </p:nvPr>
        </p:nvSpPr>
        <p:spPr>
          <a:xfrm>
            <a:off x="914400" y="4365625"/>
            <a:ext cx="5029200" cy="4135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4" name="Google Shape;174;gee52bb03a2_0_22:notes"/>
          <p:cNvSpPr txBox="1">
            <a:spLocks noGrp="1"/>
          </p:cNvSpPr>
          <p:nvPr>
            <p:ph type="sldNum" idx="12"/>
          </p:nvPr>
        </p:nvSpPr>
        <p:spPr>
          <a:xfrm>
            <a:off x="3886200" y="8731250"/>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6</a:t>
            </a:fld>
            <a:endParaRPr/>
          </a:p>
        </p:txBody>
      </p:sp>
    </p:spTree>
    <p:extLst>
      <p:ext uri="{BB962C8B-B14F-4D97-AF65-F5344CB8AC3E}">
        <p14:creationId xmlns:p14="http://schemas.microsoft.com/office/powerpoint/2010/main" val="1359876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8" name="Google Shape;18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Times New Roman"/>
              <a:buNone/>
            </a:pPr>
            <a:endParaRPr/>
          </a:p>
        </p:txBody>
      </p:sp>
    </p:spTree>
    <p:extLst>
      <p:ext uri="{BB962C8B-B14F-4D97-AF65-F5344CB8AC3E}">
        <p14:creationId xmlns:p14="http://schemas.microsoft.com/office/powerpoint/2010/main" val="666947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8" name="Google Shape;18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Times New Roman"/>
              <a:buNone/>
            </a:pPr>
            <a:endParaRPr/>
          </a:p>
        </p:txBody>
      </p:sp>
    </p:spTree>
    <p:extLst>
      <p:ext uri="{BB962C8B-B14F-4D97-AF65-F5344CB8AC3E}">
        <p14:creationId xmlns:p14="http://schemas.microsoft.com/office/powerpoint/2010/main" val="382140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8" name="Google Shape;18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Times New Roman"/>
              <a:buNone/>
            </a:pPr>
            <a:endParaRPr/>
          </a:p>
        </p:txBody>
      </p:sp>
    </p:spTree>
    <p:extLst>
      <p:ext uri="{BB962C8B-B14F-4D97-AF65-F5344CB8AC3E}">
        <p14:creationId xmlns:p14="http://schemas.microsoft.com/office/powerpoint/2010/main" val="15861626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1"/>
        <p:cNvGrpSpPr/>
        <p:nvPr/>
      </p:nvGrpSpPr>
      <p:grpSpPr>
        <a:xfrm>
          <a:off x="0" y="0"/>
          <a:ext cx="0" cy="0"/>
          <a:chOff x="0" y="0"/>
          <a:chExt cx="0" cy="0"/>
        </a:xfrm>
      </p:grpSpPr>
      <p:pic>
        <p:nvPicPr>
          <p:cNvPr id="22" name="Google Shape;22;p15" descr="White Computer Wallpapers - Top Free White Computer Backgrounds -  WallpaperAccess"/>
          <p:cNvPicPr preferRelativeResize="0"/>
          <p:nvPr/>
        </p:nvPicPr>
        <p:blipFill rotWithShape="1">
          <a:blip r:embed="rId2">
            <a:alphaModFix/>
          </a:blip>
          <a:srcRect/>
          <a:stretch/>
        </p:blipFill>
        <p:spPr>
          <a:xfrm>
            <a:off x="0" y="10886"/>
            <a:ext cx="12192000" cy="6847114"/>
          </a:xfrm>
          <a:prstGeom prst="rect">
            <a:avLst/>
          </a:prstGeom>
          <a:noFill/>
          <a:ln>
            <a:noFill/>
          </a:ln>
        </p:spPr>
      </p:pic>
      <p:sp>
        <p:nvSpPr>
          <p:cNvPr id="23" name="Google Shape;23;p15"/>
          <p:cNvSpPr/>
          <p:nvPr/>
        </p:nvSpPr>
        <p:spPr>
          <a:xfrm>
            <a:off x="0" y="6527800"/>
            <a:ext cx="12192000" cy="330200"/>
          </a:xfrm>
          <a:prstGeom prst="rect">
            <a:avLst/>
          </a:prstGeom>
          <a:solidFill>
            <a:srgbClr val="262626">
              <a:alpha val="60784"/>
            </a:srgbClr>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None/>
            </a:pPr>
            <a:endParaRPr sz="1800">
              <a:solidFill>
                <a:schemeClr val="dk1"/>
              </a:solidFill>
              <a:latin typeface="Courier New"/>
              <a:ea typeface="Courier New"/>
              <a:cs typeface="Courier New"/>
              <a:sym typeface="Courier New"/>
            </a:endParaRPr>
          </a:p>
        </p:txBody>
      </p:sp>
      <p:sp>
        <p:nvSpPr>
          <p:cNvPr id="24" name="Google Shape;24;p15"/>
          <p:cNvSpPr txBox="1"/>
          <p:nvPr/>
        </p:nvSpPr>
        <p:spPr>
          <a:xfrm>
            <a:off x="-93663" y="6583363"/>
            <a:ext cx="1500188" cy="274637"/>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spAutoFit/>
          </a:bodyPr>
          <a:lstStyle/>
          <a:p>
            <a:pPr marL="0" marR="0" lvl="0" indent="0" algn="ctr" rtl="0">
              <a:spcBef>
                <a:spcPts val="0"/>
              </a:spcBef>
              <a:spcAft>
                <a:spcPts val="0"/>
              </a:spcAft>
              <a:buClr>
                <a:srgbClr val="0033CC"/>
              </a:buClr>
              <a:buSzPts val="1860"/>
              <a:buFont typeface="Noto Sans Symbols"/>
              <a:buNone/>
            </a:pPr>
            <a:r>
              <a:rPr lang="en-US" sz="1200">
                <a:solidFill>
                  <a:srgbClr val="FFFFCC"/>
                </a:solidFill>
                <a:latin typeface="Arial"/>
                <a:ea typeface="Arial"/>
                <a:cs typeface="Arial"/>
                <a:sym typeface="Arial"/>
              </a:rPr>
              <a:t>Ver. No.: 1.1</a:t>
            </a:r>
            <a:endParaRPr/>
          </a:p>
        </p:txBody>
      </p:sp>
      <p:sp>
        <p:nvSpPr>
          <p:cNvPr id="25" name="Google Shape;25;p15"/>
          <p:cNvSpPr/>
          <p:nvPr/>
        </p:nvSpPr>
        <p:spPr>
          <a:xfrm>
            <a:off x="8096250" y="6540500"/>
            <a:ext cx="3290888" cy="277813"/>
          </a:xfrm>
          <a:prstGeom prst="rect">
            <a:avLst/>
          </a:prstGeom>
          <a:noFill/>
          <a:ln>
            <a:noFill/>
          </a:ln>
          <a:effectLst>
            <a:outerShdw dist="17961" dir="2700000" algn="ctr" rotWithShape="0">
              <a:schemeClr val="dk1"/>
            </a:outerShdw>
          </a:effectLst>
        </p:spPr>
        <p:txBody>
          <a:bodyPr spcFirstLastPara="1" wrap="square" lIns="92075" tIns="46025" rIns="92075" bIns="46025" anchor="t" anchorCtr="0">
            <a:spAutoFit/>
          </a:bodyPr>
          <a:lstStyle/>
          <a:p>
            <a:pPr marL="173038" marR="0" lvl="0" indent="-173038" algn="l" rtl="0">
              <a:spcBef>
                <a:spcPts val="0"/>
              </a:spcBef>
              <a:spcAft>
                <a:spcPts val="0"/>
              </a:spcAft>
              <a:buNone/>
            </a:pPr>
            <a:r>
              <a:rPr lang="en-US" sz="1200">
                <a:solidFill>
                  <a:srgbClr val="FFFFCC"/>
                </a:solidFill>
                <a:latin typeface="Arial"/>
                <a:ea typeface="Arial"/>
                <a:cs typeface="Arial"/>
                <a:sym typeface="Arial"/>
              </a:rPr>
              <a:t>Copyright © 2021, ABES Engineering College</a:t>
            </a:r>
            <a:endParaRPr/>
          </a:p>
        </p:txBody>
      </p:sp>
      <p:sp>
        <p:nvSpPr>
          <p:cNvPr id="26" name="Google Shape;26;p15"/>
          <p:cNvSpPr txBox="1">
            <a:spLocks noGrp="1"/>
          </p:cNvSpPr>
          <p:nvPr>
            <p:ph type="title"/>
          </p:nvPr>
        </p:nvSpPr>
        <p:spPr>
          <a:xfrm>
            <a:off x="656492" y="762000"/>
            <a:ext cx="9941169" cy="973138"/>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lvl1pPr lvl="0" algn="l">
              <a:spcBef>
                <a:spcPts val="0"/>
              </a:spcBef>
              <a:spcAft>
                <a:spcPts val="0"/>
              </a:spcAft>
              <a:buSzPts val="1400"/>
              <a:buNone/>
              <a:defRPr>
                <a:solidFill>
                  <a:srgbClr val="59595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5"/>
          <p:cNvSpPr txBox="1"/>
          <p:nvPr/>
        </p:nvSpPr>
        <p:spPr>
          <a:xfrm>
            <a:off x="304800" y="76200"/>
            <a:ext cx="8472487" cy="3381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a:solidFill>
                  <a:srgbClr val="752E2E"/>
                </a:solidFill>
                <a:latin typeface="Arial"/>
                <a:ea typeface="Arial"/>
                <a:cs typeface="Arial"/>
                <a:sym typeface="Arial"/>
              </a:rPr>
              <a:t>Quality Content for Outcome based Learning </a:t>
            </a:r>
            <a:endParaRPr sz="1200" i="1">
              <a:solidFill>
                <a:srgbClr val="752E2E"/>
              </a:solidFill>
              <a:latin typeface="Arial"/>
              <a:ea typeface="Arial"/>
              <a:cs typeface="Arial"/>
              <a:sym typeface="Arial"/>
            </a:endParaRPr>
          </a:p>
        </p:txBody>
      </p:sp>
      <p:pic>
        <p:nvPicPr>
          <p:cNvPr id="28" name="Google Shape;28;p15" descr="ABES ENGINEERING COLLEGE, Ghāziābād"/>
          <p:cNvPicPr preferRelativeResize="0"/>
          <p:nvPr/>
        </p:nvPicPr>
        <p:blipFill rotWithShape="1">
          <a:blip r:embed="rId3">
            <a:alphaModFix/>
          </a:blip>
          <a:srcRect l="29861" r="30270"/>
          <a:stretch/>
        </p:blipFill>
        <p:spPr>
          <a:xfrm>
            <a:off x="11125200" y="12700"/>
            <a:ext cx="644525" cy="915988"/>
          </a:xfrm>
          <a:prstGeom prst="rect">
            <a:avLst/>
          </a:prstGeom>
          <a:noFill/>
          <a:ln>
            <a:noFill/>
          </a:ln>
        </p:spPr>
      </p:pic>
      <p:sp>
        <p:nvSpPr>
          <p:cNvPr id="29" name="Google Shape;29;p15"/>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lvl1pPr lvl="0" algn="r">
              <a:buNone/>
              <a:defRPr sz="1300">
                <a:solidFill>
                  <a:srgbClr val="000000"/>
                </a:solidFill>
              </a:defRPr>
            </a:lvl1pPr>
            <a:lvl2pPr lvl="1" algn="r">
              <a:buNone/>
              <a:defRPr sz="1300">
                <a:solidFill>
                  <a:srgbClr val="000000"/>
                </a:solidFill>
              </a:defRPr>
            </a:lvl2pPr>
            <a:lvl3pPr lvl="2" algn="r">
              <a:buNone/>
              <a:defRPr sz="1300">
                <a:solidFill>
                  <a:srgbClr val="000000"/>
                </a:solidFill>
              </a:defRPr>
            </a:lvl3pPr>
            <a:lvl4pPr lvl="3" algn="r">
              <a:buNone/>
              <a:defRPr sz="1300">
                <a:solidFill>
                  <a:srgbClr val="000000"/>
                </a:solidFill>
              </a:defRPr>
            </a:lvl4pPr>
            <a:lvl5pPr lvl="4" algn="r">
              <a:buNone/>
              <a:defRPr sz="1300">
                <a:solidFill>
                  <a:srgbClr val="000000"/>
                </a:solidFill>
              </a:defRPr>
            </a:lvl5pPr>
            <a:lvl6pPr lvl="5" algn="r">
              <a:buNone/>
              <a:defRPr sz="1300">
                <a:solidFill>
                  <a:srgbClr val="000000"/>
                </a:solidFill>
              </a:defRPr>
            </a:lvl6pPr>
            <a:lvl7pPr lvl="6" algn="r">
              <a:buNone/>
              <a:defRPr sz="1300">
                <a:solidFill>
                  <a:srgbClr val="000000"/>
                </a:solidFill>
              </a:defRPr>
            </a:lvl7pPr>
            <a:lvl8pPr lvl="7" algn="r">
              <a:buNone/>
              <a:defRPr sz="1300">
                <a:solidFill>
                  <a:srgbClr val="000000"/>
                </a:solidFill>
              </a:defRPr>
            </a:lvl8pPr>
            <a:lvl9pPr lvl="8" algn="r">
              <a:buNone/>
              <a:defRPr sz="1300">
                <a:solidFill>
                  <a:srgbClr val="000000"/>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24"/>
          <p:cNvSpPr txBox="1">
            <a:spLocks noGrp="1"/>
          </p:cNvSpPr>
          <p:nvPr>
            <p:ph type="title"/>
          </p:nvPr>
        </p:nvSpPr>
        <p:spPr>
          <a:xfrm>
            <a:off x="609605" y="273050"/>
            <a:ext cx="4011247" cy="1162050"/>
          </a:xfrm>
          <a:prstGeom prst="rect">
            <a:avLst/>
          </a:prstGeom>
          <a:noFill/>
          <a:ln>
            <a:noFill/>
          </a:ln>
          <a:effectLst>
            <a:outerShdw dist="35921" dir="2700000" algn="ctr" rotWithShape="0">
              <a:schemeClr val="dk1"/>
            </a:outerShdw>
          </a:effectLst>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4"/>
          <p:cNvSpPr txBox="1">
            <a:spLocks noGrp="1"/>
          </p:cNvSpPr>
          <p:nvPr>
            <p:ph type="body" idx="1"/>
          </p:nvPr>
        </p:nvSpPr>
        <p:spPr>
          <a:xfrm>
            <a:off x="4767384" y="273059"/>
            <a:ext cx="681501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buFont typeface="Arial"/>
              <a:buChar char="•"/>
              <a:defRPr sz="2000"/>
            </a:lvl5pPr>
            <a:lvl6pPr marL="2743200" lvl="5" indent="-355600" algn="l">
              <a:spcBef>
                <a:spcPts val="400"/>
              </a:spcBef>
              <a:spcAft>
                <a:spcPts val="0"/>
              </a:spcAft>
              <a:buSzPts val="2000"/>
              <a:buFont typeface="Arial"/>
              <a:buChar char="•"/>
              <a:defRPr sz="2000"/>
            </a:lvl6pPr>
            <a:lvl7pPr marL="3200400" lvl="6" indent="-355600" algn="l">
              <a:spcBef>
                <a:spcPts val="400"/>
              </a:spcBef>
              <a:spcAft>
                <a:spcPts val="0"/>
              </a:spcAft>
              <a:buSzPts val="2000"/>
              <a:buFont typeface="Arial"/>
              <a:buChar char="•"/>
              <a:defRPr sz="2000"/>
            </a:lvl7pPr>
            <a:lvl8pPr marL="3657600" lvl="7" indent="-355600" algn="l">
              <a:spcBef>
                <a:spcPts val="400"/>
              </a:spcBef>
              <a:spcAft>
                <a:spcPts val="0"/>
              </a:spcAft>
              <a:buSzPts val="2000"/>
              <a:buFont typeface="Arial"/>
              <a:buChar char="•"/>
              <a:defRPr sz="2000"/>
            </a:lvl8pPr>
            <a:lvl9pPr marL="4114800" lvl="8" indent="-355600" algn="l">
              <a:spcBef>
                <a:spcPts val="400"/>
              </a:spcBef>
              <a:spcAft>
                <a:spcPts val="0"/>
              </a:spcAft>
              <a:buSzPts val="2000"/>
              <a:buFont typeface="Arial"/>
              <a:buChar char="•"/>
              <a:defRPr sz="2000"/>
            </a:lvl9pPr>
          </a:lstStyle>
          <a:p>
            <a:endParaRPr/>
          </a:p>
        </p:txBody>
      </p:sp>
      <p:sp>
        <p:nvSpPr>
          <p:cNvPr id="66" name="Google Shape;66;p24"/>
          <p:cNvSpPr txBox="1">
            <a:spLocks noGrp="1"/>
          </p:cNvSpPr>
          <p:nvPr>
            <p:ph type="body" idx="2"/>
          </p:nvPr>
        </p:nvSpPr>
        <p:spPr>
          <a:xfrm>
            <a:off x="609605" y="1435103"/>
            <a:ext cx="4011247"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Font typeface="Arial"/>
              <a:buNone/>
              <a:defRPr sz="900"/>
            </a:lvl5pPr>
            <a:lvl6pPr marL="2743200" lvl="5" indent="-228600" algn="l">
              <a:spcBef>
                <a:spcPts val="180"/>
              </a:spcBef>
              <a:spcAft>
                <a:spcPts val="0"/>
              </a:spcAft>
              <a:buSzPts val="900"/>
              <a:buFont typeface="Arial"/>
              <a:buNone/>
              <a:defRPr sz="900"/>
            </a:lvl6pPr>
            <a:lvl7pPr marL="3200400" lvl="6" indent="-228600" algn="l">
              <a:spcBef>
                <a:spcPts val="180"/>
              </a:spcBef>
              <a:spcAft>
                <a:spcPts val="0"/>
              </a:spcAft>
              <a:buSzPts val="900"/>
              <a:buFont typeface="Arial"/>
              <a:buNone/>
              <a:defRPr sz="900"/>
            </a:lvl7pPr>
            <a:lvl8pPr marL="3657600" lvl="7" indent="-228600" algn="l">
              <a:spcBef>
                <a:spcPts val="180"/>
              </a:spcBef>
              <a:spcAft>
                <a:spcPts val="0"/>
              </a:spcAft>
              <a:buSzPts val="900"/>
              <a:buFont typeface="Arial"/>
              <a:buNone/>
              <a:defRPr sz="900"/>
            </a:lvl8pPr>
            <a:lvl9pPr marL="4114800" lvl="8" indent="-228600" algn="l">
              <a:spcBef>
                <a:spcPts val="180"/>
              </a:spcBef>
              <a:spcAft>
                <a:spcPts val="0"/>
              </a:spcAft>
              <a:buSzPts val="900"/>
              <a:buFont typeface="Arial"/>
              <a:buNone/>
              <a:defRPr sz="900"/>
            </a:lvl9pPr>
          </a:lstStyle>
          <a:p>
            <a:endParaRPr/>
          </a:p>
        </p:txBody>
      </p:sp>
      <p:sp>
        <p:nvSpPr>
          <p:cNvPr id="67" name="Google Shape;67;p24"/>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lvl1pPr marL="0" marR="0" lvl="0" indent="0" algn="ctr">
              <a:lnSpc>
                <a:spcPct val="100000"/>
              </a:lnSpc>
              <a:spcBef>
                <a:spcPts val="0"/>
              </a:spcBef>
              <a:spcAft>
                <a:spcPts val="0"/>
              </a:spcAft>
              <a:buNone/>
              <a:defRPr sz="1200" b="1">
                <a:solidFill>
                  <a:schemeClr val="lt1"/>
                </a:solidFill>
                <a:latin typeface="Arial"/>
                <a:ea typeface="Arial"/>
                <a:cs typeface="Arial"/>
                <a:sym typeface="Arial"/>
              </a:defRPr>
            </a:lvl1pPr>
            <a:lvl2pPr marL="0" marR="0" lvl="1" indent="0" algn="ctr">
              <a:lnSpc>
                <a:spcPct val="100000"/>
              </a:lnSpc>
              <a:spcBef>
                <a:spcPts val="0"/>
              </a:spcBef>
              <a:spcAft>
                <a:spcPts val="0"/>
              </a:spcAft>
              <a:buNone/>
              <a:defRPr sz="1200" b="1">
                <a:solidFill>
                  <a:schemeClr val="lt1"/>
                </a:solidFill>
                <a:latin typeface="Arial"/>
                <a:ea typeface="Arial"/>
                <a:cs typeface="Arial"/>
                <a:sym typeface="Arial"/>
              </a:defRPr>
            </a:lvl2pPr>
            <a:lvl3pPr marL="0" marR="0" lvl="2" indent="0" algn="ctr">
              <a:lnSpc>
                <a:spcPct val="100000"/>
              </a:lnSpc>
              <a:spcBef>
                <a:spcPts val="0"/>
              </a:spcBef>
              <a:spcAft>
                <a:spcPts val="0"/>
              </a:spcAft>
              <a:buNone/>
              <a:defRPr sz="1200" b="1">
                <a:solidFill>
                  <a:schemeClr val="lt1"/>
                </a:solidFill>
                <a:latin typeface="Arial"/>
                <a:ea typeface="Arial"/>
                <a:cs typeface="Arial"/>
                <a:sym typeface="Arial"/>
              </a:defRPr>
            </a:lvl3pPr>
            <a:lvl4pPr marL="0" marR="0" lvl="3" indent="0" algn="ctr">
              <a:lnSpc>
                <a:spcPct val="100000"/>
              </a:lnSpc>
              <a:spcBef>
                <a:spcPts val="0"/>
              </a:spcBef>
              <a:spcAft>
                <a:spcPts val="0"/>
              </a:spcAft>
              <a:buNone/>
              <a:defRPr sz="1200" b="1">
                <a:solidFill>
                  <a:schemeClr val="lt1"/>
                </a:solidFill>
                <a:latin typeface="Arial"/>
                <a:ea typeface="Arial"/>
                <a:cs typeface="Arial"/>
                <a:sym typeface="Arial"/>
              </a:defRPr>
            </a:lvl4pPr>
            <a:lvl5pPr marL="0" marR="0" lvl="4" indent="0" algn="ctr">
              <a:lnSpc>
                <a:spcPct val="100000"/>
              </a:lnSpc>
              <a:spcBef>
                <a:spcPts val="0"/>
              </a:spcBef>
              <a:spcAft>
                <a:spcPts val="0"/>
              </a:spcAft>
              <a:buNone/>
              <a:defRPr sz="1200" b="1">
                <a:solidFill>
                  <a:schemeClr val="lt1"/>
                </a:solidFill>
                <a:latin typeface="Arial"/>
                <a:ea typeface="Arial"/>
                <a:cs typeface="Arial"/>
                <a:sym typeface="Arial"/>
              </a:defRPr>
            </a:lvl5pPr>
            <a:lvl6pPr marL="0" marR="0" lvl="5" indent="0" algn="ctr">
              <a:lnSpc>
                <a:spcPct val="100000"/>
              </a:lnSpc>
              <a:spcBef>
                <a:spcPts val="0"/>
              </a:spcBef>
              <a:spcAft>
                <a:spcPts val="0"/>
              </a:spcAft>
              <a:buNone/>
              <a:defRPr sz="1200" b="1">
                <a:solidFill>
                  <a:schemeClr val="lt1"/>
                </a:solidFill>
                <a:latin typeface="Arial"/>
                <a:ea typeface="Arial"/>
                <a:cs typeface="Arial"/>
                <a:sym typeface="Arial"/>
              </a:defRPr>
            </a:lvl6pPr>
            <a:lvl7pPr marL="0" marR="0" lvl="6" indent="0" algn="ctr">
              <a:lnSpc>
                <a:spcPct val="100000"/>
              </a:lnSpc>
              <a:spcBef>
                <a:spcPts val="0"/>
              </a:spcBef>
              <a:spcAft>
                <a:spcPts val="0"/>
              </a:spcAft>
              <a:buNone/>
              <a:defRPr sz="1200" b="1">
                <a:solidFill>
                  <a:schemeClr val="lt1"/>
                </a:solidFill>
                <a:latin typeface="Arial"/>
                <a:ea typeface="Arial"/>
                <a:cs typeface="Arial"/>
                <a:sym typeface="Arial"/>
              </a:defRPr>
            </a:lvl7pPr>
            <a:lvl8pPr marL="0" marR="0" lvl="7" indent="0" algn="ctr">
              <a:lnSpc>
                <a:spcPct val="100000"/>
              </a:lnSpc>
              <a:spcBef>
                <a:spcPts val="0"/>
              </a:spcBef>
              <a:spcAft>
                <a:spcPts val="0"/>
              </a:spcAft>
              <a:buNone/>
              <a:defRPr sz="1200" b="1">
                <a:solidFill>
                  <a:schemeClr val="lt1"/>
                </a:solidFill>
                <a:latin typeface="Arial"/>
                <a:ea typeface="Arial"/>
                <a:cs typeface="Arial"/>
                <a:sym typeface="Arial"/>
              </a:defRPr>
            </a:lvl8pPr>
            <a:lvl9pPr marL="0" marR="0" lvl="8" indent="0" algn="ctr">
              <a:lnSpc>
                <a:spcPct val="100000"/>
              </a:lnSpc>
              <a:spcBef>
                <a:spcPts val="0"/>
              </a:spcBef>
              <a:spcAft>
                <a:spcPts val="0"/>
              </a:spcAft>
              <a:buNone/>
              <a:defRPr sz="1200" b="1">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25"/>
          <p:cNvSpPr txBox="1">
            <a:spLocks noGrp="1"/>
          </p:cNvSpPr>
          <p:nvPr>
            <p:ph type="title"/>
          </p:nvPr>
        </p:nvSpPr>
        <p:spPr>
          <a:xfrm>
            <a:off x="2389554" y="4800600"/>
            <a:ext cx="7315200" cy="566738"/>
          </a:xfrm>
          <a:prstGeom prst="rect">
            <a:avLst/>
          </a:prstGeom>
          <a:noFill/>
          <a:ln>
            <a:noFill/>
          </a:ln>
          <a:effectLst>
            <a:outerShdw dist="35921" dir="2700000" algn="ctr" rotWithShape="0">
              <a:schemeClr val="dk1"/>
            </a:outerShdw>
          </a:effectLst>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5"/>
          <p:cNvSpPr>
            <a:spLocks noGrp="1"/>
          </p:cNvSpPr>
          <p:nvPr>
            <p:ph type="pic" idx="2"/>
          </p:nvPr>
        </p:nvSpPr>
        <p:spPr>
          <a:xfrm>
            <a:off x="2389554" y="612775"/>
            <a:ext cx="7315200" cy="4114800"/>
          </a:xfrm>
          <a:prstGeom prst="rect">
            <a:avLst/>
          </a:prstGeom>
          <a:noFill/>
          <a:ln>
            <a:noFill/>
          </a:ln>
        </p:spPr>
      </p:sp>
      <p:sp>
        <p:nvSpPr>
          <p:cNvPr id="71" name="Google Shape;71;p25"/>
          <p:cNvSpPr txBox="1">
            <a:spLocks noGrp="1"/>
          </p:cNvSpPr>
          <p:nvPr>
            <p:ph type="body" idx="1"/>
          </p:nvPr>
        </p:nvSpPr>
        <p:spPr>
          <a:xfrm>
            <a:off x="2389554"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Font typeface="Arial"/>
              <a:buNone/>
              <a:defRPr sz="900"/>
            </a:lvl5pPr>
            <a:lvl6pPr marL="2743200" lvl="5" indent="-228600" algn="l">
              <a:spcBef>
                <a:spcPts val="180"/>
              </a:spcBef>
              <a:spcAft>
                <a:spcPts val="0"/>
              </a:spcAft>
              <a:buSzPts val="900"/>
              <a:buFont typeface="Arial"/>
              <a:buNone/>
              <a:defRPr sz="900"/>
            </a:lvl6pPr>
            <a:lvl7pPr marL="3200400" lvl="6" indent="-228600" algn="l">
              <a:spcBef>
                <a:spcPts val="180"/>
              </a:spcBef>
              <a:spcAft>
                <a:spcPts val="0"/>
              </a:spcAft>
              <a:buSzPts val="900"/>
              <a:buFont typeface="Arial"/>
              <a:buNone/>
              <a:defRPr sz="900"/>
            </a:lvl7pPr>
            <a:lvl8pPr marL="3657600" lvl="7" indent="-228600" algn="l">
              <a:spcBef>
                <a:spcPts val="180"/>
              </a:spcBef>
              <a:spcAft>
                <a:spcPts val="0"/>
              </a:spcAft>
              <a:buSzPts val="900"/>
              <a:buFont typeface="Arial"/>
              <a:buNone/>
              <a:defRPr sz="900"/>
            </a:lvl8pPr>
            <a:lvl9pPr marL="4114800" lvl="8" indent="-228600" algn="l">
              <a:spcBef>
                <a:spcPts val="180"/>
              </a:spcBef>
              <a:spcAft>
                <a:spcPts val="0"/>
              </a:spcAft>
              <a:buSzPts val="900"/>
              <a:buFont typeface="Arial"/>
              <a:buNone/>
              <a:defRPr sz="900"/>
            </a:lvl9pPr>
          </a:lstStyle>
          <a:p>
            <a:endParaRPr/>
          </a:p>
        </p:txBody>
      </p:sp>
      <p:sp>
        <p:nvSpPr>
          <p:cNvPr id="72" name="Google Shape;72;p25"/>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lvl1pPr marL="0" marR="0" lvl="0" indent="0" algn="ctr">
              <a:lnSpc>
                <a:spcPct val="100000"/>
              </a:lnSpc>
              <a:spcBef>
                <a:spcPts val="0"/>
              </a:spcBef>
              <a:spcAft>
                <a:spcPts val="0"/>
              </a:spcAft>
              <a:buNone/>
              <a:defRPr sz="1200" b="1">
                <a:solidFill>
                  <a:schemeClr val="lt1"/>
                </a:solidFill>
                <a:latin typeface="Arial"/>
                <a:ea typeface="Arial"/>
                <a:cs typeface="Arial"/>
                <a:sym typeface="Arial"/>
              </a:defRPr>
            </a:lvl1pPr>
            <a:lvl2pPr marL="0" marR="0" lvl="1" indent="0" algn="ctr">
              <a:lnSpc>
                <a:spcPct val="100000"/>
              </a:lnSpc>
              <a:spcBef>
                <a:spcPts val="0"/>
              </a:spcBef>
              <a:spcAft>
                <a:spcPts val="0"/>
              </a:spcAft>
              <a:buNone/>
              <a:defRPr sz="1200" b="1">
                <a:solidFill>
                  <a:schemeClr val="lt1"/>
                </a:solidFill>
                <a:latin typeface="Arial"/>
                <a:ea typeface="Arial"/>
                <a:cs typeface="Arial"/>
                <a:sym typeface="Arial"/>
              </a:defRPr>
            </a:lvl2pPr>
            <a:lvl3pPr marL="0" marR="0" lvl="2" indent="0" algn="ctr">
              <a:lnSpc>
                <a:spcPct val="100000"/>
              </a:lnSpc>
              <a:spcBef>
                <a:spcPts val="0"/>
              </a:spcBef>
              <a:spcAft>
                <a:spcPts val="0"/>
              </a:spcAft>
              <a:buNone/>
              <a:defRPr sz="1200" b="1">
                <a:solidFill>
                  <a:schemeClr val="lt1"/>
                </a:solidFill>
                <a:latin typeface="Arial"/>
                <a:ea typeface="Arial"/>
                <a:cs typeface="Arial"/>
                <a:sym typeface="Arial"/>
              </a:defRPr>
            </a:lvl3pPr>
            <a:lvl4pPr marL="0" marR="0" lvl="3" indent="0" algn="ctr">
              <a:lnSpc>
                <a:spcPct val="100000"/>
              </a:lnSpc>
              <a:spcBef>
                <a:spcPts val="0"/>
              </a:spcBef>
              <a:spcAft>
                <a:spcPts val="0"/>
              </a:spcAft>
              <a:buNone/>
              <a:defRPr sz="1200" b="1">
                <a:solidFill>
                  <a:schemeClr val="lt1"/>
                </a:solidFill>
                <a:latin typeface="Arial"/>
                <a:ea typeface="Arial"/>
                <a:cs typeface="Arial"/>
                <a:sym typeface="Arial"/>
              </a:defRPr>
            </a:lvl4pPr>
            <a:lvl5pPr marL="0" marR="0" lvl="4" indent="0" algn="ctr">
              <a:lnSpc>
                <a:spcPct val="100000"/>
              </a:lnSpc>
              <a:spcBef>
                <a:spcPts val="0"/>
              </a:spcBef>
              <a:spcAft>
                <a:spcPts val="0"/>
              </a:spcAft>
              <a:buNone/>
              <a:defRPr sz="1200" b="1">
                <a:solidFill>
                  <a:schemeClr val="lt1"/>
                </a:solidFill>
                <a:latin typeface="Arial"/>
                <a:ea typeface="Arial"/>
                <a:cs typeface="Arial"/>
                <a:sym typeface="Arial"/>
              </a:defRPr>
            </a:lvl5pPr>
            <a:lvl6pPr marL="0" marR="0" lvl="5" indent="0" algn="ctr">
              <a:lnSpc>
                <a:spcPct val="100000"/>
              </a:lnSpc>
              <a:spcBef>
                <a:spcPts val="0"/>
              </a:spcBef>
              <a:spcAft>
                <a:spcPts val="0"/>
              </a:spcAft>
              <a:buNone/>
              <a:defRPr sz="1200" b="1">
                <a:solidFill>
                  <a:schemeClr val="lt1"/>
                </a:solidFill>
                <a:latin typeface="Arial"/>
                <a:ea typeface="Arial"/>
                <a:cs typeface="Arial"/>
                <a:sym typeface="Arial"/>
              </a:defRPr>
            </a:lvl6pPr>
            <a:lvl7pPr marL="0" marR="0" lvl="6" indent="0" algn="ctr">
              <a:lnSpc>
                <a:spcPct val="100000"/>
              </a:lnSpc>
              <a:spcBef>
                <a:spcPts val="0"/>
              </a:spcBef>
              <a:spcAft>
                <a:spcPts val="0"/>
              </a:spcAft>
              <a:buNone/>
              <a:defRPr sz="1200" b="1">
                <a:solidFill>
                  <a:schemeClr val="lt1"/>
                </a:solidFill>
                <a:latin typeface="Arial"/>
                <a:ea typeface="Arial"/>
                <a:cs typeface="Arial"/>
                <a:sym typeface="Arial"/>
              </a:defRPr>
            </a:lvl7pPr>
            <a:lvl8pPr marL="0" marR="0" lvl="7" indent="0" algn="ctr">
              <a:lnSpc>
                <a:spcPct val="100000"/>
              </a:lnSpc>
              <a:spcBef>
                <a:spcPts val="0"/>
              </a:spcBef>
              <a:spcAft>
                <a:spcPts val="0"/>
              </a:spcAft>
              <a:buNone/>
              <a:defRPr sz="1200" b="1">
                <a:solidFill>
                  <a:schemeClr val="lt1"/>
                </a:solidFill>
                <a:latin typeface="Arial"/>
                <a:ea typeface="Arial"/>
                <a:cs typeface="Arial"/>
                <a:sym typeface="Arial"/>
              </a:defRPr>
            </a:lvl8pPr>
            <a:lvl9pPr marL="0" marR="0" lvl="8" indent="0" algn="ctr">
              <a:lnSpc>
                <a:spcPct val="100000"/>
              </a:lnSpc>
              <a:spcBef>
                <a:spcPts val="0"/>
              </a:spcBef>
              <a:spcAft>
                <a:spcPts val="0"/>
              </a:spcAft>
              <a:buNone/>
              <a:defRPr sz="1200" b="1">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26"/>
          <p:cNvSpPr txBox="1">
            <a:spLocks noGrp="1"/>
          </p:cNvSpPr>
          <p:nvPr>
            <p:ph type="title"/>
          </p:nvPr>
        </p:nvSpPr>
        <p:spPr>
          <a:xfrm>
            <a:off x="433137" y="-32084"/>
            <a:ext cx="9914188" cy="1017922"/>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6"/>
          <p:cNvSpPr txBox="1">
            <a:spLocks noGrp="1"/>
          </p:cNvSpPr>
          <p:nvPr>
            <p:ph type="body" idx="1"/>
          </p:nvPr>
        </p:nvSpPr>
        <p:spPr>
          <a:xfrm rot="5400000">
            <a:off x="3452019" y="-1762918"/>
            <a:ext cx="4881563" cy="10972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6" name="Google Shape;76;p26"/>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lvl1pPr marL="0" marR="0" lvl="0" indent="0" algn="ctr">
              <a:lnSpc>
                <a:spcPct val="100000"/>
              </a:lnSpc>
              <a:spcBef>
                <a:spcPts val="0"/>
              </a:spcBef>
              <a:spcAft>
                <a:spcPts val="0"/>
              </a:spcAft>
              <a:buNone/>
              <a:defRPr sz="1200" b="1">
                <a:solidFill>
                  <a:schemeClr val="lt1"/>
                </a:solidFill>
                <a:latin typeface="Arial"/>
                <a:ea typeface="Arial"/>
                <a:cs typeface="Arial"/>
                <a:sym typeface="Arial"/>
              </a:defRPr>
            </a:lvl1pPr>
            <a:lvl2pPr marL="0" marR="0" lvl="1" indent="0" algn="ctr">
              <a:lnSpc>
                <a:spcPct val="100000"/>
              </a:lnSpc>
              <a:spcBef>
                <a:spcPts val="0"/>
              </a:spcBef>
              <a:spcAft>
                <a:spcPts val="0"/>
              </a:spcAft>
              <a:buNone/>
              <a:defRPr sz="1200" b="1">
                <a:solidFill>
                  <a:schemeClr val="lt1"/>
                </a:solidFill>
                <a:latin typeface="Arial"/>
                <a:ea typeface="Arial"/>
                <a:cs typeface="Arial"/>
                <a:sym typeface="Arial"/>
              </a:defRPr>
            </a:lvl2pPr>
            <a:lvl3pPr marL="0" marR="0" lvl="2" indent="0" algn="ctr">
              <a:lnSpc>
                <a:spcPct val="100000"/>
              </a:lnSpc>
              <a:spcBef>
                <a:spcPts val="0"/>
              </a:spcBef>
              <a:spcAft>
                <a:spcPts val="0"/>
              </a:spcAft>
              <a:buNone/>
              <a:defRPr sz="1200" b="1">
                <a:solidFill>
                  <a:schemeClr val="lt1"/>
                </a:solidFill>
                <a:latin typeface="Arial"/>
                <a:ea typeface="Arial"/>
                <a:cs typeface="Arial"/>
                <a:sym typeface="Arial"/>
              </a:defRPr>
            </a:lvl3pPr>
            <a:lvl4pPr marL="0" marR="0" lvl="3" indent="0" algn="ctr">
              <a:lnSpc>
                <a:spcPct val="100000"/>
              </a:lnSpc>
              <a:spcBef>
                <a:spcPts val="0"/>
              </a:spcBef>
              <a:spcAft>
                <a:spcPts val="0"/>
              </a:spcAft>
              <a:buNone/>
              <a:defRPr sz="1200" b="1">
                <a:solidFill>
                  <a:schemeClr val="lt1"/>
                </a:solidFill>
                <a:latin typeface="Arial"/>
                <a:ea typeface="Arial"/>
                <a:cs typeface="Arial"/>
                <a:sym typeface="Arial"/>
              </a:defRPr>
            </a:lvl4pPr>
            <a:lvl5pPr marL="0" marR="0" lvl="4" indent="0" algn="ctr">
              <a:lnSpc>
                <a:spcPct val="100000"/>
              </a:lnSpc>
              <a:spcBef>
                <a:spcPts val="0"/>
              </a:spcBef>
              <a:spcAft>
                <a:spcPts val="0"/>
              </a:spcAft>
              <a:buNone/>
              <a:defRPr sz="1200" b="1">
                <a:solidFill>
                  <a:schemeClr val="lt1"/>
                </a:solidFill>
                <a:latin typeface="Arial"/>
                <a:ea typeface="Arial"/>
                <a:cs typeface="Arial"/>
                <a:sym typeface="Arial"/>
              </a:defRPr>
            </a:lvl5pPr>
            <a:lvl6pPr marL="0" marR="0" lvl="5" indent="0" algn="ctr">
              <a:lnSpc>
                <a:spcPct val="100000"/>
              </a:lnSpc>
              <a:spcBef>
                <a:spcPts val="0"/>
              </a:spcBef>
              <a:spcAft>
                <a:spcPts val="0"/>
              </a:spcAft>
              <a:buNone/>
              <a:defRPr sz="1200" b="1">
                <a:solidFill>
                  <a:schemeClr val="lt1"/>
                </a:solidFill>
                <a:latin typeface="Arial"/>
                <a:ea typeface="Arial"/>
                <a:cs typeface="Arial"/>
                <a:sym typeface="Arial"/>
              </a:defRPr>
            </a:lvl6pPr>
            <a:lvl7pPr marL="0" marR="0" lvl="6" indent="0" algn="ctr">
              <a:lnSpc>
                <a:spcPct val="100000"/>
              </a:lnSpc>
              <a:spcBef>
                <a:spcPts val="0"/>
              </a:spcBef>
              <a:spcAft>
                <a:spcPts val="0"/>
              </a:spcAft>
              <a:buNone/>
              <a:defRPr sz="1200" b="1">
                <a:solidFill>
                  <a:schemeClr val="lt1"/>
                </a:solidFill>
                <a:latin typeface="Arial"/>
                <a:ea typeface="Arial"/>
                <a:cs typeface="Arial"/>
                <a:sym typeface="Arial"/>
              </a:defRPr>
            </a:lvl7pPr>
            <a:lvl8pPr marL="0" marR="0" lvl="7" indent="0" algn="ctr">
              <a:lnSpc>
                <a:spcPct val="100000"/>
              </a:lnSpc>
              <a:spcBef>
                <a:spcPts val="0"/>
              </a:spcBef>
              <a:spcAft>
                <a:spcPts val="0"/>
              </a:spcAft>
              <a:buNone/>
              <a:defRPr sz="1200" b="1">
                <a:solidFill>
                  <a:schemeClr val="lt1"/>
                </a:solidFill>
                <a:latin typeface="Arial"/>
                <a:ea typeface="Arial"/>
                <a:cs typeface="Arial"/>
                <a:sym typeface="Arial"/>
              </a:defRPr>
            </a:lvl8pPr>
            <a:lvl9pPr marL="0" marR="0" lvl="8" indent="0" algn="ctr">
              <a:lnSpc>
                <a:spcPct val="100000"/>
              </a:lnSpc>
              <a:spcBef>
                <a:spcPts val="0"/>
              </a:spcBef>
              <a:spcAft>
                <a:spcPts val="0"/>
              </a:spcAft>
              <a:buNone/>
              <a:defRPr sz="1200" b="1">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27"/>
          <p:cNvSpPr txBox="1">
            <a:spLocks noGrp="1"/>
          </p:cNvSpPr>
          <p:nvPr>
            <p:ph type="title"/>
          </p:nvPr>
        </p:nvSpPr>
        <p:spPr>
          <a:xfrm rot="5400000">
            <a:off x="7496965" y="2282036"/>
            <a:ext cx="5021271" cy="2743200"/>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lvl1pPr lvl="0" algn="l">
              <a:spcBef>
                <a:spcPts val="0"/>
              </a:spcBef>
              <a:spcAft>
                <a:spcPts val="0"/>
              </a:spcAft>
              <a:buSzPts val="1400"/>
              <a:buNone/>
              <a:defRPr>
                <a:solidFill>
                  <a:srgbClr val="59595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7"/>
          <p:cNvSpPr txBox="1">
            <a:spLocks noGrp="1"/>
          </p:cNvSpPr>
          <p:nvPr>
            <p:ph type="body" idx="1"/>
          </p:nvPr>
        </p:nvSpPr>
        <p:spPr>
          <a:xfrm rot="5400000">
            <a:off x="1916785" y="-367379"/>
            <a:ext cx="5021271" cy="8042031"/>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0" name="Google Shape;80;p27"/>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lvl1pPr marL="0" marR="0" lvl="0" indent="0" algn="ctr">
              <a:lnSpc>
                <a:spcPct val="100000"/>
              </a:lnSpc>
              <a:spcBef>
                <a:spcPts val="0"/>
              </a:spcBef>
              <a:spcAft>
                <a:spcPts val="0"/>
              </a:spcAft>
              <a:buNone/>
              <a:defRPr sz="1200" b="1">
                <a:solidFill>
                  <a:schemeClr val="lt1"/>
                </a:solidFill>
                <a:latin typeface="Arial"/>
                <a:ea typeface="Arial"/>
                <a:cs typeface="Arial"/>
                <a:sym typeface="Arial"/>
              </a:defRPr>
            </a:lvl1pPr>
            <a:lvl2pPr marL="0" marR="0" lvl="1" indent="0" algn="ctr">
              <a:lnSpc>
                <a:spcPct val="100000"/>
              </a:lnSpc>
              <a:spcBef>
                <a:spcPts val="0"/>
              </a:spcBef>
              <a:spcAft>
                <a:spcPts val="0"/>
              </a:spcAft>
              <a:buNone/>
              <a:defRPr sz="1200" b="1">
                <a:solidFill>
                  <a:schemeClr val="lt1"/>
                </a:solidFill>
                <a:latin typeface="Arial"/>
                <a:ea typeface="Arial"/>
                <a:cs typeface="Arial"/>
                <a:sym typeface="Arial"/>
              </a:defRPr>
            </a:lvl2pPr>
            <a:lvl3pPr marL="0" marR="0" lvl="2" indent="0" algn="ctr">
              <a:lnSpc>
                <a:spcPct val="100000"/>
              </a:lnSpc>
              <a:spcBef>
                <a:spcPts val="0"/>
              </a:spcBef>
              <a:spcAft>
                <a:spcPts val="0"/>
              </a:spcAft>
              <a:buNone/>
              <a:defRPr sz="1200" b="1">
                <a:solidFill>
                  <a:schemeClr val="lt1"/>
                </a:solidFill>
                <a:latin typeface="Arial"/>
                <a:ea typeface="Arial"/>
                <a:cs typeface="Arial"/>
                <a:sym typeface="Arial"/>
              </a:defRPr>
            </a:lvl3pPr>
            <a:lvl4pPr marL="0" marR="0" lvl="3" indent="0" algn="ctr">
              <a:lnSpc>
                <a:spcPct val="100000"/>
              </a:lnSpc>
              <a:spcBef>
                <a:spcPts val="0"/>
              </a:spcBef>
              <a:spcAft>
                <a:spcPts val="0"/>
              </a:spcAft>
              <a:buNone/>
              <a:defRPr sz="1200" b="1">
                <a:solidFill>
                  <a:schemeClr val="lt1"/>
                </a:solidFill>
                <a:latin typeface="Arial"/>
                <a:ea typeface="Arial"/>
                <a:cs typeface="Arial"/>
                <a:sym typeface="Arial"/>
              </a:defRPr>
            </a:lvl4pPr>
            <a:lvl5pPr marL="0" marR="0" lvl="4" indent="0" algn="ctr">
              <a:lnSpc>
                <a:spcPct val="100000"/>
              </a:lnSpc>
              <a:spcBef>
                <a:spcPts val="0"/>
              </a:spcBef>
              <a:spcAft>
                <a:spcPts val="0"/>
              </a:spcAft>
              <a:buNone/>
              <a:defRPr sz="1200" b="1">
                <a:solidFill>
                  <a:schemeClr val="lt1"/>
                </a:solidFill>
                <a:latin typeface="Arial"/>
                <a:ea typeface="Arial"/>
                <a:cs typeface="Arial"/>
                <a:sym typeface="Arial"/>
              </a:defRPr>
            </a:lvl5pPr>
            <a:lvl6pPr marL="0" marR="0" lvl="5" indent="0" algn="ctr">
              <a:lnSpc>
                <a:spcPct val="100000"/>
              </a:lnSpc>
              <a:spcBef>
                <a:spcPts val="0"/>
              </a:spcBef>
              <a:spcAft>
                <a:spcPts val="0"/>
              </a:spcAft>
              <a:buNone/>
              <a:defRPr sz="1200" b="1">
                <a:solidFill>
                  <a:schemeClr val="lt1"/>
                </a:solidFill>
                <a:latin typeface="Arial"/>
                <a:ea typeface="Arial"/>
                <a:cs typeface="Arial"/>
                <a:sym typeface="Arial"/>
              </a:defRPr>
            </a:lvl6pPr>
            <a:lvl7pPr marL="0" marR="0" lvl="6" indent="0" algn="ctr">
              <a:lnSpc>
                <a:spcPct val="100000"/>
              </a:lnSpc>
              <a:spcBef>
                <a:spcPts val="0"/>
              </a:spcBef>
              <a:spcAft>
                <a:spcPts val="0"/>
              </a:spcAft>
              <a:buNone/>
              <a:defRPr sz="1200" b="1">
                <a:solidFill>
                  <a:schemeClr val="lt1"/>
                </a:solidFill>
                <a:latin typeface="Arial"/>
                <a:ea typeface="Arial"/>
                <a:cs typeface="Arial"/>
                <a:sym typeface="Arial"/>
              </a:defRPr>
            </a:lvl7pPr>
            <a:lvl8pPr marL="0" marR="0" lvl="7" indent="0" algn="ctr">
              <a:lnSpc>
                <a:spcPct val="100000"/>
              </a:lnSpc>
              <a:spcBef>
                <a:spcPts val="0"/>
              </a:spcBef>
              <a:spcAft>
                <a:spcPts val="0"/>
              </a:spcAft>
              <a:buNone/>
              <a:defRPr sz="1200" b="1">
                <a:solidFill>
                  <a:schemeClr val="lt1"/>
                </a:solidFill>
                <a:latin typeface="Arial"/>
                <a:ea typeface="Arial"/>
                <a:cs typeface="Arial"/>
                <a:sym typeface="Arial"/>
              </a:defRPr>
            </a:lvl8pPr>
            <a:lvl9pPr marL="0" marR="0" lvl="8" indent="0" algn="ctr">
              <a:lnSpc>
                <a:spcPct val="100000"/>
              </a:lnSpc>
              <a:spcBef>
                <a:spcPts val="0"/>
              </a:spcBef>
              <a:spcAft>
                <a:spcPts val="0"/>
              </a:spcAft>
              <a:buNone/>
              <a:defRPr sz="1200" b="1">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4 Content" type="fourObj">
  <p:cSld name="FOUR_OBJECTS">
    <p:spTree>
      <p:nvGrpSpPr>
        <p:cNvPr id="1" name="Shape 81"/>
        <p:cNvGrpSpPr/>
        <p:nvPr/>
      </p:nvGrpSpPr>
      <p:grpSpPr>
        <a:xfrm>
          <a:off x="0" y="0"/>
          <a:ext cx="0" cy="0"/>
          <a:chOff x="0" y="0"/>
          <a:chExt cx="0" cy="0"/>
        </a:xfrm>
      </p:grpSpPr>
      <p:sp>
        <p:nvSpPr>
          <p:cNvPr id="82" name="Google Shape;82;p28"/>
          <p:cNvSpPr txBox="1">
            <a:spLocks noGrp="1"/>
          </p:cNvSpPr>
          <p:nvPr>
            <p:ph type="title"/>
          </p:nvPr>
        </p:nvSpPr>
        <p:spPr>
          <a:xfrm>
            <a:off x="406405" y="12700"/>
            <a:ext cx="9941169" cy="973138"/>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8"/>
          <p:cNvSpPr txBox="1">
            <a:spLocks noGrp="1"/>
          </p:cNvSpPr>
          <p:nvPr>
            <p:ph type="body" idx="1"/>
          </p:nvPr>
        </p:nvSpPr>
        <p:spPr>
          <a:xfrm>
            <a:off x="406404" y="1282700"/>
            <a:ext cx="5392617" cy="23637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4" name="Google Shape;84;p28"/>
          <p:cNvSpPr txBox="1">
            <a:spLocks noGrp="1"/>
          </p:cNvSpPr>
          <p:nvPr>
            <p:ph type="body" idx="2"/>
          </p:nvPr>
        </p:nvSpPr>
        <p:spPr>
          <a:xfrm>
            <a:off x="5986584" y="1282700"/>
            <a:ext cx="5392617" cy="23637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5" name="Google Shape;85;p28"/>
          <p:cNvSpPr txBox="1">
            <a:spLocks noGrp="1"/>
          </p:cNvSpPr>
          <p:nvPr>
            <p:ph type="body" idx="3"/>
          </p:nvPr>
        </p:nvSpPr>
        <p:spPr>
          <a:xfrm>
            <a:off x="406404" y="3798897"/>
            <a:ext cx="5392617" cy="236537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6" name="Google Shape;86;p28"/>
          <p:cNvSpPr txBox="1">
            <a:spLocks noGrp="1"/>
          </p:cNvSpPr>
          <p:nvPr>
            <p:ph type="body" idx="4"/>
          </p:nvPr>
        </p:nvSpPr>
        <p:spPr>
          <a:xfrm>
            <a:off x="5986584" y="3798897"/>
            <a:ext cx="5392617" cy="236537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7" name="Google Shape;87;p28"/>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lvl1pPr marL="0" marR="0" lvl="0" indent="0" algn="ctr">
              <a:lnSpc>
                <a:spcPct val="100000"/>
              </a:lnSpc>
              <a:spcBef>
                <a:spcPts val="0"/>
              </a:spcBef>
              <a:spcAft>
                <a:spcPts val="0"/>
              </a:spcAft>
              <a:buNone/>
              <a:defRPr sz="1200" b="1">
                <a:solidFill>
                  <a:schemeClr val="lt1"/>
                </a:solidFill>
                <a:latin typeface="Arial"/>
                <a:ea typeface="Arial"/>
                <a:cs typeface="Arial"/>
                <a:sym typeface="Arial"/>
              </a:defRPr>
            </a:lvl1pPr>
            <a:lvl2pPr marL="0" marR="0" lvl="1" indent="0" algn="ctr">
              <a:lnSpc>
                <a:spcPct val="100000"/>
              </a:lnSpc>
              <a:spcBef>
                <a:spcPts val="0"/>
              </a:spcBef>
              <a:spcAft>
                <a:spcPts val="0"/>
              </a:spcAft>
              <a:buNone/>
              <a:defRPr sz="1200" b="1">
                <a:solidFill>
                  <a:schemeClr val="lt1"/>
                </a:solidFill>
                <a:latin typeface="Arial"/>
                <a:ea typeface="Arial"/>
                <a:cs typeface="Arial"/>
                <a:sym typeface="Arial"/>
              </a:defRPr>
            </a:lvl2pPr>
            <a:lvl3pPr marL="0" marR="0" lvl="2" indent="0" algn="ctr">
              <a:lnSpc>
                <a:spcPct val="100000"/>
              </a:lnSpc>
              <a:spcBef>
                <a:spcPts val="0"/>
              </a:spcBef>
              <a:spcAft>
                <a:spcPts val="0"/>
              </a:spcAft>
              <a:buNone/>
              <a:defRPr sz="1200" b="1">
                <a:solidFill>
                  <a:schemeClr val="lt1"/>
                </a:solidFill>
                <a:latin typeface="Arial"/>
                <a:ea typeface="Arial"/>
                <a:cs typeface="Arial"/>
                <a:sym typeface="Arial"/>
              </a:defRPr>
            </a:lvl3pPr>
            <a:lvl4pPr marL="0" marR="0" lvl="3" indent="0" algn="ctr">
              <a:lnSpc>
                <a:spcPct val="100000"/>
              </a:lnSpc>
              <a:spcBef>
                <a:spcPts val="0"/>
              </a:spcBef>
              <a:spcAft>
                <a:spcPts val="0"/>
              </a:spcAft>
              <a:buNone/>
              <a:defRPr sz="1200" b="1">
                <a:solidFill>
                  <a:schemeClr val="lt1"/>
                </a:solidFill>
                <a:latin typeface="Arial"/>
                <a:ea typeface="Arial"/>
                <a:cs typeface="Arial"/>
                <a:sym typeface="Arial"/>
              </a:defRPr>
            </a:lvl4pPr>
            <a:lvl5pPr marL="0" marR="0" lvl="4" indent="0" algn="ctr">
              <a:lnSpc>
                <a:spcPct val="100000"/>
              </a:lnSpc>
              <a:spcBef>
                <a:spcPts val="0"/>
              </a:spcBef>
              <a:spcAft>
                <a:spcPts val="0"/>
              </a:spcAft>
              <a:buNone/>
              <a:defRPr sz="1200" b="1">
                <a:solidFill>
                  <a:schemeClr val="lt1"/>
                </a:solidFill>
                <a:latin typeface="Arial"/>
                <a:ea typeface="Arial"/>
                <a:cs typeface="Arial"/>
                <a:sym typeface="Arial"/>
              </a:defRPr>
            </a:lvl5pPr>
            <a:lvl6pPr marL="0" marR="0" lvl="5" indent="0" algn="ctr">
              <a:lnSpc>
                <a:spcPct val="100000"/>
              </a:lnSpc>
              <a:spcBef>
                <a:spcPts val="0"/>
              </a:spcBef>
              <a:spcAft>
                <a:spcPts val="0"/>
              </a:spcAft>
              <a:buNone/>
              <a:defRPr sz="1200" b="1">
                <a:solidFill>
                  <a:schemeClr val="lt1"/>
                </a:solidFill>
                <a:latin typeface="Arial"/>
                <a:ea typeface="Arial"/>
                <a:cs typeface="Arial"/>
                <a:sym typeface="Arial"/>
              </a:defRPr>
            </a:lvl6pPr>
            <a:lvl7pPr marL="0" marR="0" lvl="6" indent="0" algn="ctr">
              <a:lnSpc>
                <a:spcPct val="100000"/>
              </a:lnSpc>
              <a:spcBef>
                <a:spcPts val="0"/>
              </a:spcBef>
              <a:spcAft>
                <a:spcPts val="0"/>
              </a:spcAft>
              <a:buNone/>
              <a:defRPr sz="1200" b="1">
                <a:solidFill>
                  <a:schemeClr val="lt1"/>
                </a:solidFill>
                <a:latin typeface="Arial"/>
                <a:ea typeface="Arial"/>
                <a:cs typeface="Arial"/>
                <a:sym typeface="Arial"/>
              </a:defRPr>
            </a:lvl7pPr>
            <a:lvl8pPr marL="0" marR="0" lvl="7" indent="0" algn="ctr">
              <a:lnSpc>
                <a:spcPct val="100000"/>
              </a:lnSpc>
              <a:spcBef>
                <a:spcPts val="0"/>
              </a:spcBef>
              <a:spcAft>
                <a:spcPts val="0"/>
              </a:spcAft>
              <a:buNone/>
              <a:defRPr sz="1200" b="1">
                <a:solidFill>
                  <a:schemeClr val="lt1"/>
                </a:solidFill>
                <a:latin typeface="Arial"/>
                <a:ea typeface="Arial"/>
                <a:cs typeface="Arial"/>
                <a:sym typeface="Arial"/>
              </a:defRPr>
            </a:lvl8pPr>
            <a:lvl9pPr marL="0" marR="0" lvl="8" indent="0" algn="ctr">
              <a:lnSpc>
                <a:spcPct val="100000"/>
              </a:lnSpc>
              <a:spcBef>
                <a:spcPts val="0"/>
              </a:spcBef>
              <a:spcAft>
                <a:spcPts val="0"/>
              </a:spcAft>
              <a:buNone/>
              <a:defRPr sz="1200" b="1">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88"/>
        <p:cNvGrpSpPr/>
        <p:nvPr/>
      </p:nvGrpSpPr>
      <p:grpSpPr>
        <a:xfrm>
          <a:off x="0" y="0"/>
          <a:ext cx="0" cy="0"/>
          <a:chOff x="0" y="0"/>
          <a:chExt cx="0" cy="0"/>
        </a:xfrm>
      </p:grpSpPr>
      <p:sp>
        <p:nvSpPr>
          <p:cNvPr id="89" name="Google Shape;89;p29"/>
          <p:cNvSpPr txBox="1">
            <a:spLocks noGrp="1"/>
          </p:cNvSpPr>
          <p:nvPr>
            <p:ph type="title"/>
          </p:nvPr>
        </p:nvSpPr>
        <p:spPr>
          <a:xfrm>
            <a:off x="406405" y="12700"/>
            <a:ext cx="9941169" cy="973138"/>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9"/>
          <p:cNvSpPr txBox="1">
            <a:spLocks noGrp="1"/>
          </p:cNvSpPr>
          <p:nvPr>
            <p:ph type="body" idx="1"/>
          </p:nvPr>
        </p:nvSpPr>
        <p:spPr>
          <a:xfrm>
            <a:off x="406404" y="1282706"/>
            <a:ext cx="5392617" cy="48815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1" name="Google Shape;91;p29"/>
          <p:cNvSpPr txBox="1">
            <a:spLocks noGrp="1"/>
          </p:cNvSpPr>
          <p:nvPr>
            <p:ph type="body" idx="2"/>
          </p:nvPr>
        </p:nvSpPr>
        <p:spPr>
          <a:xfrm>
            <a:off x="5986584" y="1282706"/>
            <a:ext cx="5392617" cy="48815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2" name="Google Shape;92;p29"/>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lvl1pPr marL="0" marR="0" lvl="0" indent="0" algn="ctr">
              <a:lnSpc>
                <a:spcPct val="100000"/>
              </a:lnSpc>
              <a:spcBef>
                <a:spcPts val="0"/>
              </a:spcBef>
              <a:spcAft>
                <a:spcPts val="0"/>
              </a:spcAft>
              <a:buNone/>
              <a:defRPr sz="1200" b="1">
                <a:solidFill>
                  <a:schemeClr val="lt1"/>
                </a:solidFill>
                <a:latin typeface="Arial"/>
                <a:ea typeface="Arial"/>
                <a:cs typeface="Arial"/>
                <a:sym typeface="Arial"/>
              </a:defRPr>
            </a:lvl1pPr>
            <a:lvl2pPr marL="0" marR="0" lvl="1" indent="0" algn="ctr">
              <a:lnSpc>
                <a:spcPct val="100000"/>
              </a:lnSpc>
              <a:spcBef>
                <a:spcPts val="0"/>
              </a:spcBef>
              <a:spcAft>
                <a:spcPts val="0"/>
              </a:spcAft>
              <a:buNone/>
              <a:defRPr sz="1200" b="1">
                <a:solidFill>
                  <a:schemeClr val="lt1"/>
                </a:solidFill>
                <a:latin typeface="Arial"/>
                <a:ea typeface="Arial"/>
                <a:cs typeface="Arial"/>
                <a:sym typeface="Arial"/>
              </a:defRPr>
            </a:lvl2pPr>
            <a:lvl3pPr marL="0" marR="0" lvl="2" indent="0" algn="ctr">
              <a:lnSpc>
                <a:spcPct val="100000"/>
              </a:lnSpc>
              <a:spcBef>
                <a:spcPts val="0"/>
              </a:spcBef>
              <a:spcAft>
                <a:spcPts val="0"/>
              </a:spcAft>
              <a:buNone/>
              <a:defRPr sz="1200" b="1">
                <a:solidFill>
                  <a:schemeClr val="lt1"/>
                </a:solidFill>
                <a:latin typeface="Arial"/>
                <a:ea typeface="Arial"/>
                <a:cs typeface="Arial"/>
                <a:sym typeface="Arial"/>
              </a:defRPr>
            </a:lvl3pPr>
            <a:lvl4pPr marL="0" marR="0" lvl="3" indent="0" algn="ctr">
              <a:lnSpc>
                <a:spcPct val="100000"/>
              </a:lnSpc>
              <a:spcBef>
                <a:spcPts val="0"/>
              </a:spcBef>
              <a:spcAft>
                <a:spcPts val="0"/>
              </a:spcAft>
              <a:buNone/>
              <a:defRPr sz="1200" b="1">
                <a:solidFill>
                  <a:schemeClr val="lt1"/>
                </a:solidFill>
                <a:latin typeface="Arial"/>
                <a:ea typeface="Arial"/>
                <a:cs typeface="Arial"/>
                <a:sym typeface="Arial"/>
              </a:defRPr>
            </a:lvl4pPr>
            <a:lvl5pPr marL="0" marR="0" lvl="4" indent="0" algn="ctr">
              <a:lnSpc>
                <a:spcPct val="100000"/>
              </a:lnSpc>
              <a:spcBef>
                <a:spcPts val="0"/>
              </a:spcBef>
              <a:spcAft>
                <a:spcPts val="0"/>
              </a:spcAft>
              <a:buNone/>
              <a:defRPr sz="1200" b="1">
                <a:solidFill>
                  <a:schemeClr val="lt1"/>
                </a:solidFill>
                <a:latin typeface="Arial"/>
                <a:ea typeface="Arial"/>
                <a:cs typeface="Arial"/>
                <a:sym typeface="Arial"/>
              </a:defRPr>
            </a:lvl5pPr>
            <a:lvl6pPr marL="0" marR="0" lvl="5" indent="0" algn="ctr">
              <a:lnSpc>
                <a:spcPct val="100000"/>
              </a:lnSpc>
              <a:spcBef>
                <a:spcPts val="0"/>
              </a:spcBef>
              <a:spcAft>
                <a:spcPts val="0"/>
              </a:spcAft>
              <a:buNone/>
              <a:defRPr sz="1200" b="1">
                <a:solidFill>
                  <a:schemeClr val="lt1"/>
                </a:solidFill>
                <a:latin typeface="Arial"/>
                <a:ea typeface="Arial"/>
                <a:cs typeface="Arial"/>
                <a:sym typeface="Arial"/>
              </a:defRPr>
            </a:lvl6pPr>
            <a:lvl7pPr marL="0" marR="0" lvl="6" indent="0" algn="ctr">
              <a:lnSpc>
                <a:spcPct val="100000"/>
              </a:lnSpc>
              <a:spcBef>
                <a:spcPts val="0"/>
              </a:spcBef>
              <a:spcAft>
                <a:spcPts val="0"/>
              </a:spcAft>
              <a:buNone/>
              <a:defRPr sz="1200" b="1">
                <a:solidFill>
                  <a:schemeClr val="lt1"/>
                </a:solidFill>
                <a:latin typeface="Arial"/>
                <a:ea typeface="Arial"/>
                <a:cs typeface="Arial"/>
                <a:sym typeface="Arial"/>
              </a:defRPr>
            </a:lvl7pPr>
            <a:lvl8pPr marL="0" marR="0" lvl="7" indent="0" algn="ctr">
              <a:lnSpc>
                <a:spcPct val="100000"/>
              </a:lnSpc>
              <a:spcBef>
                <a:spcPts val="0"/>
              </a:spcBef>
              <a:spcAft>
                <a:spcPts val="0"/>
              </a:spcAft>
              <a:buNone/>
              <a:defRPr sz="1200" b="1">
                <a:solidFill>
                  <a:schemeClr val="lt1"/>
                </a:solidFill>
                <a:latin typeface="Arial"/>
                <a:ea typeface="Arial"/>
                <a:cs typeface="Arial"/>
                <a:sym typeface="Arial"/>
              </a:defRPr>
            </a:lvl8pPr>
            <a:lvl9pPr marL="0" marR="0" lvl="8" indent="0" algn="ctr">
              <a:lnSpc>
                <a:spcPct val="100000"/>
              </a:lnSpc>
              <a:spcBef>
                <a:spcPts val="0"/>
              </a:spcBef>
              <a:spcAft>
                <a:spcPts val="0"/>
              </a:spcAft>
              <a:buNone/>
              <a:defRPr sz="1200" b="1">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93"/>
        <p:cNvGrpSpPr/>
        <p:nvPr/>
      </p:nvGrpSpPr>
      <p:grpSpPr>
        <a:xfrm>
          <a:off x="0" y="0"/>
          <a:ext cx="0" cy="0"/>
          <a:chOff x="0" y="0"/>
          <a:chExt cx="0" cy="0"/>
        </a:xfrm>
      </p:grpSpPr>
      <p:sp>
        <p:nvSpPr>
          <p:cNvPr id="94" name="Google Shape;94;p30"/>
          <p:cNvSpPr txBox="1">
            <a:spLocks noGrp="1"/>
          </p:cNvSpPr>
          <p:nvPr>
            <p:ph type="title"/>
          </p:nvPr>
        </p:nvSpPr>
        <p:spPr>
          <a:xfrm>
            <a:off x="406405" y="12700"/>
            <a:ext cx="9941169" cy="973138"/>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0"/>
          <p:cNvSpPr txBox="1">
            <a:spLocks noGrp="1"/>
          </p:cNvSpPr>
          <p:nvPr>
            <p:ph type="body" idx="1"/>
          </p:nvPr>
        </p:nvSpPr>
        <p:spPr>
          <a:xfrm>
            <a:off x="406404" y="1282706"/>
            <a:ext cx="5392617" cy="48815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6" name="Google Shape;96;p30"/>
          <p:cNvSpPr txBox="1">
            <a:spLocks noGrp="1"/>
          </p:cNvSpPr>
          <p:nvPr>
            <p:ph type="body" idx="2"/>
          </p:nvPr>
        </p:nvSpPr>
        <p:spPr>
          <a:xfrm>
            <a:off x="5986584" y="1282700"/>
            <a:ext cx="5392617" cy="23637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7" name="Google Shape;97;p30"/>
          <p:cNvSpPr txBox="1">
            <a:spLocks noGrp="1"/>
          </p:cNvSpPr>
          <p:nvPr>
            <p:ph type="body" idx="3"/>
          </p:nvPr>
        </p:nvSpPr>
        <p:spPr>
          <a:xfrm>
            <a:off x="5986584" y="3798897"/>
            <a:ext cx="5392617" cy="236537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8" name="Google Shape;98;p30"/>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lvl1pPr marL="0" marR="0" lvl="0" indent="0" algn="ctr">
              <a:lnSpc>
                <a:spcPct val="100000"/>
              </a:lnSpc>
              <a:spcBef>
                <a:spcPts val="0"/>
              </a:spcBef>
              <a:spcAft>
                <a:spcPts val="0"/>
              </a:spcAft>
              <a:buNone/>
              <a:defRPr sz="1200" b="1">
                <a:solidFill>
                  <a:schemeClr val="lt1"/>
                </a:solidFill>
                <a:latin typeface="Arial"/>
                <a:ea typeface="Arial"/>
                <a:cs typeface="Arial"/>
                <a:sym typeface="Arial"/>
              </a:defRPr>
            </a:lvl1pPr>
            <a:lvl2pPr marL="0" marR="0" lvl="1" indent="0" algn="ctr">
              <a:lnSpc>
                <a:spcPct val="100000"/>
              </a:lnSpc>
              <a:spcBef>
                <a:spcPts val="0"/>
              </a:spcBef>
              <a:spcAft>
                <a:spcPts val="0"/>
              </a:spcAft>
              <a:buNone/>
              <a:defRPr sz="1200" b="1">
                <a:solidFill>
                  <a:schemeClr val="lt1"/>
                </a:solidFill>
                <a:latin typeface="Arial"/>
                <a:ea typeface="Arial"/>
                <a:cs typeface="Arial"/>
                <a:sym typeface="Arial"/>
              </a:defRPr>
            </a:lvl2pPr>
            <a:lvl3pPr marL="0" marR="0" lvl="2" indent="0" algn="ctr">
              <a:lnSpc>
                <a:spcPct val="100000"/>
              </a:lnSpc>
              <a:spcBef>
                <a:spcPts val="0"/>
              </a:spcBef>
              <a:spcAft>
                <a:spcPts val="0"/>
              </a:spcAft>
              <a:buNone/>
              <a:defRPr sz="1200" b="1">
                <a:solidFill>
                  <a:schemeClr val="lt1"/>
                </a:solidFill>
                <a:latin typeface="Arial"/>
                <a:ea typeface="Arial"/>
                <a:cs typeface="Arial"/>
                <a:sym typeface="Arial"/>
              </a:defRPr>
            </a:lvl3pPr>
            <a:lvl4pPr marL="0" marR="0" lvl="3" indent="0" algn="ctr">
              <a:lnSpc>
                <a:spcPct val="100000"/>
              </a:lnSpc>
              <a:spcBef>
                <a:spcPts val="0"/>
              </a:spcBef>
              <a:spcAft>
                <a:spcPts val="0"/>
              </a:spcAft>
              <a:buNone/>
              <a:defRPr sz="1200" b="1">
                <a:solidFill>
                  <a:schemeClr val="lt1"/>
                </a:solidFill>
                <a:latin typeface="Arial"/>
                <a:ea typeface="Arial"/>
                <a:cs typeface="Arial"/>
                <a:sym typeface="Arial"/>
              </a:defRPr>
            </a:lvl4pPr>
            <a:lvl5pPr marL="0" marR="0" lvl="4" indent="0" algn="ctr">
              <a:lnSpc>
                <a:spcPct val="100000"/>
              </a:lnSpc>
              <a:spcBef>
                <a:spcPts val="0"/>
              </a:spcBef>
              <a:spcAft>
                <a:spcPts val="0"/>
              </a:spcAft>
              <a:buNone/>
              <a:defRPr sz="1200" b="1">
                <a:solidFill>
                  <a:schemeClr val="lt1"/>
                </a:solidFill>
                <a:latin typeface="Arial"/>
                <a:ea typeface="Arial"/>
                <a:cs typeface="Arial"/>
                <a:sym typeface="Arial"/>
              </a:defRPr>
            </a:lvl5pPr>
            <a:lvl6pPr marL="0" marR="0" lvl="5" indent="0" algn="ctr">
              <a:lnSpc>
                <a:spcPct val="100000"/>
              </a:lnSpc>
              <a:spcBef>
                <a:spcPts val="0"/>
              </a:spcBef>
              <a:spcAft>
                <a:spcPts val="0"/>
              </a:spcAft>
              <a:buNone/>
              <a:defRPr sz="1200" b="1">
                <a:solidFill>
                  <a:schemeClr val="lt1"/>
                </a:solidFill>
                <a:latin typeface="Arial"/>
                <a:ea typeface="Arial"/>
                <a:cs typeface="Arial"/>
                <a:sym typeface="Arial"/>
              </a:defRPr>
            </a:lvl6pPr>
            <a:lvl7pPr marL="0" marR="0" lvl="6" indent="0" algn="ctr">
              <a:lnSpc>
                <a:spcPct val="100000"/>
              </a:lnSpc>
              <a:spcBef>
                <a:spcPts val="0"/>
              </a:spcBef>
              <a:spcAft>
                <a:spcPts val="0"/>
              </a:spcAft>
              <a:buNone/>
              <a:defRPr sz="1200" b="1">
                <a:solidFill>
                  <a:schemeClr val="lt1"/>
                </a:solidFill>
                <a:latin typeface="Arial"/>
                <a:ea typeface="Arial"/>
                <a:cs typeface="Arial"/>
                <a:sym typeface="Arial"/>
              </a:defRPr>
            </a:lvl7pPr>
            <a:lvl8pPr marL="0" marR="0" lvl="7" indent="0" algn="ctr">
              <a:lnSpc>
                <a:spcPct val="100000"/>
              </a:lnSpc>
              <a:spcBef>
                <a:spcPts val="0"/>
              </a:spcBef>
              <a:spcAft>
                <a:spcPts val="0"/>
              </a:spcAft>
              <a:buNone/>
              <a:defRPr sz="1200" b="1">
                <a:solidFill>
                  <a:schemeClr val="lt1"/>
                </a:solidFill>
                <a:latin typeface="Arial"/>
                <a:ea typeface="Arial"/>
                <a:cs typeface="Arial"/>
                <a:sym typeface="Arial"/>
              </a:defRPr>
            </a:lvl8pPr>
            <a:lvl9pPr marL="0" marR="0" lvl="8" indent="0" algn="ctr">
              <a:lnSpc>
                <a:spcPct val="100000"/>
              </a:lnSpc>
              <a:spcBef>
                <a:spcPts val="0"/>
              </a:spcBef>
              <a:spcAft>
                <a:spcPts val="0"/>
              </a:spcAft>
              <a:buNone/>
              <a:defRPr sz="1200" b="1">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99"/>
        <p:cNvGrpSpPr/>
        <p:nvPr/>
      </p:nvGrpSpPr>
      <p:grpSpPr>
        <a:xfrm>
          <a:off x="0" y="0"/>
          <a:ext cx="0" cy="0"/>
          <a:chOff x="0" y="0"/>
          <a:chExt cx="0" cy="0"/>
        </a:xfrm>
      </p:grpSpPr>
      <p:sp>
        <p:nvSpPr>
          <p:cNvPr id="100" name="Google Shape;100;p31"/>
          <p:cNvSpPr txBox="1">
            <a:spLocks noGrp="1"/>
          </p:cNvSpPr>
          <p:nvPr>
            <p:ph type="title"/>
          </p:nvPr>
        </p:nvSpPr>
        <p:spPr>
          <a:xfrm>
            <a:off x="406405" y="12700"/>
            <a:ext cx="9941169" cy="973138"/>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31"/>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lvl1pPr marL="0" marR="0" lvl="0" indent="0" algn="ctr">
              <a:lnSpc>
                <a:spcPct val="100000"/>
              </a:lnSpc>
              <a:spcBef>
                <a:spcPts val="0"/>
              </a:spcBef>
              <a:spcAft>
                <a:spcPts val="0"/>
              </a:spcAft>
              <a:buNone/>
              <a:defRPr sz="1200" b="1">
                <a:solidFill>
                  <a:schemeClr val="lt1"/>
                </a:solidFill>
                <a:latin typeface="Arial"/>
                <a:ea typeface="Arial"/>
                <a:cs typeface="Arial"/>
                <a:sym typeface="Arial"/>
              </a:defRPr>
            </a:lvl1pPr>
            <a:lvl2pPr marL="0" marR="0" lvl="1" indent="0" algn="ctr">
              <a:lnSpc>
                <a:spcPct val="100000"/>
              </a:lnSpc>
              <a:spcBef>
                <a:spcPts val="0"/>
              </a:spcBef>
              <a:spcAft>
                <a:spcPts val="0"/>
              </a:spcAft>
              <a:buNone/>
              <a:defRPr sz="1200" b="1">
                <a:solidFill>
                  <a:schemeClr val="lt1"/>
                </a:solidFill>
                <a:latin typeface="Arial"/>
                <a:ea typeface="Arial"/>
                <a:cs typeface="Arial"/>
                <a:sym typeface="Arial"/>
              </a:defRPr>
            </a:lvl2pPr>
            <a:lvl3pPr marL="0" marR="0" lvl="2" indent="0" algn="ctr">
              <a:lnSpc>
                <a:spcPct val="100000"/>
              </a:lnSpc>
              <a:spcBef>
                <a:spcPts val="0"/>
              </a:spcBef>
              <a:spcAft>
                <a:spcPts val="0"/>
              </a:spcAft>
              <a:buNone/>
              <a:defRPr sz="1200" b="1">
                <a:solidFill>
                  <a:schemeClr val="lt1"/>
                </a:solidFill>
                <a:latin typeface="Arial"/>
                <a:ea typeface="Arial"/>
                <a:cs typeface="Arial"/>
                <a:sym typeface="Arial"/>
              </a:defRPr>
            </a:lvl3pPr>
            <a:lvl4pPr marL="0" marR="0" lvl="3" indent="0" algn="ctr">
              <a:lnSpc>
                <a:spcPct val="100000"/>
              </a:lnSpc>
              <a:spcBef>
                <a:spcPts val="0"/>
              </a:spcBef>
              <a:spcAft>
                <a:spcPts val="0"/>
              </a:spcAft>
              <a:buNone/>
              <a:defRPr sz="1200" b="1">
                <a:solidFill>
                  <a:schemeClr val="lt1"/>
                </a:solidFill>
                <a:latin typeface="Arial"/>
                <a:ea typeface="Arial"/>
                <a:cs typeface="Arial"/>
                <a:sym typeface="Arial"/>
              </a:defRPr>
            </a:lvl4pPr>
            <a:lvl5pPr marL="0" marR="0" lvl="4" indent="0" algn="ctr">
              <a:lnSpc>
                <a:spcPct val="100000"/>
              </a:lnSpc>
              <a:spcBef>
                <a:spcPts val="0"/>
              </a:spcBef>
              <a:spcAft>
                <a:spcPts val="0"/>
              </a:spcAft>
              <a:buNone/>
              <a:defRPr sz="1200" b="1">
                <a:solidFill>
                  <a:schemeClr val="lt1"/>
                </a:solidFill>
                <a:latin typeface="Arial"/>
                <a:ea typeface="Arial"/>
                <a:cs typeface="Arial"/>
                <a:sym typeface="Arial"/>
              </a:defRPr>
            </a:lvl5pPr>
            <a:lvl6pPr marL="0" marR="0" lvl="5" indent="0" algn="ctr">
              <a:lnSpc>
                <a:spcPct val="100000"/>
              </a:lnSpc>
              <a:spcBef>
                <a:spcPts val="0"/>
              </a:spcBef>
              <a:spcAft>
                <a:spcPts val="0"/>
              </a:spcAft>
              <a:buNone/>
              <a:defRPr sz="1200" b="1">
                <a:solidFill>
                  <a:schemeClr val="lt1"/>
                </a:solidFill>
                <a:latin typeface="Arial"/>
                <a:ea typeface="Arial"/>
                <a:cs typeface="Arial"/>
                <a:sym typeface="Arial"/>
              </a:defRPr>
            </a:lvl6pPr>
            <a:lvl7pPr marL="0" marR="0" lvl="6" indent="0" algn="ctr">
              <a:lnSpc>
                <a:spcPct val="100000"/>
              </a:lnSpc>
              <a:spcBef>
                <a:spcPts val="0"/>
              </a:spcBef>
              <a:spcAft>
                <a:spcPts val="0"/>
              </a:spcAft>
              <a:buNone/>
              <a:defRPr sz="1200" b="1">
                <a:solidFill>
                  <a:schemeClr val="lt1"/>
                </a:solidFill>
                <a:latin typeface="Arial"/>
                <a:ea typeface="Arial"/>
                <a:cs typeface="Arial"/>
                <a:sym typeface="Arial"/>
              </a:defRPr>
            </a:lvl7pPr>
            <a:lvl8pPr marL="0" marR="0" lvl="7" indent="0" algn="ctr">
              <a:lnSpc>
                <a:spcPct val="100000"/>
              </a:lnSpc>
              <a:spcBef>
                <a:spcPts val="0"/>
              </a:spcBef>
              <a:spcAft>
                <a:spcPts val="0"/>
              </a:spcAft>
              <a:buNone/>
              <a:defRPr sz="1200" b="1">
                <a:solidFill>
                  <a:schemeClr val="lt1"/>
                </a:solidFill>
                <a:latin typeface="Arial"/>
                <a:ea typeface="Arial"/>
                <a:cs typeface="Arial"/>
                <a:sym typeface="Arial"/>
              </a:defRPr>
            </a:lvl8pPr>
            <a:lvl9pPr marL="0" marR="0" lvl="8" indent="0" algn="ctr">
              <a:lnSpc>
                <a:spcPct val="100000"/>
              </a:lnSpc>
              <a:spcBef>
                <a:spcPts val="0"/>
              </a:spcBef>
              <a:spcAft>
                <a:spcPts val="0"/>
              </a:spcAft>
              <a:buNone/>
              <a:defRPr sz="1200" b="1">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16"/>
          <p:cNvSpPr txBox="1">
            <a:spLocks noGrp="1"/>
          </p:cNvSpPr>
          <p:nvPr>
            <p:ph type="title"/>
          </p:nvPr>
        </p:nvSpPr>
        <p:spPr>
          <a:xfrm>
            <a:off x="433137" y="-32084"/>
            <a:ext cx="9914188" cy="1017922"/>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body" idx="1"/>
          </p:nvPr>
        </p:nvSpPr>
        <p:spPr>
          <a:xfrm>
            <a:off x="406400" y="1282700"/>
            <a:ext cx="10972800" cy="48815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3" name="Google Shape;33;p16"/>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lvl1pPr marL="0" marR="0" lvl="0" indent="0" algn="ctr">
              <a:lnSpc>
                <a:spcPct val="100000"/>
              </a:lnSpc>
              <a:spcBef>
                <a:spcPts val="0"/>
              </a:spcBef>
              <a:spcAft>
                <a:spcPts val="0"/>
              </a:spcAft>
              <a:buNone/>
              <a:defRPr sz="1200" b="1">
                <a:solidFill>
                  <a:schemeClr val="lt1"/>
                </a:solidFill>
                <a:latin typeface="Arial"/>
                <a:ea typeface="Arial"/>
                <a:cs typeface="Arial"/>
                <a:sym typeface="Arial"/>
              </a:defRPr>
            </a:lvl1pPr>
            <a:lvl2pPr marL="0" marR="0" lvl="1" indent="0" algn="ctr">
              <a:lnSpc>
                <a:spcPct val="100000"/>
              </a:lnSpc>
              <a:spcBef>
                <a:spcPts val="0"/>
              </a:spcBef>
              <a:spcAft>
                <a:spcPts val="0"/>
              </a:spcAft>
              <a:buNone/>
              <a:defRPr sz="1200" b="1">
                <a:solidFill>
                  <a:schemeClr val="lt1"/>
                </a:solidFill>
                <a:latin typeface="Arial"/>
                <a:ea typeface="Arial"/>
                <a:cs typeface="Arial"/>
                <a:sym typeface="Arial"/>
              </a:defRPr>
            </a:lvl2pPr>
            <a:lvl3pPr marL="0" marR="0" lvl="2" indent="0" algn="ctr">
              <a:lnSpc>
                <a:spcPct val="100000"/>
              </a:lnSpc>
              <a:spcBef>
                <a:spcPts val="0"/>
              </a:spcBef>
              <a:spcAft>
                <a:spcPts val="0"/>
              </a:spcAft>
              <a:buNone/>
              <a:defRPr sz="1200" b="1">
                <a:solidFill>
                  <a:schemeClr val="lt1"/>
                </a:solidFill>
                <a:latin typeface="Arial"/>
                <a:ea typeface="Arial"/>
                <a:cs typeface="Arial"/>
                <a:sym typeface="Arial"/>
              </a:defRPr>
            </a:lvl3pPr>
            <a:lvl4pPr marL="0" marR="0" lvl="3" indent="0" algn="ctr">
              <a:lnSpc>
                <a:spcPct val="100000"/>
              </a:lnSpc>
              <a:spcBef>
                <a:spcPts val="0"/>
              </a:spcBef>
              <a:spcAft>
                <a:spcPts val="0"/>
              </a:spcAft>
              <a:buNone/>
              <a:defRPr sz="1200" b="1">
                <a:solidFill>
                  <a:schemeClr val="lt1"/>
                </a:solidFill>
                <a:latin typeface="Arial"/>
                <a:ea typeface="Arial"/>
                <a:cs typeface="Arial"/>
                <a:sym typeface="Arial"/>
              </a:defRPr>
            </a:lvl4pPr>
            <a:lvl5pPr marL="0" marR="0" lvl="4" indent="0" algn="ctr">
              <a:lnSpc>
                <a:spcPct val="100000"/>
              </a:lnSpc>
              <a:spcBef>
                <a:spcPts val="0"/>
              </a:spcBef>
              <a:spcAft>
                <a:spcPts val="0"/>
              </a:spcAft>
              <a:buNone/>
              <a:defRPr sz="1200" b="1">
                <a:solidFill>
                  <a:schemeClr val="lt1"/>
                </a:solidFill>
                <a:latin typeface="Arial"/>
                <a:ea typeface="Arial"/>
                <a:cs typeface="Arial"/>
                <a:sym typeface="Arial"/>
              </a:defRPr>
            </a:lvl5pPr>
            <a:lvl6pPr marL="0" marR="0" lvl="5" indent="0" algn="ctr">
              <a:lnSpc>
                <a:spcPct val="100000"/>
              </a:lnSpc>
              <a:spcBef>
                <a:spcPts val="0"/>
              </a:spcBef>
              <a:spcAft>
                <a:spcPts val="0"/>
              </a:spcAft>
              <a:buNone/>
              <a:defRPr sz="1200" b="1">
                <a:solidFill>
                  <a:schemeClr val="lt1"/>
                </a:solidFill>
                <a:latin typeface="Arial"/>
                <a:ea typeface="Arial"/>
                <a:cs typeface="Arial"/>
                <a:sym typeface="Arial"/>
              </a:defRPr>
            </a:lvl6pPr>
            <a:lvl7pPr marL="0" marR="0" lvl="6" indent="0" algn="ctr">
              <a:lnSpc>
                <a:spcPct val="100000"/>
              </a:lnSpc>
              <a:spcBef>
                <a:spcPts val="0"/>
              </a:spcBef>
              <a:spcAft>
                <a:spcPts val="0"/>
              </a:spcAft>
              <a:buNone/>
              <a:defRPr sz="1200" b="1">
                <a:solidFill>
                  <a:schemeClr val="lt1"/>
                </a:solidFill>
                <a:latin typeface="Arial"/>
                <a:ea typeface="Arial"/>
                <a:cs typeface="Arial"/>
                <a:sym typeface="Arial"/>
              </a:defRPr>
            </a:lvl7pPr>
            <a:lvl8pPr marL="0" marR="0" lvl="7" indent="0" algn="ctr">
              <a:lnSpc>
                <a:spcPct val="100000"/>
              </a:lnSpc>
              <a:spcBef>
                <a:spcPts val="0"/>
              </a:spcBef>
              <a:spcAft>
                <a:spcPts val="0"/>
              </a:spcAft>
              <a:buNone/>
              <a:defRPr sz="1200" b="1">
                <a:solidFill>
                  <a:schemeClr val="lt1"/>
                </a:solidFill>
                <a:latin typeface="Arial"/>
                <a:ea typeface="Arial"/>
                <a:cs typeface="Arial"/>
                <a:sym typeface="Arial"/>
              </a:defRPr>
            </a:lvl8pPr>
            <a:lvl9pPr marL="0" marR="0" lvl="8" indent="0" algn="ctr">
              <a:lnSpc>
                <a:spcPct val="100000"/>
              </a:lnSpc>
              <a:spcBef>
                <a:spcPts val="0"/>
              </a:spcBef>
              <a:spcAft>
                <a:spcPts val="0"/>
              </a:spcAft>
              <a:buNone/>
              <a:defRPr sz="1200" b="1">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4"/>
        <p:cNvGrpSpPr/>
        <p:nvPr/>
      </p:nvGrpSpPr>
      <p:grpSpPr>
        <a:xfrm>
          <a:off x="0" y="0"/>
          <a:ext cx="0" cy="0"/>
          <a:chOff x="0" y="0"/>
          <a:chExt cx="0" cy="0"/>
        </a:xfrm>
      </p:grpSpPr>
      <p:sp>
        <p:nvSpPr>
          <p:cNvPr id="35" name="Google Shape;35;p17"/>
          <p:cNvSpPr txBox="1">
            <a:spLocks noGrp="1"/>
          </p:cNvSpPr>
          <p:nvPr>
            <p:ph type="ctrTitle"/>
          </p:nvPr>
        </p:nvSpPr>
        <p:spPr>
          <a:xfrm>
            <a:off x="415611" y="992767"/>
            <a:ext cx="11360800" cy="2736800"/>
          </a:xfrm>
          <a:prstGeom prst="rect">
            <a:avLst/>
          </a:prstGeom>
          <a:noFill/>
          <a:ln>
            <a:noFill/>
          </a:ln>
          <a:effectLst>
            <a:outerShdw dist="35921" dir="2700000" algn="ctr" rotWithShape="0">
              <a:schemeClr val="dk1"/>
            </a:outerShdw>
          </a:effectLst>
        </p:spPr>
        <p:txBody>
          <a:bodyPr spcFirstLastPara="1" wrap="square" lIns="91425" tIns="91425" rIns="91425" bIns="91425" anchor="b" anchorCtr="0">
            <a:normAutofit/>
          </a:bodyPr>
          <a:lstStyle>
            <a:lvl1pPr lvl="0" algn="ctr">
              <a:spcBef>
                <a:spcPts val="0"/>
              </a:spcBef>
              <a:spcAft>
                <a:spcPts val="0"/>
              </a:spcAft>
              <a:buClr>
                <a:srgbClr val="262626"/>
              </a:buClr>
              <a:buSzPts val="5200"/>
              <a:buFont typeface="Arial"/>
              <a:buNone/>
              <a:defRPr sz="6933"/>
            </a:lvl1pPr>
            <a:lvl2pPr lvl="1" algn="ctr">
              <a:spcBef>
                <a:spcPts val="0"/>
              </a:spcBef>
              <a:spcAft>
                <a:spcPts val="0"/>
              </a:spcAft>
              <a:buClr>
                <a:srgbClr val="FFFFFF"/>
              </a:buClr>
              <a:buSzPts val="5200"/>
              <a:buFont typeface="Arial"/>
              <a:buNone/>
              <a:defRPr sz="6933"/>
            </a:lvl2pPr>
            <a:lvl3pPr lvl="2" algn="ctr">
              <a:spcBef>
                <a:spcPts val="0"/>
              </a:spcBef>
              <a:spcAft>
                <a:spcPts val="0"/>
              </a:spcAft>
              <a:buClr>
                <a:srgbClr val="FFFFFF"/>
              </a:buClr>
              <a:buSzPts val="5200"/>
              <a:buFont typeface="Arial"/>
              <a:buNone/>
              <a:defRPr sz="6933"/>
            </a:lvl3pPr>
            <a:lvl4pPr lvl="3" algn="ctr">
              <a:spcBef>
                <a:spcPts val="0"/>
              </a:spcBef>
              <a:spcAft>
                <a:spcPts val="0"/>
              </a:spcAft>
              <a:buClr>
                <a:srgbClr val="FFFFFF"/>
              </a:buClr>
              <a:buSzPts val="5200"/>
              <a:buFont typeface="Arial"/>
              <a:buNone/>
              <a:defRPr sz="6933"/>
            </a:lvl4pPr>
            <a:lvl5pPr lvl="4" algn="ctr">
              <a:spcBef>
                <a:spcPts val="0"/>
              </a:spcBef>
              <a:spcAft>
                <a:spcPts val="0"/>
              </a:spcAft>
              <a:buClr>
                <a:srgbClr val="FFFFFF"/>
              </a:buClr>
              <a:buSzPts val="5200"/>
              <a:buFont typeface="Arial"/>
              <a:buNone/>
              <a:defRPr sz="6933"/>
            </a:lvl5pPr>
            <a:lvl6pPr lvl="5" algn="ctr">
              <a:spcBef>
                <a:spcPts val="0"/>
              </a:spcBef>
              <a:spcAft>
                <a:spcPts val="0"/>
              </a:spcAft>
              <a:buClr>
                <a:srgbClr val="FFFFFF"/>
              </a:buClr>
              <a:buSzPts val="5200"/>
              <a:buFont typeface="Arial"/>
              <a:buNone/>
              <a:defRPr sz="6933"/>
            </a:lvl6pPr>
            <a:lvl7pPr lvl="6" algn="ctr">
              <a:spcBef>
                <a:spcPts val="0"/>
              </a:spcBef>
              <a:spcAft>
                <a:spcPts val="0"/>
              </a:spcAft>
              <a:buClr>
                <a:srgbClr val="FFFFFF"/>
              </a:buClr>
              <a:buSzPts val="5200"/>
              <a:buFont typeface="Arial"/>
              <a:buNone/>
              <a:defRPr sz="6933"/>
            </a:lvl7pPr>
            <a:lvl8pPr lvl="7" algn="ctr">
              <a:spcBef>
                <a:spcPts val="0"/>
              </a:spcBef>
              <a:spcAft>
                <a:spcPts val="0"/>
              </a:spcAft>
              <a:buClr>
                <a:srgbClr val="FFFFFF"/>
              </a:buClr>
              <a:buSzPts val="5200"/>
              <a:buFont typeface="Arial"/>
              <a:buNone/>
              <a:defRPr sz="6933"/>
            </a:lvl8pPr>
            <a:lvl9pPr lvl="8" algn="ctr">
              <a:spcBef>
                <a:spcPts val="0"/>
              </a:spcBef>
              <a:spcAft>
                <a:spcPts val="0"/>
              </a:spcAft>
              <a:buClr>
                <a:srgbClr val="FFFFFF"/>
              </a:buClr>
              <a:buSzPts val="5200"/>
              <a:buFont typeface="Arial"/>
              <a:buNone/>
              <a:defRPr sz="6933"/>
            </a:lvl9pPr>
          </a:lstStyle>
          <a:p>
            <a:endParaRPr/>
          </a:p>
        </p:txBody>
      </p:sp>
      <p:sp>
        <p:nvSpPr>
          <p:cNvPr id="36" name="Google Shape;36;p17"/>
          <p:cNvSpPr txBox="1">
            <a:spLocks noGrp="1"/>
          </p:cNvSpPr>
          <p:nvPr>
            <p:ph type="subTitle" idx="1"/>
          </p:nvPr>
        </p:nvSpPr>
        <p:spPr>
          <a:xfrm>
            <a:off x="415600" y="3778833"/>
            <a:ext cx="11360800" cy="10568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Font typeface="Arial"/>
              <a:buNone/>
              <a:defRPr sz="3733"/>
            </a:lvl5pPr>
            <a:lvl6pPr lvl="5" algn="ctr">
              <a:lnSpc>
                <a:spcPct val="100000"/>
              </a:lnSpc>
              <a:spcBef>
                <a:spcPts val="0"/>
              </a:spcBef>
              <a:spcAft>
                <a:spcPts val="0"/>
              </a:spcAft>
              <a:buSzPts val="2800"/>
              <a:buFont typeface="Arial"/>
              <a:buNone/>
              <a:defRPr sz="3733"/>
            </a:lvl6pPr>
            <a:lvl7pPr lvl="6" algn="ctr">
              <a:lnSpc>
                <a:spcPct val="100000"/>
              </a:lnSpc>
              <a:spcBef>
                <a:spcPts val="0"/>
              </a:spcBef>
              <a:spcAft>
                <a:spcPts val="0"/>
              </a:spcAft>
              <a:buSzPts val="2800"/>
              <a:buFont typeface="Arial"/>
              <a:buNone/>
              <a:defRPr sz="3733"/>
            </a:lvl7pPr>
            <a:lvl8pPr lvl="7" algn="ctr">
              <a:lnSpc>
                <a:spcPct val="100000"/>
              </a:lnSpc>
              <a:spcBef>
                <a:spcPts val="0"/>
              </a:spcBef>
              <a:spcAft>
                <a:spcPts val="0"/>
              </a:spcAft>
              <a:buSzPts val="2800"/>
              <a:buFont typeface="Arial"/>
              <a:buNone/>
              <a:defRPr sz="3733"/>
            </a:lvl8pPr>
            <a:lvl9pPr lvl="8" algn="ctr">
              <a:lnSpc>
                <a:spcPct val="100000"/>
              </a:lnSpc>
              <a:spcBef>
                <a:spcPts val="0"/>
              </a:spcBef>
              <a:spcAft>
                <a:spcPts val="0"/>
              </a:spcAft>
              <a:buSzPts val="2800"/>
              <a:buFont typeface="Arial"/>
              <a:buNone/>
              <a:defRPr sz="3733"/>
            </a:lvl9pPr>
          </a:lstStyle>
          <a:p>
            <a:endParaRPr/>
          </a:p>
        </p:txBody>
      </p:sp>
      <p:sp>
        <p:nvSpPr>
          <p:cNvPr id="37" name="Google Shape;37;p17"/>
          <p:cNvSpPr txBox="1">
            <a:spLocks noGrp="1"/>
          </p:cNvSpPr>
          <p:nvPr>
            <p:ph type="sldNum" idx="12"/>
          </p:nvPr>
        </p:nvSpPr>
        <p:spPr>
          <a:xfrm>
            <a:off x="11296611" y="6217623"/>
            <a:ext cx="731600" cy="524800"/>
          </a:xfrm>
          <a:prstGeom prst="rect">
            <a:avLst/>
          </a:prstGeom>
          <a:noFill/>
          <a:ln>
            <a:noFill/>
          </a:ln>
          <a:effectLst>
            <a:outerShdw dist="17961" dir="2700000" algn="ctr" rotWithShape="0">
              <a:schemeClr val="dk1"/>
            </a:outerShdw>
          </a:effectLst>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chemeClr val="lt1"/>
              </a:buClr>
              <a:buSzPts val="1200"/>
              <a:buFont typeface="Arial"/>
              <a:buNone/>
              <a:defRPr sz="1200" b="1">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200"/>
              <a:buFont typeface="Arial"/>
              <a:buNone/>
              <a:defRPr sz="1200" b="1">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200"/>
              <a:buFont typeface="Arial"/>
              <a:buNone/>
              <a:defRPr sz="1200" b="1">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200"/>
              <a:buFont typeface="Arial"/>
              <a:buNone/>
              <a:defRPr sz="1200" b="1">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200"/>
              <a:buFont typeface="Arial"/>
              <a:buNone/>
              <a:defRPr sz="1200" b="1">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200"/>
              <a:buFont typeface="Arial"/>
              <a:buNone/>
              <a:defRPr sz="1200" b="1">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200"/>
              <a:buFont typeface="Arial"/>
              <a:buNone/>
              <a:defRPr sz="1200" b="1">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200"/>
              <a:buFont typeface="Arial"/>
              <a:buNone/>
              <a:defRPr sz="1200" b="1">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200"/>
              <a:buFont typeface="Arial"/>
              <a:buNone/>
              <a:defRPr sz="1200" b="1">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8"/>
        <p:cNvGrpSpPr/>
        <p:nvPr/>
      </p:nvGrpSpPr>
      <p:grpSpPr>
        <a:xfrm>
          <a:off x="0" y="0"/>
          <a:ext cx="0" cy="0"/>
          <a:chOff x="0" y="0"/>
          <a:chExt cx="0" cy="0"/>
        </a:xfrm>
      </p:grpSpPr>
      <p:sp>
        <p:nvSpPr>
          <p:cNvPr id="39" name="Google Shape;39;p18"/>
          <p:cNvSpPr txBox="1">
            <a:spLocks noGrp="1"/>
          </p:cNvSpPr>
          <p:nvPr>
            <p:ph type="title"/>
          </p:nvPr>
        </p:nvSpPr>
        <p:spPr>
          <a:xfrm>
            <a:off x="415600" y="593367"/>
            <a:ext cx="11360800" cy="763600"/>
          </a:xfrm>
          <a:prstGeom prst="rect">
            <a:avLst/>
          </a:prstGeom>
          <a:noFill/>
          <a:ln>
            <a:noFill/>
          </a:ln>
          <a:effectLst>
            <a:outerShdw dist="35921" dir="2700000" algn="ctr" rotWithShape="0">
              <a:schemeClr val="dk1"/>
            </a:outerShdw>
          </a:effectLst>
        </p:spPr>
        <p:txBody>
          <a:bodyPr spcFirstLastPara="1" wrap="square" lIns="91425" tIns="91425" rIns="91425" bIns="91425" anchor="t" anchorCtr="0">
            <a:normAutofit/>
          </a:bodyPr>
          <a:lstStyle>
            <a:lvl1pPr lvl="0" algn="l">
              <a:spcBef>
                <a:spcPts val="0"/>
              </a:spcBef>
              <a:spcAft>
                <a:spcPts val="0"/>
              </a:spcAft>
              <a:buClr>
                <a:srgbClr val="262626"/>
              </a:buClr>
              <a:buSzPts val="2800"/>
              <a:buFont typeface="Arial"/>
              <a:buNone/>
              <a:defRPr/>
            </a:lvl1pPr>
            <a:lvl2pPr lvl="1" algn="l">
              <a:spcBef>
                <a:spcPts val="0"/>
              </a:spcBef>
              <a:spcAft>
                <a:spcPts val="0"/>
              </a:spcAft>
              <a:buClr>
                <a:srgbClr val="FFFFFF"/>
              </a:buClr>
              <a:buSzPts val="2800"/>
              <a:buFont typeface="Arial"/>
              <a:buNone/>
              <a:defRPr/>
            </a:lvl2pPr>
            <a:lvl3pPr lvl="2" algn="l">
              <a:spcBef>
                <a:spcPts val="0"/>
              </a:spcBef>
              <a:spcAft>
                <a:spcPts val="0"/>
              </a:spcAft>
              <a:buClr>
                <a:srgbClr val="FFFFFF"/>
              </a:buClr>
              <a:buSzPts val="2800"/>
              <a:buFont typeface="Arial"/>
              <a:buNone/>
              <a:defRPr/>
            </a:lvl3pPr>
            <a:lvl4pPr lvl="3" algn="l">
              <a:spcBef>
                <a:spcPts val="0"/>
              </a:spcBef>
              <a:spcAft>
                <a:spcPts val="0"/>
              </a:spcAft>
              <a:buClr>
                <a:srgbClr val="FFFFFF"/>
              </a:buClr>
              <a:buSzPts val="2800"/>
              <a:buFont typeface="Arial"/>
              <a:buNone/>
              <a:defRPr/>
            </a:lvl4pPr>
            <a:lvl5pPr lvl="4" algn="l">
              <a:spcBef>
                <a:spcPts val="0"/>
              </a:spcBef>
              <a:spcAft>
                <a:spcPts val="0"/>
              </a:spcAft>
              <a:buClr>
                <a:srgbClr val="FFFFFF"/>
              </a:buClr>
              <a:buSzPts val="2800"/>
              <a:buFont typeface="Arial"/>
              <a:buNone/>
              <a:defRPr/>
            </a:lvl5pPr>
            <a:lvl6pPr lvl="5" algn="l">
              <a:spcBef>
                <a:spcPts val="0"/>
              </a:spcBef>
              <a:spcAft>
                <a:spcPts val="0"/>
              </a:spcAft>
              <a:buClr>
                <a:srgbClr val="FFFFFF"/>
              </a:buClr>
              <a:buSzPts val="2800"/>
              <a:buFont typeface="Arial"/>
              <a:buNone/>
              <a:defRPr/>
            </a:lvl6pPr>
            <a:lvl7pPr lvl="6" algn="l">
              <a:spcBef>
                <a:spcPts val="0"/>
              </a:spcBef>
              <a:spcAft>
                <a:spcPts val="0"/>
              </a:spcAft>
              <a:buClr>
                <a:srgbClr val="FFFFFF"/>
              </a:buClr>
              <a:buSzPts val="2800"/>
              <a:buFont typeface="Arial"/>
              <a:buNone/>
              <a:defRPr/>
            </a:lvl7pPr>
            <a:lvl8pPr lvl="7" algn="l">
              <a:spcBef>
                <a:spcPts val="0"/>
              </a:spcBef>
              <a:spcAft>
                <a:spcPts val="0"/>
              </a:spcAft>
              <a:buClr>
                <a:srgbClr val="FFFFFF"/>
              </a:buClr>
              <a:buSzPts val="2800"/>
              <a:buFont typeface="Arial"/>
              <a:buNone/>
              <a:defRPr/>
            </a:lvl8pPr>
            <a:lvl9pPr lvl="8" algn="l">
              <a:spcBef>
                <a:spcPts val="0"/>
              </a:spcBef>
              <a:spcAft>
                <a:spcPts val="0"/>
              </a:spcAft>
              <a:buClr>
                <a:srgbClr val="FFFFFF"/>
              </a:buClr>
              <a:buSzPts val="2800"/>
              <a:buFont typeface="Arial"/>
              <a:buNone/>
              <a:defRPr/>
            </a:lvl9pPr>
          </a:lstStyle>
          <a:p>
            <a:endParaRPr/>
          </a:p>
        </p:txBody>
      </p:sp>
      <p:sp>
        <p:nvSpPr>
          <p:cNvPr id="40" name="Google Shape;40;p18"/>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gn="l">
              <a:spcBef>
                <a:spcPts val="0"/>
              </a:spcBef>
              <a:spcAft>
                <a:spcPts val="0"/>
              </a:spcAft>
              <a:buSzPts val="1800"/>
              <a:buChar char="●"/>
              <a:defRPr/>
            </a:lvl1pPr>
            <a:lvl2pPr marL="914400" lvl="1" indent="-317500" algn="l">
              <a:spcBef>
                <a:spcPts val="0"/>
              </a:spcBef>
              <a:spcAft>
                <a:spcPts val="0"/>
              </a:spcAft>
              <a:buSzPts val="1400"/>
              <a:buChar char="○"/>
              <a:defRPr/>
            </a:lvl2pPr>
            <a:lvl3pPr marL="1371600" lvl="2" indent="-317500" algn="l">
              <a:spcBef>
                <a:spcPts val="0"/>
              </a:spcBef>
              <a:spcAft>
                <a:spcPts val="0"/>
              </a:spcAft>
              <a:buSzPts val="1400"/>
              <a:buChar char="■"/>
              <a:defRPr/>
            </a:lvl3pPr>
            <a:lvl4pPr marL="1828800" lvl="3" indent="-317500" algn="l">
              <a:spcBef>
                <a:spcPts val="0"/>
              </a:spcBef>
              <a:spcAft>
                <a:spcPts val="0"/>
              </a:spcAft>
              <a:buSzPts val="1400"/>
              <a:buChar char="●"/>
              <a:defRPr/>
            </a:lvl4pPr>
            <a:lvl5pPr marL="2286000" lvl="4" indent="-317500" algn="l">
              <a:spcBef>
                <a:spcPts val="0"/>
              </a:spcBef>
              <a:spcAft>
                <a:spcPts val="0"/>
              </a:spcAft>
              <a:buSzPts val="1400"/>
              <a:buFont typeface="Arial"/>
              <a:buChar char="○"/>
              <a:defRPr/>
            </a:lvl5pPr>
            <a:lvl6pPr marL="2743200" lvl="5" indent="-317500" algn="l">
              <a:spcBef>
                <a:spcPts val="0"/>
              </a:spcBef>
              <a:spcAft>
                <a:spcPts val="0"/>
              </a:spcAft>
              <a:buSzPts val="1400"/>
              <a:buFont typeface="Arial"/>
              <a:buChar char="■"/>
              <a:defRPr/>
            </a:lvl6pPr>
            <a:lvl7pPr marL="3200400" lvl="6" indent="-317500" algn="l">
              <a:spcBef>
                <a:spcPts val="0"/>
              </a:spcBef>
              <a:spcAft>
                <a:spcPts val="0"/>
              </a:spcAft>
              <a:buSzPts val="1400"/>
              <a:buFont typeface="Arial"/>
              <a:buChar char="●"/>
              <a:defRPr/>
            </a:lvl7pPr>
            <a:lvl8pPr marL="3657600" lvl="7" indent="-317500" algn="l">
              <a:spcBef>
                <a:spcPts val="0"/>
              </a:spcBef>
              <a:spcAft>
                <a:spcPts val="0"/>
              </a:spcAft>
              <a:buSzPts val="1400"/>
              <a:buFont typeface="Arial"/>
              <a:buChar char="○"/>
              <a:defRPr/>
            </a:lvl8pPr>
            <a:lvl9pPr marL="4114800" lvl="8" indent="-317500" algn="l">
              <a:spcBef>
                <a:spcPts val="0"/>
              </a:spcBef>
              <a:spcAft>
                <a:spcPts val="0"/>
              </a:spcAft>
              <a:buSzPts val="1400"/>
              <a:buFont typeface="Arial"/>
              <a:buChar char="■"/>
              <a:defRPr/>
            </a:lvl9pPr>
          </a:lstStyle>
          <a:p>
            <a:endParaRPr/>
          </a:p>
        </p:txBody>
      </p:sp>
      <p:sp>
        <p:nvSpPr>
          <p:cNvPr id="41" name="Google Shape;41;p18"/>
          <p:cNvSpPr txBox="1">
            <a:spLocks noGrp="1"/>
          </p:cNvSpPr>
          <p:nvPr>
            <p:ph type="sldNum" idx="12"/>
          </p:nvPr>
        </p:nvSpPr>
        <p:spPr>
          <a:xfrm>
            <a:off x="11296611" y="6217623"/>
            <a:ext cx="731600" cy="524800"/>
          </a:xfrm>
          <a:prstGeom prst="rect">
            <a:avLst/>
          </a:prstGeom>
          <a:noFill/>
          <a:ln>
            <a:noFill/>
          </a:ln>
          <a:effectLst>
            <a:outerShdw dist="17961" dir="2700000" algn="ctr" rotWithShape="0">
              <a:schemeClr val="dk1"/>
            </a:outerShdw>
          </a:effectLst>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chemeClr val="lt1"/>
              </a:buClr>
              <a:buSzPts val="1200"/>
              <a:buFont typeface="Arial"/>
              <a:buNone/>
              <a:defRPr sz="1200" b="1">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200"/>
              <a:buFont typeface="Arial"/>
              <a:buNone/>
              <a:defRPr sz="1200" b="1">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200"/>
              <a:buFont typeface="Arial"/>
              <a:buNone/>
              <a:defRPr sz="1200" b="1">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200"/>
              <a:buFont typeface="Arial"/>
              <a:buNone/>
              <a:defRPr sz="1200" b="1">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200"/>
              <a:buFont typeface="Arial"/>
              <a:buNone/>
              <a:defRPr sz="1200" b="1">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200"/>
              <a:buFont typeface="Arial"/>
              <a:buNone/>
              <a:defRPr sz="1200" b="1">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200"/>
              <a:buFont typeface="Arial"/>
              <a:buNone/>
              <a:defRPr sz="1200" b="1">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200"/>
              <a:buFont typeface="Arial"/>
              <a:buNone/>
              <a:defRPr sz="1200" b="1">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200"/>
              <a:buFont typeface="Arial"/>
              <a:buNone/>
              <a:defRPr sz="1200" b="1">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2"/>
        <p:cNvGrpSpPr/>
        <p:nvPr/>
      </p:nvGrpSpPr>
      <p:grpSpPr>
        <a:xfrm>
          <a:off x="0" y="0"/>
          <a:ext cx="0" cy="0"/>
          <a:chOff x="0" y="0"/>
          <a:chExt cx="0" cy="0"/>
        </a:xfrm>
      </p:grpSpPr>
      <p:sp>
        <p:nvSpPr>
          <p:cNvPr id="43" name="Google Shape;43;p19"/>
          <p:cNvSpPr txBox="1">
            <a:spLocks noGrp="1"/>
          </p:cNvSpPr>
          <p:nvPr>
            <p:ph type="title"/>
          </p:nvPr>
        </p:nvSpPr>
        <p:spPr>
          <a:xfrm>
            <a:off x="963247" y="4406909"/>
            <a:ext cx="10363200" cy="13620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noAutofit/>
          </a:bodyPr>
          <a:lstStyle>
            <a:lvl1pPr lvl="0" algn="l">
              <a:spcBef>
                <a:spcPts val="0"/>
              </a:spcBef>
              <a:spcAft>
                <a:spcPts val="0"/>
              </a:spcAft>
              <a:buSzPts val="1400"/>
              <a:buNone/>
              <a:defRPr sz="4000" b="1" cap="none">
                <a:solidFill>
                  <a:srgbClr val="59595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9"/>
          <p:cNvSpPr txBox="1">
            <a:spLocks noGrp="1"/>
          </p:cNvSpPr>
          <p:nvPr>
            <p:ph type="body" idx="1"/>
          </p:nvPr>
        </p:nvSpPr>
        <p:spPr>
          <a:xfrm>
            <a:off x="963247"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None/>
              <a:defRPr sz="1600"/>
            </a:lvl3pPr>
            <a:lvl4pPr marL="1828800" lvl="3" indent="-228600" algn="l">
              <a:spcBef>
                <a:spcPts val="280"/>
              </a:spcBef>
              <a:spcAft>
                <a:spcPts val="0"/>
              </a:spcAft>
              <a:buSzPts val="1400"/>
              <a:buNone/>
              <a:defRPr sz="1400"/>
            </a:lvl4pPr>
            <a:lvl5pPr marL="2286000" lvl="4" indent="-228600" algn="l">
              <a:spcBef>
                <a:spcPts val="280"/>
              </a:spcBef>
              <a:spcAft>
                <a:spcPts val="0"/>
              </a:spcAft>
              <a:buSzPts val="1400"/>
              <a:buFont typeface="Arial"/>
              <a:buNone/>
              <a:defRPr sz="1400"/>
            </a:lvl5pPr>
            <a:lvl6pPr marL="2743200" lvl="5" indent="-228600" algn="l">
              <a:spcBef>
                <a:spcPts val="280"/>
              </a:spcBef>
              <a:spcAft>
                <a:spcPts val="0"/>
              </a:spcAft>
              <a:buSzPts val="1400"/>
              <a:buFont typeface="Arial"/>
              <a:buNone/>
              <a:defRPr sz="1400"/>
            </a:lvl6pPr>
            <a:lvl7pPr marL="3200400" lvl="6" indent="-228600" algn="l">
              <a:spcBef>
                <a:spcPts val="280"/>
              </a:spcBef>
              <a:spcAft>
                <a:spcPts val="0"/>
              </a:spcAft>
              <a:buSzPts val="1400"/>
              <a:buFont typeface="Arial"/>
              <a:buNone/>
              <a:defRPr sz="1400"/>
            </a:lvl7pPr>
            <a:lvl8pPr marL="3657600" lvl="7" indent="-228600" algn="l">
              <a:spcBef>
                <a:spcPts val="280"/>
              </a:spcBef>
              <a:spcAft>
                <a:spcPts val="0"/>
              </a:spcAft>
              <a:buSzPts val="1400"/>
              <a:buFont typeface="Arial"/>
              <a:buNone/>
              <a:defRPr sz="1400"/>
            </a:lvl8pPr>
            <a:lvl9pPr marL="4114800" lvl="8" indent="-228600" algn="l">
              <a:spcBef>
                <a:spcPts val="280"/>
              </a:spcBef>
              <a:spcAft>
                <a:spcPts val="0"/>
              </a:spcAft>
              <a:buSzPts val="1400"/>
              <a:buFont typeface="Arial"/>
              <a:buNone/>
              <a:defRPr sz="1400"/>
            </a:lvl9pPr>
          </a:lstStyle>
          <a:p>
            <a:endParaRPr/>
          </a:p>
        </p:txBody>
      </p:sp>
      <p:sp>
        <p:nvSpPr>
          <p:cNvPr id="45" name="Google Shape;45;p19"/>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lvl1pPr marL="0" marR="0" lvl="0" indent="0" algn="ctr">
              <a:lnSpc>
                <a:spcPct val="100000"/>
              </a:lnSpc>
              <a:spcBef>
                <a:spcPts val="0"/>
              </a:spcBef>
              <a:spcAft>
                <a:spcPts val="0"/>
              </a:spcAft>
              <a:buNone/>
              <a:defRPr sz="1200" b="1">
                <a:solidFill>
                  <a:schemeClr val="lt1"/>
                </a:solidFill>
                <a:latin typeface="Arial"/>
                <a:ea typeface="Arial"/>
                <a:cs typeface="Arial"/>
                <a:sym typeface="Arial"/>
              </a:defRPr>
            </a:lvl1pPr>
            <a:lvl2pPr marL="0" marR="0" lvl="1" indent="0" algn="ctr">
              <a:lnSpc>
                <a:spcPct val="100000"/>
              </a:lnSpc>
              <a:spcBef>
                <a:spcPts val="0"/>
              </a:spcBef>
              <a:spcAft>
                <a:spcPts val="0"/>
              </a:spcAft>
              <a:buNone/>
              <a:defRPr sz="1200" b="1">
                <a:solidFill>
                  <a:schemeClr val="lt1"/>
                </a:solidFill>
                <a:latin typeface="Arial"/>
                <a:ea typeface="Arial"/>
                <a:cs typeface="Arial"/>
                <a:sym typeface="Arial"/>
              </a:defRPr>
            </a:lvl2pPr>
            <a:lvl3pPr marL="0" marR="0" lvl="2" indent="0" algn="ctr">
              <a:lnSpc>
                <a:spcPct val="100000"/>
              </a:lnSpc>
              <a:spcBef>
                <a:spcPts val="0"/>
              </a:spcBef>
              <a:spcAft>
                <a:spcPts val="0"/>
              </a:spcAft>
              <a:buNone/>
              <a:defRPr sz="1200" b="1">
                <a:solidFill>
                  <a:schemeClr val="lt1"/>
                </a:solidFill>
                <a:latin typeface="Arial"/>
                <a:ea typeface="Arial"/>
                <a:cs typeface="Arial"/>
                <a:sym typeface="Arial"/>
              </a:defRPr>
            </a:lvl3pPr>
            <a:lvl4pPr marL="0" marR="0" lvl="3" indent="0" algn="ctr">
              <a:lnSpc>
                <a:spcPct val="100000"/>
              </a:lnSpc>
              <a:spcBef>
                <a:spcPts val="0"/>
              </a:spcBef>
              <a:spcAft>
                <a:spcPts val="0"/>
              </a:spcAft>
              <a:buNone/>
              <a:defRPr sz="1200" b="1">
                <a:solidFill>
                  <a:schemeClr val="lt1"/>
                </a:solidFill>
                <a:latin typeface="Arial"/>
                <a:ea typeface="Arial"/>
                <a:cs typeface="Arial"/>
                <a:sym typeface="Arial"/>
              </a:defRPr>
            </a:lvl4pPr>
            <a:lvl5pPr marL="0" marR="0" lvl="4" indent="0" algn="ctr">
              <a:lnSpc>
                <a:spcPct val="100000"/>
              </a:lnSpc>
              <a:spcBef>
                <a:spcPts val="0"/>
              </a:spcBef>
              <a:spcAft>
                <a:spcPts val="0"/>
              </a:spcAft>
              <a:buNone/>
              <a:defRPr sz="1200" b="1">
                <a:solidFill>
                  <a:schemeClr val="lt1"/>
                </a:solidFill>
                <a:latin typeface="Arial"/>
                <a:ea typeface="Arial"/>
                <a:cs typeface="Arial"/>
                <a:sym typeface="Arial"/>
              </a:defRPr>
            </a:lvl5pPr>
            <a:lvl6pPr marL="0" marR="0" lvl="5" indent="0" algn="ctr">
              <a:lnSpc>
                <a:spcPct val="100000"/>
              </a:lnSpc>
              <a:spcBef>
                <a:spcPts val="0"/>
              </a:spcBef>
              <a:spcAft>
                <a:spcPts val="0"/>
              </a:spcAft>
              <a:buNone/>
              <a:defRPr sz="1200" b="1">
                <a:solidFill>
                  <a:schemeClr val="lt1"/>
                </a:solidFill>
                <a:latin typeface="Arial"/>
                <a:ea typeface="Arial"/>
                <a:cs typeface="Arial"/>
                <a:sym typeface="Arial"/>
              </a:defRPr>
            </a:lvl6pPr>
            <a:lvl7pPr marL="0" marR="0" lvl="6" indent="0" algn="ctr">
              <a:lnSpc>
                <a:spcPct val="100000"/>
              </a:lnSpc>
              <a:spcBef>
                <a:spcPts val="0"/>
              </a:spcBef>
              <a:spcAft>
                <a:spcPts val="0"/>
              </a:spcAft>
              <a:buNone/>
              <a:defRPr sz="1200" b="1">
                <a:solidFill>
                  <a:schemeClr val="lt1"/>
                </a:solidFill>
                <a:latin typeface="Arial"/>
                <a:ea typeface="Arial"/>
                <a:cs typeface="Arial"/>
                <a:sym typeface="Arial"/>
              </a:defRPr>
            </a:lvl7pPr>
            <a:lvl8pPr marL="0" marR="0" lvl="7" indent="0" algn="ctr">
              <a:lnSpc>
                <a:spcPct val="100000"/>
              </a:lnSpc>
              <a:spcBef>
                <a:spcPts val="0"/>
              </a:spcBef>
              <a:spcAft>
                <a:spcPts val="0"/>
              </a:spcAft>
              <a:buNone/>
              <a:defRPr sz="1200" b="1">
                <a:solidFill>
                  <a:schemeClr val="lt1"/>
                </a:solidFill>
                <a:latin typeface="Arial"/>
                <a:ea typeface="Arial"/>
                <a:cs typeface="Arial"/>
                <a:sym typeface="Arial"/>
              </a:defRPr>
            </a:lvl8pPr>
            <a:lvl9pPr marL="0" marR="0" lvl="8" indent="0" algn="ctr">
              <a:lnSpc>
                <a:spcPct val="100000"/>
              </a:lnSpc>
              <a:spcBef>
                <a:spcPts val="0"/>
              </a:spcBef>
              <a:spcAft>
                <a:spcPts val="0"/>
              </a:spcAft>
              <a:buNone/>
              <a:defRPr sz="1200" b="1">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20"/>
          <p:cNvSpPr txBox="1">
            <a:spLocks noGrp="1"/>
          </p:cNvSpPr>
          <p:nvPr>
            <p:ph type="title"/>
          </p:nvPr>
        </p:nvSpPr>
        <p:spPr>
          <a:xfrm>
            <a:off x="433137" y="-32084"/>
            <a:ext cx="9914188" cy="1017922"/>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body" idx="1"/>
          </p:nvPr>
        </p:nvSpPr>
        <p:spPr>
          <a:xfrm>
            <a:off x="406404" y="1282706"/>
            <a:ext cx="5392617" cy="48815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Font typeface="Arial"/>
              <a:buChar char="•"/>
              <a:defRPr sz="1800"/>
            </a:lvl5pPr>
            <a:lvl6pPr marL="2743200" lvl="5" indent="-342900" algn="l">
              <a:spcBef>
                <a:spcPts val="360"/>
              </a:spcBef>
              <a:spcAft>
                <a:spcPts val="0"/>
              </a:spcAft>
              <a:buSzPts val="1800"/>
              <a:buFont typeface="Arial"/>
              <a:buChar char="•"/>
              <a:defRPr sz="1800"/>
            </a:lvl6pPr>
            <a:lvl7pPr marL="3200400" lvl="6" indent="-342900" algn="l">
              <a:spcBef>
                <a:spcPts val="360"/>
              </a:spcBef>
              <a:spcAft>
                <a:spcPts val="0"/>
              </a:spcAft>
              <a:buSzPts val="1800"/>
              <a:buFont typeface="Arial"/>
              <a:buChar char="•"/>
              <a:defRPr sz="1800"/>
            </a:lvl7pPr>
            <a:lvl8pPr marL="3657600" lvl="7" indent="-342900" algn="l">
              <a:spcBef>
                <a:spcPts val="360"/>
              </a:spcBef>
              <a:spcAft>
                <a:spcPts val="0"/>
              </a:spcAft>
              <a:buSzPts val="1800"/>
              <a:buFont typeface="Arial"/>
              <a:buChar char="•"/>
              <a:defRPr sz="1800"/>
            </a:lvl8pPr>
            <a:lvl9pPr marL="4114800" lvl="8" indent="-342900" algn="l">
              <a:spcBef>
                <a:spcPts val="360"/>
              </a:spcBef>
              <a:spcAft>
                <a:spcPts val="0"/>
              </a:spcAft>
              <a:buSzPts val="1800"/>
              <a:buFont typeface="Arial"/>
              <a:buChar char="•"/>
              <a:defRPr sz="1800"/>
            </a:lvl9pPr>
          </a:lstStyle>
          <a:p>
            <a:endParaRPr/>
          </a:p>
        </p:txBody>
      </p:sp>
      <p:sp>
        <p:nvSpPr>
          <p:cNvPr id="49" name="Google Shape;49;p20"/>
          <p:cNvSpPr txBox="1">
            <a:spLocks noGrp="1"/>
          </p:cNvSpPr>
          <p:nvPr>
            <p:ph type="body" idx="2"/>
          </p:nvPr>
        </p:nvSpPr>
        <p:spPr>
          <a:xfrm>
            <a:off x="5986584" y="1282706"/>
            <a:ext cx="5392617" cy="48815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Font typeface="Arial"/>
              <a:buChar char="•"/>
              <a:defRPr sz="1800"/>
            </a:lvl5pPr>
            <a:lvl6pPr marL="2743200" lvl="5" indent="-342900" algn="l">
              <a:spcBef>
                <a:spcPts val="360"/>
              </a:spcBef>
              <a:spcAft>
                <a:spcPts val="0"/>
              </a:spcAft>
              <a:buSzPts val="1800"/>
              <a:buFont typeface="Arial"/>
              <a:buChar char="•"/>
              <a:defRPr sz="1800"/>
            </a:lvl6pPr>
            <a:lvl7pPr marL="3200400" lvl="6" indent="-342900" algn="l">
              <a:spcBef>
                <a:spcPts val="360"/>
              </a:spcBef>
              <a:spcAft>
                <a:spcPts val="0"/>
              </a:spcAft>
              <a:buSzPts val="1800"/>
              <a:buFont typeface="Arial"/>
              <a:buChar char="•"/>
              <a:defRPr sz="1800"/>
            </a:lvl7pPr>
            <a:lvl8pPr marL="3657600" lvl="7" indent="-342900" algn="l">
              <a:spcBef>
                <a:spcPts val="360"/>
              </a:spcBef>
              <a:spcAft>
                <a:spcPts val="0"/>
              </a:spcAft>
              <a:buSzPts val="1800"/>
              <a:buFont typeface="Arial"/>
              <a:buChar char="•"/>
              <a:defRPr sz="1800"/>
            </a:lvl8pPr>
            <a:lvl9pPr marL="4114800" lvl="8" indent="-342900" algn="l">
              <a:spcBef>
                <a:spcPts val="360"/>
              </a:spcBef>
              <a:spcAft>
                <a:spcPts val="0"/>
              </a:spcAft>
              <a:buSzPts val="1800"/>
              <a:buFont typeface="Arial"/>
              <a:buChar char="•"/>
              <a:defRPr sz="1800"/>
            </a:lvl9pPr>
          </a:lstStyle>
          <a:p>
            <a:endParaRPr/>
          </a:p>
        </p:txBody>
      </p:sp>
      <p:sp>
        <p:nvSpPr>
          <p:cNvPr id="50" name="Google Shape;50;p20"/>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lvl1pPr marL="0" marR="0" lvl="0" indent="0" algn="ctr">
              <a:lnSpc>
                <a:spcPct val="100000"/>
              </a:lnSpc>
              <a:spcBef>
                <a:spcPts val="0"/>
              </a:spcBef>
              <a:spcAft>
                <a:spcPts val="0"/>
              </a:spcAft>
              <a:buNone/>
              <a:defRPr sz="1200" b="1">
                <a:solidFill>
                  <a:schemeClr val="lt1"/>
                </a:solidFill>
                <a:latin typeface="Arial"/>
                <a:ea typeface="Arial"/>
                <a:cs typeface="Arial"/>
                <a:sym typeface="Arial"/>
              </a:defRPr>
            </a:lvl1pPr>
            <a:lvl2pPr marL="0" marR="0" lvl="1" indent="0" algn="ctr">
              <a:lnSpc>
                <a:spcPct val="100000"/>
              </a:lnSpc>
              <a:spcBef>
                <a:spcPts val="0"/>
              </a:spcBef>
              <a:spcAft>
                <a:spcPts val="0"/>
              </a:spcAft>
              <a:buNone/>
              <a:defRPr sz="1200" b="1">
                <a:solidFill>
                  <a:schemeClr val="lt1"/>
                </a:solidFill>
                <a:latin typeface="Arial"/>
                <a:ea typeface="Arial"/>
                <a:cs typeface="Arial"/>
                <a:sym typeface="Arial"/>
              </a:defRPr>
            </a:lvl2pPr>
            <a:lvl3pPr marL="0" marR="0" lvl="2" indent="0" algn="ctr">
              <a:lnSpc>
                <a:spcPct val="100000"/>
              </a:lnSpc>
              <a:spcBef>
                <a:spcPts val="0"/>
              </a:spcBef>
              <a:spcAft>
                <a:spcPts val="0"/>
              </a:spcAft>
              <a:buNone/>
              <a:defRPr sz="1200" b="1">
                <a:solidFill>
                  <a:schemeClr val="lt1"/>
                </a:solidFill>
                <a:latin typeface="Arial"/>
                <a:ea typeface="Arial"/>
                <a:cs typeface="Arial"/>
                <a:sym typeface="Arial"/>
              </a:defRPr>
            </a:lvl3pPr>
            <a:lvl4pPr marL="0" marR="0" lvl="3" indent="0" algn="ctr">
              <a:lnSpc>
                <a:spcPct val="100000"/>
              </a:lnSpc>
              <a:spcBef>
                <a:spcPts val="0"/>
              </a:spcBef>
              <a:spcAft>
                <a:spcPts val="0"/>
              </a:spcAft>
              <a:buNone/>
              <a:defRPr sz="1200" b="1">
                <a:solidFill>
                  <a:schemeClr val="lt1"/>
                </a:solidFill>
                <a:latin typeface="Arial"/>
                <a:ea typeface="Arial"/>
                <a:cs typeface="Arial"/>
                <a:sym typeface="Arial"/>
              </a:defRPr>
            </a:lvl4pPr>
            <a:lvl5pPr marL="0" marR="0" lvl="4" indent="0" algn="ctr">
              <a:lnSpc>
                <a:spcPct val="100000"/>
              </a:lnSpc>
              <a:spcBef>
                <a:spcPts val="0"/>
              </a:spcBef>
              <a:spcAft>
                <a:spcPts val="0"/>
              </a:spcAft>
              <a:buNone/>
              <a:defRPr sz="1200" b="1">
                <a:solidFill>
                  <a:schemeClr val="lt1"/>
                </a:solidFill>
                <a:latin typeface="Arial"/>
                <a:ea typeface="Arial"/>
                <a:cs typeface="Arial"/>
                <a:sym typeface="Arial"/>
              </a:defRPr>
            </a:lvl5pPr>
            <a:lvl6pPr marL="0" marR="0" lvl="5" indent="0" algn="ctr">
              <a:lnSpc>
                <a:spcPct val="100000"/>
              </a:lnSpc>
              <a:spcBef>
                <a:spcPts val="0"/>
              </a:spcBef>
              <a:spcAft>
                <a:spcPts val="0"/>
              </a:spcAft>
              <a:buNone/>
              <a:defRPr sz="1200" b="1">
                <a:solidFill>
                  <a:schemeClr val="lt1"/>
                </a:solidFill>
                <a:latin typeface="Arial"/>
                <a:ea typeface="Arial"/>
                <a:cs typeface="Arial"/>
                <a:sym typeface="Arial"/>
              </a:defRPr>
            </a:lvl6pPr>
            <a:lvl7pPr marL="0" marR="0" lvl="6" indent="0" algn="ctr">
              <a:lnSpc>
                <a:spcPct val="100000"/>
              </a:lnSpc>
              <a:spcBef>
                <a:spcPts val="0"/>
              </a:spcBef>
              <a:spcAft>
                <a:spcPts val="0"/>
              </a:spcAft>
              <a:buNone/>
              <a:defRPr sz="1200" b="1">
                <a:solidFill>
                  <a:schemeClr val="lt1"/>
                </a:solidFill>
                <a:latin typeface="Arial"/>
                <a:ea typeface="Arial"/>
                <a:cs typeface="Arial"/>
                <a:sym typeface="Arial"/>
              </a:defRPr>
            </a:lvl7pPr>
            <a:lvl8pPr marL="0" marR="0" lvl="7" indent="0" algn="ctr">
              <a:lnSpc>
                <a:spcPct val="100000"/>
              </a:lnSpc>
              <a:spcBef>
                <a:spcPts val="0"/>
              </a:spcBef>
              <a:spcAft>
                <a:spcPts val="0"/>
              </a:spcAft>
              <a:buNone/>
              <a:defRPr sz="1200" b="1">
                <a:solidFill>
                  <a:schemeClr val="lt1"/>
                </a:solidFill>
                <a:latin typeface="Arial"/>
                <a:ea typeface="Arial"/>
                <a:cs typeface="Arial"/>
                <a:sym typeface="Arial"/>
              </a:defRPr>
            </a:lvl8pPr>
            <a:lvl9pPr marL="0" marR="0" lvl="8" indent="0" algn="ctr">
              <a:lnSpc>
                <a:spcPct val="100000"/>
              </a:lnSpc>
              <a:spcBef>
                <a:spcPts val="0"/>
              </a:spcBef>
              <a:spcAft>
                <a:spcPts val="0"/>
              </a:spcAft>
              <a:buNone/>
              <a:defRPr sz="1200" b="1">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21"/>
          <p:cNvSpPr txBox="1">
            <a:spLocks noGrp="1"/>
          </p:cNvSpPr>
          <p:nvPr>
            <p:ph type="title"/>
          </p:nvPr>
        </p:nvSpPr>
        <p:spPr>
          <a:xfrm>
            <a:off x="609600" y="274638"/>
            <a:ext cx="10972800" cy="1143000"/>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1"/>
          <p:cNvSpPr txBox="1">
            <a:spLocks noGrp="1"/>
          </p:cNvSpPr>
          <p:nvPr>
            <p:ph type="body" idx="1"/>
          </p:nvPr>
        </p:nvSpPr>
        <p:spPr>
          <a:xfrm>
            <a:off x="609600" y="1535113"/>
            <a:ext cx="5386754"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Font typeface="Arial"/>
              <a:buNone/>
              <a:defRPr sz="1600" b="1"/>
            </a:lvl5pPr>
            <a:lvl6pPr marL="2743200" lvl="5" indent="-228600" algn="l">
              <a:spcBef>
                <a:spcPts val="320"/>
              </a:spcBef>
              <a:spcAft>
                <a:spcPts val="0"/>
              </a:spcAft>
              <a:buSzPts val="1600"/>
              <a:buFont typeface="Arial"/>
              <a:buNone/>
              <a:defRPr sz="1600" b="1"/>
            </a:lvl6pPr>
            <a:lvl7pPr marL="3200400" lvl="6" indent="-228600" algn="l">
              <a:spcBef>
                <a:spcPts val="320"/>
              </a:spcBef>
              <a:spcAft>
                <a:spcPts val="0"/>
              </a:spcAft>
              <a:buSzPts val="1600"/>
              <a:buFont typeface="Arial"/>
              <a:buNone/>
              <a:defRPr sz="1600" b="1"/>
            </a:lvl7pPr>
            <a:lvl8pPr marL="3657600" lvl="7" indent="-228600" algn="l">
              <a:spcBef>
                <a:spcPts val="320"/>
              </a:spcBef>
              <a:spcAft>
                <a:spcPts val="0"/>
              </a:spcAft>
              <a:buSzPts val="1600"/>
              <a:buFont typeface="Arial"/>
              <a:buNone/>
              <a:defRPr sz="1600" b="1"/>
            </a:lvl8pPr>
            <a:lvl9pPr marL="4114800" lvl="8" indent="-228600" algn="l">
              <a:spcBef>
                <a:spcPts val="320"/>
              </a:spcBef>
              <a:spcAft>
                <a:spcPts val="0"/>
              </a:spcAft>
              <a:buSzPts val="1600"/>
              <a:buFont typeface="Arial"/>
              <a:buNone/>
              <a:defRPr sz="1600" b="1"/>
            </a:lvl9pPr>
          </a:lstStyle>
          <a:p>
            <a:endParaRPr/>
          </a:p>
        </p:txBody>
      </p:sp>
      <p:sp>
        <p:nvSpPr>
          <p:cNvPr id="54" name="Google Shape;54;p21"/>
          <p:cNvSpPr txBox="1">
            <a:spLocks noGrp="1"/>
          </p:cNvSpPr>
          <p:nvPr>
            <p:ph type="body" idx="2"/>
          </p:nvPr>
        </p:nvSpPr>
        <p:spPr>
          <a:xfrm>
            <a:off x="609600" y="2174875"/>
            <a:ext cx="5386754"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Font typeface="Arial"/>
              <a:buChar char="•"/>
              <a:defRPr sz="1600"/>
            </a:lvl5pPr>
            <a:lvl6pPr marL="2743200" lvl="5" indent="-330200" algn="l">
              <a:spcBef>
                <a:spcPts val="320"/>
              </a:spcBef>
              <a:spcAft>
                <a:spcPts val="0"/>
              </a:spcAft>
              <a:buSzPts val="1600"/>
              <a:buFont typeface="Arial"/>
              <a:buChar char="•"/>
              <a:defRPr sz="1600"/>
            </a:lvl6pPr>
            <a:lvl7pPr marL="3200400" lvl="6" indent="-330200" algn="l">
              <a:spcBef>
                <a:spcPts val="320"/>
              </a:spcBef>
              <a:spcAft>
                <a:spcPts val="0"/>
              </a:spcAft>
              <a:buSzPts val="1600"/>
              <a:buFont typeface="Arial"/>
              <a:buChar char="•"/>
              <a:defRPr sz="1600"/>
            </a:lvl7pPr>
            <a:lvl8pPr marL="3657600" lvl="7" indent="-330200" algn="l">
              <a:spcBef>
                <a:spcPts val="320"/>
              </a:spcBef>
              <a:spcAft>
                <a:spcPts val="0"/>
              </a:spcAft>
              <a:buSzPts val="1600"/>
              <a:buFont typeface="Arial"/>
              <a:buChar char="•"/>
              <a:defRPr sz="1600"/>
            </a:lvl8pPr>
            <a:lvl9pPr marL="4114800" lvl="8" indent="-330200" algn="l">
              <a:spcBef>
                <a:spcPts val="320"/>
              </a:spcBef>
              <a:spcAft>
                <a:spcPts val="0"/>
              </a:spcAft>
              <a:buSzPts val="1600"/>
              <a:buFont typeface="Arial"/>
              <a:buChar char="•"/>
              <a:defRPr sz="1600"/>
            </a:lvl9pPr>
          </a:lstStyle>
          <a:p>
            <a:endParaRPr/>
          </a:p>
        </p:txBody>
      </p:sp>
      <p:sp>
        <p:nvSpPr>
          <p:cNvPr id="55" name="Google Shape;55;p21"/>
          <p:cNvSpPr txBox="1">
            <a:spLocks noGrp="1"/>
          </p:cNvSpPr>
          <p:nvPr>
            <p:ph type="body" idx="3"/>
          </p:nvPr>
        </p:nvSpPr>
        <p:spPr>
          <a:xfrm>
            <a:off x="6193699" y="1535113"/>
            <a:ext cx="538870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Font typeface="Arial"/>
              <a:buNone/>
              <a:defRPr sz="1600" b="1"/>
            </a:lvl5pPr>
            <a:lvl6pPr marL="2743200" lvl="5" indent="-228600" algn="l">
              <a:spcBef>
                <a:spcPts val="320"/>
              </a:spcBef>
              <a:spcAft>
                <a:spcPts val="0"/>
              </a:spcAft>
              <a:buSzPts val="1600"/>
              <a:buFont typeface="Arial"/>
              <a:buNone/>
              <a:defRPr sz="1600" b="1"/>
            </a:lvl6pPr>
            <a:lvl7pPr marL="3200400" lvl="6" indent="-228600" algn="l">
              <a:spcBef>
                <a:spcPts val="320"/>
              </a:spcBef>
              <a:spcAft>
                <a:spcPts val="0"/>
              </a:spcAft>
              <a:buSzPts val="1600"/>
              <a:buFont typeface="Arial"/>
              <a:buNone/>
              <a:defRPr sz="1600" b="1"/>
            </a:lvl7pPr>
            <a:lvl8pPr marL="3657600" lvl="7" indent="-228600" algn="l">
              <a:spcBef>
                <a:spcPts val="320"/>
              </a:spcBef>
              <a:spcAft>
                <a:spcPts val="0"/>
              </a:spcAft>
              <a:buSzPts val="1600"/>
              <a:buFont typeface="Arial"/>
              <a:buNone/>
              <a:defRPr sz="1600" b="1"/>
            </a:lvl8pPr>
            <a:lvl9pPr marL="4114800" lvl="8" indent="-228600" algn="l">
              <a:spcBef>
                <a:spcPts val="320"/>
              </a:spcBef>
              <a:spcAft>
                <a:spcPts val="0"/>
              </a:spcAft>
              <a:buSzPts val="1600"/>
              <a:buFont typeface="Arial"/>
              <a:buNone/>
              <a:defRPr sz="1600" b="1"/>
            </a:lvl9pPr>
          </a:lstStyle>
          <a:p>
            <a:endParaRPr/>
          </a:p>
        </p:txBody>
      </p:sp>
      <p:sp>
        <p:nvSpPr>
          <p:cNvPr id="56" name="Google Shape;56;p21"/>
          <p:cNvSpPr txBox="1">
            <a:spLocks noGrp="1"/>
          </p:cNvSpPr>
          <p:nvPr>
            <p:ph type="body" idx="4"/>
          </p:nvPr>
        </p:nvSpPr>
        <p:spPr>
          <a:xfrm>
            <a:off x="6193699" y="2174875"/>
            <a:ext cx="538870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Font typeface="Arial"/>
              <a:buChar char="•"/>
              <a:defRPr sz="1600"/>
            </a:lvl5pPr>
            <a:lvl6pPr marL="2743200" lvl="5" indent="-330200" algn="l">
              <a:spcBef>
                <a:spcPts val="320"/>
              </a:spcBef>
              <a:spcAft>
                <a:spcPts val="0"/>
              </a:spcAft>
              <a:buSzPts val="1600"/>
              <a:buFont typeface="Arial"/>
              <a:buChar char="•"/>
              <a:defRPr sz="1600"/>
            </a:lvl6pPr>
            <a:lvl7pPr marL="3200400" lvl="6" indent="-330200" algn="l">
              <a:spcBef>
                <a:spcPts val="320"/>
              </a:spcBef>
              <a:spcAft>
                <a:spcPts val="0"/>
              </a:spcAft>
              <a:buSzPts val="1600"/>
              <a:buFont typeface="Arial"/>
              <a:buChar char="•"/>
              <a:defRPr sz="1600"/>
            </a:lvl7pPr>
            <a:lvl8pPr marL="3657600" lvl="7" indent="-330200" algn="l">
              <a:spcBef>
                <a:spcPts val="320"/>
              </a:spcBef>
              <a:spcAft>
                <a:spcPts val="0"/>
              </a:spcAft>
              <a:buSzPts val="1600"/>
              <a:buFont typeface="Arial"/>
              <a:buChar char="•"/>
              <a:defRPr sz="1600"/>
            </a:lvl8pPr>
            <a:lvl9pPr marL="4114800" lvl="8" indent="-330200" algn="l">
              <a:spcBef>
                <a:spcPts val="320"/>
              </a:spcBef>
              <a:spcAft>
                <a:spcPts val="0"/>
              </a:spcAft>
              <a:buSzPts val="1600"/>
              <a:buFont typeface="Arial"/>
              <a:buChar char="•"/>
              <a:defRPr sz="1600"/>
            </a:lvl9pPr>
          </a:lstStyle>
          <a:p>
            <a:endParaRPr/>
          </a:p>
        </p:txBody>
      </p:sp>
      <p:sp>
        <p:nvSpPr>
          <p:cNvPr id="57" name="Google Shape;57;p21"/>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lvl1pPr marL="0" marR="0" lvl="0" indent="0" algn="ctr">
              <a:lnSpc>
                <a:spcPct val="100000"/>
              </a:lnSpc>
              <a:spcBef>
                <a:spcPts val="0"/>
              </a:spcBef>
              <a:spcAft>
                <a:spcPts val="0"/>
              </a:spcAft>
              <a:buNone/>
              <a:defRPr sz="1200" b="1">
                <a:solidFill>
                  <a:schemeClr val="lt1"/>
                </a:solidFill>
                <a:latin typeface="Arial"/>
                <a:ea typeface="Arial"/>
                <a:cs typeface="Arial"/>
                <a:sym typeface="Arial"/>
              </a:defRPr>
            </a:lvl1pPr>
            <a:lvl2pPr marL="0" marR="0" lvl="1" indent="0" algn="ctr">
              <a:lnSpc>
                <a:spcPct val="100000"/>
              </a:lnSpc>
              <a:spcBef>
                <a:spcPts val="0"/>
              </a:spcBef>
              <a:spcAft>
                <a:spcPts val="0"/>
              </a:spcAft>
              <a:buNone/>
              <a:defRPr sz="1200" b="1">
                <a:solidFill>
                  <a:schemeClr val="lt1"/>
                </a:solidFill>
                <a:latin typeface="Arial"/>
                <a:ea typeface="Arial"/>
                <a:cs typeface="Arial"/>
                <a:sym typeface="Arial"/>
              </a:defRPr>
            </a:lvl2pPr>
            <a:lvl3pPr marL="0" marR="0" lvl="2" indent="0" algn="ctr">
              <a:lnSpc>
                <a:spcPct val="100000"/>
              </a:lnSpc>
              <a:spcBef>
                <a:spcPts val="0"/>
              </a:spcBef>
              <a:spcAft>
                <a:spcPts val="0"/>
              </a:spcAft>
              <a:buNone/>
              <a:defRPr sz="1200" b="1">
                <a:solidFill>
                  <a:schemeClr val="lt1"/>
                </a:solidFill>
                <a:latin typeface="Arial"/>
                <a:ea typeface="Arial"/>
                <a:cs typeface="Arial"/>
                <a:sym typeface="Arial"/>
              </a:defRPr>
            </a:lvl3pPr>
            <a:lvl4pPr marL="0" marR="0" lvl="3" indent="0" algn="ctr">
              <a:lnSpc>
                <a:spcPct val="100000"/>
              </a:lnSpc>
              <a:spcBef>
                <a:spcPts val="0"/>
              </a:spcBef>
              <a:spcAft>
                <a:spcPts val="0"/>
              </a:spcAft>
              <a:buNone/>
              <a:defRPr sz="1200" b="1">
                <a:solidFill>
                  <a:schemeClr val="lt1"/>
                </a:solidFill>
                <a:latin typeface="Arial"/>
                <a:ea typeface="Arial"/>
                <a:cs typeface="Arial"/>
                <a:sym typeface="Arial"/>
              </a:defRPr>
            </a:lvl4pPr>
            <a:lvl5pPr marL="0" marR="0" lvl="4" indent="0" algn="ctr">
              <a:lnSpc>
                <a:spcPct val="100000"/>
              </a:lnSpc>
              <a:spcBef>
                <a:spcPts val="0"/>
              </a:spcBef>
              <a:spcAft>
                <a:spcPts val="0"/>
              </a:spcAft>
              <a:buNone/>
              <a:defRPr sz="1200" b="1">
                <a:solidFill>
                  <a:schemeClr val="lt1"/>
                </a:solidFill>
                <a:latin typeface="Arial"/>
                <a:ea typeface="Arial"/>
                <a:cs typeface="Arial"/>
                <a:sym typeface="Arial"/>
              </a:defRPr>
            </a:lvl5pPr>
            <a:lvl6pPr marL="0" marR="0" lvl="5" indent="0" algn="ctr">
              <a:lnSpc>
                <a:spcPct val="100000"/>
              </a:lnSpc>
              <a:spcBef>
                <a:spcPts val="0"/>
              </a:spcBef>
              <a:spcAft>
                <a:spcPts val="0"/>
              </a:spcAft>
              <a:buNone/>
              <a:defRPr sz="1200" b="1">
                <a:solidFill>
                  <a:schemeClr val="lt1"/>
                </a:solidFill>
                <a:latin typeface="Arial"/>
                <a:ea typeface="Arial"/>
                <a:cs typeface="Arial"/>
                <a:sym typeface="Arial"/>
              </a:defRPr>
            </a:lvl6pPr>
            <a:lvl7pPr marL="0" marR="0" lvl="6" indent="0" algn="ctr">
              <a:lnSpc>
                <a:spcPct val="100000"/>
              </a:lnSpc>
              <a:spcBef>
                <a:spcPts val="0"/>
              </a:spcBef>
              <a:spcAft>
                <a:spcPts val="0"/>
              </a:spcAft>
              <a:buNone/>
              <a:defRPr sz="1200" b="1">
                <a:solidFill>
                  <a:schemeClr val="lt1"/>
                </a:solidFill>
                <a:latin typeface="Arial"/>
                <a:ea typeface="Arial"/>
                <a:cs typeface="Arial"/>
                <a:sym typeface="Arial"/>
              </a:defRPr>
            </a:lvl7pPr>
            <a:lvl8pPr marL="0" marR="0" lvl="7" indent="0" algn="ctr">
              <a:lnSpc>
                <a:spcPct val="100000"/>
              </a:lnSpc>
              <a:spcBef>
                <a:spcPts val="0"/>
              </a:spcBef>
              <a:spcAft>
                <a:spcPts val="0"/>
              </a:spcAft>
              <a:buNone/>
              <a:defRPr sz="1200" b="1">
                <a:solidFill>
                  <a:schemeClr val="lt1"/>
                </a:solidFill>
                <a:latin typeface="Arial"/>
                <a:ea typeface="Arial"/>
                <a:cs typeface="Arial"/>
                <a:sym typeface="Arial"/>
              </a:defRPr>
            </a:lvl8pPr>
            <a:lvl9pPr marL="0" marR="0" lvl="8" indent="0" algn="ctr">
              <a:lnSpc>
                <a:spcPct val="100000"/>
              </a:lnSpc>
              <a:spcBef>
                <a:spcPts val="0"/>
              </a:spcBef>
              <a:spcAft>
                <a:spcPts val="0"/>
              </a:spcAft>
              <a:buNone/>
              <a:defRPr sz="1200" b="1">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22"/>
          <p:cNvSpPr txBox="1">
            <a:spLocks noGrp="1"/>
          </p:cNvSpPr>
          <p:nvPr>
            <p:ph type="title"/>
          </p:nvPr>
        </p:nvSpPr>
        <p:spPr>
          <a:xfrm>
            <a:off x="433137" y="-32084"/>
            <a:ext cx="9914188" cy="1017922"/>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2"/>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lvl1pPr marL="0" marR="0" lvl="0" indent="0" algn="ctr">
              <a:lnSpc>
                <a:spcPct val="100000"/>
              </a:lnSpc>
              <a:spcBef>
                <a:spcPts val="0"/>
              </a:spcBef>
              <a:spcAft>
                <a:spcPts val="0"/>
              </a:spcAft>
              <a:buNone/>
              <a:defRPr sz="1200" b="1">
                <a:solidFill>
                  <a:schemeClr val="lt1"/>
                </a:solidFill>
                <a:latin typeface="Arial"/>
                <a:ea typeface="Arial"/>
                <a:cs typeface="Arial"/>
                <a:sym typeface="Arial"/>
              </a:defRPr>
            </a:lvl1pPr>
            <a:lvl2pPr marL="0" marR="0" lvl="1" indent="0" algn="ctr">
              <a:lnSpc>
                <a:spcPct val="100000"/>
              </a:lnSpc>
              <a:spcBef>
                <a:spcPts val="0"/>
              </a:spcBef>
              <a:spcAft>
                <a:spcPts val="0"/>
              </a:spcAft>
              <a:buNone/>
              <a:defRPr sz="1200" b="1">
                <a:solidFill>
                  <a:schemeClr val="lt1"/>
                </a:solidFill>
                <a:latin typeface="Arial"/>
                <a:ea typeface="Arial"/>
                <a:cs typeface="Arial"/>
                <a:sym typeface="Arial"/>
              </a:defRPr>
            </a:lvl2pPr>
            <a:lvl3pPr marL="0" marR="0" lvl="2" indent="0" algn="ctr">
              <a:lnSpc>
                <a:spcPct val="100000"/>
              </a:lnSpc>
              <a:spcBef>
                <a:spcPts val="0"/>
              </a:spcBef>
              <a:spcAft>
                <a:spcPts val="0"/>
              </a:spcAft>
              <a:buNone/>
              <a:defRPr sz="1200" b="1">
                <a:solidFill>
                  <a:schemeClr val="lt1"/>
                </a:solidFill>
                <a:latin typeface="Arial"/>
                <a:ea typeface="Arial"/>
                <a:cs typeface="Arial"/>
                <a:sym typeface="Arial"/>
              </a:defRPr>
            </a:lvl3pPr>
            <a:lvl4pPr marL="0" marR="0" lvl="3" indent="0" algn="ctr">
              <a:lnSpc>
                <a:spcPct val="100000"/>
              </a:lnSpc>
              <a:spcBef>
                <a:spcPts val="0"/>
              </a:spcBef>
              <a:spcAft>
                <a:spcPts val="0"/>
              </a:spcAft>
              <a:buNone/>
              <a:defRPr sz="1200" b="1">
                <a:solidFill>
                  <a:schemeClr val="lt1"/>
                </a:solidFill>
                <a:latin typeface="Arial"/>
                <a:ea typeface="Arial"/>
                <a:cs typeface="Arial"/>
                <a:sym typeface="Arial"/>
              </a:defRPr>
            </a:lvl4pPr>
            <a:lvl5pPr marL="0" marR="0" lvl="4" indent="0" algn="ctr">
              <a:lnSpc>
                <a:spcPct val="100000"/>
              </a:lnSpc>
              <a:spcBef>
                <a:spcPts val="0"/>
              </a:spcBef>
              <a:spcAft>
                <a:spcPts val="0"/>
              </a:spcAft>
              <a:buNone/>
              <a:defRPr sz="1200" b="1">
                <a:solidFill>
                  <a:schemeClr val="lt1"/>
                </a:solidFill>
                <a:latin typeface="Arial"/>
                <a:ea typeface="Arial"/>
                <a:cs typeface="Arial"/>
                <a:sym typeface="Arial"/>
              </a:defRPr>
            </a:lvl5pPr>
            <a:lvl6pPr marL="0" marR="0" lvl="5" indent="0" algn="ctr">
              <a:lnSpc>
                <a:spcPct val="100000"/>
              </a:lnSpc>
              <a:spcBef>
                <a:spcPts val="0"/>
              </a:spcBef>
              <a:spcAft>
                <a:spcPts val="0"/>
              </a:spcAft>
              <a:buNone/>
              <a:defRPr sz="1200" b="1">
                <a:solidFill>
                  <a:schemeClr val="lt1"/>
                </a:solidFill>
                <a:latin typeface="Arial"/>
                <a:ea typeface="Arial"/>
                <a:cs typeface="Arial"/>
                <a:sym typeface="Arial"/>
              </a:defRPr>
            </a:lvl6pPr>
            <a:lvl7pPr marL="0" marR="0" lvl="6" indent="0" algn="ctr">
              <a:lnSpc>
                <a:spcPct val="100000"/>
              </a:lnSpc>
              <a:spcBef>
                <a:spcPts val="0"/>
              </a:spcBef>
              <a:spcAft>
                <a:spcPts val="0"/>
              </a:spcAft>
              <a:buNone/>
              <a:defRPr sz="1200" b="1">
                <a:solidFill>
                  <a:schemeClr val="lt1"/>
                </a:solidFill>
                <a:latin typeface="Arial"/>
                <a:ea typeface="Arial"/>
                <a:cs typeface="Arial"/>
                <a:sym typeface="Arial"/>
              </a:defRPr>
            </a:lvl7pPr>
            <a:lvl8pPr marL="0" marR="0" lvl="7" indent="0" algn="ctr">
              <a:lnSpc>
                <a:spcPct val="100000"/>
              </a:lnSpc>
              <a:spcBef>
                <a:spcPts val="0"/>
              </a:spcBef>
              <a:spcAft>
                <a:spcPts val="0"/>
              </a:spcAft>
              <a:buNone/>
              <a:defRPr sz="1200" b="1">
                <a:solidFill>
                  <a:schemeClr val="lt1"/>
                </a:solidFill>
                <a:latin typeface="Arial"/>
                <a:ea typeface="Arial"/>
                <a:cs typeface="Arial"/>
                <a:sym typeface="Arial"/>
              </a:defRPr>
            </a:lvl8pPr>
            <a:lvl9pPr marL="0" marR="0" lvl="8" indent="0" algn="ctr">
              <a:lnSpc>
                <a:spcPct val="100000"/>
              </a:lnSpc>
              <a:spcBef>
                <a:spcPts val="0"/>
              </a:spcBef>
              <a:spcAft>
                <a:spcPts val="0"/>
              </a:spcAft>
              <a:buNone/>
              <a:defRPr sz="1200" b="1">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3"/>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lvl1pPr marL="0" marR="0" lvl="0" indent="0" algn="ctr">
              <a:lnSpc>
                <a:spcPct val="100000"/>
              </a:lnSpc>
              <a:spcBef>
                <a:spcPts val="0"/>
              </a:spcBef>
              <a:spcAft>
                <a:spcPts val="0"/>
              </a:spcAft>
              <a:buNone/>
              <a:defRPr sz="1200" b="1">
                <a:solidFill>
                  <a:schemeClr val="lt1"/>
                </a:solidFill>
                <a:latin typeface="Arial"/>
                <a:ea typeface="Arial"/>
                <a:cs typeface="Arial"/>
                <a:sym typeface="Arial"/>
              </a:defRPr>
            </a:lvl1pPr>
            <a:lvl2pPr marL="0" marR="0" lvl="1" indent="0" algn="ctr">
              <a:lnSpc>
                <a:spcPct val="100000"/>
              </a:lnSpc>
              <a:spcBef>
                <a:spcPts val="0"/>
              </a:spcBef>
              <a:spcAft>
                <a:spcPts val="0"/>
              </a:spcAft>
              <a:buNone/>
              <a:defRPr sz="1200" b="1">
                <a:solidFill>
                  <a:schemeClr val="lt1"/>
                </a:solidFill>
                <a:latin typeface="Arial"/>
                <a:ea typeface="Arial"/>
                <a:cs typeface="Arial"/>
                <a:sym typeface="Arial"/>
              </a:defRPr>
            </a:lvl2pPr>
            <a:lvl3pPr marL="0" marR="0" lvl="2" indent="0" algn="ctr">
              <a:lnSpc>
                <a:spcPct val="100000"/>
              </a:lnSpc>
              <a:spcBef>
                <a:spcPts val="0"/>
              </a:spcBef>
              <a:spcAft>
                <a:spcPts val="0"/>
              </a:spcAft>
              <a:buNone/>
              <a:defRPr sz="1200" b="1">
                <a:solidFill>
                  <a:schemeClr val="lt1"/>
                </a:solidFill>
                <a:latin typeface="Arial"/>
                <a:ea typeface="Arial"/>
                <a:cs typeface="Arial"/>
                <a:sym typeface="Arial"/>
              </a:defRPr>
            </a:lvl3pPr>
            <a:lvl4pPr marL="0" marR="0" lvl="3" indent="0" algn="ctr">
              <a:lnSpc>
                <a:spcPct val="100000"/>
              </a:lnSpc>
              <a:spcBef>
                <a:spcPts val="0"/>
              </a:spcBef>
              <a:spcAft>
                <a:spcPts val="0"/>
              </a:spcAft>
              <a:buNone/>
              <a:defRPr sz="1200" b="1">
                <a:solidFill>
                  <a:schemeClr val="lt1"/>
                </a:solidFill>
                <a:latin typeface="Arial"/>
                <a:ea typeface="Arial"/>
                <a:cs typeface="Arial"/>
                <a:sym typeface="Arial"/>
              </a:defRPr>
            </a:lvl4pPr>
            <a:lvl5pPr marL="0" marR="0" lvl="4" indent="0" algn="ctr">
              <a:lnSpc>
                <a:spcPct val="100000"/>
              </a:lnSpc>
              <a:spcBef>
                <a:spcPts val="0"/>
              </a:spcBef>
              <a:spcAft>
                <a:spcPts val="0"/>
              </a:spcAft>
              <a:buNone/>
              <a:defRPr sz="1200" b="1">
                <a:solidFill>
                  <a:schemeClr val="lt1"/>
                </a:solidFill>
                <a:latin typeface="Arial"/>
                <a:ea typeface="Arial"/>
                <a:cs typeface="Arial"/>
                <a:sym typeface="Arial"/>
              </a:defRPr>
            </a:lvl5pPr>
            <a:lvl6pPr marL="0" marR="0" lvl="5" indent="0" algn="ctr">
              <a:lnSpc>
                <a:spcPct val="100000"/>
              </a:lnSpc>
              <a:spcBef>
                <a:spcPts val="0"/>
              </a:spcBef>
              <a:spcAft>
                <a:spcPts val="0"/>
              </a:spcAft>
              <a:buNone/>
              <a:defRPr sz="1200" b="1">
                <a:solidFill>
                  <a:schemeClr val="lt1"/>
                </a:solidFill>
                <a:latin typeface="Arial"/>
                <a:ea typeface="Arial"/>
                <a:cs typeface="Arial"/>
                <a:sym typeface="Arial"/>
              </a:defRPr>
            </a:lvl6pPr>
            <a:lvl7pPr marL="0" marR="0" lvl="6" indent="0" algn="ctr">
              <a:lnSpc>
                <a:spcPct val="100000"/>
              </a:lnSpc>
              <a:spcBef>
                <a:spcPts val="0"/>
              </a:spcBef>
              <a:spcAft>
                <a:spcPts val="0"/>
              </a:spcAft>
              <a:buNone/>
              <a:defRPr sz="1200" b="1">
                <a:solidFill>
                  <a:schemeClr val="lt1"/>
                </a:solidFill>
                <a:latin typeface="Arial"/>
                <a:ea typeface="Arial"/>
                <a:cs typeface="Arial"/>
                <a:sym typeface="Arial"/>
              </a:defRPr>
            </a:lvl7pPr>
            <a:lvl8pPr marL="0" marR="0" lvl="7" indent="0" algn="ctr">
              <a:lnSpc>
                <a:spcPct val="100000"/>
              </a:lnSpc>
              <a:spcBef>
                <a:spcPts val="0"/>
              </a:spcBef>
              <a:spcAft>
                <a:spcPts val="0"/>
              </a:spcAft>
              <a:buNone/>
              <a:defRPr sz="1200" b="1">
                <a:solidFill>
                  <a:schemeClr val="lt1"/>
                </a:solidFill>
                <a:latin typeface="Arial"/>
                <a:ea typeface="Arial"/>
                <a:cs typeface="Arial"/>
                <a:sym typeface="Arial"/>
              </a:defRPr>
            </a:lvl8pPr>
            <a:lvl9pPr marL="0" marR="0" lvl="8" indent="0" algn="ctr">
              <a:lnSpc>
                <a:spcPct val="100000"/>
              </a:lnSpc>
              <a:spcBef>
                <a:spcPts val="0"/>
              </a:spcBef>
              <a:spcAft>
                <a:spcPts val="0"/>
              </a:spcAft>
              <a:buNone/>
              <a:defRPr sz="1200" b="1">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4" descr="White Computer Wallpapers - Top Free White Computer Backgrounds -  WallpaperAccess"/>
          <p:cNvPicPr preferRelativeResize="0"/>
          <p:nvPr/>
        </p:nvPicPr>
        <p:blipFill rotWithShape="1">
          <a:blip r:embed="rId19">
            <a:alphaModFix/>
          </a:blip>
          <a:srcRect t="79265"/>
          <a:stretch/>
        </p:blipFill>
        <p:spPr>
          <a:xfrm>
            <a:off x="-12032" y="0"/>
            <a:ext cx="12192000" cy="990600"/>
          </a:xfrm>
          <a:prstGeom prst="rect">
            <a:avLst/>
          </a:prstGeom>
          <a:noFill/>
          <a:ln>
            <a:noFill/>
          </a:ln>
        </p:spPr>
      </p:pic>
      <p:pic>
        <p:nvPicPr>
          <p:cNvPr id="11" name="Google Shape;11;p14" descr="E&amp;R-Template-inside_footer2"/>
          <p:cNvPicPr preferRelativeResize="0"/>
          <p:nvPr/>
        </p:nvPicPr>
        <p:blipFill rotWithShape="1">
          <a:blip r:embed="rId20">
            <a:alphaModFix/>
          </a:blip>
          <a:srcRect l="3703" t="30556" r="28147"/>
          <a:stretch/>
        </p:blipFill>
        <p:spPr>
          <a:xfrm>
            <a:off x="0" y="6183745"/>
            <a:ext cx="12192000" cy="750455"/>
          </a:xfrm>
          <a:prstGeom prst="rect">
            <a:avLst/>
          </a:prstGeom>
          <a:noFill/>
          <a:ln>
            <a:noFill/>
          </a:ln>
        </p:spPr>
      </p:pic>
      <p:sp>
        <p:nvSpPr>
          <p:cNvPr id="12" name="Google Shape;12;p14"/>
          <p:cNvSpPr txBox="1">
            <a:spLocks noGrp="1"/>
          </p:cNvSpPr>
          <p:nvPr>
            <p:ph type="title"/>
          </p:nvPr>
        </p:nvSpPr>
        <p:spPr>
          <a:xfrm>
            <a:off x="433137" y="-32084"/>
            <a:ext cx="9914188" cy="1017922"/>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lvl1pPr marR="0" lvl="0" algn="l" rtl="0">
              <a:spcBef>
                <a:spcPts val="0"/>
              </a:spcBef>
              <a:spcAft>
                <a:spcPts val="0"/>
              </a:spcAft>
              <a:buSzPts val="1400"/>
              <a:buNone/>
              <a:defRPr sz="3200" b="1" i="0" u="none" strike="noStrike" cap="none">
                <a:solidFill>
                  <a:srgbClr val="262626"/>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FFFF"/>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FFFF"/>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FFFF"/>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FFFF"/>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FFFF"/>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FFFF"/>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FFFF"/>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FFFF"/>
                </a:solidFill>
                <a:latin typeface="Arial"/>
                <a:ea typeface="Arial"/>
                <a:cs typeface="Arial"/>
                <a:sym typeface="Arial"/>
              </a:defRPr>
            </a:lvl9pPr>
          </a:lstStyle>
          <a:p>
            <a:endParaRPr/>
          </a:p>
        </p:txBody>
      </p:sp>
      <p:sp>
        <p:nvSpPr>
          <p:cNvPr id="13" name="Google Shape;13;p14"/>
          <p:cNvSpPr txBox="1">
            <a:spLocks noGrp="1"/>
          </p:cNvSpPr>
          <p:nvPr>
            <p:ph type="body" idx="1"/>
          </p:nvPr>
        </p:nvSpPr>
        <p:spPr>
          <a:xfrm>
            <a:off x="406400" y="1282700"/>
            <a:ext cx="10972800" cy="4881563"/>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rgbClr val="003366"/>
              </a:buClr>
              <a:buSzPts val="2400"/>
              <a:buFont typeface="Noto Sans Symbols"/>
              <a:buChar char="⮚"/>
              <a:defRPr sz="2400" b="0" i="0" u="none" strike="noStrike" cap="none">
                <a:solidFill>
                  <a:srgbClr val="000000"/>
                </a:solidFill>
                <a:latin typeface="Arial"/>
                <a:ea typeface="Arial"/>
                <a:cs typeface="Arial"/>
                <a:sym typeface="Arial"/>
              </a:defRPr>
            </a:lvl1pPr>
            <a:lvl2pPr marL="914400" marR="0" lvl="1" indent="-342900" algn="l" rtl="0">
              <a:spcBef>
                <a:spcPts val="360"/>
              </a:spcBef>
              <a:spcAft>
                <a:spcPts val="0"/>
              </a:spcAft>
              <a:buClr>
                <a:srgbClr val="003366"/>
              </a:buClr>
              <a:buSzPts val="1800"/>
              <a:buFont typeface="Noto Sans Symbols"/>
              <a:buChar char="▪"/>
              <a:defRPr sz="1800" b="0" i="0" u="none" strike="noStrike" cap="none">
                <a:solidFill>
                  <a:srgbClr val="000000"/>
                </a:solidFill>
                <a:latin typeface="Arial"/>
                <a:ea typeface="Arial"/>
                <a:cs typeface="Arial"/>
                <a:sym typeface="Arial"/>
              </a:defRPr>
            </a:lvl2pPr>
            <a:lvl3pPr marL="1371600" marR="0" lvl="2" indent="-342900" algn="l" rtl="0">
              <a:spcBef>
                <a:spcPts val="360"/>
              </a:spcBef>
              <a:spcAft>
                <a:spcPts val="0"/>
              </a:spcAft>
              <a:buClr>
                <a:srgbClr val="003366"/>
              </a:buClr>
              <a:buSzPts val="1800"/>
              <a:buFont typeface="Arial"/>
              <a:buChar char="–"/>
              <a:defRPr sz="1800" b="0" i="0" u="none" strike="noStrike" cap="none">
                <a:solidFill>
                  <a:srgbClr val="000000"/>
                </a:solidFill>
                <a:latin typeface="Arial"/>
                <a:ea typeface="Arial"/>
                <a:cs typeface="Arial"/>
                <a:sym typeface="Arial"/>
              </a:defRPr>
            </a:lvl3pPr>
            <a:lvl4pPr marL="1828800" marR="0" lvl="3" indent="-342900" algn="l" rtl="0">
              <a:spcBef>
                <a:spcPts val="360"/>
              </a:spcBef>
              <a:spcAft>
                <a:spcPts val="0"/>
              </a:spcAft>
              <a:buClr>
                <a:srgbClr val="003366"/>
              </a:buClr>
              <a:buSzPts val="1800"/>
              <a:buFont typeface="Arial"/>
              <a:buChar char="»"/>
              <a:defRPr sz="1800" b="0" i="0" u="none" strike="noStrike" cap="none">
                <a:solidFill>
                  <a:srgbClr val="000000"/>
                </a:solidFill>
                <a:latin typeface="Arial"/>
                <a:ea typeface="Arial"/>
                <a:cs typeface="Arial"/>
                <a:sym typeface="Arial"/>
              </a:defRPr>
            </a:lvl4pPr>
            <a:lvl5pPr marL="2286000" marR="0" lvl="4" indent="-342900" algn="l" rtl="0">
              <a:spcBef>
                <a:spcPts val="360"/>
              </a:spcBef>
              <a:spcAft>
                <a:spcPts val="0"/>
              </a:spcAft>
              <a:buClr>
                <a:srgbClr val="003366"/>
              </a:buClr>
              <a:buSzPts val="1800"/>
              <a:buFont typeface="Arial"/>
              <a:buChar char="•"/>
              <a:defRPr sz="18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rgbClr val="003366"/>
              </a:buClr>
              <a:buSzPts val="1800"/>
              <a:buFont typeface="Arial"/>
              <a:buChar char="•"/>
              <a:defRPr sz="1800" b="0" i="0" u="none" strike="noStrike" cap="none">
                <a:solidFill>
                  <a:srgbClr val="000000"/>
                </a:solidFill>
                <a:latin typeface="Arial"/>
                <a:ea typeface="Arial"/>
                <a:cs typeface="Arial"/>
                <a:sym typeface="Arial"/>
              </a:defRPr>
            </a:lvl6pPr>
            <a:lvl7pPr marL="3200400" marR="0" lvl="6" indent="-342900" algn="l" rtl="0">
              <a:spcBef>
                <a:spcPts val="360"/>
              </a:spcBef>
              <a:spcAft>
                <a:spcPts val="0"/>
              </a:spcAft>
              <a:buClr>
                <a:srgbClr val="003366"/>
              </a:buClr>
              <a:buSzPts val="1800"/>
              <a:buFont typeface="Arial"/>
              <a:buChar char="•"/>
              <a:defRPr sz="1800" b="0" i="0" u="none" strike="noStrike" cap="none">
                <a:solidFill>
                  <a:srgbClr val="000000"/>
                </a:solidFill>
                <a:latin typeface="Arial"/>
                <a:ea typeface="Arial"/>
                <a:cs typeface="Arial"/>
                <a:sym typeface="Arial"/>
              </a:defRPr>
            </a:lvl7pPr>
            <a:lvl8pPr marL="3657600" marR="0" lvl="7" indent="-342900" algn="l" rtl="0">
              <a:spcBef>
                <a:spcPts val="360"/>
              </a:spcBef>
              <a:spcAft>
                <a:spcPts val="0"/>
              </a:spcAft>
              <a:buClr>
                <a:srgbClr val="003366"/>
              </a:buClr>
              <a:buSzPts val="1800"/>
              <a:buFont typeface="Arial"/>
              <a:buChar char="•"/>
              <a:defRPr sz="1800" b="0" i="0" u="none" strike="noStrike" cap="none">
                <a:solidFill>
                  <a:srgbClr val="000000"/>
                </a:solidFill>
                <a:latin typeface="Arial"/>
                <a:ea typeface="Arial"/>
                <a:cs typeface="Arial"/>
                <a:sym typeface="Arial"/>
              </a:defRPr>
            </a:lvl8pPr>
            <a:lvl9pPr marL="4114800" marR="0" lvl="8" indent="-342900" algn="l" rtl="0">
              <a:spcBef>
                <a:spcPts val="360"/>
              </a:spcBef>
              <a:spcAft>
                <a:spcPts val="0"/>
              </a:spcAft>
              <a:buClr>
                <a:srgbClr val="003366"/>
              </a:buClr>
              <a:buSzPts val="1800"/>
              <a:buFont typeface="Arial"/>
              <a:buChar char="•"/>
              <a:defRPr sz="1800" b="0" i="0" u="none" strike="noStrike" cap="none">
                <a:solidFill>
                  <a:srgbClr val="000000"/>
                </a:solidFill>
                <a:latin typeface="Arial"/>
                <a:ea typeface="Arial"/>
                <a:cs typeface="Arial"/>
                <a:sym typeface="Arial"/>
              </a:defRPr>
            </a:lvl9pPr>
          </a:lstStyle>
          <a:p>
            <a:endParaRPr/>
          </a:p>
        </p:txBody>
      </p:sp>
      <p:sp>
        <p:nvSpPr>
          <p:cNvPr id="14" name="Google Shape;14;p14"/>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lvl1pPr marL="0" marR="0" lvl="0" indent="0" algn="ctr" rtl="0">
              <a:lnSpc>
                <a:spcPct val="100000"/>
              </a:lnSpc>
              <a:spcBef>
                <a:spcPts val="0"/>
              </a:spcBef>
              <a:spcAft>
                <a:spcPts val="0"/>
              </a:spcAft>
              <a:buNone/>
              <a:defRPr sz="1200" b="1" i="0" u="none" strike="noStrike" cap="none">
                <a:solidFill>
                  <a:schemeClr val="lt1"/>
                </a:solidFill>
                <a:latin typeface="Arial"/>
                <a:ea typeface="Arial"/>
                <a:cs typeface="Arial"/>
                <a:sym typeface="Arial"/>
              </a:defRPr>
            </a:lvl1pPr>
            <a:lvl2pPr marL="0" marR="0" lvl="1" indent="0" algn="ctr" rtl="0">
              <a:lnSpc>
                <a:spcPct val="100000"/>
              </a:lnSpc>
              <a:spcBef>
                <a:spcPts val="0"/>
              </a:spcBef>
              <a:spcAft>
                <a:spcPts val="0"/>
              </a:spcAft>
              <a:buNone/>
              <a:defRPr sz="1200" b="1" i="0" u="none" strike="noStrike" cap="none">
                <a:solidFill>
                  <a:schemeClr val="lt1"/>
                </a:solidFill>
                <a:latin typeface="Arial"/>
                <a:ea typeface="Arial"/>
                <a:cs typeface="Arial"/>
                <a:sym typeface="Arial"/>
              </a:defRPr>
            </a:lvl2pPr>
            <a:lvl3pPr marL="0" marR="0" lvl="2" indent="0" algn="ctr" rtl="0">
              <a:lnSpc>
                <a:spcPct val="100000"/>
              </a:lnSpc>
              <a:spcBef>
                <a:spcPts val="0"/>
              </a:spcBef>
              <a:spcAft>
                <a:spcPts val="0"/>
              </a:spcAft>
              <a:buNone/>
              <a:defRPr sz="1200" b="1" i="0" u="none" strike="noStrike" cap="none">
                <a:solidFill>
                  <a:schemeClr val="lt1"/>
                </a:solidFill>
                <a:latin typeface="Arial"/>
                <a:ea typeface="Arial"/>
                <a:cs typeface="Arial"/>
                <a:sym typeface="Arial"/>
              </a:defRPr>
            </a:lvl3pPr>
            <a:lvl4pPr marL="0" marR="0" lvl="3" indent="0" algn="ctr" rtl="0">
              <a:lnSpc>
                <a:spcPct val="100000"/>
              </a:lnSpc>
              <a:spcBef>
                <a:spcPts val="0"/>
              </a:spcBef>
              <a:spcAft>
                <a:spcPts val="0"/>
              </a:spcAft>
              <a:buNone/>
              <a:defRPr sz="1200" b="1" i="0" u="none" strike="noStrike" cap="none">
                <a:solidFill>
                  <a:schemeClr val="lt1"/>
                </a:solidFill>
                <a:latin typeface="Arial"/>
                <a:ea typeface="Arial"/>
                <a:cs typeface="Arial"/>
                <a:sym typeface="Arial"/>
              </a:defRPr>
            </a:lvl4pPr>
            <a:lvl5pPr marL="0" marR="0" lvl="4" indent="0" algn="ctr" rtl="0">
              <a:lnSpc>
                <a:spcPct val="100000"/>
              </a:lnSpc>
              <a:spcBef>
                <a:spcPts val="0"/>
              </a:spcBef>
              <a:spcAft>
                <a:spcPts val="0"/>
              </a:spcAft>
              <a:buNone/>
              <a:defRPr sz="1200" b="1" i="0" u="none" strike="noStrike" cap="none">
                <a:solidFill>
                  <a:schemeClr val="lt1"/>
                </a:solidFill>
                <a:latin typeface="Arial"/>
                <a:ea typeface="Arial"/>
                <a:cs typeface="Arial"/>
                <a:sym typeface="Arial"/>
              </a:defRPr>
            </a:lvl5pPr>
            <a:lvl6pPr marL="0" marR="0" lvl="5" indent="0" algn="ctr" rtl="0">
              <a:lnSpc>
                <a:spcPct val="100000"/>
              </a:lnSpc>
              <a:spcBef>
                <a:spcPts val="0"/>
              </a:spcBef>
              <a:spcAft>
                <a:spcPts val="0"/>
              </a:spcAft>
              <a:buNone/>
              <a:defRPr sz="1200" b="1" i="0" u="none" strike="noStrike" cap="none">
                <a:solidFill>
                  <a:schemeClr val="lt1"/>
                </a:solidFill>
                <a:latin typeface="Arial"/>
                <a:ea typeface="Arial"/>
                <a:cs typeface="Arial"/>
                <a:sym typeface="Arial"/>
              </a:defRPr>
            </a:lvl6pPr>
            <a:lvl7pPr marL="0" marR="0" lvl="6" indent="0" algn="ctr" rtl="0">
              <a:lnSpc>
                <a:spcPct val="100000"/>
              </a:lnSpc>
              <a:spcBef>
                <a:spcPts val="0"/>
              </a:spcBef>
              <a:spcAft>
                <a:spcPts val="0"/>
              </a:spcAft>
              <a:buNone/>
              <a:defRPr sz="1200" b="1" i="0" u="none" strike="noStrike" cap="none">
                <a:solidFill>
                  <a:schemeClr val="lt1"/>
                </a:solidFill>
                <a:latin typeface="Arial"/>
                <a:ea typeface="Arial"/>
                <a:cs typeface="Arial"/>
                <a:sym typeface="Arial"/>
              </a:defRPr>
            </a:lvl7pPr>
            <a:lvl8pPr marL="0" marR="0" lvl="7" indent="0" algn="ctr" rtl="0">
              <a:lnSpc>
                <a:spcPct val="100000"/>
              </a:lnSpc>
              <a:spcBef>
                <a:spcPts val="0"/>
              </a:spcBef>
              <a:spcAft>
                <a:spcPts val="0"/>
              </a:spcAft>
              <a:buNone/>
              <a:defRPr sz="1200" b="1" i="0" u="none" strike="noStrike" cap="none">
                <a:solidFill>
                  <a:schemeClr val="lt1"/>
                </a:solidFill>
                <a:latin typeface="Arial"/>
                <a:ea typeface="Arial"/>
                <a:cs typeface="Arial"/>
                <a:sym typeface="Arial"/>
              </a:defRPr>
            </a:lvl8pPr>
            <a:lvl9pPr marL="0" marR="0" lvl="8" indent="0" algn="ctr" rtl="0">
              <a:lnSpc>
                <a:spcPct val="100000"/>
              </a:lnSpc>
              <a:spcBef>
                <a:spcPts val="0"/>
              </a:spcBef>
              <a:spcAft>
                <a:spcPts val="0"/>
              </a:spcAft>
              <a:buNone/>
              <a:defRPr sz="1200" b="1"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grpSp>
        <p:nvGrpSpPr>
          <p:cNvPr id="15" name="Google Shape;15;p14"/>
          <p:cNvGrpSpPr/>
          <p:nvPr/>
        </p:nvGrpSpPr>
        <p:grpSpPr>
          <a:xfrm>
            <a:off x="5730875" y="6453188"/>
            <a:ext cx="434975" cy="381000"/>
            <a:chOff x="4181" y="4125"/>
            <a:chExt cx="183" cy="192"/>
          </a:xfrm>
        </p:grpSpPr>
        <p:sp>
          <p:nvSpPr>
            <p:cNvPr id="16" name="Google Shape;16;p14"/>
            <p:cNvSpPr/>
            <p:nvPr/>
          </p:nvSpPr>
          <p:spPr>
            <a:xfrm>
              <a:off x="4181" y="4125"/>
              <a:ext cx="183" cy="192"/>
            </a:xfrm>
            <a:custGeom>
              <a:avLst/>
              <a:gdLst/>
              <a:ahLst/>
              <a:cxnLst/>
              <a:rect l="l" t="t" r="r" b="b"/>
              <a:pathLst>
                <a:path w="364" h="578" extrusionOk="0">
                  <a:moveTo>
                    <a:pt x="364" y="424"/>
                  </a:moveTo>
                  <a:lnTo>
                    <a:pt x="364" y="0"/>
                  </a:lnTo>
                  <a:lnTo>
                    <a:pt x="0" y="0"/>
                  </a:lnTo>
                  <a:lnTo>
                    <a:pt x="0" y="578"/>
                  </a:lnTo>
                  <a:lnTo>
                    <a:pt x="232" y="578"/>
                  </a:lnTo>
                  <a:lnTo>
                    <a:pt x="364" y="424"/>
                  </a:lnTo>
                  <a:close/>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urier New"/>
                <a:ea typeface="Courier New"/>
                <a:cs typeface="Courier New"/>
                <a:sym typeface="Courier New"/>
              </a:endParaRPr>
            </a:p>
          </p:txBody>
        </p:sp>
        <p:sp>
          <p:nvSpPr>
            <p:cNvPr id="17" name="Google Shape;17;p14"/>
            <p:cNvSpPr/>
            <p:nvPr/>
          </p:nvSpPr>
          <p:spPr>
            <a:xfrm>
              <a:off x="4297" y="4266"/>
              <a:ext cx="55" cy="42"/>
            </a:xfrm>
            <a:custGeom>
              <a:avLst/>
              <a:gdLst/>
              <a:ahLst/>
              <a:cxnLst/>
              <a:rect l="l" t="t" r="r" b="b"/>
              <a:pathLst>
                <a:path w="109" h="127" extrusionOk="0">
                  <a:moveTo>
                    <a:pt x="0" y="127"/>
                  </a:moveTo>
                  <a:lnTo>
                    <a:pt x="0" y="0"/>
                  </a:lnTo>
                  <a:lnTo>
                    <a:pt x="109" y="0"/>
                  </a:lnTo>
                  <a:lnTo>
                    <a:pt x="0" y="127"/>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urier New"/>
                <a:ea typeface="Courier New"/>
                <a:cs typeface="Courier New"/>
                <a:sym typeface="Courier New"/>
              </a:endParaRPr>
            </a:p>
          </p:txBody>
        </p:sp>
        <p:sp>
          <p:nvSpPr>
            <p:cNvPr id="18" name="Google Shape;18;p14"/>
            <p:cNvSpPr/>
            <p:nvPr/>
          </p:nvSpPr>
          <p:spPr>
            <a:xfrm>
              <a:off x="4297" y="4266"/>
              <a:ext cx="55" cy="42"/>
            </a:xfrm>
            <a:custGeom>
              <a:avLst/>
              <a:gdLst/>
              <a:ahLst/>
              <a:cxnLst/>
              <a:rect l="l" t="t" r="r" b="b"/>
              <a:pathLst>
                <a:path w="109" h="127" extrusionOk="0">
                  <a:moveTo>
                    <a:pt x="0" y="127"/>
                  </a:moveTo>
                  <a:lnTo>
                    <a:pt x="0" y="0"/>
                  </a:lnTo>
                  <a:lnTo>
                    <a:pt x="109" y="0"/>
                  </a:lnTo>
                  <a:lnTo>
                    <a:pt x="0" y="127"/>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urier New"/>
                <a:ea typeface="Courier New"/>
                <a:cs typeface="Courier New"/>
                <a:sym typeface="Courier New"/>
              </a:endParaRPr>
            </a:p>
          </p:txBody>
        </p:sp>
      </p:grpSp>
      <p:sp>
        <p:nvSpPr>
          <p:cNvPr id="19" name="Google Shape;19;p14"/>
          <p:cNvSpPr/>
          <p:nvPr/>
        </p:nvSpPr>
        <p:spPr>
          <a:xfrm>
            <a:off x="0" y="6570663"/>
            <a:ext cx="3781425" cy="261937"/>
          </a:xfrm>
          <a:prstGeom prst="rect">
            <a:avLst/>
          </a:prstGeom>
          <a:noFill/>
          <a:ln>
            <a:noFill/>
          </a:ln>
        </p:spPr>
        <p:txBody>
          <a:bodyPr spcFirstLastPara="1" wrap="square" lIns="92075" tIns="46025" rIns="92075" bIns="46025" anchor="t" anchorCtr="0">
            <a:spAutoFit/>
          </a:bodyPr>
          <a:lstStyle/>
          <a:p>
            <a:pPr marL="173038" marR="0" lvl="0" indent="-173038" algn="l" rtl="0">
              <a:spcBef>
                <a:spcPts val="0"/>
              </a:spcBef>
              <a:spcAft>
                <a:spcPts val="0"/>
              </a:spcAft>
              <a:buNone/>
            </a:pPr>
            <a:r>
              <a:rPr lang="en-US" sz="1100" b="0" u="none">
                <a:solidFill>
                  <a:srgbClr val="FFFFCC"/>
                </a:solidFill>
                <a:latin typeface="Arial"/>
                <a:ea typeface="Arial"/>
                <a:cs typeface="Arial"/>
                <a:sym typeface="Arial"/>
              </a:rPr>
              <a:t>Copyright © 2021, ABES Engineering College</a:t>
            </a:r>
            <a:endParaRPr/>
          </a:p>
        </p:txBody>
      </p:sp>
      <p:pic>
        <p:nvPicPr>
          <p:cNvPr id="20" name="Google Shape;20;p14" descr="ABES ENGINEERING COLLEGE, Ghāziābād"/>
          <p:cNvPicPr preferRelativeResize="0"/>
          <p:nvPr/>
        </p:nvPicPr>
        <p:blipFill rotWithShape="1">
          <a:blip r:embed="rId21">
            <a:alphaModFix/>
          </a:blip>
          <a:srcRect l="29861" r="30270"/>
          <a:stretch/>
        </p:blipFill>
        <p:spPr>
          <a:xfrm>
            <a:off x="11125200" y="12700"/>
            <a:ext cx="644525" cy="91598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c4learn.com/mcq/database-mcq/introduction-to-database-multiple-choice-questions-set-1/2/" TargetMode="External"/><Relationship Id="rId2" Type="http://schemas.openxmlformats.org/officeDocument/2006/relationships/hyperlink" Target="https://www.javatpoint.com/dbms-mcq"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
          <p:cNvSpPr txBox="1">
            <a:spLocks noGrp="1"/>
          </p:cNvSpPr>
          <p:nvPr>
            <p:ph type="ctrTitle" idx="4294967295"/>
          </p:nvPr>
        </p:nvSpPr>
        <p:spPr>
          <a:xfrm>
            <a:off x="1524000" y="1143000"/>
            <a:ext cx="8420100" cy="2438400"/>
          </a:xfrm>
          <a:prstGeom prst="rect">
            <a:avLst/>
          </a:prstGeom>
          <a:solidFill>
            <a:schemeClr val="lt1"/>
          </a:solidFill>
          <a:ln w="25400" cap="flat" cmpd="sng">
            <a:solidFill>
              <a:schemeClr val="accent4"/>
            </a:solidFill>
            <a:prstDash val="solid"/>
            <a:round/>
            <a:headEnd type="none" w="sm" len="sm"/>
            <a:tailEnd type="none" w="sm" len="sm"/>
          </a:ln>
          <a:effectLst>
            <a:outerShdw dist="35921" dir="2700000" algn="ctr" rotWithShape="0">
              <a:schemeClr val="dk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1" i="0" u="none" strike="noStrike" cap="none">
                <a:solidFill>
                  <a:schemeClr val="dk1"/>
                </a:solidFill>
                <a:latin typeface="Times New Roman"/>
                <a:ea typeface="Times New Roman"/>
                <a:cs typeface="Times New Roman"/>
                <a:sym typeface="Times New Roman"/>
              </a:rPr>
              <a:t>Introduction to DBMS</a:t>
            </a:r>
            <a:endParaRPr/>
          </a:p>
        </p:txBody>
      </p:sp>
      <p:sp>
        <p:nvSpPr>
          <p:cNvPr id="109" name="Google Shape;109;p1"/>
          <p:cNvSpPr/>
          <p:nvPr/>
        </p:nvSpPr>
        <p:spPr>
          <a:xfrm>
            <a:off x="1600200" y="1930400"/>
            <a:ext cx="6934200" cy="5715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noAutofit/>
          </a:bodyPr>
          <a:lstStyle/>
          <a:p>
            <a:pPr marL="0" marR="0" lvl="0" indent="0" algn="l" rtl="0">
              <a:spcBef>
                <a:spcPts val="0"/>
              </a:spcBef>
              <a:spcAft>
                <a:spcPts val="0"/>
              </a:spcAft>
              <a:buClr>
                <a:srgbClr val="003366"/>
              </a:buClr>
              <a:buSzPts val="2400"/>
              <a:buFont typeface="Noto Sans Symbols"/>
              <a:buNone/>
            </a:pPr>
            <a:endParaRPr sz="2400" b="1">
              <a:solidFill>
                <a:srgbClr val="FFCC66"/>
              </a:solidFill>
              <a:latin typeface="Arial"/>
              <a:ea typeface="Arial"/>
              <a:cs typeface="Arial"/>
              <a:sym typeface="Arial"/>
            </a:endParaRPr>
          </a:p>
        </p:txBody>
      </p:sp>
      <p:sp>
        <p:nvSpPr>
          <p:cNvPr id="110" name="Google Shape;110;p1"/>
          <p:cNvSpPr/>
          <p:nvPr/>
        </p:nvSpPr>
        <p:spPr>
          <a:xfrm>
            <a:off x="1658352" y="2784976"/>
            <a:ext cx="6817895" cy="513347"/>
          </a:xfrm>
          <a:prstGeom prst="rect">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003366"/>
              </a:buClr>
              <a:buSzPts val="2800"/>
              <a:buFont typeface="Noto Sans Symbols"/>
              <a:buNone/>
            </a:pPr>
            <a:r>
              <a:rPr lang="en-US" sz="2800" b="1">
                <a:solidFill>
                  <a:srgbClr val="CC3300"/>
                </a:solidFill>
                <a:latin typeface="Arial"/>
                <a:ea typeface="Arial"/>
                <a:cs typeface="Arial"/>
                <a:sym typeface="Arial"/>
              </a:rPr>
              <a:t>Day 1</a:t>
            </a:r>
            <a:endParaRPr/>
          </a:p>
        </p:txBody>
      </p:sp>
      <p:sp>
        <p:nvSpPr>
          <p:cNvPr id="111" name="Google Shape;111;p1"/>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ea4d0ff243_0_10"/>
          <p:cNvSpPr txBox="1">
            <a:spLocks noGrp="1"/>
          </p:cNvSpPr>
          <p:nvPr>
            <p:ph type="title"/>
          </p:nvPr>
        </p:nvSpPr>
        <p:spPr>
          <a:xfrm>
            <a:off x="503700" y="162600"/>
            <a:ext cx="11272500" cy="568500"/>
          </a:xfrm>
          <a:prstGeom prst="rect">
            <a:avLst/>
          </a:prstGeom>
          <a:noFill/>
          <a:ln>
            <a:noFill/>
          </a:ln>
          <a:effectLst>
            <a:outerShdw dist="35921" dir="2700000" algn="ctr" rotWithShape="0">
              <a:schemeClr val="dk1"/>
            </a:outerShdw>
          </a:effectLst>
        </p:spPr>
        <p:txBody>
          <a:bodyPr spcFirstLastPara="1" wrap="square" lIns="121900" tIns="121900" rIns="121900" bIns="121900" anchor="t" anchorCtr="0">
            <a:noAutofit/>
          </a:bodyPr>
          <a:lstStyle/>
          <a:p>
            <a:pPr marL="0" lvl="0" indent="0" algn="l" rtl="0">
              <a:spcBef>
                <a:spcPts val="0"/>
              </a:spcBef>
              <a:spcAft>
                <a:spcPts val="0"/>
              </a:spcAft>
              <a:buClr>
                <a:srgbClr val="262626"/>
              </a:buClr>
              <a:buSzPts val="1100"/>
              <a:buFont typeface="Times New Roman"/>
              <a:buNone/>
            </a:pPr>
            <a:r>
              <a:rPr lang="en-US" sz="3800" dirty="0">
                <a:solidFill>
                  <a:srgbClr val="21218A"/>
                </a:solidFill>
                <a:latin typeface="Times New Roman"/>
                <a:ea typeface="Times New Roman"/>
                <a:cs typeface="Times New Roman"/>
                <a:sym typeface="Times New Roman"/>
              </a:rPr>
              <a:t>Database Management System</a:t>
            </a:r>
            <a:endParaRPr sz="3800">
              <a:solidFill>
                <a:srgbClr val="21218A"/>
              </a:solidFill>
              <a:latin typeface="Times New Roman"/>
              <a:ea typeface="Times New Roman"/>
              <a:cs typeface="Times New Roman"/>
              <a:sym typeface="Times New Roman"/>
            </a:endParaRPr>
          </a:p>
        </p:txBody>
      </p:sp>
      <p:sp>
        <p:nvSpPr>
          <p:cNvPr id="201" name="Google Shape;201;gea4d0ff243_0_10"/>
          <p:cNvSpPr txBox="1">
            <a:spLocks noGrp="1"/>
          </p:cNvSpPr>
          <p:nvPr>
            <p:ph type="body" idx="1"/>
          </p:nvPr>
        </p:nvSpPr>
        <p:spPr>
          <a:xfrm>
            <a:off x="415600" y="1275850"/>
            <a:ext cx="11360600" cy="4815949"/>
          </a:xfrm>
          <a:prstGeom prst="rect">
            <a:avLst/>
          </a:prstGeom>
          <a:noFill/>
          <a:ln>
            <a:noFill/>
          </a:ln>
        </p:spPr>
        <p:txBody>
          <a:bodyPr spcFirstLastPara="1" wrap="square" lIns="121900" tIns="121900" rIns="121900" bIns="121900" anchor="t" anchorCtr="0">
            <a:normAutofit/>
          </a:bodyPr>
          <a:lstStyle/>
          <a:p>
            <a:pPr marL="1219169" lvl="0" indent="0" algn="l" rtl="0">
              <a:spcBef>
                <a:spcPts val="1600"/>
              </a:spcBef>
              <a:spcAft>
                <a:spcPts val="1600"/>
              </a:spcAft>
              <a:buSzPts val="1800"/>
              <a:buNone/>
            </a:pPr>
            <a:endParaRPr sz="2133" dirty="0">
              <a:latin typeface="Times New Roman"/>
              <a:ea typeface="Times New Roman"/>
              <a:cs typeface="Times New Roman"/>
              <a:sym typeface="Times New Roman"/>
            </a:endParaRPr>
          </a:p>
        </p:txBody>
      </p:sp>
      <p:sp>
        <p:nvSpPr>
          <p:cNvPr id="202" name="Google Shape;202;gea4d0ff243_0_10"/>
          <p:cNvSpPr/>
          <p:nvPr/>
        </p:nvSpPr>
        <p:spPr>
          <a:xfrm>
            <a:off x="5258975" y="1190450"/>
            <a:ext cx="2005800" cy="2678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err="1">
                <a:solidFill>
                  <a:schemeClr val="tx1"/>
                </a:solidFill>
                <a:latin typeface="Times New Roman"/>
                <a:ea typeface="Times New Roman"/>
                <a:cs typeface="Times New Roman"/>
                <a:sym typeface="Times New Roman"/>
              </a:rPr>
              <a:t>DataBase</a:t>
            </a:r>
            <a:r>
              <a:rPr lang="en-US" sz="2000" b="1" dirty="0">
                <a:solidFill>
                  <a:schemeClr val="tx1"/>
                </a:solidFill>
                <a:latin typeface="Times New Roman"/>
                <a:ea typeface="Times New Roman"/>
                <a:cs typeface="Times New Roman"/>
                <a:sym typeface="Times New Roman"/>
              </a:rPr>
              <a:t> Management System</a:t>
            </a:r>
            <a:endParaRPr sz="2000" b="1">
              <a:solidFill>
                <a:schemeClr val="tx1"/>
              </a:solidFill>
              <a:latin typeface="Times New Roman"/>
              <a:ea typeface="Times New Roman"/>
              <a:cs typeface="Times New Roman"/>
              <a:sym typeface="Times New Roman"/>
            </a:endParaRPr>
          </a:p>
          <a:p>
            <a:pPr marL="0" lvl="0" indent="0" algn="ctr" rtl="0">
              <a:spcBef>
                <a:spcPts val="0"/>
              </a:spcBef>
              <a:spcAft>
                <a:spcPts val="0"/>
              </a:spcAft>
              <a:buNone/>
            </a:pPr>
            <a:r>
              <a:rPr lang="en-US" sz="2000" b="1" dirty="0">
                <a:solidFill>
                  <a:schemeClr val="tx1"/>
                </a:solidFill>
                <a:latin typeface="Times New Roman"/>
                <a:ea typeface="Times New Roman"/>
                <a:cs typeface="Times New Roman"/>
                <a:sym typeface="Times New Roman"/>
              </a:rPr>
              <a:t>(DBMS)</a:t>
            </a:r>
            <a:endParaRPr sz="2000" b="1">
              <a:solidFill>
                <a:schemeClr val="tx1"/>
              </a:solidFill>
              <a:latin typeface="Times New Roman"/>
              <a:ea typeface="Times New Roman"/>
              <a:cs typeface="Times New Roman"/>
              <a:sym typeface="Times New Roman"/>
            </a:endParaRPr>
          </a:p>
          <a:p>
            <a:pPr marL="0" lvl="0" indent="0" algn="l" rtl="0">
              <a:spcBef>
                <a:spcPts val="0"/>
              </a:spcBef>
              <a:spcAft>
                <a:spcPts val="0"/>
              </a:spcAft>
              <a:buNone/>
            </a:pPr>
            <a:r>
              <a:rPr lang="en-US" sz="2000" b="1" dirty="0">
                <a:solidFill>
                  <a:schemeClr val="tx1"/>
                </a:solidFill>
                <a:latin typeface="Times New Roman"/>
                <a:ea typeface="Times New Roman"/>
                <a:cs typeface="Times New Roman"/>
                <a:sym typeface="Times New Roman"/>
              </a:rPr>
              <a:t>(</a:t>
            </a:r>
            <a:r>
              <a:rPr lang="en-US" sz="2000" b="1" dirty="0" err="1">
                <a:solidFill>
                  <a:schemeClr val="tx1"/>
                </a:solidFill>
                <a:latin typeface="Times New Roman"/>
                <a:ea typeface="Times New Roman"/>
                <a:cs typeface="Times New Roman"/>
                <a:sym typeface="Times New Roman"/>
              </a:rPr>
              <a:t>eg</a:t>
            </a:r>
            <a:r>
              <a:rPr lang="en-US" sz="2000" b="1" dirty="0">
                <a:solidFill>
                  <a:schemeClr val="tx1"/>
                </a:solidFill>
                <a:latin typeface="Times New Roman"/>
                <a:ea typeface="Times New Roman"/>
                <a:cs typeface="Times New Roman"/>
                <a:sym typeface="Times New Roman"/>
              </a:rPr>
              <a:t>. </a:t>
            </a:r>
            <a:r>
              <a:rPr lang="en-US" sz="1700" b="1" dirty="0" err="1">
                <a:solidFill>
                  <a:schemeClr val="tx1"/>
                </a:solidFill>
                <a:latin typeface="Times New Roman"/>
                <a:ea typeface="Times New Roman"/>
                <a:cs typeface="Times New Roman"/>
                <a:sym typeface="Times New Roman"/>
              </a:rPr>
              <a:t>PostgreSQL</a:t>
            </a:r>
            <a:r>
              <a:rPr lang="en-US" sz="1700" b="1" dirty="0">
                <a:solidFill>
                  <a:schemeClr val="tx1"/>
                </a:solidFill>
                <a:latin typeface="Times New Roman"/>
                <a:ea typeface="Times New Roman"/>
                <a:cs typeface="Times New Roman"/>
                <a:sym typeface="Times New Roman"/>
              </a:rPr>
              <a:t>, MYSQL, Microsoft Access, </a:t>
            </a:r>
            <a:r>
              <a:rPr lang="en-US" sz="1700" b="1" dirty="0" err="1">
                <a:solidFill>
                  <a:schemeClr val="tx1"/>
                </a:solidFill>
                <a:latin typeface="Times New Roman"/>
                <a:ea typeface="Times New Roman"/>
                <a:cs typeface="Times New Roman"/>
                <a:sym typeface="Times New Roman"/>
              </a:rPr>
              <a:t>SQLite</a:t>
            </a:r>
            <a:r>
              <a:rPr lang="en-US" sz="2000" dirty="0">
                <a:solidFill>
                  <a:schemeClr val="tx1"/>
                </a:solidFill>
                <a:latin typeface="Times New Roman"/>
                <a:ea typeface="Times New Roman"/>
                <a:cs typeface="Times New Roman"/>
                <a:sym typeface="Times New Roman"/>
              </a:rPr>
              <a:t>.)</a:t>
            </a:r>
            <a:endParaRPr sz="2000" b="1">
              <a:solidFill>
                <a:schemeClr val="tx1"/>
              </a:solidFill>
              <a:latin typeface="Times New Roman"/>
              <a:ea typeface="Times New Roman"/>
              <a:cs typeface="Times New Roman"/>
              <a:sym typeface="Times New Roman"/>
            </a:endParaRPr>
          </a:p>
        </p:txBody>
      </p:sp>
      <p:sp>
        <p:nvSpPr>
          <p:cNvPr id="203" name="Google Shape;203;gea4d0ff243_0_10"/>
          <p:cNvSpPr/>
          <p:nvPr/>
        </p:nvSpPr>
        <p:spPr>
          <a:xfrm>
            <a:off x="1555700" y="1275850"/>
            <a:ext cx="2084700" cy="25491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err="1">
                <a:solidFill>
                  <a:schemeClr val="tx1"/>
                </a:solidFill>
                <a:latin typeface="Times New Roman"/>
                <a:ea typeface="Times New Roman"/>
                <a:cs typeface="Times New Roman"/>
                <a:sym typeface="Times New Roman"/>
              </a:rPr>
              <a:t>DataBase</a:t>
            </a:r>
            <a:endParaRPr sz="2000" b="1">
              <a:solidFill>
                <a:schemeClr val="tx1"/>
              </a:solidFill>
              <a:latin typeface="Times New Roman"/>
              <a:ea typeface="Times New Roman"/>
              <a:cs typeface="Times New Roman"/>
              <a:sym typeface="Times New Roman"/>
            </a:endParaRPr>
          </a:p>
        </p:txBody>
      </p:sp>
      <p:sp>
        <p:nvSpPr>
          <p:cNvPr id="204" name="Google Shape;204;gea4d0ff243_0_10"/>
          <p:cNvSpPr txBox="1"/>
          <p:nvPr/>
        </p:nvSpPr>
        <p:spPr>
          <a:xfrm>
            <a:off x="608150" y="4075975"/>
            <a:ext cx="3713700" cy="1497900"/>
          </a:xfrm>
          <a:prstGeom prst="rect">
            <a:avLst/>
          </a:prstGeom>
          <a:noFill/>
          <a:ln>
            <a:noFill/>
          </a:ln>
        </p:spPr>
        <p:txBody>
          <a:bodyPr spcFirstLastPara="1" wrap="square" lIns="91425" tIns="91425" rIns="91425" bIns="91425" anchor="t" anchorCtr="0">
            <a:spAutoFit/>
          </a:bodyPr>
          <a:lstStyle/>
          <a:p>
            <a:pPr marL="609584" lvl="0" indent="0" algn="l" rtl="0">
              <a:spcBef>
                <a:spcPts val="0"/>
              </a:spcBef>
              <a:spcAft>
                <a:spcPts val="0"/>
              </a:spcAft>
              <a:buNone/>
            </a:pPr>
            <a:r>
              <a:rPr lang="en-US" sz="2133">
                <a:solidFill>
                  <a:schemeClr val="dk1"/>
                </a:solidFill>
                <a:latin typeface="Times New Roman"/>
                <a:ea typeface="Times New Roman"/>
                <a:cs typeface="Times New Roman"/>
                <a:sym typeface="Times New Roman"/>
              </a:rPr>
              <a:t>Organized collection of related data, typically stored in a computer system.</a:t>
            </a:r>
            <a:endParaRPr/>
          </a:p>
        </p:txBody>
      </p:sp>
      <p:sp>
        <p:nvSpPr>
          <p:cNvPr id="205" name="Google Shape;205;gea4d0ff243_0_10"/>
          <p:cNvSpPr txBox="1"/>
          <p:nvPr/>
        </p:nvSpPr>
        <p:spPr>
          <a:xfrm>
            <a:off x="4579900" y="5116850"/>
            <a:ext cx="3458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06" name="Google Shape;206;gea4d0ff243_0_10"/>
          <p:cNvSpPr txBox="1"/>
          <p:nvPr/>
        </p:nvSpPr>
        <p:spPr>
          <a:xfrm>
            <a:off x="4063050" y="4075975"/>
            <a:ext cx="4476900" cy="1826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133">
                <a:solidFill>
                  <a:schemeClr val="dk1"/>
                </a:solidFill>
                <a:latin typeface="Times New Roman"/>
                <a:ea typeface="Times New Roman"/>
                <a:cs typeface="Times New Roman"/>
                <a:sym typeface="Times New Roman"/>
              </a:rPr>
              <a:t>It is the software that is used to manage the database.It allows the users to carry out tasks like Data Definition, Data Updation, Data Retrieval &amp; User Administration</a:t>
            </a:r>
            <a:endParaRPr/>
          </a:p>
        </p:txBody>
      </p:sp>
      <p:sp>
        <p:nvSpPr>
          <p:cNvPr id="207" name="Google Shape;207;gea4d0ff243_0_10"/>
          <p:cNvSpPr txBox="1">
            <a:spLocks noGrp="1"/>
          </p:cNvSpPr>
          <p:nvPr>
            <p:ph type="sldNum" idx="12"/>
          </p:nvPr>
        </p:nvSpPr>
        <p:spPr>
          <a:xfrm>
            <a:off x="11296611" y="6217623"/>
            <a:ext cx="731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chemeClr val="lt1"/>
              </a:buClr>
              <a:buSzPts val="1200"/>
              <a:buFont typeface="Arial"/>
              <a:buNone/>
            </a:pPr>
            <a:fld id="{00000000-1234-1234-1234-123412341234}" type="slidenum">
              <a:rPr lang="en-US"/>
              <a:pPr marL="0" lvl="0" indent="0" algn="r" rtl="0">
                <a:spcBef>
                  <a:spcPts val="0"/>
                </a:spcBef>
                <a:spcAft>
                  <a:spcPts val="0"/>
                </a:spcAft>
                <a:buClr>
                  <a:schemeClr val="lt1"/>
                </a:buClr>
                <a:buSzPts val="1200"/>
                <a:buFont typeface="Arial"/>
                <a:buNone/>
              </a:pPr>
              <a:t>10</a:t>
            </a:fld>
            <a:endParaRPr/>
          </a:p>
        </p:txBody>
      </p:sp>
      <p:cxnSp>
        <p:nvCxnSpPr>
          <p:cNvPr id="208" name="Google Shape;208;gea4d0ff243_0_10"/>
          <p:cNvCxnSpPr>
            <a:stCxn id="203" idx="3"/>
            <a:endCxn id="202" idx="1"/>
          </p:cNvCxnSpPr>
          <p:nvPr/>
        </p:nvCxnSpPr>
        <p:spPr>
          <a:xfrm rot="10800000" flipH="1">
            <a:off x="3640400" y="2529700"/>
            <a:ext cx="1618500" cy="20700"/>
          </a:xfrm>
          <a:prstGeom prst="straightConnector1">
            <a:avLst/>
          </a:prstGeom>
          <a:noFill/>
          <a:ln w="9525" cap="flat" cmpd="sng">
            <a:solidFill>
              <a:schemeClr val="dk2"/>
            </a:solidFill>
            <a:prstDash val="solid"/>
            <a:round/>
            <a:headEnd type="none" w="med" len="med"/>
            <a:tailEnd type="none" w="med" len="med"/>
          </a:ln>
        </p:spPr>
      </p:cxnSp>
      <p:sp>
        <p:nvSpPr>
          <p:cNvPr id="209" name="Google Shape;209;gea4d0ff243_0_10"/>
          <p:cNvSpPr txBox="1"/>
          <p:nvPr/>
        </p:nvSpPr>
        <p:spPr>
          <a:xfrm>
            <a:off x="8540150" y="1319850"/>
            <a:ext cx="247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cxnSp>
        <p:nvCxnSpPr>
          <p:cNvPr id="210" name="Google Shape;210;gea4d0ff243_0_10"/>
          <p:cNvCxnSpPr>
            <a:stCxn id="202" idx="3"/>
            <a:endCxn id="211" idx="1"/>
          </p:cNvCxnSpPr>
          <p:nvPr/>
        </p:nvCxnSpPr>
        <p:spPr>
          <a:xfrm>
            <a:off x="7264775" y="2529650"/>
            <a:ext cx="1618500" cy="0"/>
          </a:xfrm>
          <a:prstGeom prst="straightConnector1">
            <a:avLst/>
          </a:prstGeom>
          <a:noFill/>
          <a:ln w="9525" cap="flat" cmpd="sng">
            <a:solidFill>
              <a:schemeClr val="dk2"/>
            </a:solidFill>
            <a:prstDash val="solid"/>
            <a:round/>
            <a:headEnd type="none" w="med" len="med"/>
            <a:tailEnd type="none" w="med" len="med"/>
          </a:ln>
        </p:spPr>
      </p:cxnSp>
      <p:pic>
        <p:nvPicPr>
          <p:cNvPr id="212" name="Google Shape;212;gea4d0ff243_0_10"/>
          <p:cNvPicPr preferRelativeResize="0"/>
          <p:nvPr/>
        </p:nvPicPr>
        <p:blipFill>
          <a:blip r:embed="rId3">
            <a:alphaModFix/>
          </a:blip>
          <a:stretch>
            <a:fillRect/>
          </a:stretch>
        </p:blipFill>
        <p:spPr>
          <a:xfrm>
            <a:off x="8883350" y="1275850"/>
            <a:ext cx="2143125" cy="2354625"/>
          </a:xfrm>
          <a:prstGeom prst="rect">
            <a:avLst/>
          </a:prstGeom>
          <a:noFill/>
          <a:ln>
            <a:noFill/>
          </a:ln>
        </p:spPr>
      </p:pic>
      <p:sp>
        <p:nvSpPr>
          <p:cNvPr id="213" name="Google Shape;213;gea4d0ff243_0_10"/>
          <p:cNvSpPr txBox="1"/>
          <p:nvPr/>
        </p:nvSpPr>
        <p:spPr>
          <a:xfrm>
            <a:off x="8643675" y="4075975"/>
            <a:ext cx="3132900" cy="115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100">
                <a:latin typeface="Times New Roman"/>
                <a:ea typeface="Times New Roman"/>
                <a:cs typeface="Times New Roman"/>
                <a:sym typeface="Times New Roman"/>
              </a:rPr>
              <a:t>User will communicate with DBMS Interface to fulfill his/her requirements</a:t>
            </a:r>
            <a:endParaRPr sz="2100">
              <a:latin typeface="Times New Roman"/>
              <a:ea typeface="Times New Roman"/>
              <a:cs typeface="Times New Roman"/>
              <a:sym typeface="Times New Roman"/>
            </a:endParaRPr>
          </a:p>
        </p:txBody>
      </p:sp>
      <p:sp>
        <p:nvSpPr>
          <p:cNvPr id="214" name="Google Shape;214;gea4d0ff243_0_10"/>
          <p:cNvSpPr txBox="1"/>
          <p:nvPr/>
        </p:nvSpPr>
        <p:spPr>
          <a:xfrm>
            <a:off x="5786075" y="6523750"/>
            <a:ext cx="43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chemeClr val="lt1"/>
                </a:solidFill>
              </a:rPr>
              <a:t>9</a:t>
            </a:r>
            <a:endParaRPr dirty="0">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fade">
                                      <p:cBhvr>
                                        <p:cTn id="7" dur="1000"/>
                                        <p:tgtEl>
                                          <p:spTgt spid="2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4"/>
                                        </p:tgtEl>
                                        <p:attrNameLst>
                                          <p:attrName>style.visibility</p:attrName>
                                        </p:attrNameLst>
                                      </p:cBhvr>
                                      <p:to>
                                        <p:strVal val="visible"/>
                                      </p:to>
                                    </p:set>
                                    <p:animEffect transition="in" filter="fade">
                                      <p:cBhvr>
                                        <p:cTn id="12" dur="1000"/>
                                        <p:tgtEl>
                                          <p:spTgt spid="20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8"/>
                                        </p:tgtEl>
                                        <p:attrNameLst>
                                          <p:attrName>style.visibility</p:attrName>
                                        </p:attrNameLst>
                                      </p:cBhvr>
                                      <p:to>
                                        <p:strVal val="visible"/>
                                      </p:to>
                                    </p:set>
                                    <p:animEffect transition="in" filter="fade">
                                      <p:cBhvr>
                                        <p:cTn id="17" dur="1000"/>
                                        <p:tgtEl>
                                          <p:spTgt spid="20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2"/>
                                        </p:tgtEl>
                                        <p:attrNameLst>
                                          <p:attrName>style.visibility</p:attrName>
                                        </p:attrNameLst>
                                      </p:cBhvr>
                                      <p:to>
                                        <p:strVal val="visible"/>
                                      </p:to>
                                    </p:set>
                                    <p:animEffect transition="in" filter="fade">
                                      <p:cBhvr>
                                        <p:cTn id="22" dur="1000"/>
                                        <p:tgtEl>
                                          <p:spTgt spid="20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6"/>
                                        </p:tgtEl>
                                        <p:attrNameLst>
                                          <p:attrName>style.visibility</p:attrName>
                                        </p:attrNameLst>
                                      </p:cBhvr>
                                      <p:to>
                                        <p:strVal val="visible"/>
                                      </p:to>
                                    </p:set>
                                    <p:animEffect transition="in" filter="fade">
                                      <p:cBhvr>
                                        <p:cTn id="27" dur="1000"/>
                                        <p:tgtEl>
                                          <p:spTgt spid="20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0"/>
                                        </p:tgtEl>
                                        <p:attrNameLst>
                                          <p:attrName>style.visibility</p:attrName>
                                        </p:attrNameLst>
                                      </p:cBhvr>
                                      <p:to>
                                        <p:strVal val="visible"/>
                                      </p:to>
                                    </p:set>
                                    <p:animEffect transition="in" filter="fade">
                                      <p:cBhvr>
                                        <p:cTn id="32" dur="1000"/>
                                        <p:tgtEl>
                                          <p:spTgt spid="2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2"/>
                                        </p:tgtEl>
                                        <p:attrNameLst>
                                          <p:attrName>style.visibility</p:attrName>
                                        </p:attrNameLst>
                                      </p:cBhvr>
                                      <p:to>
                                        <p:strVal val="visible"/>
                                      </p:to>
                                    </p:set>
                                    <p:animEffect transition="in" filter="fade">
                                      <p:cBhvr>
                                        <p:cTn id="37" dur="1000"/>
                                        <p:tgtEl>
                                          <p:spTgt spid="2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3"/>
                                        </p:tgtEl>
                                        <p:attrNameLst>
                                          <p:attrName>style.visibility</p:attrName>
                                        </p:attrNameLst>
                                      </p:cBhvr>
                                      <p:to>
                                        <p:strVal val="visible"/>
                                      </p:to>
                                    </p:set>
                                    <p:animEffect transition="in" filter="fade">
                                      <p:cBhvr>
                                        <p:cTn id="42" dur="1000"/>
                                        <p:tgtEl>
                                          <p:spTgt spid="2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13"/>
                                        </p:tgtEl>
                                        <p:attrNameLst>
                                          <p:attrName>style.visibility</p:attrName>
                                        </p:attrNameLst>
                                      </p:cBhvr>
                                      <p:to>
                                        <p:strVal val="visible"/>
                                      </p:to>
                                    </p:set>
                                    <p:animEffect transition="in" filter="fade">
                                      <p:cBhvr>
                                        <p:cTn id="47" dur="1000"/>
                                        <p:tgtEl>
                                          <p:spTgt spid="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ee52bb03a2_0_61"/>
          <p:cNvSpPr txBox="1">
            <a:spLocks noGrp="1"/>
          </p:cNvSpPr>
          <p:nvPr>
            <p:ph type="title"/>
          </p:nvPr>
        </p:nvSpPr>
        <p:spPr>
          <a:xfrm>
            <a:off x="415600" y="322725"/>
            <a:ext cx="11360700" cy="6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62626"/>
              </a:buClr>
              <a:buSzPts val="3111"/>
              <a:buFont typeface="Times New Roman"/>
              <a:buNone/>
            </a:pPr>
            <a:r>
              <a:rPr lang="en-US" sz="3800" dirty="0">
                <a:solidFill>
                  <a:srgbClr val="21218A"/>
                </a:solidFill>
                <a:latin typeface="Times New Roman"/>
                <a:ea typeface="Times New Roman"/>
                <a:cs typeface="Times New Roman"/>
                <a:sym typeface="Times New Roman"/>
              </a:rPr>
              <a:t>File System</a:t>
            </a:r>
            <a:endParaRPr sz="3800"/>
          </a:p>
        </p:txBody>
      </p:sp>
      <p:sp>
        <p:nvSpPr>
          <p:cNvPr id="222" name="Google Shape;222;gee52bb03a2_0_61"/>
          <p:cNvSpPr txBox="1"/>
          <p:nvPr/>
        </p:nvSpPr>
        <p:spPr>
          <a:xfrm>
            <a:off x="5866375" y="2014050"/>
            <a:ext cx="5749500" cy="3648000"/>
          </a:xfrm>
          <a:prstGeom prst="rect">
            <a:avLst/>
          </a:prstGeom>
          <a:noFill/>
          <a:ln>
            <a:noFill/>
          </a:ln>
        </p:spPr>
        <p:txBody>
          <a:bodyPr spcFirstLastPara="1" wrap="square" lIns="91425" tIns="91425" rIns="91425" bIns="91425" anchor="t" anchorCtr="0">
            <a:spAutoFit/>
          </a:bodyPr>
          <a:lstStyle/>
          <a:p>
            <a:pPr marL="457200" lvl="0" indent="-387350" algn="l" rtl="0">
              <a:spcBef>
                <a:spcPts val="0"/>
              </a:spcBef>
              <a:spcAft>
                <a:spcPts val="0"/>
              </a:spcAft>
              <a:buSzPts val="2500"/>
              <a:buFont typeface="Times New Roman"/>
              <a:buChar char="●"/>
            </a:pPr>
            <a:r>
              <a:rPr lang="en-US" sz="2500">
                <a:latin typeface="Times New Roman"/>
                <a:ea typeface="Times New Roman"/>
                <a:cs typeface="Times New Roman"/>
                <a:sym typeface="Times New Roman"/>
              </a:rPr>
              <a:t>File systems consist of different files which are grouped into directories. The directories further contain other folders and files. </a:t>
            </a:r>
            <a:endParaRPr sz="2500">
              <a:latin typeface="Times New Roman"/>
              <a:ea typeface="Times New Roman"/>
              <a:cs typeface="Times New Roman"/>
              <a:sym typeface="Times New Roman"/>
            </a:endParaRPr>
          </a:p>
          <a:p>
            <a:pPr marL="457200" lvl="0" indent="-387350" algn="l" rtl="0">
              <a:spcBef>
                <a:spcPts val="0"/>
              </a:spcBef>
              <a:spcAft>
                <a:spcPts val="0"/>
              </a:spcAft>
              <a:buSzPts val="2500"/>
              <a:buFont typeface="Times New Roman"/>
              <a:buChar char="●"/>
            </a:pPr>
            <a:r>
              <a:rPr lang="en-US" sz="2500">
                <a:latin typeface="Times New Roman"/>
                <a:ea typeface="Times New Roman"/>
                <a:cs typeface="Times New Roman"/>
                <a:sym typeface="Times New Roman"/>
              </a:rPr>
              <a:t>The file system performs basic operations like management, file naming, giving access rules, etc.</a:t>
            </a:r>
            <a:endParaRPr sz="2500">
              <a:latin typeface="Times New Roman"/>
              <a:ea typeface="Times New Roman"/>
              <a:cs typeface="Times New Roman"/>
              <a:sym typeface="Times New Roman"/>
            </a:endParaRPr>
          </a:p>
          <a:p>
            <a:pPr marL="457200" lvl="0" indent="-387350" algn="l" rtl="0">
              <a:spcBef>
                <a:spcPts val="0"/>
              </a:spcBef>
              <a:spcAft>
                <a:spcPts val="0"/>
              </a:spcAft>
              <a:buSzPts val="2500"/>
              <a:buFont typeface="Times New Roman"/>
              <a:buChar char="●"/>
            </a:pPr>
            <a:r>
              <a:rPr lang="en-US" sz="2500">
                <a:latin typeface="Times New Roman"/>
                <a:ea typeface="Times New Roman"/>
                <a:cs typeface="Times New Roman"/>
                <a:sym typeface="Times New Roman"/>
              </a:rPr>
              <a:t>Eg. NTFS (New Technology File System), EXT (Extended File System). </a:t>
            </a:r>
            <a:endParaRPr sz="2500">
              <a:latin typeface="Times New Roman"/>
              <a:ea typeface="Times New Roman"/>
              <a:cs typeface="Times New Roman"/>
              <a:sym typeface="Times New Roman"/>
            </a:endParaRPr>
          </a:p>
        </p:txBody>
      </p:sp>
      <p:pic>
        <p:nvPicPr>
          <p:cNvPr id="223" name="Google Shape;223;gee52bb03a2_0_61"/>
          <p:cNvPicPr preferRelativeResize="0"/>
          <p:nvPr/>
        </p:nvPicPr>
        <p:blipFill>
          <a:blip r:embed="rId3">
            <a:alphaModFix/>
          </a:blip>
          <a:stretch>
            <a:fillRect/>
          </a:stretch>
        </p:blipFill>
        <p:spPr>
          <a:xfrm>
            <a:off x="1391638" y="2094475"/>
            <a:ext cx="3705225" cy="3038475"/>
          </a:xfrm>
          <a:prstGeom prst="rect">
            <a:avLst/>
          </a:prstGeom>
          <a:noFill/>
          <a:ln>
            <a:noFill/>
          </a:ln>
        </p:spPr>
      </p:pic>
      <p:sp>
        <p:nvSpPr>
          <p:cNvPr id="7" name="Google Shape;214;gea4d0ff243_0_10"/>
          <p:cNvSpPr txBox="1"/>
          <p:nvPr/>
        </p:nvSpPr>
        <p:spPr>
          <a:xfrm>
            <a:off x="5704764" y="6469039"/>
            <a:ext cx="573205"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chemeClr val="lt1"/>
                </a:solidFill>
              </a:rPr>
              <a:t>10</a:t>
            </a:r>
            <a:endParaRPr dirty="0">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3"/>
                                        </p:tgtEl>
                                        <p:attrNameLst>
                                          <p:attrName>style.visibility</p:attrName>
                                        </p:attrNameLst>
                                      </p:cBhvr>
                                      <p:to>
                                        <p:strVal val="visible"/>
                                      </p:to>
                                    </p:set>
                                    <p:animEffect transition="in" filter="fade">
                                      <p:cBhvr>
                                        <p:cTn id="7" dur="1000"/>
                                        <p:tgtEl>
                                          <p:spTgt spid="2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2"/>
                                        </p:tgtEl>
                                        <p:attrNameLst>
                                          <p:attrName>style.visibility</p:attrName>
                                        </p:attrNameLst>
                                      </p:cBhvr>
                                      <p:to>
                                        <p:strVal val="visible"/>
                                      </p:to>
                                    </p:set>
                                    <p:animEffect transition="in" filter="fade">
                                      <p:cBhvr>
                                        <p:cTn id="12" dur="1000"/>
                                        <p:tgtEl>
                                          <p:spTgt spid="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9"/>
          <p:cNvSpPr txBox="1">
            <a:spLocks noGrp="1"/>
          </p:cNvSpPr>
          <p:nvPr>
            <p:ph type="title"/>
          </p:nvPr>
        </p:nvSpPr>
        <p:spPr>
          <a:xfrm>
            <a:off x="643900" y="206650"/>
            <a:ext cx="11360700" cy="632700"/>
          </a:xfrm>
          <a:prstGeom prst="rect">
            <a:avLst/>
          </a:prstGeom>
          <a:noFill/>
          <a:ln>
            <a:noFill/>
          </a:ln>
          <a:effectLst>
            <a:outerShdw dist="35921" dir="2700000" algn="ctr" rotWithShape="0">
              <a:schemeClr val="dk1"/>
            </a:outerShdw>
          </a:effectLst>
        </p:spPr>
        <p:txBody>
          <a:bodyPr spcFirstLastPara="1" wrap="square" lIns="121900" tIns="121900" rIns="121900" bIns="121900" anchor="t" anchorCtr="0">
            <a:noAutofit/>
          </a:bodyPr>
          <a:lstStyle/>
          <a:p>
            <a:pPr marL="0" lvl="0" indent="0" algn="l" rtl="0">
              <a:spcBef>
                <a:spcPts val="0"/>
              </a:spcBef>
              <a:spcAft>
                <a:spcPts val="0"/>
              </a:spcAft>
              <a:buClr>
                <a:srgbClr val="262626"/>
              </a:buClr>
              <a:buSzPts val="2800"/>
              <a:buFont typeface="Times New Roman"/>
              <a:buNone/>
            </a:pPr>
            <a:r>
              <a:rPr lang="en-US" sz="3800" dirty="0">
                <a:solidFill>
                  <a:srgbClr val="21218A"/>
                </a:solidFill>
                <a:latin typeface="Times New Roman"/>
                <a:ea typeface="Times New Roman"/>
                <a:cs typeface="Times New Roman"/>
                <a:sym typeface="Times New Roman"/>
              </a:rPr>
              <a:t>File System </a:t>
            </a:r>
            <a:r>
              <a:rPr lang="en-US" sz="3800" dirty="0" err="1">
                <a:solidFill>
                  <a:srgbClr val="21218A"/>
                </a:solidFill>
                <a:latin typeface="Times New Roman"/>
                <a:ea typeface="Times New Roman"/>
                <a:cs typeface="Times New Roman"/>
                <a:sym typeface="Times New Roman"/>
              </a:rPr>
              <a:t>vs</a:t>
            </a:r>
            <a:r>
              <a:rPr lang="en-US" sz="3800" dirty="0">
                <a:solidFill>
                  <a:srgbClr val="21218A"/>
                </a:solidFill>
                <a:latin typeface="Times New Roman"/>
                <a:ea typeface="Times New Roman"/>
                <a:cs typeface="Times New Roman"/>
                <a:sym typeface="Times New Roman"/>
              </a:rPr>
              <a:t> DBMS</a:t>
            </a:r>
            <a:endParaRPr sz="3800">
              <a:solidFill>
                <a:srgbClr val="21218A"/>
              </a:solidFill>
              <a:latin typeface="Times New Roman"/>
              <a:ea typeface="Times New Roman"/>
              <a:cs typeface="Times New Roman"/>
              <a:sym typeface="Times New Roman"/>
            </a:endParaRPr>
          </a:p>
        </p:txBody>
      </p:sp>
      <p:sp>
        <p:nvSpPr>
          <p:cNvPr id="230" name="Google Shape;230;p9"/>
          <p:cNvSpPr txBox="1">
            <a:spLocks noGrp="1"/>
          </p:cNvSpPr>
          <p:nvPr>
            <p:ph type="body" idx="1"/>
          </p:nvPr>
        </p:nvSpPr>
        <p:spPr>
          <a:xfrm>
            <a:off x="415600" y="1828800"/>
            <a:ext cx="11360800" cy="4263032"/>
          </a:xfrm>
          <a:prstGeom prst="rect">
            <a:avLst/>
          </a:prstGeom>
          <a:noFill/>
          <a:ln>
            <a:noFill/>
          </a:ln>
        </p:spPr>
        <p:txBody>
          <a:bodyPr spcFirstLastPara="1" wrap="square" lIns="121900" tIns="121900" rIns="121900" bIns="121900" anchor="t" anchorCtr="0">
            <a:normAutofit/>
          </a:bodyPr>
          <a:lstStyle/>
          <a:p>
            <a:pPr marL="0" lvl="0" indent="0" algn="l" rtl="0">
              <a:spcBef>
                <a:spcPts val="1600"/>
              </a:spcBef>
              <a:spcAft>
                <a:spcPts val="0"/>
              </a:spcAft>
              <a:buSzPts val="1800"/>
              <a:buNone/>
            </a:pPr>
            <a:endParaRPr sz="2133">
              <a:solidFill>
                <a:schemeClr val="dk1"/>
              </a:solidFill>
              <a:latin typeface="Times New Roman"/>
              <a:ea typeface="Times New Roman"/>
              <a:cs typeface="Times New Roman"/>
              <a:sym typeface="Times New Roman"/>
            </a:endParaRPr>
          </a:p>
          <a:p>
            <a:pPr marL="0" lvl="0" indent="0" algn="l" rtl="0">
              <a:spcBef>
                <a:spcPts val="1600"/>
              </a:spcBef>
              <a:spcAft>
                <a:spcPts val="1600"/>
              </a:spcAft>
              <a:buSzPts val="1800"/>
              <a:buNone/>
            </a:pPr>
            <a:endParaRPr sz="2133">
              <a:solidFill>
                <a:schemeClr val="dk1"/>
              </a:solidFill>
              <a:latin typeface="Times New Roman"/>
              <a:ea typeface="Times New Roman"/>
              <a:cs typeface="Times New Roman"/>
              <a:sym typeface="Times New Roman"/>
            </a:endParaRPr>
          </a:p>
        </p:txBody>
      </p:sp>
      <p:pic>
        <p:nvPicPr>
          <p:cNvPr id="231" name="Google Shape;231;p9"/>
          <p:cNvPicPr preferRelativeResize="0"/>
          <p:nvPr/>
        </p:nvPicPr>
        <p:blipFill rotWithShape="1">
          <a:blip r:embed="rId3">
            <a:alphaModFix/>
          </a:blip>
          <a:srcRect l="-6600" t="-4509" r="6599" b="4509"/>
          <a:stretch/>
        </p:blipFill>
        <p:spPr>
          <a:xfrm>
            <a:off x="3025725" y="1828800"/>
            <a:ext cx="5566787" cy="4095600"/>
          </a:xfrm>
          <a:prstGeom prst="rect">
            <a:avLst/>
          </a:prstGeom>
          <a:noFill/>
          <a:ln>
            <a:noFill/>
          </a:ln>
        </p:spPr>
      </p:pic>
      <p:sp>
        <p:nvSpPr>
          <p:cNvPr id="232" name="Google Shape;232;p9"/>
          <p:cNvSpPr/>
          <p:nvPr/>
        </p:nvSpPr>
        <p:spPr>
          <a:xfrm>
            <a:off x="7664825" y="2212975"/>
            <a:ext cx="1025700" cy="461100"/>
          </a:xfrm>
          <a:prstGeom prst="bentArrow">
            <a:avLst>
              <a:gd name="adj1" fmla="val 25000"/>
              <a:gd name="adj2" fmla="val 25000"/>
              <a:gd name="adj3" fmla="val 25000"/>
              <a:gd name="adj4" fmla="val 4375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flipH="1">
            <a:off x="3273275" y="4241575"/>
            <a:ext cx="1279500" cy="794400"/>
          </a:xfrm>
          <a:prstGeom prst="bentArrow">
            <a:avLst>
              <a:gd name="adj1" fmla="val 20479"/>
              <a:gd name="adj2" fmla="val 34062"/>
              <a:gd name="adj3" fmla="val 21976"/>
              <a:gd name="adj4" fmla="val 4375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9"/>
          <p:cNvSpPr txBox="1"/>
          <p:nvPr/>
        </p:nvSpPr>
        <p:spPr>
          <a:xfrm>
            <a:off x="8633000" y="1994000"/>
            <a:ext cx="3371700" cy="1108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000">
                <a:solidFill>
                  <a:srgbClr val="343434"/>
                </a:solidFill>
                <a:highlight>
                  <a:srgbClr val="FFFFFF"/>
                </a:highlight>
                <a:latin typeface="Times New Roman"/>
                <a:ea typeface="Times New Roman"/>
                <a:cs typeface="Times New Roman"/>
                <a:sym typeface="Times New Roman"/>
              </a:rPr>
              <a:t>Earlier the data were stored in a file format where the data is stored in one file or set of files.</a:t>
            </a:r>
            <a:endParaRPr sz="2000">
              <a:latin typeface="Times New Roman"/>
              <a:ea typeface="Times New Roman"/>
              <a:cs typeface="Times New Roman"/>
              <a:sym typeface="Times New Roman"/>
            </a:endParaRPr>
          </a:p>
        </p:txBody>
      </p:sp>
      <p:sp>
        <p:nvSpPr>
          <p:cNvPr id="235" name="Google Shape;235;p9"/>
          <p:cNvSpPr txBox="1"/>
          <p:nvPr/>
        </p:nvSpPr>
        <p:spPr>
          <a:xfrm>
            <a:off x="103725" y="3653750"/>
            <a:ext cx="3273300" cy="20319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000">
                <a:solidFill>
                  <a:srgbClr val="343434"/>
                </a:solidFill>
                <a:highlight>
                  <a:srgbClr val="FFFFFF"/>
                </a:highlight>
                <a:latin typeface="Times New Roman"/>
                <a:ea typeface="Times New Roman"/>
                <a:cs typeface="Times New Roman"/>
                <a:sym typeface="Times New Roman"/>
              </a:rPr>
              <a:t>This is new-age software that maintains the data stored in a organized format with various different entities having logical relationships amongst one another.</a:t>
            </a:r>
            <a:endParaRPr sz="2000">
              <a:latin typeface="Times New Roman"/>
              <a:ea typeface="Times New Roman"/>
              <a:cs typeface="Times New Roman"/>
              <a:sym typeface="Times New Roman"/>
            </a:endParaRPr>
          </a:p>
        </p:txBody>
      </p:sp>
      <p:sp>
        <p:nvSpPr>
          <p:cNvPr id="10" name="Google Shape;214;gea4d0ff243_0_10"/>
          <p:cNvSpPr txBox="1"/>
          <p:nvPr/>
        </p:nvSpPr>
        <p:spPr>
          <a:xfrm>
            <a:off x="5704764" y="6469039"/>
            <a:ext cx="573205"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chemeClr val="lt1"/>
                </a:solidFill>
              </a:rPr>
              <a:t>12</a:t>
            </a:r>
            <a:endParaRPr dirty="0">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1"/>
                                        </p:tgtEl>
                                        <p:attrNameLst>
                                          <p:attrName>style.visibility</p:attrName>
                                        </p:attrNameLst>
                                      </p:cBhvr>
                                      <p:to>
                                        <p:strVal val="visible"/>
                                      </p:to>
                                    </p:set>
                                    <p:animEffect transition="in" filter="fade">
                                      <p:cBhvr>
                                        <p:cTn id="7" dur="1000"/>
                                        <p:tgtEl>
                                          <p:spTgt spid="2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2"/>
                                        </p:tgtEl>
                                        <p:attrNameLst>
                                          <p:attrName>style.visibility</p:attrName>
                                        </p:attrNameLst>
                                      </p:cBhvr>
                                      <p:to>
                                        <p:strVal val="visible"/>
                                      </p:to>
                                    </p:set>
                                    <p:animEffect transition="in" filter="fade">
                                      <p:cBhvr>
                                        <p:cTn id="12" dur="1000"/>
                                        <p:tgtEl>
                                          <p:spTgt spid="2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4"/>
                                        </p:tgtEl>
                                        <p:attrNameLst>
                                          <p:attrName>style.visibility</p:attrName>
                                        </p:attrNameLst>
                                      </p:cBhvr>
                                      <p:to>
                                        <p:strVal val="visible"/>
                                      </p:to>
                                    </p:set>
                                    <p:animEffect transition="in" filter="fade">
                                      <p:cBhvr>
                                        <p:cTn id="17" dur="800"/>
                                        <p:tgtEl>
                                          <p:spTgt spid="23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3"/>
                                        </p:tgtEl>
                                        <p:attrNameLst>
                                          <p:attrName>style.visibility</p:attrName>
                                        </p:attrNameLst>
                                      </p:cBhvr>
                                      <p:to>
                                        <p:strVal val="visible"/>
                                      </p:to>
                                    </p:set>
                                    <p:animEffect transition="in" filter="fade">
                                      <p:cBhvr>
                                        <p:cTn id="22" dur="800"/>
                                        <p:tgtEl>
                                          <p:spTgt spid="23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5"/>
                                        </p:tgtEl>
                                        <p:attrNameLst>
                                          <p:attrName>style.visibility</p:attrName>
                                        </p:attrNameLst>
                                      </p:cBhvr>
                                      <p:to>
                                        <p:strVal val="visible"/>
                                      </p:to>
                                    </p:set>
                                    <p:animEffect transition="in" filter="fade">
                                      <p:cBhvr>
                                        <p:cTn id="27" dur="8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00" y="196948"/>
            <a:ext cx="11360800" cy="1160019"/>
          </a:xfrm>
        </p:spPr>
        <p:txBody>
          <a:bodyPr>
            <a:normAutofit/>
          </a:bodyPr>
          <a:lstStyle/>
          <a:p>
            <a:r>
              <a:rPr lang="en-US" sz="3800" dirty="0">
                <a:solidFill>
                  <a:srgbClr val="21218A"/>
                </a:solidFill>
                <a:latin typeface="Times New Roman"/>
                <a:ea typeface="Times New Roman"/>
                <a:cs typeface="Times New Roman"/>
                <a:sym typeface="Times New Roman"/>
              </a:rPr>
              <a:t>File System </a:t>
            </a:r>
            <a:r>
              <a:rPr lang="en-US" sz="3800" dirty="0" err="1">
                <a:solidFill>
                  <a:srgbClr val="21218A"/>
                </a:solidFill>
                <a:latin typeface="Times New Roman"/>
                <a:ea typeface="Times New Roman"/>
                <a:cs typeface="Times New Roman"/>
                <a:sym typeface="Times New Roman"/>
              </a:rPr>
              <a:t>vs</a:t>
            </a:r>
            <a:r>
              <a:rPr lang="en-US" sz="3800" dirty="0">
                <a:solidFill>
                  <a:srgbClr val="21218A"/>
                </a:solidFill>
                <a:latin typeface="Times New Roman"/>
                <a:ea typeface="Times New Roman"/>
                <a:cs typeface="Times New Roman"/>
                <a:sym typeface="Times New Roman"/>
              </a:rPr>
              <a:t> DBMS</a:t>
            </a:r>
            <a:endParaRPr lang="en-US" sz="3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dirty="0"/>
          </a:p>
        </p:txBody>
      </p:sp>
      <p:graphicFrame>
        <p:nvGraphicFramePr>
          <p:cNvPr id="5" name="Table 4"/>
          <p:cNvGraphicFramePr>
            <a:graphicFrameLocks noGrp="1"/>
          </p:cNvGraphicFramePr>
          <p:nvPr/>
        </p:nvGraphicFramePr>
        <p:xfrm>
          <a:off x="509664" y="1199212"/>
          <a:ext cx="11152683" cy="5036697"/>
        </p:xfrm>
        <a:graphic>
          <a:graphicData uri="http://schemas.openxmlformats.org/drawingml/2006/table">
            <a:tbl>
              <a:tblPr firstRow="1" bandRow="1">
                <a:tableStyleId>{5C22544A-7EE6-4342-B048-85BDC9FD1C3A}</a:tableStyleId>
              </a:tblPr>
              <a:tblGrid>
                <a:gridCol w="2008684">
                  <a:extLst>
                    <a:ext uri="{9D8B030D-6E8A-4147-A177-3AD203B41FA5}">
                      <a16:colId xmlns:a16="http://schemas.microsoft.com/office/drawing/2014/main" val="20000"/>
                    </a:ext>
                  </a:extLst>
                </a:gridCol>
                <a:gridCol w="4512039">
                  <a:extLst>
                    <a:ext uri="{9D8B030D-6E8A-4147-A177-3AD203B41FA5}">
                      <a16:colId xmlns:a16="http://schemas.microsoft.com/office/drawing/2014/main" val="20001"/>
                    </a:ext>
                  </a:extLst>
                </a:gridCol>
                <a:gridCol w="4631960">
                  <a:extLst>
                    <a:ext uri="{9D8B030D-6E8A-4147-A177-3AD203B41FA5}">
                      <a16:colId xmlns:a16="http://schemas.microsoft.com/office/drawing/2014/main" val="20002"/>
                    </a:ext>
                  </a:extLst>
                </a:gridCol>
              </a:tblGrid>
              <a:tr h="389217">
                <a:tc>
                  <a:txBody>
                    <a:bodyPr/>
                    <a:lstStyle/>
                    <a:p>
                      <a:pPr algn="ctr"/>
                      <a:r>
                        <a:rPr lang="en-US" dirty="0"/>
                        <a:t>Parameter</a:t>
                      </a:r>
                    </a:p>
                  </a:txBody>
                  <a:tcPr anchor="ctr"/>
                </a:tc>
                <a:tc>
                  <a:txBody>
                    <a:bodyPr/>
                    <a:lstStyle/>
                    <a:p>
                      <a:pPr algn="ctr"/>
                      <a:r>
                        <a:rPr lang="en-US" dirty="0"/>
                        <a:t>File System</a:t>
                      </a:r>
                    </a:p>
                  </a:txBody>
                  <a:tcPr anchor="ctr"/>
                </a:tc>
                <a:tc>
                  <a:txBody>
                    <a:bodyPr/>
                    <a:lstStyle/>
                    <a:p>
                      <a:pPr algn="ctr"/>
                      <a:r>
                        <a:rPr lang="en-US" dirty="0"/>
                        <a:t>DBMS</a:t>
                      </a:r>
                    </a:p>
                  </a:txBody>
                  <a:tcPr anchor="ctr"/>
                </a:tc>
                <a:extLst>
                  <a:ext uri="{0D108BD9-81ED-4DB2-BD59-A6C34878D82A}">
                    <a16:rowId xmlns:a16="http://schemas.microsoft.com/office/drawing/2014/main" val="10000"/>
                  </a:ext>
                </a:extLst>
              </a:tr>
              <a:tr h="729487">
                <a:tc>
                  <a:txBody>
                    <a:bodyPr/>
                    <a:lstStyle/>
                    <a:p>
                      <a:r>
                        <a:rPr lang="en-US" dirty="0"/>
                        <a:t>Definition</a:t>
                      </a:r>
                    </a:p>
                  </a:txBody>
                  <a:tcPr anchor="ctr"/>
                </a:tc>
                <a:tc>
                  <a:txBody>
                    <a:bodyPr/>
                    <a:lstStyle/>
                    <a:p>
                      <a:r>
                        <a:rPr lang="en-US" dirty="0"/>
                        <a:t>File system is a software that manages and organizes the files in a storage medium within a computer.</a:t>
                      </a:r>
                    </a:p>
                  </a:txBody>
                  <a:tcPr anchor="ctr"/>
                </a:tc>
                <a:tc>
                  <a:txBody>
                    <a:bodyPr/>
                    <a:lstStyle/>
                    <a:p>
                      <a:r>
                        <a:rPr lang="en-US"/>
                        <a:t>DBMS is a software for managing the database.</a:t>
                      </a:r>
                    </a:p>
                  </a:txBody>
                  <a:tcPr anchor="ctr"/>
                </a:tc>
                <a:extLst>
                  <a:ext uri="{0D108BD9-81ED-4DB2-BD59-A6C34878D82A}">
                    <a16:rowId xmlns:a16="http://schemas.microsoft.com/office/drawing/2014/main" val="10001"/>
                  </a:ext>
                </a:extLst>
              </a:tr>
              <a:tr h="486393">
                <a:tc>
                  <a:txBody>
                    <a:bodyPr/>
                    <a:lstStyle/>
                    <a:p>
                      <a:r>
                        <a:rPr lang="en-US" dirty="0"/>
                        <a:t>Data Redundancy</a:t>
                      </a:r>
                    </a:p>
                  </a:txBody>
                  <a:tcPr anchor="ctr"/>
                </a:tc>
                <a:tc>
                  <a:txBody>
                    <a:bodyPr/>
                    <a:lstStyle/>
                    <a:p>
                      <a:r>
                        <a:rPr lang="en-US" dirty="0"/>
                        <a:t>Redundant data can be present in a file system.</a:t>
                      </a:r>
                    </a:p>
                  </a:txBody>
                  <a:tcPr anchor="ctr"/>
                </a:tc>
                <a:tc>
                  <a:txBody>
                    <a:bodyPr/>
                    <a:lstStyle/>
                    <a:p>
                      <a:r>
                        <a:rPr lang="en-US"/>
                        <a:t>In DBMS there is no redundant data.</a:t>
                      </a:r>
                    </a:p>
                  </a:txBody>
                  <a:tcPr anchor="ctr"/>
                </a:tc>
                <a:extLst>
                  <a:ext uri="{0D108BD9-81ED-4DB2-BD59-A6C34878D82A}">
                    <a16:rowId xmlns:a16="http://schemas.microsoft.com/office/drawing/2014/main" val="10002"/>
                  </a:ext>
                </a:extLst>
              </a:tr>
              <a:tr h="605202">
                <a:tc>
                  <a:txBody>
                    <a:bodyPr/>
                    <a:lstStyle/>
                    <a:p>
                      <a:r>
                        <a:rPr lang="en-US" dirty="0"/>
                        <a:t>Backup and Recovery</a:t>
                      </a:r>
                    </a:p>
                  </a:txBody>
                  <a:tcPr anchor="ctr"/>
                </a:tc>
                <a:tc>
                  <a:txBody>
                    <a:bodyPr/>
                    <a:lstStyle/>
                    <a:p>
                      <a:r>
                        <a:rPr lang="en-US" dirty="0"/>
                        <a:t>It doesn’t provide backup and recovery of data if it is lost.</a:t>
                      </a:r>
                    </a:p>
                  </a:txBody>
                  <a:tcPr anchor="ctr"/>
                </a:tc>
                <a:tc>
                  <a:txBody>
                    <a:bodyPr/>
                    <a:lstStyle/>
                    <a:p>
                      <a:r>
                        <a:rPr lang="en-US" dirty="0"/>
                        <a:t>It provides backup and recovery of data even if it is lost.</a:t>
                      </a:r>
                    </a:p>
                  </a:txBody>
                  <a:tcPr anchor="ctr"/>
                </a:tc>
                <a:extLst>
                  <a:ext uri="{0D108BD9-81ED-4DB2-BD59-A6C34878D82A}">
                    <a16:rowId xmlns:a16="http://schemas.microsoft.com/office/drawing/2014/main" val="10003"/>
                  </a:ext>
                </a:extLst>
              </a:tr>
              <a:tr h="481076">
                <a:tc>
                  <a:txBody>
                    <a:bodyPr/>
                    <a:lstStyle/>
                    <a:p>
                      <a:r>
                        <a:rPr lang="en-US" dirty="0"/>
                        <a:t>Query</a:t>
                      </a:r>
                      <a:r>
                        <a:rPr lang="en-US" baseline="0" dirty="0"/>
                        <a:t> Processing</a:t>
                      </a:r>
                      <a:endParaRPr lang="en-US" dirty="0"/>
                    </a:p>
                  </a:txBody>
                  <a:tcPr anchor="ctr"/>
                </a:tc>
                <a:tc>
                  <a:txBody>
                    <a:bodyPr/>
                    <a:lstStyle/>
                    <a:p>
                      <a:r>
                        <a:rPr lang="en-US" dirty="0"/>
                        <a:t>There is no efficient query processing in file system.</a:t>
                      </a:r>
                    </a:p>
                  </a:txBody>
                  <a:tcPr anchor="ctr"/>
                </a:tc>
                <a:tc>
                  <a:txBody>
                    <a:bodyPr/>
                    <a:lstStyle/>
                    <a:p>
                      <a:r>
                        <a:rPr lang="en-US" dirty="0"/>
                        <a:t>Efficient query processing is there in DBMS.</a:t>
                      </a:r>
                    </a:p>
                  </a:txBody>
                  <a:tcPr anchor="ctr"/>
                </a:tc>
                <a:extLst>
                  <a:ext uri="{0D108BD9-81ED-4DB2-BD59-A6C34878D82A}">
                    <a16:rowId xmlns:a16="http://schemas.microsoft.com/office/drawing/2014/main" val="10004"/>
                  </a:ext>
                </a:extLst>
              </a:tr>
              <a:tr h="560433">
                <a:tc>
                  <a:txBody>
                    <a:bodyPr/>
                    <a:lstStyle/>
                    <a:p>
                      <a:r>
                        <a:rPr lang="en-US" dirty="0"/>
                        <a:t>Data</a:t>
                      </a:r>
                      <a:r>
                        <a:rPr lang="en-US" baseline="0" dirty="0"/>
                        <a:t> Consistency</a:t>
                      </a:r>
                      <a:endParaRPr lang="en-US" dirty="0"/>
                    </a:p>
                  </a:txBody>
                  <a:tcPr anchor="ctr"/>
                </a:tc>
                <a:tc>
                  <a:txBody>
                    <a:bodyPr/>
                    <a:lstStyle/>
                    <a:p>
                      <a:r>
                        <a:rPr lang="en-US" dirty="0"/>
                        <a:t>There is less data consistency in file system.</a:t>
                      </a:r>
                    </a:p>
                  </a:txBody>
                  <a:tcPr anchor="ctr"/>
                </a:tc>
                <a:tc>
                  <a:txBody>
                    <a:bodyPr/>
                    <a:lstStyle/>
                    <a:p>
                      <a:r>
                        <a:rPr lang="en-US" dirty="0"/>
                        <a:t>There is more data consistency because of the process of normalization.</a:t>
                      </a:r>
                    </a:p>
                  </a:txBody>
                  <a:tcPr anchor="ctr"/>
                </a:tc>
                <a:extLst>
                  <a:ext uri="{0D108BD9-81ED-4DB2-BD59-A6C34878D82A}">
                    <a16:rowId xmlns:a16="http://schemas.microsoft.com/office/drawing/2014/main" val="10005"/>
                  </a:ext>
                </a:extLst>
              </a:tr>
              <a:tr h="574485">
                <a:tc>
                  <a:txBody>
                    <a:bodyPr/>
                    <a:lstStyle/>
                    <a:p>
                      <a:r>
                        <a:rPr lang="en-US" dirty="0"/>
                        <a:t>Complexity</a:t>
                      </a:r>
                    </a:p>
                  </a:txBody>
                  <a:tcPr anchor="ctr"/>
                </a:tc>
                <a:tc>
                  <a:txBody>
                    <a:bodyPr/>
                    <a:lstStyle/>
                    <a:p>
                      <a:r>
                        <a:rPr lang="en-US"/>
                        <a:t>It is less complex as compared to DBMS.</a:t>
                      </a:r>
                    </a:p>
                  </a:txBody>
                  <a:tcPr anchor="ctr"/>
                </a:tc>
                <a:tc>
                  <a:txBody>
                    <a:bodyPr/>
                    <a:lstStyle/>
                    <a:p>
                      <a:r>
                        <a:rPr lang="en-US" dirty="0"/>
                        <a:t>It has more complexity in handling as compared to file system.</a:t>
                      </a:r>
                    </a:p>
                  </a:txBody>
                  <a:tcPr anchor="ctr"/>
                </a:tc>
                <a:extLst>
                  <a:ext uri="{0D108BD9-81ED-4DB2-BD59-A6C34878D82A}">
                    <a16:rowId xmlns:a16="http://schemas.microsoft.com/office/drawing/2014/main" val="10006"/>
                  </a:ext>
                </a:extLst>
              </a:tr>
              <a:tr h="605202">
                <a:tc>
                  <a:txBody>
                    <a:bodyPr/>
                    <a:lstStyle/>
                    <a:p>
                      <a:r>
                        <a:rPr lang="en-US" dirty="0"/>
                        <a:t>Security</a:t>
                      </a:r>
                    </a:p>
                  </a:txBody>
                  <a:tcPr anchor="ctr"/>
                </a:tc>
                <a:tc>
                  <a:txBody>
                    <a:bodyPr/>
                    <a:lstStyle/>
                    <a:p>
                      <a:r>
                        <a:rPr lang="en-US"/>
                        <a:t>File systems provide less security in comparison to DBMS.</a:t>
                      </a:r>
                    </a:p>
                  </a:txBody>
                  <a:tcPr anchor="ctr"/>
                </a:tc>
                <a:tc>
                  <a:txBody>
                    <a:bodyPr/>
                    <a:lstStyle/>
                    <a:p>
                      <a:r>
                        <a:rPr lang="en-US" dirty="0"/>
                        <a:t>DBMS has more security mechanisms as compared to file system.</a:t>
                      </a:r>
                    </a:p>
                  </a:txBody>
                  <a:tcPr anchor="ctr"/>
                </a:tc>
                <a:extLst>
                  <a:ext uri="{0D108BD9-81ED-4DB2-BD59-A6C34878D82A}">
                    <a16:rowId xmlns:a16="http://schemas.microsoft.com/office/drawing/2014/main" val="10007"/>
                  </a:ext>
                </a:extLst>
              </a:tr>
              <a:tr h="605202">
                <a:tc>
                  <a:txBody>
                    <a:bodyPr/>
                    <a:lstStyle/>
                    <a:p>
                      <a:r>
                        <a:rPr lang="en-US" dirty="0"/>
                        <a:t>Cost</a:t>
                      </a:r>
                    </a:p>
                  </a:txBody>
                  <a:tcPr anchor="ctr"/>
                </a:tc>
                <a:tc>
                  <a:txBody>
                    <a:bodyPr/>
                    <a:lstStyle/>
                    <a:p>
                      <a:r>
                        <a:rPr lang="en-US" dirty="0"/>
                        <a:t>It is less expensive than DBMS.</a:t>
                      </a:r>
                    </a:p>
                  </a:txBody>
                  <a:tcPr anchor="ctr"/>
                </a:tc>
                <a:tc>
                  <a:txBody>
                    <a:bodyPr/>
                    <a:lstStyle/>
                    <a:p>
                      <a:r>
                        <a:rPr lang="en-US" dirty="0"/>
                        <a:t>It has a comparatively higher cost than a file system.</a:t>
                      </a:r>
                    </a:p>
                  </a:txBody>
                  <a:tcPr anchor="ctr"/>
                </a:tc>
                <a:extLst>
                  <a:ext uri="{0D108BD9-81ED-4DB2-BD59-A6C34878D82A}">
                    <a16:rowId xmlns:a16="http://schemas.microsoft.com/office/drawing/2014/main" val="10008"/>
                  </a:ext>
                </a:extLst>
              </a:tr>
            </a:tbl>
          </a:graphicData>
        </a:graphic>
      </p:graphicFrame>
      <p:sp>
        <p:nvSpPr>
          <p:cNvPr id="6" name="Google Shape;214;gea4d0ff243_0_10"/>
          <p:cNvSpPr txBox="1"/>
          <p:nvPr/>
        </p:nvSpPr>
        <p:spPr>
          <a:xfrm>
            <a:off x="5704764" y="6469039"/>
            <a:ext cx="573205"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chemeClr val="lt1"/>
                </a:solidFill>
              </a:rPr>
              <a:t>13</a:t>
            </a:r>
            <a:endParaRPr dirty="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1"/>
          <p:cNvSpPr txBox="1">
            <a:spLocks noGrp="1"/>
          </p:cNvSpPr>
          <p:nvPr>
            <p:ph type="title"/>
          </p:nvPr>
        </p:nvSpPr>
        <p:spPr>
          <a:xfrm>
            <a:off x="450200" y="149850"/>
            <a:ext cx="11360700" cy="772200"/>
          </a:xfrm>
          <a:prstGeom prst="rect">
            <a:avLst/>
          </a:prstGeom>
          <a:noFill/>
          <a:ln>
            <a:noFill/>
          </a:ln>
          <a:effectLst>
            <a:outerShdw dist="35921" dir="2700000" algn="ctr" rotWithShape="0">
              <a:schemeClr val="dk1"/>
            </a:outerShdw>
          </a:effectLst>
        </p:spPr>
        <p:txBody>
          <a:bodyPr spcFirstLastPara="1" wrap="square" lIns="121900" tIns="121900" rIns="121900" bIns="121900" anchor="t" anchorCtr="0">
            <a:noAutofit/>
          </a:bodyPr>
          <a:lstStyle/>
          <a:p>
            <a:pPr marL="0" lvl="0" indent="0" algn="l" rtl="0">
              <a:spcBef>
                <a:spcPts val="0"/>
              </a:spcBef>
              <a:spcAft>
                <a:spcPts val="0"/>
              </a:spcAft>
              <a:buClr>
                <a:srgbClr val="262626"/>
              </a:buClr>
              <a:buSzPts val="1100"/>
              <a:buFont typeface="Times New Roman"/>
              <a:buNone/>
            </a:pPr>
            <a:r>
              <a:rPr lang="en-US" sz="3800">
                <a:solidFill>
                  <a:srgbClr val="21218A"/>
                </a:solidFill>
                <a:latin typeface="Times New Roman"/>
                <a:ea typeface="Times New Roman"/>
                <a:cs typeface="Times New Roman"/>
                <a:sym typeface="Times New Roman"/>
              </a:rPr>
              <a:t>History of DBMS</a:t>
            </a: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272" name="Google Shape;272;p11"/>
          <p:cNvSpPr txBox="1">
            <a:spLocks noGrp="1"/>
          </p:cNvSpPr>
          <p:nvPr>
            <p:ph type="body" idx="1"/>
          </p:nvPr>
        </p:nvSpPr>
        <p:spPr>
          <a:xfrm>
            <a:off x="415600" y="1350824"/>
            <a:ext cx="11360700" cy="4740900"/>
          </a:xfrm>
          <a:prstGeom prst="rect">
            <a:avLst/>
          </a:prstGeom>
          <a:noFill/>
          <a:ln>
            <a:noFill/>
          </a:ln>
        </p:spPr>
        <p:txBody>
          <a:bodyPr spcFirstLastPara="1" wrap="square" lIns="121900" tIns="121900" rIns="121900" bIns="121900" anchor="t" anchorCtr="0">
            <a:normAutofit/>
          </a:bodyPr>
          <a:lstStyle/>
          <a:p>
            <a:pPr marL="457200" lvl="0" indent="-370395" algn="l" rtl="0">
              <a:spcBef>
                <a:spcPts val="0"/>
              </a:spcBef>
              <a:spcAft>
                <a:spcPts val="0"/>
              </a:spcAft>
              <a:buClr>
                <a:schemeClr val="dk1"/>
              </a:buClr>
              <a:buSzPts val="2233"/>
              <a:buFont typeface="Times New Roman"/>
              <a:buChar char="●"/>
            </a:pPr>
            <a:r>
              <a:rPr lang="en-US" sz="2233" dirty="0">
                <a:solidFill>
                  <a:schemeClr val="dk1"/>
                </a:solidFill>
                <a:latin typeface="Times New Roman"/>
                <a:ea typeface="Times New Roman"/>
                <a:cs typeface="Times New Roman"/>
                <a:sym typeface="Times New Roman"/>
              </a:rPr>
              <a:t>The first general-purpose DBMS was designed by Charles Bachman at General Electric in the early 1960s, called the Integrated Data Store.</a:t>
            </a:r>
            <a:endParaRPr sz="2233">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133">
              <a:solidFill>
                <a:schemeClr val="dk1"/>
              </a:solidFill>
              <a:latin typeface="Times New Roman"/>
              <a:ea typeface="Times New Roman"/>
              <a:cs typeface="Times New Roman"/>
              <a:sym typeface="Times New Roman"/>
            </a:endParaRPr>
          </a:p>
          <a:p>
            <a:pPr marL="0" lvl="0" indent="0" algn="l" rtl="0">
              <a:spcBef>
                <a:spcPts val="1600"/>
              </a:spcBef>
              <a:spcAft>
                <a:spcPts val="0"/>
              </a:spcAft>
              <a:buSzPts val="1800"/>
              <a:buNone/>
            </a:pPr>
            <a:endParaRPr sz="2133">
              <a:solidFill>
                <a:schemeClr val="dk1"/>
              </a:solidFill>
              <a:latin typeface="Times New Roman"/>
              <a:ea typeface="Times New Roman"/>
              <a:cs typeface="Times New Roman"/>
              <a:sym typeface="Times New Roman"/>
            </a:endParaRPr>
          </a:p>
          <a:p>
            <a:pPr marL="609584" lvl="0" indent="0" algn="l" rtl="0">
              <a:spcBef>
                <a:spcPts val="1600"/>
              </a:spcBef>
              <a:spcAft>
                <a:spcPts val="0"/>
              </a:spcAft>
              <a:buNone/>
            </a:pPr>
            <a:r>
              <a:rPr lang="en-US" sz="2133" dirty="0">
                <a:solidFill>
                  <a:schemeClr val="dk1"/>
                </a:solidFill>
                <a:latin typeface="Times New Roman"/>
                <a:ea typeface="Times New Roman"/>
                <a:cs typeface="Times New Roman"/>
                <a:sym typeface="Times New Roman"/>
              </a:rPr>
              <a:t>.</a:t>
            </a:r>
            <a:endParaRPr sz="2133">
              <a:solidFill>
                <a:schemeClr val="dk1"/>
              </a:solidFill>
              <a:latin typeface="Times New Roman"/>
              <a:ea typeface="Times New Roman"/>
              <a:cs typeface="Times New Roman"/>
              <a:sym typeface="Times New Roman"/>
            </a:endParaRPr>
          </a:p>
          <a:p>
            <a:pPr marL="0" lvl="0" indent="0" algn="l" rtl="0">
              <a:spcBef>
                <a:spcPts val="1600"/>
              </a:spcBef>
              <a:spcAft>
                <a:spcPts val="1600"/>
              </a:spcAft>
              <a:buSzPts val="1800"/>
              <a:buNone/>
            </a:pPr>
            <a:endParaRPr sz="2133">
              <a:latin typeface="Times New Roman"/>
              <a:ea typeface="Times New Roman"/>
              <a:cs typeface="Times New Roman"/>
              <a:sym typeface="Times New Roman"/>
            </a:endParaRPr>
          </a:p>
        </p:txBody>
      </p:sp>
      <p:sp>
        <p:nvSpPr>
          <p:cNvPr id="273" name="Google Shape;273;p11"/>
          <p:cNvSpPr txBox="1"/>
          <p:nvPr/>
        </p:nvSpPr>
        <p:spPr>
          <a:xfrm>
            <a:off x="496449" y="1913207"/>
            <a:ext cx="11517359" cy="5539894"/>
          </a:xfrm>
          <a:prstGeom prst="rect">
            <a:avLst/>
          </a:prstGeom>
          <a:noFill/>
          <a:ln>
            <a:noFill/>
          </a:ln>
        </p:spPr>
        <p:txBody>
          <a:bodyPr spcFirstLastPara="1" wrap="square" lIns="91425" tIns="91425" rIns="91425" bIns="91425" anchor="t" anchorCtr="0">
            <a:spAutoFit/>
          </a:bodyPr>
          <a:lstStyle/>
          <a:p>
            <a:pPr marL="457200" lvl="0" indent="-370395" algn="l" rtl="0">
              <a:spcBef>
                <a:spcPts val="1600"/>
              </a:spcBef>
              <a:spcAft>
                <a:spcPts val="0"/>
              </a:spcAft>
              <a:buClr>
                <a:schemeClr val="dk1"/>
              </a:buClr>
              <a:buSzPts val="2233"/>
              <a:buFont typeface="Times New Roman"/>
              <a:buChar char="●"/>
            </a:pPr>
            <a:r>
              <a:rPr lang="en-US" sz="2233" dirty="0">
                <a:solidFill>
                  <a:schemeClr val="dk1"/>
                </a:solidFill>
                <a:latin typeface="Times New Roman"/>
                <a:ea typeface="Times New Roman"/>
                <a:cs typeface="Times New Roman"/>
                <a:sym typeface="Times New Roman"/>
              </a:rPr>
              <a:t>It formed the basis for the network data model, which was standardized by the Conference on Data Systems Languages (CODASYL) and strongly influenced database systems through the 1960s.</a:t>
            </a:r>
            <a:endParaRPr sz="2233" dirty="0">
              <a:solidFill>
                <a:schemeClr val="dk1"/>
              </a:solidFill>
              <a:latin typeface="Times New Roman"/>
              <a:ea typeface="Times New Roman"/>
              <a:cs typeface="Times New Roman"/>
              <a:sym typeface="Times New Roman"/>
            </a:endParaRPr>
          </a:p>
          <a:p>
            <a:pPr marL="457200" lvl="0" indent="-370395" algn="l" rtl="0">
              <a:spcBef>
                <a:spcPts val="0"/>
              </a:spcBef>
              <a:spcAft>
                <a:spcPts val="0"/>
              </a:spcAft>
              <a:buClr>
                <a:schemeClr val="dk1"/>
              </a:buClr>
              <a:buSzPts val="2233"/>
              <a:buFont typeface="Times New Roman"/>
              <a:buChar char="●"/>
            </a:pPr>
            <a:r>
              <a:rPr lang="en-US" sz="2233" dirty="0">
                <a:solidFill>
                  <a:schemeClr val="dk1"/>
                </a:solidFill>
                <a:latin typeface="Times New Roman"/>
                <a:ea typeface="Times New Roman"/>
                <a:cs typeface="Times New Roman"/>
                <a:sym typeface="Times New Roman"/>
              </a:rPr>
              <a:t>The other important events in history are mentioned below: </a:t>
            </a:r>
            <a:endParaRPr sz="2233" dirty="0">
              <a:solidFill>
                <a:schemeClr val="dk1"/>
              </a:solidFill>
              <a:latin typeface="Times New Roman"/>
              <a:ea typeface="Times New Roman"/>
              <a:cs typeface="Times New Roman"/>
              <a:sym typeface="Times New Roman"/>
            </a:endParaRPr>
          </a:p>
          <a:p>
            <a:pPr marL="688975" lvl="0" indent="-231775" algn="l" rtl="0">
              <a:spcBef>
                <a:spcPts val="0"/>
              </a:spcBef>
              <a:spcAft>
                <a:spcPts val="0"/>
              </a:spcAft>
              <a:buNone/>
            </a:pPr>
            <a:r>
              <a:rPr lang="en-US" sz="2233" dirty="0">
                <a:solidFill>
                  <a:schemeClr val="dk1"/>
                </a:solidFill>
                <a:latin typeface="Times New Roman"/>
                <a:ea typeface="Times New Roman"/>
                <a:cs typeface="Times New Roman"/>
                <a:sym typeface="Times New Roman"/>
              </a:rPr>
              <a:t>-  1970: E.F. </a:t>
            </a:r>
            <a:r>
              <a:rPr lang="en-US" sz="2233" dirty="0" err="1">
                <a:solidFill>
                  <a:schemeClr val="dk1"/>
                </a:solidFill>
                <a:latin typeface="Times New Roman"/>
                <a:ea typeface="Times New Roman"/>
                <a:cs typeface="Times New Roman"/>
                <a:sym typeface="Times New Roman"/>
              </a:rPr>
              <a:t>Codd</a:t>
            </a:r>
            <a:r>
              <a:rPr lang="en-US" sz="2233" dirty="0">
                <a:solidFill>
                  <a:schemeClr val="dk1"/>
                </a:solidFill>
                <a:latin typeface="Times New Roman"/>
                <a:ea typeface="Times New Roman"/>
                <a:cs typeface="Times New Roman"/>
                <a:sym typeface="Times New Roman"/>
              </a:rPr>
              <a:t> from IBM introduces the concept of relational databases and the first          normal form  </a:t>
            </a:r>
            <a:endParaRPr sz="2233" dirty="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r>
              <a:rPr lang="en-US" sz="2233" dirty="0">
                <a:solidFill>
                  <a:schemeClr val="dk1"/>
                </a:solidFill>
                <a:latin typeface="Times New Roman"/>
                <a:ea typeface="Times New Roman"/>
                <a:cs typeface="Times New Roman"/>
                <a:sym typeface="Times New Roman"/>
              </a:rPr>
              <a:t>- 1971: second and third normal form are introduced by </a:t>
            </a:r>
            <a:r>
              <a:rPr lang="en-US" sz="2233" dirty="0" err="1">
                <a:solidFill>
                  <a:schemeClr val="dk1"/>
                </a:solidFill>
                <a:latin typeface="Times New Roman"/>
                <a:ea typeface="Times New Roman"/>
                <a:cs typeface="Times New Roman"/>
                <a:sym typeface="Times New Roman"/>
              </a:rPr>
              <a:t>Codd</a:t>
            </a:r>
            <a:r>
              <a:rPr lang="en-US" sz="2233" dirty="0">
                <a:solidFill>
                  <a:schemeClr val="dk1"/>
                </a:solidFill>
                <a:latin typeface="Times New Roman"/>
                <a:ea typeface="Times New Roman"/>
                <a:cs typeface="Times New Roman"/>
                <a:sym typeface="Times New Roman"/>
              </a:rPr>
              <a:t> </a:t>
            </a:r>
            <a:endParaRPr sz="2233" dirty="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r>
              <a:rPr lang="en-US" sz="2233" dirty="0">
                <a:solidFill>
                  <a:schemeClr val="dk1"/>
                </a:solidFill>
                <a:latin typeface="Times New Roman"/>
                <a:ea typeface="Times New Roman"/>
                <a:cs typeface="Times New Roman"/>
                <a:sym typeface="Times New Roman"/>
              </a:rPr>
              <a:t>- 1974: Boyce-</a:t>
            </a:r>
            <a:r>
              <a:rPr lang="en-US" sz="2233" dirty="0" err="1">
                <a:solidFill>
                  <a:schemeClr val="dk1"/>
                </a:solidFill>
                <a:latin typeface="Times New Roman"/>
                <a:ea typeface="Times New Roman"/>
                <a:cs typeface="Times New Roman"/>
                <a:sym typeface="Times New Roman"/>
              </a:rPr>
              <a:t>Codd</a:t>
            </a:r>
            <a:r>
              <a:rPr lang="en-US" sz="2233" dirty="0">
                <a:solidFill>
                  <a:schemeClr val="dk1"/>
                </a:solidFill>
                <a:latin typeface="Times New Roman"/>
                <a:ea typeface="Times New Roman"/>
                <a:cs typeface="Times New Roman"/>
                <a:sym typeface="Times New Roman"/>
              </a:rPr>
              <a:t> normal form is introduced  </a:t>
            </a:r>
            <a:endParaRPr sz="2233"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2233" dirty="0">
                <a:solidFill>
                  <a:schemeClr val="dk1"/>
                </a:solidFill>
                <a:latin typeface="Times New Roman"/>
                <a:ea typeface="Times New Roman"/>
                <a:cs typeface="Times New Roman"/>
                <a:sym typeface="Times New Roman"/>
              </a:rPr>
              <a:t>       - 1976: the entity-relationship model is introduced by Peter Chen from MIT</a:t>
            </a:r>
            <a:endParaRPr sz="2233"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2233" dirty="0">
                <a:solidFill>
                  <a:schemeClr val="dk1"/>
                </a:solidFill>
                <a:latin typeface="Times New Roman"/>
                <a:ea typeface="Times New Roman"/>
                <a:cs typeface="Times New Roman"/>
                <a:sym typeface="Times New Roman"/>
              </a:rPr>
              <a:t>       - 1978: the first release of Oracle DB, based on IBM’s papers </a:t>
            </a:r>
            <a:endParaRPr sz="2233"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2233" dirty="0">
                <a:solidFill>
                  <a:schemeClr val="dk1"/>
                </a:solidFill>
                <a:latin typeface="Times New Roman"/>
                <a:ea typeface="Times New Roman"/>
                <a:cs typeface="Times New Roman"/>
                <a:sym typeface="Times New Roman"/>
              </a:rPr>
              <a:t>       - 1979: public release of Oracle Version 2 (version 1 was never released) </a:t>
            </a:r>
            <a:endParaRPr sz="2233"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2233" dirty="0">
                <a:solidFill>
                  <a:schemeClr val="dk1"/>
                </a:solidFill>
                <a:latin typeface="Times New Roman"/>
                <a:ea typeface="Times New Roman"/>
                <a:cs typeface="Times New Roman"/>
                <a:sym typeface="Times New Roman"/>
              </a:rPr>
              <a:t>       - 1983: the very first release of IBM DB2 database </a:t>
            </a:r>
            <a:endParaRPr sz="2233" dirty="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2133" dirty="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2133" dirty="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2133" dirty="0">
              <a:solidFill>
                <a:schemeClr val="dk1"/>
              </a:solidFill>
              <a:latin typeface="Times New Roman"/>
              <a:ea typeface="Times New Roman"/>
              <a:cs typeface="Times New Roman"/>
              <a:sym typeface="Times New Roman"/>
            </a:endParaRPr>
          </a:p>
        </p:txBody>
      </p:sp>
      <p:sp>
        <p:nvSpPr>
          <p:cNvPr id="6" name="Google Shape;214;gea4d0ff243_0_10"/>
          <p:cNvSpPr txBox="1"/>
          <p:nvPr/>
        </p:nvSpPr>
        <p:spPr>
          <a:xfrm>
            <a:off x="5704764" y="6469039"/>
            <a:ext cx="573205"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chemeClr val="lt1"/>
                </a:solidFill>
              </a:rPr>
              <a:t>14</a:t>
            </a:r>
            <a:endParaRPr dirty="0">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72"/>
                                        </p:tgtEl>
                                        <p:attrNameLst>
                                          <p:attrName>style.visibility</p:attrName>
                                        </p:attrNameLst>
                                      </p:cBhvr>
                                      <p:to>
                                        <p:strVal val="visible"/>
                                      </p:to>
                                    </p:set>
                                    <p:anim calcmode="lin" valueType="num">
                                      <p:cBhvr additive="base">
                                        <p:cTn id="7" dur="1600"/>
                                        <p:tgtEl>
                                          <p:spTgt spid="27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273"/>
                                        </p:tgtEl>
                                        <p:attrNameLst>
                                          <p:attrName>style.visibility</p:attrName>
                                        </p:attrNameLst>
                                      </p:cBhvr>
                                      <p:to>
                                        <p:strVal val="visible"/>
                                      </p:to>
                                    </p:set>
                                    <p:anim calcmode="lin" valueType="num">
                                      <p:cBhvr additive="base">
                                        <p:cTn id="12" dur="1100"/>
                                        <p:tgtEl>
                                          <p:spTgt spid="2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610" y="233603"/>
            <a:ext cx="11360800" cy="763600"/>
          </a:xfrm>
        </p:spPr>
        <p:txBody>
          <a:bodyPr/>
          <a:lstStyle/>
          <a:p>
            <a:r>
              <a:rPr lang="en-US" dirty="0"/>
              <a:t>MCQ’S</a:t>
            </a:r>
          </a:p>
        </p:txBody>
      </p:sp>
      <p:graphicFrame>
        <p:nvGraphicFramePr>
          <p:cNvPr id="5" name="Table 4"/>
          <p:cNvGraphicFramePr>
            <a:graphicFrameLocks noGrp="1"/>
          </p:cNvGraphicFramePr>
          <p:nvPr>
            <p:extLst>
              <p:ext uri="{D42A27DB-BD31-4B8C-83A1-F6EECF244321}">
                <p14:modId xmlns:p14="http://schemas.microsoft.com/office/powerpoint/2010/main" val="2078478849"/>
              </p:ext>
            </p:extLst>
          </p:nvPr>
        </p:nvGraphicFramePr>
        <p:xfrm>
          <a:off x="1349115" y="1723868"/>
          <a:ext cx="9848537" cy="4197248"/>
        </p:xfrm>
        <a:graphic>
          <a:graphicData uri="http://schemas.openxmlformats.org/drawingml/2006/table">
            <a:tbl>
              <a:tblPr/>
              <a:tblGrid>
                <a:gridCol w="1585636">
                  <a:extLst>
                    <a:ext uri="{9D8B030D-6E8A-4147-A177-3AD203B41FA5}">
                      <a16:colId xmlns:a16="http://schemas.microsoft.com/office/drawing/2014/main" val="20000"/>
                    </a:ext>
                  </a:extLst>
                </a:gridCol>
                <a:gridCol w="8262901">
                  <a:extLst>
                    <a:ext uri="{9D8B030D-6E8A-4147-A177-3AD203B41FA5}">
                      <a16:colId xmlns:a16="http://schemas.microsoft.com/office/drawing/2014/main" val="20001"/>
                    </a:ext>
                  </a:extLst>
                </a:gridCol>
              </a:tblGrid>
              <a:tr h="514254">
                <a:tc>
                  <a:txBody>
                    <a:bodyPr/>
                    <a:lstStyle/>
                    <a:p>
                      <a:pPr marL="0" marR="0" algn="ctr">
                        <a:lnSpc>
                          <a:spcPct val="115000"/>
                        </a:lnSpc>
                        <a:spcBef>
                          <a:spcPts val="0"/>
                        </a:spcBef>
                        <a:spcAft>
                          <a:spcPts val="0"/>
                        </a:spcAft>
                      </a:pPr>
                      <a:r>
                        <a:rPr lang="en-US" sz="1800" b="1" dirty="0">
                          <a:solidFill>
                            <a:srgbClr val="000000"/>
                          </a:solidFill>
                          <a:latin typeface="Calibri"/>
                          <a:ea typeface="Times New Roman"/>
                          <a:cs typeface="Calibri"/>
                        </a:rPr>
                        <a:t>1</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800" b="1" dirty="0">
                          <a:solidFill>
                            <a:srgbClr val="000000"/>
                          </a:solidFill>
                          <a:latin typeface="Calibri"/>
                          <a:ea typeface="Times New Roman"/>
                          <a:cs typeface="Calibri"/>
                        </a:rPr>
                        <a:t>DBMS is an interface between ____ and ____</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514254">
                <a:tc>
                  <a:txBody>
                    <a:bodyPr/>
                    <a:lstStyle/>
                    <a:p>
                      <a:pPr marL="0" marR="0" algn="ctr">
                        <a:lnSpc>
                          <a:spcPct val="115000"/>
                        </a:lnSpc>
                        <a:spcBef>
                          <a:spcPts val="0"/>
                        </a:spcBef>
                        <a:spcAft>
                          <a:spcPts val="0"/>
                        </a:spcAft>
                      </a:pPr>
                      <a:r>
                        <a:rPr lang="en-US" sz="1800" b="1" dirty="0">
                          <a:solidFill>
                            <a:srgbClr val="000000"/>
                          </a:solidFill>
                          <a:latin typeface="Calibri"/>
                          <a:ea typeface="Times New Roman"/>
                          <a:cs typeface="Calibri"/>
                        </a:rPr>
                        <a:t>A</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800" dirty="0">
                          <a:solidFill>
                            <a:srgbClr val="000000"/>
                          </a:solidFill>
                          <a:latin typeface="Calibri"/>
                          <a:ea typeface="Times New Roman"/>
                          <a:cs typeface="Calibri"/>
                        </a:rPr>
                        <a:t>Database and User</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14254">
                <a:tc>
                  <a:txBody>
                    <a:bodyPr/>
                    <a:lstStyle/>
                    <a:p>
                      <a:pPr marL="0" marR="0" algn="ctr">
                        <a:lnSpc>
                          <a:spcPct val="115000"/>
                        </a:lnSpc>
                        <a:spcBef>
                          <a:spcPts val="0"/>
                        </a:spcBef>
                        <a:spcAft>
                          <a:spcPts val="0"/>
                        </a:spcAft>
                      </a:pPr>
                      <a:r>
                        <a:rPr lang="en-US" sz="1800" b="1" dirty="0">
                          <a:solidFill>
                            <a:srgbClr val="000000"/>
                          </a:solidFill>
                          <a:latin typeface="Calibri"/>
                          <a:ea typeface="Times New Roman"/>
                          <a:cs typeface="Calibri"/>
                        </a:rPr>
                        <a:t>B</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800" dirty="0">
                          <a:solidFill>
                            <a:srgbClr val="000000"/>
                          </a:solidFill>
                          <a:latin typeface="Calibri"/>
                          <a:ea typeface="Times New Roman"/>
                          <a:cs typeface="Calibri"/>
                        </a:rPr>
                        <a:t>Database Application and Database</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14254">
                <a:tc>
                  <a:txBody>
                    <a:bodyPr/>
                    <a:lstStyle/>
                    <a:p>
                      <a:pPr marL="0" marR="0" algn="ctr">
                        <a:lnSpc>
                          <a:spcPct val="115000"/>
                        </a:lnSpc>
                        <a:spcBef>
                          <a:spcPts val="0"/>
                        </a:spcBef>
                        <a:spcAft>
                          <a:spcPts val="0"/>
                        </a:spcAft>
                      </a:pPr>
                      <a:r>
                        <a:rPr lang="en-US" sz="1800" b="1" dirty="0">
                          <a:solidFill>
                            <a:srgbClr val="000000"/>
                          </a:solidFill>
                          <a:latin typeface="Calibri"/>
                          <a:ea typeface="Times New Roman"/>
                          <a:cs typeface="Calibri"/>
                        </a:rPr>
                        <a:t>C</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800" dirty="0">
                          <a:solidFill>
                            <a:srgbClr val="000000"/>
                          </a:solidFill>
                          <a:latin typeface="Calibri"/>
                          <a:ea typeface="Times New Roman"/>
                          <a:cs typeface="Calibri"/>
                        </a:rPr>
                        <a:t>Database and SQL</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14254">
                <a:tc>
                  <a:txBody>
                    <a:bodyPr/>
                    <a:lstStyle/>
                    <a:p>
                      <a:pPr marL="0" marR="0" algn="ctr">
                        <a:lnSpc>
                          <a:spcPct val="115000"/>
                        </a:lnSpc>
                        <a:spcBef>
                          <a:spcPts val="0"/>
                        </a:spcBef>
                        <a:spcAft>
                          <a:spcPts val="0"/>
                        </a:spcAft>
                      </a:pPr>
                      <a:r>
                        <a:rPr lang="en-US" sz="1800" b="1" dirty="0">
                          <a:solidFill>
                            <a:srgbClr val="000000"/>
                          </a:solidFill>
                          <a:latin typeface="Calibri"/>
                          <a:ea typeface="Times New Roman"/>
                          <a:cs typeface="Calibri"/>
                        </a:rPr>
                        <a:t>D</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800" dirty="0">
                          <a:solidFill>
                            <a:srgbClr val="000000"/>
                          </a:solidFill>
                          <a:latin typeface="Calibri"/>
                          <a:ea typeface="Times New Roman"/>
                          <a:cs typeface="Calibri"/>
                        </a:rPr>
                        <a:t>Data and Database</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812989">
                <a:tc>
                  <a:txBody>
                    <a:bodyPr/>
                    <a:lstStyle/>
                    <a:p>
                      <a:pPr marL="0" marR="0" algn="ctr">
                        <a:lnSpc>
                          <a:spcPct val="115000"/>
                        </a:lnSpc>
                        <a:spcBef>
                          <a:spcPts val="0"/>
                        </a:spcBef>
                        <a:spcAft>
                          <a:spcPts val="0"/>
                        </a:spcAft>
                      </a:pPr>
                      <a:r>
                        <a:rPr lang="en-US" sz="1800" b="1" dirty="0">
                          <a:solidFill>
                            <a:srgbClr val="000000"/>
                          </a:solidFill>
                          <a:latin typeface="Calibri"/>
                          <a:ea typeface="Times New Roman"/>
                          <a:cs typeface="Calibri"/>
                        </a:rPr>
                        <a:t>Difficulty Level</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800" dirty="0">
                          <a:latin typeface="Calibri"/>
                          <a:ea typeface="Calibri"/>
                          <a:cs typeface="Times New Roman"/>
                        </a:rPr>
                        <a:t>Easy</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812989">
                <a:tc>
                  <a:txBody>
                    <a:bodyPr/>
                    <a:lstStyle/>
                    <a:p>
                      <a:pPr marL="0" marR="0" algn="ctr">
                        <a:lnSpc>
                          <a:spcPct val="115000"/>
                        </a:lnSpc>
                        <a:spcBef>
                          <a:spcPts val="0"/>
                        </a:spcBef>
                        <a:spcAft>
                          <a:spcPts val="0"/>
                        </a:spcAft>
                      </a:pPr>
                      <a:r>
                        <a:rPr lang="en-US" sz="1800" b="1" dirty="0">
                          <a:solidFill>
                            <a:srgbClr val="000000"/>
                          </a:solidFill>
                          <a:latin typeface="Calibri"/>
                          <a:ea typeface="Times New Roman"/>
                          <a:cs typeface="Calibri"/>
                        </a:rPr>
                        <a:t>Exam Type</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800" dirty="0">
                          <a:latin typeface="Calibri"/>
                          <a:ea typeface="Calibri"/>
                          <a:cs typeface="Times New Roman"/>
                        </a:rPr>
                        <a:t>http://www.c4learn.com/mcq/database-mcq/introduction-to-database-multiple-choice-questions-set-1/2/</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
        <p:nvSpPr>
          <p:cNvPr id="6" name="Google Shape;214;gea4d0ff243_0_10"/>
          <p:cNvSpPr txBox="1"/>
          <p:nvPr/>
        </p:nvSpPr>
        <p:spPr>
          <a:xfrm>
            <a:off x="5700178" y="6480023"/>
            <a:ext cx="573205"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chemeClr val="lt1"/>
                </a:solidFill>
              </a:rPr>
              <a:t>15</a:t>
            </a:r>
            <a:endParaRPr dirty="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610" y="248593"/>
            <a:ext cx="11360800" cy="763600"/>
          </a:xfrm>
        </p:spPr>
        <p:txBody>
          <a:bodyPr/>
          <a:lstStyle/>
          <a:p>
            <a:r>
              <a:rPr lang="en-US" dirty="0"/>
              <a:t>MCQ’S</a:t>
            </a:r>
          </a:p>
        </p:txBody>
      </p:sp>
      <p:graphicFrame>
        <p:nvGraphicFramePr>
          <p:cNvPr id="5" name="Table 4"/>
          <p:cNvGraphicFramePr>
            <a:graphicFrameLocks noGrp="1"/>
          </p:cNvGraphicFramePr>
          <p:nvPr>
            <p:extLst>
              <p:ext uri="{D42A27DB-BD31-4B8C-83A1-F6EECF244321}">
                <p14:modId xmlns:p14="http://schemas.microsoft.com/office/powerpoint/2010/main" val="2290937199"/>
              </p:ext>
            </p:extLst>
          </p:nvPr>
        </p:nvGraphicFramePr>
        <p:xfrm>
          <a:off x="944380" y="1633929"/>
          <a:ext cx="10388183" cy="3867460"/>
        </p:xfrm>
        <a:graphic>
          <a:graphicData uri="http://schemas.openxmlformats.org/drawingml/2006/table">
            <a:tbl>
              <a:tblPr/>
              <a:tblGrid>
                <a:gridCol w="1672520">
                  <a:extLst>
                    <a:ext uri="{9D8B030D-6E8A-4147-A177-3AD203B41FA5}">
                      <a16:colId xmlns:a16="http://schemas.microsoft.com/office/drawing/2014/main" val="20000"/>
                    </a:ext>
                  </a:extLst>
                </a:gridCol>
                <a:gridCol w="8715663">
                  <a:extLst>
                    <a:ext uri="{9D8B030D-6E8A-4147-A177-3AD203B41FA5}">
                      <a16:colId xmlns:a16="http://schemas.microsoft.com/office/drawing/2014/main" val="20001"/>
                    </a:ext>
                  </a:extLst>
                </a:gridCol>
              </a:tblGrid>
              <a:tr h="510158">
                <a:tc>
                  <a:txBody>
                    <a:bodyPr/>
                    <a:lstStyle/>
                    <a:p>
                      <a:pPr marL="0" marR="0" algn="ctr">
                        <a:lnSpc>
                          <a:spcPct val="115000"/>
                        </a:lnSpc>
                        <a:spcBef>
                          <a:spcPts val="0"/>
                        </a:spcBef>
                        <a:spcAft>
                          <a:spcPts val="0"/>
                        </a:spcAft>
                      </a:pPr>
                      <a:r>
                        <a:rPr lang="en-US" sz="1800" b="1" dirty="0">
                          <a:solidFill>
                            <a:srgbClr val="000000"/>
                          </a:solidFill>
                          <a:latin typeface="Calibri"/>
                          <a:ea typeface="Calibri"/>
                          <a:cs typeface="Calibri"/>
                        </a:rPr>
                        <a:t>2</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800" b="1" dirty="0">
                          <a:solidFill>
                            <a:srgbClr val="000000"/>
                          </a:solidFill>
                          <a:latin typeface="Calibri"/>
                          <a:ea typeface="Times New Roman"/>
                          <a:cs typeface="Calibri"/>
                        </a:rPr>
                        <a:t>In general, a file is basically a collection of all related______.</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510158">
                <a:tc>
                  <a:txBody>
                    <a:bodyPr/>
                    <a:lstStyle/>
                    <a:p>
                      <a:pPr marL="0" marR="0" algn="ctr">
                        <a:lnSpc>
                          <a:spcPct val="115000"/>
                        </a:lnSpc>
                        <a:spcBef>
                          <a:spcPts val="0"/>
                        </a:spcBef>
                        <a:spcAft>
                          <a:spcPts val="0"/>
                        </a:spcAft>
                      </a:pPr>
                      <a:r>
                        <a:rPr lang="en-US" sz="1800" b="1" dirty="0">
                          <a:solidFill>
                            <a:srgbClr val="000000"/>
                          </a:solidFill>
                          <a:latin typeface="Calibri"/>
                          <a:ea typeface="Times New Roman"/>
                          <a:cs typeface="Calibri"/>
                        </a:rPr>
                        <a:t>A</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800" dirty="0">
                          <a:solidFill>
                            <a:srgbClr val="000000"/>
                          </a:solidFill>
                          <a:latin typeface="Calibri"/>
                          <a:ea typeface="Times New Roman"/>
                          <a:cs typeface="Calibri"/>
                        </a:rPr>
                        <a:t>Rows &amp; Columns</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10158">
                <a:tc>
                  <a:txBody>
                    <a:bodyPr/>
                    <a:lstStyle/>
                    <a:p>
                      <a:pPr marL="0" marR="0" algn="ctr">
                        <a:lnSpc>
                          <a:spcPct val="115000"/>
                        </a:lnSpc>
                        <a:spcBef>
                          <a:spcPts val="0"/>
                        </a:spcBef>
                        <a:spcAft>
                          <a:spcPts val="0"/>
                        </a:spcAft>
                      </a:pPr>
                      <a:r>
                        <a:rPr lang="en-US" sz="1800" b="1" dirty="0">
                          <a:solidFill>
                            <a:srgbClr val="000000"/>
                          </a:solidFill>
                          <a:latin typeface="Calibri"/>
                          <a:ea typeface="Times New Roman"/>
                          <a:cs typeface="Calibri"/>
                        </a:rPr>
                        <a:t>B</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800" dirty="0">
                          <a:solidFill>
                            <a:srgbClr val="000000"/>
                          </a:solidFill>
                          <a:latin typeface="Calibri"/>
                          <a:ea typeface="Times New Roman"/>
                          <a:cs typeface="Calibri"/>
                        </a:rPr>
                        <a:t>Fields</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10158">
                <a:tc>
                  <a:txBody>
                    <a:bodyPr/>
                    <a:lstStyle/>
                    <a:p>
                      <a:pPr marL="0" marR="0" algn="ctr">
                        <a:lnSpc>
                          <a:spcPct val="115000"/>
                        </a:lnSpc>
                        <a:spcBef>
                          <a:spcPts val="0"/>
                        </a:spcBef>
                        <a:spcAft>
                          <a:spcPts val="0"/>
                        </a:spcAft>
                      </a:pPr>
                      <a:r>
                        <a:rPr lang="en-US" sz="1800" b="1" dirty="0">
                          <a:solidFill>
                            <a:srgbClr val="000000"/>
                          </a:solidFill>
                          <a:latin typeface="Calibri"/>
                          <a:ea typeface="Times New Roman"/>
                          <a:cs typeface="Calibri"/>
                        </a:rPr>
                        <a:t>C</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800" dirty="0">
                          <a:solidFill>
                            <a:srgbClr val="000000"/>
                          </a:solidFill>
                          <a:latin typeface="Calibri"/>
                          <a:ea typeface="Times New Roman"/>
                          <a:cs typeface="Calibri"/>
                        </a:rPr>
                        <a:t>Database</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10158">
                <a:tc>
                  <a:txBody>
                    <a:bodyPr/>
                    <a:lstStyle/>
                    <a:p>
                      <a:pPr marL="0" marR="0" algn="ctr">
                        <a:lnSpc>
                          <a:spcPct val="115000"/>
                        </a:lnSpc>
                        <a:spcBef>
                          <a:spcPts val="0"/>
                        </a:spcBef>
                        <a:spcAft>
                          <a:spcPts val="0"/>
                        </a:spcAft>
                      </a:pPr>
                      <a:r>
                        <a:rPr lang="en-US" sz="1800" b="1" dirty="0">
                          <a:solidFill>
                            <a:srgbClr val="000000"/>
                          </a:solidFill>
                          <a:latin typeface="Calibri"/>
                          <a:ea typeface="Times New Roman"/>
                          <a:cs typeface="Calibri"/>
                        </a:rPr>
                        <a:t>D</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800" dirty="0">
                          <a:solidFill>
                            <a:srgbClr val="000000"/>
                          </a:solidFill>
                          <a:latin typeface="Calibri"/>
                          <a:ea typeface="Times New Roman"/>
                          <a:cs typeface="Calibri"/>
                        </a:rPr>
                        <a:t>Records</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806512">
                <a:tc>
                  <a:txBody>
                    <a:bodyPr/>
                    <a:lstStyle/>
                    <a:p>
                      <a:pPr marL="0" marR="0" algn="ctr">
                        <a:lnSpc>
                          <a:spcPct val="115000"/>
                        </a:lnSpc>
                        <a:spcBef>
                          <a:spcPts val="0"/>
                        </a:spcBef>
                        <a:spcAft>
                          <a:spcPts val="0"/>
                        </a:spcAft>
                      </a:pPr>
                      <a:r>
                        <a:rPr lang="en-US" sz="1800" b="1" dirty="0">
                          <a:solidFill>
                            <a:srgbClr val="000000"/>
                          </a:solidFill>
                          <a:latin typeface="Calibri"/>
                          <a:ea typeface="Times New Roman"/>
                          <a:cs typeface="Calibri"/>
                        </a:rPr>
                        <a:t>Difficulty Level</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800" dirty="0">
                          <a:solidFill>
                            <a:srgbClr val="000000"/>
                          </a:solidFill>
                          <a:latin typeface="Calibri"/>
                          <a:ea typeface="Times New Roman"/>
                          <a:cs typeface="Calibri"/>
                        </a:rPr>
                        <a:t>Easy</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10158">
                <a:tc>
                  <a:txBody>
                    <a:bodyPr/>
                    <a:lstStyle/>
                    <a:p>
                      <a:pPr marL="0" marR="0" algn="ctr">
                        <a:lnSpc>
                          <a:spcPct val="115000"/>
                        </a:lnSpc>
                        <a:spcBef>
                          <a:spcPts val="0"/>
                        </a:spcBef>
                        <a:spcAft>
                          <a:spcPts val="0"/>
                        </a:spcAft>
                      </a:pPr>
                      <a:r>
                        <a:rPr lang="en-US" sz="1800" dirty="0">
                          <a:solidFill>
                            <a:srgbClr val="000000"/>
                          </a:solidFill>
                          <a:latin typeface="Calibri"/>
                          <a:ea typeface="Times New Roman"/>
                          <a:cs typeface="Calibri"/>
                        </a:rPr>
                        <a:t>Exam Type</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800" dirty="0">
                          <a:solidFill>
                            <a:srgbClr val="000000"/>
                          </a:solidFill>
                          <a:latin typeface="Calibri"/>
                          <a:ea typeface="Times New Roman"/>
                          <a:cs typeface="Calibri"/>
                        </a:rPr>
                        <a:t>https://www.javatpoint.com/dbms-mcq</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
        <p:nvSpPr>
          <p:cNvPr id="6" name="Google Shape;214;gea4d0ff243_0_10"/>
          <p:cNvSpPr txBox="1"/>
          <p:nvPr/>
        </p:nvSpPr>
        <p:spPr>
          <a:xfrm>
            <a:off x="5704764" y="6469039"/>
            <a:ext cx="573205"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chemeClr val="lt1"/>
                </a:solidFill>
              </a:rPr>
              <a:t>16</a:t>
            </a:r>
            <a:endParaRPr dirty="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gec9a0ce6da_0_28"/>
          <p:cNvSpPr txBox="1">
            <a:spLocks noGrp="1"/>
          </p:cNvSpPr>
          <p:nvPr>
            <p:ph type="sldNum" idx="12"/>
          </p:nvPr>
        </p:nvSpPr>
        <p:spPr>
          <a:xfrm>
            <a:off x="5438775" y="6477000"/>
            <a:ext cx="1032000" cy="47610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r>
              <a:rPr lang="en-US" dirty="0"/>
              <a:t>17</a:t>
            </a:r>
            <a:endParaRPr dirty="0"/>
          </a:p>
        </p:txBody>
      </p:sp>
      <p:sp>
        <p:nvSpPr>
          <p:cNvPr id="282" name="Google Shape;282;gec9a0ce6da_0_28"/>
          <p:cNvSpPr txBox="1">
            <a:spLocks noGrp="1"/>
          </p:cNvSpPr>
          <p:nvPr>
            <p:ph type="body" idx="1"/>
          </p:nvPr>
        </p:nvSpPr>
        <p:spPr>
          <a:xfrm>
            <a:off x="533400" y="1821050"/>
            <a:ext cx="10337700" cy="3847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400"/>
              <a:buNone/>
            </a:pPr>
            <a:r>
              <a:rPr lang="en-US" sz="2500" dirty="0">
                <a:solidFill>
                  <a:srgbClr val="C00000"/>
                </a:solidFill>
                <a:latin typeface="Times New Roman"/>
                <a:ea typeface="Times New Roman"/>
                <a:cs typeface="Times New Roman"/>
                <a:sym typeface="Times New Roman"/>
              </a:rPr>
              <a:t>Q No 1.  What is difference between Data &amp; Information? </a:t>
            </a:r>
            <a:endParaRPr sz="2500">
              <a:latin typeface="Times New Roman"/>
              <a:ea typeface="Times New Roman"/>
              <a:cs typeface="Times New Roman"/>
              <a:sym typeface="Times New Roman"/>
            </a:endParaRPr>
          </a:p>
          <a:p>
            <a:pPr marL="342900" lvl="0" indent="-342900" algn="l" rtl="0">
              <a:spcBef>
                <a:spcPts val="100"/>
              </a:spcBef>
              <a:spcAft>
                <a:spcPts val="0"/>
              </a:spcAft>
              <a:buSzPts val="2400"/>
              <a:buNone/>
            </a:pPr>
            <a:r>
              <a:rPr lang="en-US" sz="2500" dirty="0">
                <a:solidFill>
                  <a:srgbClr val="C00000"/>
                </a:solidFill>
                <a:latin typeface="Times New Roman"/>
                <a:ea typeface="Times New Roman"/>
                <a:cs typeface="Times New Roman"/>
                <a:sym typeface="Times New Roman"/>
              </a:rPr>
              <a:t>Q No 2.  What is DBMS? What are the uses of DBMS?</a:t>
            </a:r>
            <a:endParaRPr sz="2500">
              <a:latin typeface="Times New Roman"/>
              <a:ea typeface="Times New Roman"/>
              <a:cs typeface="Times New Roman"/>
              <a:sym typeface="Times New Roman"/>
            </a:endParaRPr>
          </a:p>
          <a:p>
            <a:pPr marL="342900" lvl="0" indent="-342900" algn="l" rtl="0">
              <a:spcBef>
                <a:spcPts val="100"/>
              </a:spcBef>
              <a:spcAft>
                <a:spcPts val="0"/>
              </a:spcAft>
              <a:buSzPts val="2400"/>
              <a:buNone/>
            </a:pPr>
            <a:r>
              <a:rPr lang="en-US" sz="2500" dirty="0">
                <a:solidFill>
                  <a:srgbClr val="C00000"/>
                </a:solidFill>
                <a:latin typeface="Times New Roman"/>
                <a:ea typeface="Times New Roman"/>
                <a:cs typeface="Times New Roman"/>
                <a:sym typeface="Times New Roman"/>
              </a:rPr>
              <a:t>Q No 3.  Comparison between File System &amp; DBMS?</a:t>
            </a:r>
            <a:endParaRPr sz="2500">
              <a:latin typeface="Times New Roman"/>
              <a:ea typeface="Times New Roman"/>
              <a:cs typeface="Times New Roman"/>
              <a:sym typeface="Times New Roman"/>
            </a:endParaRPr>
          </a:p>
          <a:p>
            <a:pPr marL="342900" lvl="0" indent="-342900" algn="l" rtl="0">
              <a:spcBef>
                <a:spcPts val="100"/>
              </a:spcBef>
              <a:spcAft>
                <a:spcPts val="0"/>
              </a:spcAft>
              <a:buSzPts val="2400"/>
              <a:buNone/>
            </a:pPr>
            <a:r>
              <a:rPr lang="en-US" sz="2500" dirty="0">
                <a:solidFill>
                  <a:srgbClr val="C00000"/>
                </a:solidFill>
                <a:latin typeface="Times New Roman"/>
                <a:ea typeface="Times New Roman"/>
                <a:cs typeface="Times New Roman"/>
                <a:sym typeface="Times New Roman"/>
              </a:rPr>
              <a:t>Q No 4.  What are the issues with File System?</a:t>
            </a:r>
            <a:endParaRPr sz="2500">
              <a:latin typeface="Times New Roman"/>
              <a:ea typeface="Times New Roman"/>
              <a:cs typeface="Times New Roman"/>
              <a:sym typeface="Times New Roman"/>
            </a:endParaRPr>
          </a:p>
          <a:p>
            <a:pPr marL="342900" lvl="0" indent="-342900" algn="l" rtl="0">
              <a:spcBef>
                <a:spcPts val="100"/>
              </a:spcBef>
              <a:spcAft>
                <a:spcPts val="0"/>
              </a:spcAft>
              <a:buSzPts val="2400"/>
              <a:buNone/>
            </a:pPr>
            <a:r>
              <a:rPr lang="en-US" sz="2500" dirty="0">
                <a:solidFill>
                  <a:srgbClr val="C00000"/>
                </a:solidFill>
                <a:latin typeface="Times New Roman"/>
                <a:ea typeface="Times New Roman"/>
                <a:cs typeface="Times New Roman"/>
                <a:sym typeface="Times New Roman"/>
              </a:rPr>
              <a:t>Q No 5.  What is the history of DBMS?</a:t>
            </a:r>
            <a:endParaRPr sz="2500" b="1">
              <a:solidFill>
                <a:srgbClr val="C00000"/>
              </a:solidFill>
              <a:latin typeface="Times New Roman"/>
              <a:ea typeface="Times New Roman"/>
              <a:cs typeface="Times New Roman"/>
              <a:sym typeface="Times New Roman"/>
            </a:endParaRPr>
          </a:p>
        </p:txBody>
      </p:sp>
      <p:sp>
        <p:nvSpPr>
          <p:cNvPr id="283" name="Google Shape;283;gec9a0ce6da_0_28"/>
          <p:cNvSpPr txBox="1">
            <a:spLocks noGrp="1"/>
          </p:cNvSpPr>
          <p:nvPr>
            <p:ph type="title"/>
          </p:nvPr>
        </p:nvSpPr>
        <p:spPr>
          <a:xfrm>
            <a:off x="433125" y="92199"/>
            <a:ext cx="9914100" cy="8937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800" dirty="0">
                <a:solidFill>
                  <a:srgbClr val="21218A"/>
                </a:solidFill>
                <a:latin typeface="Times New Roman"/>
                <a:ea typeface="Times New Roman"/>
                <a:cs typeface="Times New Roman"/>
                <a:sym typeface="Times New Roman"/>
              </a:rPr>
              <a:t>Review Questions?</a:t>
            </a:r>
            <a:endParaRPr sz="3800">
              <a:solidFill>
                <a:srgbClr val="21218A"/>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2"/>
                                        </p:tgtEl>
                                        <p:attrNameLst>
                                          <p:attrName>style.visibility</p:attrName>
                                        </p:attrNameLst>
                                      </p:cBhvr>
                                      <p:to>
                                        <p:strVal val="visible"/>
                                      </p:to>
                                    </p:set>
                                    <p:animEffect transition="in" filter="fade">
                                      <p:cBhvr>
                                        <p:cTn id="7" dur="600"/>
                                        <p:tgtEl>
                                          <p:spTgt spid="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IN" dirty="0"/>
          </a:p>
        </p:txBody>
      </p:sp>
      <p:sp>
        <p:nvSpPr>
          <p:cNvPr id="3" name="Text Placeholder 2"/>
          <p:cNvSpPr>
            <a:spLocks noGrp="1"/>
          </p:cNvSpPr>
          <p:nvPr>
            <p:ph type="body" idx="1"/>
          </p:nvPr>
        </p:nvSpPr>
        <p:spPr>
          <a:xfrm>
            <a:off x="433137" y="1276261"/>
            <a:ext cx="10972800" cy="4881563"/>
          </a:xfrm>
        </p:spPr>
        <p:txBody>
          <a:bodyPr/>
          <a:lstStyle/>
          <a:p>
            <a:r>
              <a:rPr lang="en-US" dirty="0">
                <a:latin typeface="Calibri"/>
                <a:ea typeface="Times New Roman"/>
                <a:cs typeface="Calibri"/>
                <a:hlinkClick r:id="rId2"/>
              </a:rPr>
              <a:t>https://www.javatpoint.com/dbms-mcq</a:t>
            </a:r>
            <a:endParaRPr lang="en-US" dirty="0">
              <a:latin typeface="Calibri"/>
              <a:ea typeface="Times New Roman"/>
              <a:cs typeface="Calibri"/>
            </a:endParaRPr>
          </a:p>
          <a:p>
            <a:r>
              <a:rPr lang="en-US" dirty="0">
                <a:latin typeface="Calibri"/>
                <a:ea typeface="Calibri"/>
                <a:cs typeface="Times New Roman"/>
                <a:hlinkClick r:id="rId3"/>
              </a:rPr>
              <a:t>http://www.c4learn.com/mcq/database-mcq/introduction-to-database-multiple-choice-questions-set-1/2/</a:t>
            </a:r>
            <a:endParaRPr lang="en-US" dirty="0">
              <a:latin typeface="Calibri"/>
              <a:ea typeface="Calibri"/>
              <a:cs typeface="Times New Roman"/>
            </a:endParaRPr>
          </a:p>
          <a:p>
            <a:endParaRPr lang="en-US" sz="2000" dirty="0">
              <a:latin typeface="Calibri"/>
              <a:ea typeface="Calibri"/>
              <a:cs typeface="Times New Roman"/>
            </a:endParaRPr>
          </a:p>
          <a:p>
            <a:endParaRPr lang="en-US" dirty="0">
              <a:latin typeface="Calibri"/>
              <a:ea typeface="Times New Roman"/>
              <a:cs typeface="Calibri"/>
            </a:endParaRPr>
          </a:p>
          <a:p>
            <a:endParaRPr lang="en-US" sz="2000" dirty="0">
              <a:latin typeface="Calibri"/>
              <a:ea typeface="Calibri"/>
              <a:cs typeface="Times New Roman"/>
            </a:endParaRPr>
          </a:p>
          <a:p>
            <a:endParaRPr lang="en-IN"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18</a:t>
            </a:fld>
            <a:endParaRPr lang="en-US"/>
          </a:p>
        </p:txBody>
      </p:sp>
    </p:spTree>
    <p:extLst>
      <p:ext uri="{BB962C8B-B14F-4D97-AF65-F5344CB8AC3E}">
        <p14:creationId xmlns:p14="http://schemas.microsoft.com/office/powerpoint/2010/main" val="873664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gec9a0ce6da_0_44"/>
          <p:cNvSpPr txBox="1">
            <a:spLocks noGrp="1"/>
          </p:cNvSpPr>
          <p:nvPr>
            <p:ph type="sldNum" idx="12"/>
          </p:nvPr>
        </p:nvSpPr>
        <p:spPr>
          <a:xfrm>
            <a:off x="5438775" y="6477000"/>
            <a:ext cx="1032000" cy="47610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en-US"/>
              <a:pPr marL="0" lvl="0" indent="0" algn="ctr" rtl="0">
                <a:spcBef>
                  <a:spcPts val="0"/>
                </a:spcBef>
                <a:spcAft>
                  <a:spcPts val="0"/>
                </a:spcAft>
                <a:buClr>
                  <a:srgbClr val="000000"/>
                </a:buClr>
                <a:buFont typeface="Arial"/>
                <a:buNone/>
              </a:pPr>
              <a:t>19</a:t>
            </a:fld>
            <a:endParaRPr/>
          </a:p>
        </p:txBody>
      </p:sp>
      <p:sp>
        <p:nvSpPr>
          <p:cNvPr id="289" name="Google Shape;289;gec9a0ce6da_0_44"/>
          <p:cNvSpPr/>
          <p:nvPr/>
        </p:nvSpPr>
        <p:spPr>
          <a:xfrm>
            <a:off x="4648200" y="3594100"/>
            <a:ext cx="4607100" cy="1131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3366"/>
              </a:buClr>
              <a:buSzPts val="3200"/>
              <a:buFont typeface="Noto Sans Symbols"/>
              <a:buNone/>
            </a:pPr>
            <a:endParaRPr sz="3200" b="1">
              <a:solidFill>
                <a:srgbClr val="C00000"/>
              </a:solidFill>
              <a:latin typeface="Times New Roman"/>
              <a:ea typeface="Times New Roman"/>
              <a:cs typeface="Times New Roman"/>
              <a:sym typeface="Times New Roman"/>
            </a:endParaRPr>
          </a:p>
          <a:p>
            <a:pPr marL="0" marR="0" lvl="0" indent="0" algn="ctr" rtl="0">
              <a:spcBef>
                <a:spcPts val="0"/>
              </a:spcBef>
              <a:spcAft>
                <a:spcPts val="0"/>
              </a:spcAft>
              <a:buClr>
                <a:srgbClr val="003366"/>
              </a:buClr>
              <a:buSzPts val="3200"/>
              <a:buFont typeface="Noto Sans Symbols"/>
              <a:buNone/>
            </a:pPr>
            <a:r>
              <a:rPr lang="en-US" sz="5500" b="1">
                <a:solidFill>
                  <a:srgbClr val="C00000"/>
                </a:solidFill>
                <a:latin typeface="Times New Roman"/>
                <a:ea typeface="Times New Roman"/>
                <a:cs typeface="Times New Roman"/>
                <a:sym typeface="Times New Roman"/>
              </a:rPr>
              <a:t>Thank You</a:t>
            </a:r>
            <a:endParaRPr sz="3700" b="1">
              <a:latin typeface="Times New Roman"/>
              <a:ea typeface="Times New Roman"/>
              <a:cs typeface="Times New Roman"/>
              <a:sym typeface="Times New Roman"/>
            </a:endParaRPr>
          </a:p>
        </p:txBody>
      </p:sp>
      <p:cxnSp>
        <p:nvCxnSpPr>
          <p:cNvPr id="290" name="Google Shape;290;gec9a0ce6da_0_44"/>
          <p:cNvCxnSpPr/>
          <p:nvPr/>
        </p:nvCxnSpPr>
        <p:spPr>
          <a:xfrm>
            <a:off x="4686300" y="4876800"/>
            <a:ext cx="5200500" cy="0"/>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
          <p:cNvSpPr txBox="1">
            <a:spLocks noGrp="1"/>
          </p:cNvSpPr>
          <p:nvPr>
            <p:ph type="title"/>
          </p:nvPr>
        </p:nvSpPr>
        <p:spPr>
          <a:xfrm>
            <a:off x="433137" y="-32084"/>
            <a:ext cx="9914188" cy="10179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a:solidFill>
                  <a:srgbClr val="21218A"/>
                </a:solidFill>
              </a:rPr>
              <a:t>General Guideline</a:t>
            </a:r>
            <a:endParaRPr/>
          </a:p>
        </p:txBody>
      </p:sp>
      <p:sp>
        <p:nvSpPr>
          <p:cNvPr id="117" name="Google Shape;117;p2"/>
          <p:cNvSpPr txBox="1">
            <a:spLocks noGrp="1"/>
          </p:cNvSpPr>
          <p:nvPr>
            <p:ph type="body" idx="1"/>
          </p:nvPr>
        </p:nvSpPr>
        <p:spPr>
          <a:xfrm>
            <a:off x="406400" y="1282700"/>
            <a:ext cx="10972800" cy="4881563"/>
          </a:xfrm>
          <a:prstGeom prst="rect">
            <a:avLst/>
          </a:prstGeom>
          <a:noFill/>
          <a:ln>
            <a:noFill/>
          </a:ln>
        </p:spPr>
        <p:txBody>
          <a:bodyPr spcFirstLastPara="1" wrap="square" lIns="91425" tIns="45700" rIns="91425" bIns="45700" anchor="t" anchorCtr="0">
            <a:noAutofit/>
          </a:bodyPr>
          <a:lstStyle/>
          <a:p>
            <a:pPr marL="342900" lvl="0" indent="4763" algn="l" rtl="0">
              <a:spcBef>
                <a:spcPts val="0"/>
              </a:spcBef>
              <a:spcAft>
                <a:spcPts val="0"/>
              </a:spcAft>
              <a:buSzPts val="1600"/>
              <a:buFont typeface="Noto Sans Symbols"/>
              <a:buNone/>
            </a:pPr>
            <a:r>
              <a:rPr lang="en-US" sz="1600" b="1"/>
              <a:t>© (2021) ABES Engineering College.</a:t>
            </a:r>
            <a:endParaRPr/>
          </a:p>
          <a:p>
            <a:pPr marL="342900" lvl="0" indent="4763" algn="l" rtl="0">
              <a:spcBef>
                <a:spcPts val="320"/>
              </a:spcBef>
              <a:spcAft>
                <a:spcPts val="0"/>
              </a:spcAft>
              <a:buSzPts val="1600"/>
              <a:buFont typeface="Noto Sans Symbols"/>
              <a:buNone/>
            </a:pPr>
            <a:endParaRPr sz="1600"/>
          </a:p>
          <a:p>
            <a:pPr marL="342900" lvl="0" indent="4763" algn="just" rtl="0">
              <a:spcBef>
                <a:spcPts val="360"/>
              </a:spcBef>
              <a:spcAft>
                <a:spcPts val="0"/>
              </a:spcAft>
              <a:buSzPts val="1800"/>
              <a:buFont typeface="Noto Sans Symbols"/>
              <a:buNone/>
            </a:pPr>
            <a:r>
              <a:rPr lang="en-US" sz="2000">
                <a:latin typeface="Times New Roman"/>
                <a:ea typeface="Times New Roman"/>
                <a:cs typeface="Times New Roman"/>
                <a:sym typeface="Times New Roman"/>
              </a:rPr>
              <a:t>This document contains valuable confidential and proprietary information of ABESEC. Such confidential and proprietary information includes, amongst others, proprietary intellectual property which can be legally protected and commercialized. Such information is furnished herein for training purposes only. Except with the express prior written permission of ABESEC, this document and the information contained herein may not be published, disclosed, or used for any other purpose.</a:t>
            </a:r>
            <a:endParaRPr sz="2000">
              <a:latin typeface="Times New Roman"/>
              <a:ea typeface="Times New Roman"/>
              <a:cs typeface="Times New Roman"/>
              <a:sym typeface="Times New Roman"/>
            </a:endParaRPr>
          </a:p>
        </p:txBody>
      </p:sp>
      <p:sp>
        <p:nvSpPr>
          <p:cNvPr id="118" name="Google Shape;118;p2"/>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200"/>
              <a:buFont typeface="Noto Sans Symbols"/>
              <a:buNone/>
            </a:pPr>
            <a:fld id="{00000000-1234-1234-1234-123412341234}" type="slidenum">
              <a:rPr lang="en-US" sz="1200" b="1">
                <a:solidFill>
                  <a:schemeClr val="lt1"/>
                </a:solidFill>
                <a:latin typeface="Arial"/>
                <a:ea typeface="Arial"/>
                <a:cs typeface="Arial"/>
                <a:sym typeface="Arial"/>
              </a:rPr>
              <a:pPr marL="0" marR="0" lvl="0" indent="0" algn="ctr" rtl="0">
                <a:lnSpc>
                  <a:spcPct val="100000"/>
                </a:lnSpc>
                <a:spcBef>
                  <a:spcPts val="0"/>
                </a:spcBef>
                <a:spcAft>
                  <a:spcPts val="0"/>
                </a:spcAft>
                <a:buClr>
                  <a:schemeClr val="lt1"/>
                </a:buClr>
                <a:buSzPts val="1200"/>
                <a:buFont typeface="Noto Sans Symbols"/>
                <a:buNone/>
              </a:pPr>
              <a:t>2</a:t>
            </a:fld>
            <a:endParaRPr sz="1200" b="1">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3"/>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200"/>
              <a:buFont typeface="Noto Sans Symbols"/>
              <a:buNone/>
            </a:pPr>
            <a:fld id="{00000000-1234-1234-1234-123412341234}" type="slidenum">
              <a:rPr lang="en-US" sz="1200" b="1">
                <a:solidFill>
                  <a:schemeClr val="lt1"/>
                </a:solidFill>
                <a:latin typeface="Arial"/>
                <a:ea typeface="Arial"/>
                <a:cs typeface="Arial"/>
                <a:sym typeface="Arial"/>
              </a:rPr>
              <a:pPr marL="0" marR="0" lvl="0" indent="0" algn="ctr" rtl="0">
                <a:lnSpc>
                  <a:spcPct val="100000"/>
                </a:lnSpc>
                <a:spcBef>
                  <a:spcPts val="0"/>
                </a:spcBef>
                <a:spcAft>
                  <a:spcPts val="0"/>
                </a:spcAft>
                <a:buClr>
                  <a:schemeClr val="lt1"/>
                </a:buClr>
                <a:buSzPts val="1200"/>
                <a:buFont typeface="Noto Sans Symbols"/>
                <a:buNone/>
              </a:pPr>
              <a:t>3</a:t>
            </a:fld>
            <a:endParaRPr sz="1200" b="1">
              <a:solidFill>
                <a:schemeClr val="lt1"/>
              </a:solidFill>
              <a:latin typeface="Arial"/>
              <a:ea typeface="Arial"/>
              <a:cs typeface="Arial"/>
              <a:sym typeface="Arial"/>
            </a:endParaRPr>
          </a:p>
        </p:txBody>
      </p:sp>
      <p:cxnSp>
        <p:nvCxnSpPr>
          <p:cNvPr id="126" name="Google Shape;126;p3"/>
          <p:cNvCxnSpPr/>
          <p:nvPr/>
        </p:nvCxnSpPr>
        <p:spPr>
          <a:xfrm>
            <a:off x="5765800" y="1066800"/>
            <a:ext cx="0" cy="5257800"/>
          </a:xfrm>
          <a:prstGeom prst="straightConnector1">
            <a:avLst/>
          </a:prstGeom>
          <a:noFill/>
          <a:ln>
            <a:noFill/>
          </a:ln>
        </p:spPr>
      </p:cxnSp>
      <p:cxnSp>
        <p:nvCxnSpPr>
          <p:cNvPr id="127" name="Google Shape;127;p3"/>
          <p:cNvCxnSpPr/>
          <p:nvPr/>
        </p:nvCxnSpPr>
        <p:spPr>
          <a:xfrm>
            <a:off x="1263650" y="4038600"/>
            <a:ext cx="9575800" cy="0"/>
          </a:xfrm>
          <a:prstGeom prst="straightConnector1">
            <a:avLst/>
          </a:prstGeom>
          <a:noFill/>
          <a:ln>
            <a:noFill/>
          </a:ln>
        </p:spPr>
      </p:cxnSp>
      <p:sp>
        <p:nvSpPr>
          <p:cNvPr id="128" name="Google Shape;128;p3"/>
          <p:cNvSpPr txBox="1"/>
          <p:nvPr/>
        </p:nvSpPr>
        <p:spPr>
          <a:xfrm>
            <a:off x="1447800" y="1568172"/>
            <a:ext cx="9525000" cy="400110"/>
          </a:xfrm>
          <a:prstGeom prst="rect">
            <a:avLst/>
          </a:prstGeom>
          <a:solidFill>
            <a:schemeClr val="lt1"/>
          </a:solidFill>
          <a:ln>
            <a:noFill/>
          </a:ln>
        </p:spPr>
        <p:txBody>
          <a:bodyPr spcFirstLastPara="1" wrap="square" lIns="91425" tIns="45700" rIns="91425" bIns="45700" anchor="t" anchorCtr="0">
            <a:spAutoFit/>
          </a:bodyPr>
          <a:lstStyle/>
          <a:p>
            <a:pPr marL="0" marR="0" lvl="2" indent="0" algn="l" rtl="0">
              <a:spcBef>
                <a:spcPts val="0"/>
              </a:spcBef>
              <a:spcAft>
                <a:spcPts val="0"/>
              </a:spcAft>
              <a:buNone/>
            </a:pPr>
            <a:r>
              <a:rPr lang="en-US" sz="2000" b="1" i="0" u="none" strike="noStrike" cap="none">
                <a:solidFill>
                  <a:srgbClr val="000000"/>
                </a:solidFill>
                <a:latin typeface="Times New Roman"/>
                <a:ea typeface="Times New Roman"/>
                <a:cs typeface="Times New Roman"/>
                <a:sym typeface="Times New Roman"/>
              </a:rPr>
              <a:t>To describe the Data, Information and DBMS.</a:t>
            </a:r>
            <a:endParaRPr/>
          </a:p>
        </p:txBody>
      </p:sp>
      <p:sp>
        <p:nvSpPr>
          <p:cNvPr id="129" name="Google Shape;129;p3"/>
          <p:cNvSpPr txBox="1">
            <a:spLocks noGrp="1"/>
          </p:cNvSpPr>
          <p:nvPr>
            <p:ph type="title"/>
          </p:nvPr>
        </p:nvSpPr>
        <p:spPr>
          <a:xfrm>
            <a:off x="433137" y="-32084"/>
            <a:ext cx="9914188" cy="10179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a:solidFill>
                  <a:srgbClr val="21218A"/>
                </a:solidFill>
              </a:rPr>
              <a:t>Chapter Objective</a:t>
            </a:r>
            <a:endParaRPr/>
          </a:p>
        </p:txBody>
      </p:sp>
      <p:sp>
        <p:nvSpPr>
          <p:cNvPr id="130" name="Google Shape;130;p3"/>
          <p:cNvSpPr txBox="1"/>
          <p:nvPr/>
        </p:nvSpPr>
        <p:spPr>
          <a:xfrm>
            <a:off x="1475874" y="2431862"/>
            <a:ext cx="9525000" cy="707886"/>
          </a:xfrm>
          <a:prstGeom prst="rect">
            <a:avLst/>
          </a:prstGeom>
          <a:solidFill>
            <a:schemeClr val="lt1"/>
          </a:solidFill>
          <a:ln>
            <a:noFill/>
          </a:ln>
        </p:spPr>
        <p:txBody>
          <a:bodyPr spcFirstLastPara="1" wrap="square" lIns="91425" tIns="45700" rIns="91425" bIns="45700" anchor="t" anchorCtr="0">
            <a:spAutoFit/>
          </a:bodyPr>
          <a:lstStyle/>
          <a:p>
            <a:pPr marL="0" marR="0" lvl="2" indent="0" algn="l" rtl="0">
              <a:spcBef>
                <a:spcPts val="0"/>
              </a:spcBef>
              <a:spcAft>
                <a:spcPts val="0"/>
              </a:spcAft>
              <a:buNone/>
            </a:pPr>
            <a:r>
              <a:rPr lang="en-US" sz="2000" b="1" i="0" u="none" strike="noStrike" cap="none">
                <a:solidFill>
                  <a:srgbClr val="000000"/>
                </a:solidFill>
                <a:latin typeface="Times New Roman"/>
                <a:ea typeface="Times New Roman"/>
                <a:cs typeface="Times New Roman"/>
                <a:sym typeface="Times New Roman"/>
              </a:rPr>
              <a:t>To understand Data Models ,Types of Data Models, Advantages and Disadvantages of Data Models.</a:t>
            </a:r>
            <a:endParaRPr/>
          </a:p>
        </p:txBody>
      </p:sp>
      <p:sp>
        <p:nvSpPr>
          <p:cNvPr id="131" name="Google Shape;131;p3"/>
          <p:cNvSpPr txBox="1"/>
          <p:nvPr/>
        </p:nvSpPr>
        <p:spPr>
          <a:xfrm>
            <a:off x="1447800" y="3352800"/>
            <a:ext cx="9525000" cy="400110"/>
          </a:xfrm>
          <a:prstGeom prst="rect">
            <a:avLst/>
          </a:prstGeom>
          <a:solidFill>
            <a:schemeClr val="lt1"/>
          </a:solidFill>
          <a:ln>
            <a:noFill/>
          </a:ln>
        </p:spPr>
        <p:txBody>
          <a:bodyPr spcFirstLastPara="1" wrap="square" lIns="91425" tIns="45700" rIns="91425" bIns="45700" anchor="t" anchorCtr="0">
            <a:spAutoFit/>
          </a:bodyPr>
          <a:lstStyle/>
          <a:p>
            <a:pPr marL="0" marR="0" lvl="2" indent="0" algn="l" rtl="0">
              <a:spcBef>
                <a:spcPts val="0"/>
              </a:spcBef>
              <a:spcAft>
                <a:spcPts val="0"/>
              </a:spcAft>
              <a:buNone/>
            </a:pPr>
            <a:r>
              <a:rPr lang="en-US" sz="2000" b="1" i="0" u="none" strike="noStrike" cap="none">
                <a:solidFill>
                  <a:srgbClr val="000000"/>
                </a:solidFill>
                <a:latin typeface="Times New Roman"/>
                <a:ea typeface="Times New Roman"/>
                <a:cs typeface="Times New Roman"/>
                <a:sym typeface="Times New Roman"/>
              </a:rPr>
              <a:t>To compare </a:t>
            </a:r>
            <a:r>
              <a:rPr lang="en-US" sz="2000" b="1" i="0" u="none" strike="noStrike" cap="none">
                <a:solidFill>
                  <a:schemeClr val="dk1"/>
                </a:solidFill>
                <a:latin typeface="Times New Roman"/>
                <a:ea typeface="Times New Roman"/>
                <a:cs typeface="Times New Roman"/>
                <a:sym typeface="Times New Roman"/>
              </a:rPr>
              <a:t>File System and Database Management System </a:t>
            </a:r>
            <a:endParaRPr sz="2000" b="1" i="0" u="none" strike="noStrike" cap="none">
              <a:solidFill>
                <a:srgbClr val="000000"/>
              </a:solidFill>
              <a:latin typeface="Times New Roman"/>
              <a:ea typeface="Times New Roman"/>
              <a:cs typeface="Times New Roman"/>
              <a:sym typeface="Times New Roman"/>
            </a:endParaRPr>
          </a:p>
        </p:txBody>
      </p:sp>
      <p:sp>
        <p:nvSpPr>
          <p:cNvPr id="132" name="Google Shape;132;p3"/>
          <p:cNvSpPr txBox="1"/>
          <p:nvPr/>
        </p:nvSpPr>
        <p:spPr>
          <a:xfrm>
            <a:off x="1459832" y="4038600"/>
            <a:ext cx="9525000" cy="400110"/>
          </a:xfrm>
          <a:prstGeom prst="rect">
            <a:avLst/>
          </a:prstGeom>
          <a:solidFill>
            <a:schemeClr val="lt1"/>
          </a:solidFill>
          <a:ln>
            <a:noFill/>
          </a:ln>
        </p:spPr>
        <p:txBody>
          <a:bodyPr spcFirstLastPara="1" wrap="square" lIns="91425" tIns="45700" rIns="91425" bIns="45700" anchor="t" anchorCtr="0">
            <a:spAutoFit/>
          </a:bodyPr>
          <a:lstStyle/>
          <a:p>
            <a:pPr marL="0" marR="0" lvl="2" indent="0" algn="l" rtl="0">
              <a:spcBef>
                <a:spcPts val="0"/>
              </a:spcBef>
              <a:spcAft>
                <a:spcPts val="0"/>
              </a:spcAft>
              <a:buNone/>
            </a:pPr>
            <a:r>
              <a:rPr lang="en-US" sz="2000" b="1" i="0" u="none" strike="noStrike" cap="none">
                <a:solidFill>
                  <a:srgbClr val="000000"/>
                </a:solidFill>
                <a:latin typeface="Times New Roman"/>
                <a:ea typeface="Times New Roman"/>
                <a:cs typeface="Times New Roman"/>
                <a:sym typeface="Times New Roman"/>
              </a:rPr>
              <a:t>To explain Database System, Application and Server Architecture</a:t>
            </a:r>
            <a:r>
              <a:rPr lang="en-US" sz="1600" b="1" i="0" u="none" strike="noStrike" cap="none">
                <a:solidFill>
                  <a:srgbClr val="000000"/>
                </a:solidFill>
                <a:latin typeface="Arial"/>
                <a:ea typeface="Arial"/>
                <a:cs typeface="Arial"/>
                <a:sym typeface="Arial"/>
              </a:rPr>
              <a:t>. </a:t>
            </a:r>
            <a:endParaRPr/>
          </a:p>
        </p:txBody>
      </p:sp>
      <p:sp>
        <p:nvSpPr>
          <p:cNvPr id="133" name="Google Shape;133;p3"/>
          <p:cNvSpPr txBox="1"/>
          <p:nvPr/>
        </p:nvSpPr>
        <p:spPr>
          <a:xfrm>
            <a:off x="1475874" y="4864770"/>
            <a:ext cx="9525000" cy="400110"/>
          </a:xfrm>
          <a:prstGeom prst="rect">
            <a:avLst/>
          </a:prstGeom>
          <a:solidFill>
            <a:schemeClr val="lt1"/>
          </a:solidFill>
          <a:ln>
            <a:noFill/>
          </a:ln>
        </p:spPr>
        <p:txBody>
          <a:bodyPr spcFirstLastPara="1" wrap="square" lIns="91425" tIns="45700" rIns="91425" bIns="45700" anchor="t" anchorCtr="0">
            <a:spAutoFit/>
          </a:bodyPr>
          <a:lstStyle/>
          <a:p>
            <a:pPr marL="0" marR="0" lvl="2" indent="0" algn="l" rtl="0">
              <a:spcBef>
                <a:spcPts val="0"/>
              </a:spcBef>
              <a:spcAft>
                <a:spcPts val="0"/>
              </a:spcAft>
              <a:buNone/>
            </a:pPr>
            <a:r>
              <a:rPr lang="en-US" sz="2000" b="1" i="0" u="none" strike="noStrike" cap="none">
                <a:solidFill>
                  <a:srgbClr val="000000"/>
                </a:solidFill>
                <a:latin typeface="Times New Roman"/>
                <a:ea typeface="Times New Roman"/>
                <a:cs typeface="Times New Roman"/>
                <a:sym typeface="Times New Roman"/>
              </a:rPr>
              <a:t>To explain the applications of Database Management Systems</a:t>
            </a:r>
            <a:r>
              <a:rPr lang="en-US" sz="1600" b="1" i="0" u="none" strike="noStrike" cap="none">
                <a:solidFill>
                  <a:srgbClr val="000000"/>
                </a:solidFill>
                <a:latin typeface="Arial"/>
                <a:ea typeface="Arial"/>
                <a:cs typeface="Arial"/>
                <a:sym typeface="Arial"/>
              </a:rPr>
              <a:t>.</a:t>
            </a:r>
            <a:endParaRPr/>
          </a:p>
        </p:txBody>
      </p:sp>
      <p:sp>
        <p:nvSpPr>
          <p:cNvPr id="134" name="Google Shape;134;p3"/>
          <p:cNvSpPr txBox="1"/>
          <p:nvPr/>
        </p:nvSpPr>
        <p:spPr>
          <a:xfrm>
            <a:off x="1447800" y="5670885"/>
            <a:ext cx="9525000" cy="400110"/>
          </a:xfrm>
          <a:prstGeom prst="rect">
            <a:avLst/>
          </a:prstGeom>
          <a:solidFill>
            <a:schemeClr val="lt1"/>
          </a:solidFill>
          <a:ln>
            <a:noFill/>
          </a:ln>
        </p:spPr>
        <p:txBody>
          <a:bodyPr spcFirstLastPara="1" wrap="square" lIns="91425" tIns="45700" rIns="91425" bIns="45700" anchor="t" anchorCtr="0">
            <a:spAutoFit/>
          </a:bodyPr>
          <a:lstStyle/>
          <a:p>
            <a:pPr marL="0" marR="0" lvl="2" indent="0" algn="l" rtl="0">
              <a:spcBef>
                <a:spcPts val="0"/>
              </a:spcBef>
              <a:spcAft>
                <a:spcPts val="0"/>
              </a:spcAft>
              <a:buNone/>
            </a:pPr>
            <a:r>
              <a:rPr lang="en-US" sz="2000" b="1" i="0" u="none" strike="noStrike" cap="none">
                <a:solidFill>
                  <a:srgbClr val="000000"/>
                </a:solidFill>
                <a:latin typeface="Times New Roman"/>
                <a:ea typeface="Times New Roman"/>
                <a:cs typeface="Times New Roman"/>
                <a:sym typeface="Times New Roman"/>
              </a:rPr>
              <a:t>To understand the roles of different users in DBMS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2000"/>
                                        <p:tgtEl>
                                          <p:spTgt spid="1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0"/>
                                        </p:tgtEl>
                                        <p:attrNameLst>
                                          <p:attrName>style.visibility</p:attrName>
                                        </p:attrNameLst>
                                      </p:cBhvr>
                                      <p:to>
                                        <p:strVal val="visible"/>
                                      </p:to>
                                    </p:set>
                                    <p:animEffect transition="in" filter="fade">
                                      <p:cBhvr>
                                        <p:cTn id="12" dur="2000"/>
                                        <p:tgtEl>
                                          <p:spTgt spid="1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1"/>
                                        </p:tgtEl>
                                        <p:attrNameLst>
                                          <p:attrName>style.visibility</p:attrName>
                                        </p:attrNameLst>
                                      </p:cBhvr>
                                      <p:to>
                                        <p:strVal val="visible"/>
                                      </p:to>
                                    </p:set>
                                    <p:animEffect transition="in" filter="fade">
                                      <p:cBhvr>
                                        <p:cTn id="17" dur="2000"/>
                                        <p:tgtEl>
                                          <p:spTgt spid="1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2"/>
                                        </p:tgtEl>
                                        <p:attrNameLst>
                                          <p:attrName>style.visibility</p:attrName>
                                        </p:attrNameLst>
                                      </p:cBhvr>
                                      <p:to>
                                        <p:strVal val="visible"/>
                                      </p:to>
                                    </p:set>
                                    <p:animEffect transition="in" filter="fade">
                                      <p:cBhvr>
                                        <p:cTn id="22" dur="2000"/>
                                        <p:tgtEl>
                                          <p:spTgt spid="13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3"/>
                                        </p:tgtEl>
                                        <p:attrNameLst>
                                          <p:attrName>style.visibility</p:attrName>
                                        </p:attrNameLst>
                                      </p:cBhvr>
                                      <p:to>
                                        <p:strVal val="visible"/>
                                      </p:to>
                                    </p:set>
                                    <p:animEffect transition="in" filter="fade">
                                      <p:cBhvr>
                                        <p:cTn id="27" dur="2000"/>
                                        <p:tgtEl>
                                          <p:spTgt spid="1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4"/>
                                        </p:tgtEl>
                                        <p:attrNameLst>
                                          <p:attrName>style.visibility</p:attrName>
                                        </p:attrNameLst>
                                      </p:cBhvr>
                                      <p:to>
                                        <p:strVal val="visible"/>
                                      </p:to>
                                    </p:set>
                                    <p:animEffect transition="in" filter="fade">
                                      <p:cBhvr>
                                        <p:cTn id="32" dur="20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4"/>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200"/>
              <a:buFont typeface="Noto Sans Symbols"/>
              <a:buNone/>
            </a:pPr>
            <a:fld id="{00000000-1234-1234-1234-123412341234}" type="slidenum">
              <a:rPr lang="en-US" sz="1200" b="1">
                <a:solidFill>
                  <a:schemeClr val="lt1"/>
                </a:solidFill>
                <a:latin typeface="Arial"/>
                <a:ea typeface="Arial"/>
                <a:cs typeface="Arial"/>
                <a:sym typeface="Arial"/>
              </a:rPr>
              <a:pPr marL="0" marR="0" lvl="0" indent="0" algn="ctr" rtl="0">
                <a:lnSpc>
                  <a:spcPct val="100000"/>
                </a:lnSpc>
                <a:spcBef>
                  <a:spcPts val="0"/>
                </a:spcBef>
                <a:spcAft>
                  <a:spcPts val="0"/>
                </a:spcAft>
                <a:buClr>
                  <a:schemeClr val="lt1"/>
                </a:buClr>
                <a:buSzPts val="1200"/>
                <a:buFont typeface="Noto Sans Symbols"/>
                <a:buNone/>
              </a:pPr>
              <a:t>4</a:t>
            </a:fld>
            <a:endParaRPr sz="1200" b="1">
              <a:solidFill>
                <a:schemeClr val="lt1"/>
              </a:solidFill>
              <a:latin typeface="Arial"/>
              <a:ea typeface="Arial"/>
              <a:cs typeface="Arial"/>
              <a:sym typeface="Arial"/>
            </a:endParaRPr>
          </a:p>
        </p:txBody>
      </p:sp>
      <p:cxnSp>
        <p:nvCxnSpPr>
          <p:cNvPr id="142" name="Google Shape;142;p4"/>
          <p:cNvCxnSpPr/>
          <p:nvPr/>
        </p:nvCxnSpPr>
        <p:spPr>
          <a:xfrm>
            <a:off x="5765800" y="1066800"/>
            <a:ext cx="0" cy="5257800"/>
          </a:xfrm>
          <a:prstGeom prst="straightConnector1">
            <a:avLst/>
          </a:prstGeom>
          <a:noFill/>
          <a:ln>
            <a:noFill/>
          </a:ln>
        </p:spPr>
      </p:cxnSp>
      <p:cxnSp>
        <p:nvCxnSpPr>
          <p:cNvPr id="143" name="Google Shape;143;p4"/>
          <p:cNvCxnSpPr/>
          <p:nvPr/>
        </p:nvCxnSpPr>
        <p:spPr>
          <a:xfrm>
            <a:off x="1263650" y="4038600"/>
            <a:ext cx="9575800" cy="0"/>
          </a:xfrm>
          <a:prstGeom prst="straightConnector1">
            <a:avLst/>
          </a:prstGeom>
          <a:noFill/>
          <a:ln>
            <a:noFill/>
          </a:ln>
        </p:spPr>
      </p:cxnSp>
      <p:grpSp>
        <p:nvGrpSpPr>
          <p:cNvPr id="144" name="Google Shape;144;p4"/>
          <p:cNvGrpSpPr/>
          <p:nvPr/>
        </p:nvGrpSpPr>
        <p:grpSpPr>
          <a:xfrm>
            <a:off x="1527437" y="1874582"/>
            <a:ext cx="9137124" cy="3574501"/>
            <a:chOff x="3437" y="646916"/>
            <a:chExt cx="9137124" cy="3574501"/>
          </a:xfrm>
        </p:grpSpPr>
        <p:sp>
          <p:nvSpPr>
            <p:cNvPr id="145" name="Google Shape;145;p4"/>
            <p:cNvSpPr/>
            <p:nvPr/>
          </p:nvSpPr>
          <p:spPr>
            <a:xfrm>
              <a:off x="3437" y="646916"/>
              <a:ext cx="2067222" cy="662400"/>
            </a:xfrm>
            <a:prstGeom prst="rect">
              <a:avLst/>
            </a:prstGeom>
            <a:solidFill>
              <a:schemeClr val="dk2"/>
            </a:solidFill>
            <a:ln w="25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txBox="1"/>
            <p:nvPr/>
          </p:nvSpPr>
          <p:spPr>
            <a:xfrm>
              <a:off x="3437" y="646916"/>
              <a:ext cx="2067222" cy="662400"/>
            </a:xfrm>
            <a:prstGeom prst="rect">
              <a:avLst/>
            </a:prstGeom>
            <a:noFill/>
            <a:ln>
              <a:noFill/>
            </a:ln>
          </p:spPr>
          <p:txBody>
            <a:bodyPr spcFirstLastPara="1" wrap="square" lIns="163575" tIns="93450" rIns="163575" bIns="93450" anchor="ctr" anchorCtr="0">
              <a:noAutofit/>
            </a:bodyPr>
            <a:lstStyle/>
            <a:p>
              <a:pPr marL="0" marR="0" lvl="0" indent="0" algn="ctr" rtl="0">
                <a:lnSpc>
                  <a:spcPct val="90000"/>
                </a:lnSpc>
                <a:spcBef>
                  <a:spcPts val="0"/>
                </a:spcBef>
                <a:spcAft>
                  <a:spcPts val="0"/>
                </a:spcAft>
                <a:buClr>
                  <a:schemeClr val="lt1"/>
                </a:buClr>
                <a:buSzPts val="2300"/>
                <a:buFont typeface="Courier New"/>
                <a:buNone/>
              </a:pPr>
              <a:r>
                <a:rPr lang="en-US" sz="2300">
                  <a:solidFill>
                    <a:schemeClr val="lt1"/>
                  </a:solidFill>
                  <a:latin typeface="Courier New"/>
                  <a:ea typeface="Courier New"/>
                  <a:cs typeface="Courier New"/>
                  <a:sym typeface="Courier New"/>
                </a:rPr>
                <a:t>Day 1</a:t>
              </a:r>
              <a:endParaRPr/>
            </a:p>
          </p:txBody>
        </p:sp>
        <p:sp>
          <p:nvSpPr>
            <p:cNvPr id="147" name="Google Shape;147;p4"/>
            <p:cNvSpPr/>
            <p:nvPr/>
          </p:nvSpPr>
          <p:spPr>
            <a:xfrm>
              <a:off x="3437" y="1309316"/>
              <a:ext cx="2067222" cy="2912101"/>
            </a:xfrm>
            <a:prstGeom prst="rect">
              <a:avLst/>
            </a:prstGeom>
            <a:solidFill>
              <a:srgbClr val="CACACA">
                <a:alpha val="89803"/>
              </a:srgbClr>
            </a:solidFill>
            <a:ln w="25400" cap="flat" cmpd="sng">
              <a:solidFill>
                <a:srgbClr val="CACACA">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txBox="1"/>
            <p:nvPr/>
          </p:nvSpPr>
          <p:spPr>
            <a:xfrm>
              <a:off x="3437" y="1149774"/>
              <a:ext cx="2067222" cy="3038623"/>
            </a:xfrm>
            <a:prstGeom prst="rect">
              <a:avLst/>
            </a:prstGeom>
            <a:noFill/>
            <a:ln>
              <a:noFill/>
            </a:ln>
          </p:spPr>
          <p:txBody>
            <a:bodyPr spcFirstLastPara="1" wrap="square" lIns="122675" tIns="122675" rIns="163575" bIns="184000" anchor="t" anchorCtr="0">
              <a:noAutofit/>
            </a:bodyPr>
            <a:lstStyle/>
            <a:p>
              <a:pPr marL="228600" marR="0" lvl="1" indent="-228600" algn="l" rtl="0">
                <a:lnSpc>
                  <a:spcPct val="90000"/>
                </a:lnSpc>
                <a:spcBef>
                  <a:spcPts val="0"/>
                </a:spcBef>
                <a:spcAft>
                  <a:spcPts val="0"/>
                </a:spcAft>
                <a:buClr>
                  <a:schemeClr val="dk1"/>
                </a:buClr>
                <a:buSzPts val="2300"/>
                <a:buFont typeface="Times New Roman"/>
                <a:buChar char="•"/>
              </a:pPr>
              <a:r>
                <a:rPr lang="en-US" sz="2250" b="0" i="0" u="none" strike="noStrike" cap="none" dirty="0">
                  <a:solidFill>
                    <a:schemeClr val="dk1"/>
                  </a:solidFill>
                  <a:latin typeface="Times New Roman" pitchFamily="18" charset="0"/>
                  <a:ea typeface="Times New Roman"/>
                  <a:cs typeface="Times New Roman" pitchFamily="18" charset="0"/>
                  <a:sym typeface="Times New Roman"/>
                </a:rPr>
                <a:t>Introduction</a:t>
              </a:r>
              <a:endParaRPr sz="2250">
                <a:latin typeface="Times New Roman" pitchFamily="18" charset="0"/>
                <a:cs typeface="Times New Roman" pitchFamily="18" charset="0"/>
              </a:endParaRPr>
            </a:p>
            <a:p>
              <a:pPr marL="228600" marR="0" lvl="1" indent="-228600" algn="l" rtl="0">
                <a:lnSpc>
                  <a:spcPct val="90000"/>
                </a:lnSpc>
                <a:spcBef>
                  <a:spcPts val="345"/>
                </a:spcBef>
                <a:spcAft>
                  <a:spcPts val="0"/>
                </a:spcAft>
                <a:buClr>
                  <a:schemeClr val="dk1"/>
                </a:buClr>
                <a:buSzPts val="2300"/>
                <a:buFont typeface="Times New Roman"/>
                <a:buChar char="•"/>
              </a:pPr>
              <a:r>
                <a:rPr lang="en-US" sz="2250" b="0" i="0" u="none" strike="noStrike" cap="none" dirty="0">
                  <a:solidFill>
                    <a:schemeClr val="dk1"/>
                  </a:solidFill>
                  <a:latin typeface="Times New Roman" pitchFamily="18" charset="0"/>
                  <a:ea typeface="Times New Roman"/>
                  <a:cs typeface="Times New Roman" pitchFamily="18" charset="0"/>
                  <a:sym typeface="Times New Roman"/>
                </a:rPr>
                <a:t>Data and Information</a:t>
              </a:r>
              <a:endParaRPr sz="2250">
                <a:latin typeface="Times New Roman" pitchFamily="18" charset="0"/>
                <a:cs typeface="Times New Roman" pitchFamily="18" charset="0"/>
              </a:endParaRPr>
            </a:p>
            <a:p>
              <a:pPr marL="228600" marR="0" lvl="1" indent="-228600" algn="l" rtl="0">
                <a:lnSpc>
                  <a:spcPct val="90000"/>
                </a:lnSpc>
                <a:spcBef>
                  <a:spcPts val="345"/>
                </a:spcBef>
                <a:spcAft>
                  <a:spcPts val="0"/>
                </a:spcAft>
                <a:buClr>
                  <a:schemeClr val="dk1"/>
                </a:buClr>
                <a:buSzPts val="2300"/>
                <a:buFont typeface="Times New Roman"/>
                <a:buChar char="•"/>
              </a:pPr>
              <a:r>
                <a:rPr lang="en-US" sz="2250" b="0" i="0" u="none" strike="noStrike" cap="none" dirty="0">
                  <a:solidFill>
                    <a:schemeClr val="dk1"/>
                  </a:solidFill>
                  <a:latin typeface="Times New Roman" pitchFamily="18" charset="0"/>
                  <a:ea typeface="Times New Roman"/>
                  <a:cs typeface="Times New Roman" pitchFamily="18" charset="0"/>
                  <a:sym typeface="Times New Roman"/>
                </a:rPr>
                <a:t>Database and DBMS</a:t>
              </a:r>
              <a:endParaRPr sz="2250">
                <a:latin typeface="Times New Roman" pitchFamily="18" charset="0"/>
                <a:cs typeface="Times New Roman" pitchFamily="18" charset="0"/>
              </a:endParaRPr>
            </a:p>
            <a:p>
              <a:pPr marL="228600" marR="0" lvl="1" indent="-228600" algn="l" rtl="0">
                <a:lnSpc>
                  <a:spcPct val="90000"/>
                </a:lnSpc>
                <a:spcBef>
                  <a:spcPts val="345"/>
                </a:spcBef>
                <a:spcAft>
                  <a:spcPts val="0"/>
                </a:spcAft>
                <a:buClr>
                  <a:schemeClr val="dk1"/>
                </a:buClr>
                <a:buSzPts val="2300"/>
                <a:buFont typeface="Times New Roman"/>
                <a:buChar char="•"/>
              </a:pPr>
              <a:r>
                <a:rPr lang="en-US" sz="2250" b="0" i="0" u="none" strike="noStrike" cap="none" dirty="0">
                  <a:solidFill>
                    <a:schemeClr val="dk1"/>
                  </a:solidFill>
                  <a:latin typeface="Times New Roman" pitchFamily="18" charset="0"/>
                  <a:ea typeface="Times New Roman"/>
                  <a:cs typeface="Times New Roman" pitchFamily="18" charset="0"/>
                  <a:sym typeface="Times New Roman"/>
                </a:rPr>
                <a:t>File System Vs DBMS</a:t>
              </a:r>
            </a:p>
            <a:p>
              <a:pPr marL="228600" marR="0" lvl="1" indent="-228600" algn="l" rtl="0">
                <a:lnSpc>
                  <a:spcPct val="90000"/>
                </a:lnSpc>
                <a:spcBef>
                  <a:spcPts val="345"/>
                </a:spcBef>
                <a:spcAft>
                  <a:spcPts val="0"/>
                </a:spcAft>
                <a:buClr>
                  <a:schemeClr val="dk1"/>
                </a:buClr>
                <a:buSzPts val="2300"/>
                <a:buFont typeface="Times New Roman"/>
                <a:buChar char="•"/>
              </a:pPr>
              <a:r>
                <a:rPr lang="en-US" sz="2250" dirty="0">
                  <a:solidFill>
                    <a:schemeClr val="dk1"/>
                  </a:solidFill>
                  <a:latin typeface="Times New Roman" pitchFamily="18" charset="0"/>
                  <a:cs typeface="Times New Roman" pitchFamily="18" charset="0"/>
                  <a:sym typeface="Times New Roman"/>
                </a:rPr>
                <a:t>History of DBMS</a:t>
              </a:r>
              <a:endParaRPr sz="2250">
                <a:latin typeface="Times New Roman" pitchFamily="18" charset="0"/>
                <a:cs typeface="Times New Roman" pitchFamily="18" charset="0"/>
              </a:endParaRPr>
            </a:p>
          </p:txBody>
        </p:sp>
        <p:sp>
          <p:nvSpPr>
            <p:cNvPr id="149" name="Google Shape;149;p4"/>
            <p:cNvSpPr/>
            <p:nvPr/>
          </p:nvSpPr>
          <p:spPr>
            <a:xfrm>
              <a:off x="2360071" y="646916"/>
              <a:ext cx="2067222" cy="662400"/>
            </a:xfrm>
            <a:prstGeom prst="rect">
              <a:avLst/>
            </a:prstGeom>
            <a:solidFill>
              <a:schemeClr val="dk2"/>
            </a:solidFill>
            <a:ln w="25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txBox="1"/>
            <p:nvPr/>
          </p:nvSpPr>
          <p:spPr>
            <a:xfrm>
              <a:off x="2360071" y="646916"/>
              <a:ext cx="2067222" cy="662400"/>
            </a:xfrm>
            <a:prstGeom prst="rect">
              <a:avLst/>
            </a:prstGeom>
            <a:noFill/>
            <a:ln>
              <a:noFill/>
            </a:ln>
          </p:spPr>
          <p:txBody>
            <a:bodyPr spcFirstLastPara="1" wrap="square" lIns="163575" tIns="93450" rIns="163575" bIns="93450" anchor="ctr" anchorCtr="0">
              <a:noAutofit/>
            </a:bodyPr>
            <a:lstStyle/>
            <a:p>
              <a:pPr marL="0" marR="0" lvl="0" indent="0" algn="ctr" rtl="0">
                <a:lnSpc>
                  <a:spcPct val="90000"/>
                </a:lnSpc>
                <a:spcBef>
                  <a:spcPts val="0"/>
                </a:spcBef>
                <a:spcAft>
                  <a:spcPts val="0"/>
                </a:spcAft>
                <a:buClr>
                  <a:schemeClr val="lt1"/>
                </a:buClr>
                <a:buSzPts val="2300"/>
                <a:buFont typeface="Courier New"/>
                <a:buNone/>
              </a:pPr>
              <a:r>
                <a:rPr lang="en-US" sz="2300">
                  <a:solidFill>
                    <a:schemeClr val="lt1"/>
                  </a:solidFill>
                  <a:latin typeface="Courier New"/>
                  <a:ea typeface="Courier New"/>
                  <a:cs typeface="Courier New"/>
                  <a:sym typeface="Courier New"/>
                </a:rPr>
                <a:t>Day 2</a:t>
              </a:r>
              <a:endParaRPr/>
            </a:p>
          </p:txBody>
        </p:sp>
        <p:sp>
          <p:nvSpPr>
            <p:cNvPr id="151" name="Google Shape;151;p4"/>
            <p:cNvSpPr/>
            <p:nvPr/>
          </p:nvSpPr>
          <p:spPr>
            <a:xfrm>
              <a:off x="2360071" y="1309316"/>
              <a:ext cx="2067222" cy="2912101"/>
            </a:xfrm>
            <a:prstGeom prst="rect">
              <a:avLst/>
            </a:prstGeom>
            <a:solidFill>
              <a:srgbClr val="CACACA">
                <a:alpha val="89803"/>
              </a:srgbClr>
            </a:solidFill>
            <a:ln w="25400" cap="flat" cmpd="sng">
              <a:solidFill>
                <a:srgbClr val="CACACA">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txBox="1"/>
            <p:nvPr/>
          </p:nvSpPr>
          <p:spPr>
            <a:xfrm>
              <a:off x="2360071" y="1309316"/>
              <a:ext cx="2067222" cy="2912101"/>
            </a:xfrm>
            <a:prstGeom prst="rect">
              <a:avLst/>
            </a:prstGeom>
            <a:noFill/>
            <a:ln>
              <a:noFill/>
            </a:ln>
          </p:spPr>
          <p:txBody>
            <a:bodyPr spcFirstLastPara="1" wrap="square" lIns="122675" tIns="122675" rIns="163575" bIns="184000" anchor="t" anchorCtr="0">
              <a:noAutofit/>
            </a:bodyPr>
            <a:lstStyle/>
            <a:p>
              <a:pPr marL="228600" marR="0" lvl="1" indent="-228600" algn="l" rtl="0">
                <a:lnSpc>
                  <a:spcPct val="90000"/>
                </a:lnSpc>
                <a:spcBef>
                  <a:spcPts val="0"/>
                </a:spcBef>
                <a:spcAft>
                  <a:spcPts val="0"/>
                </a:spcAft>
                <a:buClr>
                  <a:schemeClr val="dk1"/>
                </a:buClr>
                <a:buSzPts val="2300"/>
                <a:buFont typeface="Times New Roman"/>
                <a:buChar char="•"/>
              </a:pPr>
              <a:r>
                <a:rPr lang="en-US" sz="2300" b="0" i="0" u="none" strike="noStrike" cap="none">
                  <a:solidFill>
                    <a:schemeClr val="dk1"/>
                  </a:solidFill>
                  <a:latin typeface="Times New Roman"/>
                  <a:ea typeface="Times New Roman"/>
                  <a:cs typeface="Times New Roman"/>
                  <a:sym typeface="Times New Roman"/>
                </a:rPr>
                <a:t>Data Models</a:t>
              </a:r>
              <a:endParaRPr/>
            </a:p>
            <a:p>
              <a:pPr marL="228600" marR="0" lvl="1" indent="-228600" algn="l" rtl="0">
                <a:lnSpc>
                  <a:spcPct val="90000"/>
                </a:lnSpc>
                <a:spcBef>
                  <a:spcPts val="345"/>
                </a:spcBef>
                <a:spcAft>
                  <a:spcPts val="0"/>
                </a:spcAft>
                <a:buClr>
                  <a:schemeClr val="dk1"/>
                </a:buClr>
                <a:buSzPts val="2300"/>
                <a:buFont typeface="Times New Roman"/>
                <a:buChar char="•"/>
              </a:pPr>
              <a:r>
                <a:rPr lang="en-US" sz="2300" b="0" i="0" u="none" strike="noStrike" cap="none">
                  <a:solidFill>
                    <a:schemeClr val="dk1"/>
                  </a:solidFill>
                  <a:latin typeface="Times New Roman"/>
                  <a:ea typeface="Times New Roman"/>
                  <a:cs typeface="Times New Roman"/>
                  <a:sym typeface="Times New Roman"/>
                </a:rPr>
                <a:t>Types of Data Models</a:t>
              </a:r>
              <a:endParaRPr/>
            </a:p>
          </p:txBody>
        </p:sp>
        <p:sp>
          <p:nvSpPr>
            <p:cNvPr id="153" name="Google Shape;153;p4"/>
            <p:cNvSpPr/>
            <p:nvPr/>
          </p:nvSpPr>
          <p:spPr>
            <a:xfrm>
              <a:off x="4716705" y="646916"/>
              <a:ext cx="2067222" cy="662400"/>
            </a:xfrm>
            <a:prstGeom prst="rect">
              <a:avLst/>
            </a:prstGeom>
            <a:solidFill>
              <a:schemeClr val="dk2"/>
            </a:solidFill>
            <a:ln w="25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txBox="1"/>
            <p:nvPr/>
          </p:nvSpPr>
          <p:spPr>
            <a:xfrm>
              <a:off x="4716705" y="646916"/>
              <a:ext cx="2067222" cy="662400"/>
            </a:xfrm>
            <a:prstGeom prst="rect">
              <a:avLst/>
            </a:prstGeom>
            <a:noFill/>
            <a:ln>
              <a:noFill/>
            </a:ln>
          </p:spPr>
          <p:txBody>
            <a:bodyPr spcFirstLastPara="1" wrap="square" lIns="163575" tIns="93450" rIns="163575" bIns="93450" anchor="ctr" anchorCtr="0">
              <a:noAutofit/>
            </a:bodyPr>
            <a:lstStyle/>
            <a:p>
              <a:pPr marL="0" marR="0" lvl="0" indent="0" algn="ctr" rtl="0">
                <a:lnSpc>
                  <a:spcPct val="90000"/>
                </a:lnSpc>
                <a:spcBef>
                  <a:spcPts val="0"/>
                </a:spcBef>
                <a:spcAft>
                  <a:spcPts val="0"/>
                </a:spcAft>
                <a:buClr>
                  <a:schemeClr val="lt1"/>
                </a:buClr>
                <a:buSzPts val="2300"/>
                <a:buFont typeface="Courier New"/>
                <a:buNone/>
              </a:pPr>
              <a:r>
                <a:rPr lang="en-US" sz="2300">
                  <a:solidFill>
                    <a:schemeClr val="lt1"/>
                  </a:solidFill>
                  <a:latin typeface="Courier New"/>
                  <a:ea typeface="Courier New"/>
                  <a:cs typeface="Courier New"/>
                  <a:sym typeface="Courier New"/>
                </a:rPr>
                <a:t>Day 3</a:t>
              </a:r>
              <a:endParaRPr/>
            </a:p>
          </p:txBody>
        </p:sp>
        <p:sp>
          <p:nvSpPr>
            <p:cNvPr id="155" name="Google Shape;155;p4"/>
            <p:cNvSpPr/>
            <p:nvPr/>
          </p:nvSpPr>
          <p:spPr>
            <a:xfrm>
              <a:off x="4716705" y="1309316"/>
              <a:ext cx="2067222" cy="2912101"/>
            </a:xfrm>
            <a:prstGeom prst="rect">
              <a:avLst/>
            </a:prstGeom>
            <a:solidFill>
              <a:srgbClr val="CACACA">
                <a:alpha val="89803"/>
              </a:srgbClr>
            </a:solidFill>
            <a:ln w="25400" cap="flat" cmpd="sng">
              <a:solidFill>
                <a:srgbClr val="CACACA">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txBox="1"/>
            <p:nvPr/>
          </p:nvSpPr>
          <p:spPr>
            <a:xfrm>
              <a:off x="4716705" y="1309316"/>
              <a:ext cx="2067222" cy="2912101"/>
            </a:xfrm>
            <a:prstGeom prst="rect">
              <a:avLst/>
            </a:prstGeom>
            <a:noFill/>
            <a:ln>
              <a:noFill/>
            </a:ln>
          </p:spPr>
          <p:txBody>
            <a:bodyPr spcFirstLastPara="1" wrap="square" lIns="122675" tIns="122675" rIns="163575" bIns="184000" anchor="t" anchorCtr="0">
              <a:noAutofit/>
            </a:bodyPr>
            <a:lstStyle/>
            <a:p>
              <a:pPr marL="228600" marR="0" lvl="1" indent="-228600" algn="l" rtl="0">
                <a:lnSpc>
                  <a:spcPct val="90000"/>
                </a:lnSpc>
                <a:spcBef>
                  <a:spcPts val="0"/>
                </a:spcBef>
                <a:spcAft>
                  <a:spcPts val="0"/>
                </a:spcAft>
                <a:buClr>
                  <a:schemeClr val="dk1"/>
                </a:buClr>
                <a:buSzPts val="2300"/>
                <a:buFont typeface="Times New Roman"/>
                <a:buChar char="•"/>
              </a:pPr>
              <a:r>
                <a:rPr lang="en-US" sz="2300" b="0" i="0" u="none" strike="noStrike" cap="none">
                  <a:solidFill>
                    <a:schemeClr val="dk1"/>
                  </a:solidFill>
                  <a:latin typeface="Times New Roman"/>
                  <a:ea typeface="Times New Roman"/>
                  <a:cs typeface="Times New Roman"/>
                  <a:sym typeface="Times New Roman"/>
                </a:rPr>
                <a:t>Database System Architecture</a:t>
              </a:r>
              <a:endParaRPr/>
            </a:p>
            <a:p>
              <a:pPr marL="228600" marR="0" lvl="1" indent="-228600" algn="l" rtl="0">
                <a:lnSpc>
                  <a:spcPct val="90000"/>
                </a:lnSpc>
                <a:spcBef>
                  <a:spcPts val="345"/>
                </a:spcBef>
                <a:spcAft>
                  <a:spcPts val="0"/>
                </a:spcAft>
                <a:buClr>
                  <a:schemeClr val="dk1"/>
                </a:buClr>
                <a:buSzPts val="2300"/>
                <a:buFont typeface="Times New Roman"/>
                <a:buChar char="•"/>
              </a:pPr>
              <a:r>
                <a:rPr lang="en-US" sz="2300" b="0" i="0" u="none" strike="noStrike" cap="none">
                  <a:solidFill>
                    <a:schemeClr val="dk1"/>
                  </a:solidFill>
                  <a:latin typeface="Times New Roman"/>
                  <a:ea typeface="Times New Roman"/>
                  <a:cs typeface="Times New Roman"/>
                  <a:sym typeface="Times New Roman"/>
                </a:rPr>
                <a:t>Database Application Architecture</a:t>
              </a:r>
              <a:endParaRPr/>
            </a:p>
          </p:txBody>
        </p:sp>
        <p:sp>
          <p:nvSpPr>
            <p:cNvPr id="157" name="Google Shape;157;p4"/>
            <p:cNvSpPr/>
            <p:nvPr/>
          </p:nvSpPr>
          <p:spPr>
            <a:xfrm>
              <a:off x="7073339" y="646916"/>
              <a:ext cx="2067222" cy="662400"/>
            </a:xfrm>
            <a:prstGeom prst="rect">
              <a:avLst/>
            </a:prstGeom>
            <a:solidFill>
              <a:schemeClr val="dk2"/>
            </a:solidFill>
            <a:ln w="25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txBox="1"/>
            <p:nvPr/>
          </p:nvSpPr>
          <p:spPr>
            <a:xfrm>
              <a:off x="7073339" y="646916"/>
              <a:ext cx="2067222" cy="662400"/>
            </a:xfrm>
            <a:prstGeom prst="rect">
              <a:avLst/>
            </a:prstGeom>
            <a:noFill/>
            <a:ln>
              <a:noFill/>
            </a:ln>
          </p:spPr>
          <p:txBody>
            <a:bodyPr spcFirstLastPara="1" wrap="square" lIns="163575" tIns="93450" rIns="163575" bIns="93450" anchor="ctr" anchorCtr="0">
              <a:noAutofit/>
            </a:bodyPr>
            <a:lstStyle/>
            <a:p>
              <a:pPr marL="0" marR="0" lvl="0" indent="0" algn="ctr" rtl="0">
                <a:lnSpc>
                  <a:spcPct val="90000"/>
                </a:lnSpc>
                <a:spcBef>
                  <a:spcPts val="0"/>
                </a:spcBef>
                <a:spcAft>
                  <a:spcPts val="0"/>
                </a:spcAft>
                <a:buClr>
                  <a:schemeClr val="lt1"/>
                </a:buClr>
                <a:buSzPts val="2300"/>
                <a:buFont typeface="Courier New"/>
                <a:buNone/>
              </a:pPr>
              <a:r>
                <a:rPr lang="en-US" sz="2300">
                  <a:solidFill>
                    <a:schemeClr val="lt1"/>
                  </a:solidFill>
                  <a:latin typeface="Courier New"/>
                  <a:ea typeface="Courier New"/>
                  <a:cs typeface="Courier New"/>
                  <a:sym typeface="Courier New"/>
                </a:rPr>
                <a:t>Day 4</a:t>
              </a:r>
              <a:endParaRPr/>
            </a:p>
          </p:txBody>
        </p:sp>
        <p:sp>
          <p:nvSpPr>
            <p:cNvPr id="159" name="Google Shape;159;p4"/>
            <p:cNvSpPr/>
            <p:nvPr/>
          </p:nvSpPr>
          <p:spPr>
            <a:xfrm>
              <a:off x="7073339" y="1309316"/>
              <a:ext cx="2067222" cy="2912101"/>
            </a:xfrm>
            <a:prstGeom prst="rect">
              <a:avLst/>
            </a:prstGeom>
            <a:solidFill>
              <a:srgbClr val="CACACA">
                <a:alpha val="89803"/>
              </a:srgbClr>
            </a:solidFill>
            <a:ln w="25400" cap="flat" cmpd="sng">
              <a:solidFill>
                <a:srgbClr val="CACACA">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txBox="1"/>
            <p:nvPr/>
          </p:nvSpPr>
          <p:spPr>
            <a:xfrm>
              <a:off x="7073339" y="1309316"/>
              <a:ext cx="2067222" cy="2912101"/>
            </a:xfrm>
            <a:prstGeom prst="rect">
              <a:avLst/>
            </a:prstGeom>
            <a:noFill/>
            <a:ln>
              <a:noFill/>
            </a:ln>
          </p:spPr>
          <p:txBody>
            <a:bodyPr spcFirstLastPara="1" wrap="square" lIns="122675" tIns="122675" rIns="163575" bIns="184000" anchor="t" anchorCtr="0">
              <a:noAutofit/>
            </a:bodyPr>
            <a:lstStyle/>
            <a:p>
              <a:pPr marL="228600" marR="0" lvl="1" indent="-228600" algn="l" rtl="0">
                <a:lnSpc>
                  <a:spcPct val="90000"/>
                </a:lnSpc>
                <a:spcBef>
                  <a:spcPts val="0"/>
                </a:spcBef>
                <a:spcAft>
                  <a:spcPts val="0"/>
                </a:spcAft>
                <a:buClr>
                  <a:schemeClr val="dk1"/>
                </a:buClr>
                <a:buSzPts val="2300"/>
                <a:buFont typeface="Times New Roman"/>
                <a:buChar char="•"/>
              </a:pPr>
              <a:r>
                <a:rPr lang="en-US" sz="2300" b="0" i="0" u="none" strike="noStrike" cap="none">
                  <a:solidFill>
                    <a:schemeClr val="dk1"/>
                  </a:solidFill>
                  <a:latin typeface="Times New Roman"/>
                  <a:ea typeface="Times New Roman"/>
                  <a:cs typeface="Times New Roman"/>
                  <a:sym typeface="Times New Roman"/>
                </a:rPr>
                <a:t>Database Server Architecture</a:t>
              </a:r>
              <a:endParaRPr/>
            </a:p>
            <a:p>
              <a:pPr marL="228600" marR="0" lvl="1" indent="-228600" algn="l" rtl="0">
                <a:lnSpc>
                  <a:spcPct val="90000"/>
                </a:lnSpc>
                <a:spcBef>
                  <a:spcPts val="345"/>
                </a:spcBef>
                <a:spcAft>
                  <a:spcPts val="0"/>
                </a:spcAft>
                <a:buClr>
                  <a:schemeClr val="dk1"/>
                </a:buClr>
                <a:buSzPts val="2300"/>
                <a:buFont typeface="Times New Roman"/>
                <a:buChar char="•"/>
              </a:pPr>
              <a:r>
                <a:rPr lang="en-US" sz="2300" b="0" i="0" u="none" strike="noStrike" cap="none">
                  <a:solidFill>
                    <a:schemeClr val="dk1"/>
                  </a:solidFill>
                  <a:latin typeface="Times New Roman"/>
                  <a:ea typeface="Times New Roman"/>
                  <a:cs typeface="Times New Roman"/>
                  <a:sym typeface="Times New Roman"/>
                </a:rPr>
                <a:t>Applications of DBMS</a:t>
              </a:r>
              <a:endParaRPr/>
            </a:p>
            <a:p>
              <a:pPr marL="228600" marR="0" lvl="1" indent="-228600" algn="l" rtl="0">
                <a:lnSpc>
                  <a:spcPct val="90000"/>
                </a:lnSpc>
                <a:spcBef>
                  <a:spcPts val="345"/>
                </a:spcBef>
                <a:spcAft>
                  <a:spcPts val="0"/>
                </a:spcAft>
                <a:buClr>
                  <a:schemeClr val="dk1"/>
                </a:buClr>
                <a:buSzPts val="2300"/>
                <a:buFont typeface="Times New Roman"/>
                <a:buChar char="•"/>
              </a:pPr>
              <a:r>
                <a:rPr lang="en-US" sz="2300" b="0" i="0" u="none" strike="noStrike" cap="none">
                  <a:solidFill>
                    <a:schemeClr val="dk1"/>
                  </a:solidFill>
                  <a:latin typeface="Times New Roman"/>
                  <a:ea typeface="Times New Roman"/>
                  <a:cs typeface="Times New Roman"/>
                  <a:sym typeface="Times New Roman"/>
                </a:rPr>
                <a:t>Database Users</a:t>
              </a:r>
              <a:endParaRPr/>
            </a:p>
            <a:p>
              <a:pPr marL="228600" marR="0" lvl="1" indent="-82550" algn="l" rtl="0">
                <a:lnSpc>
                  <a:spcPct val="90000"/>
                </a:lnSpc>
                <a:spcBef>
                  <a:spcPts val="345"/>
                </a:spcBef>
                <a:spcAft>
                  <a:spcPts val="0"/>
                </a:spcAft>
                <a:buClr>
                  <a:schemeClr val="dk1"/>
                </a:buClr>
                <a:buSzPts val="2300"/>
                <a:buFont typeface="Courier New"/>
                <a:buNone/>
              </a:pPr>
              <a:endParaRPr sz="2300" b="0" i="0" u="none" strike="noStrike" cap="none">
                <a:solidFill>
                  <a:schemeClr val="dk1"/>
                </a:solidFill>
                <a:latin typeface="Courier New"/>
                <a:ea typeface="Courier New"/>
                <a:cs typeface="Courier New"/>
                <a:sym typeface="Courier New"/>
              </a:endParaRPr>
            </a:p>
          </p:txBody>
        </p:sp>
      </p:grpSp>
      <p:sp>
        <p:nvSpPr>
          <p:cNvPr id="161" name="Google Shape;161;p4"/>
          <p:cNvSpPr txBox="1">
            <a:spLocks noGrp="1"/>
          </p:cNvSpPr>
          <p:nvPr>
            <p:ph type="title"/>
          </p:nvPr>
        </p:nvSpPr>
        <p:spPr>
          <a:xfrm>
            <a:off x="304800" y="-31555"/>
            <a:ext cx="9914188" cy="10179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a:solidFill>
                  <a:srgbClr val="21218A"/>
                </a:solidFill>
              </a:rPr>
              <a:t>Topics Covered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5"/>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200"/>
              <a:buFont typeface="Noto Sans Symbols"/>
              <a:buNone/>
            </a:pPr>
            <a:fld id="{00000000-1234-1234-1234-123412341234}" type="slidenum">
              <a:rPr lang="en-US" sz="1200" b="1">
                <a:solidFill>
                  <a:schemeClr val="lt1"/>
                </a:solidFill>
                <a:latin typeface="Arial"/>
                <a:ea typeface="Arial"/>
                <a:cs typeface="Arial"/>
                <a:sym typeface="Arial"/>
              </a:rPr>
              <a:pPr marL="0" marR="0" lvl="0" indent="0" algn="ctr" rtl="0">
                <a:lnSpc>
                  <a:spcPct val="100000"/>
                </a:lnSpc>
                <a:spcBef>
                  <a:spcPts val="0"/>
                </a:spcBef>
                <a:spcAft>
                  <a:spcPts val="0"/>
                </a:spcAft>
                <a:buClr>
                  <a:schemeClr val="lt1"/>
                </a:buClr>
                <a:buSzPts val="1200"/>
                <a:buFont typeface="Noto Sans Symbols"/>
                <a:buNone/>
              </a:pPr>
              <a:t>5</a:t>
            </a:fld>
            <a:endParaRPr sz="1200" b="1">
              <a:solidFill>
                <a:schemeClr val="lt1"/>
              </a:solidFill>
              <a:latin typeface="Arial"/>
              <a:ea typeface="Arial"/>
              <a:cs typeface="Arial"/>
              <a:sym typeface="Arial"/>
            </a:endParaRPr>
          </a:p>
        </p:txBody>
      </p:sp>
      <p:sp>
        <p:nvSpPr>
          <p:cNvPr id="169" name="Google Shape;169;p5"/>
          <p:cNvSpPr txBox="1">
            <a:spLocks noGrp="1"/>
          </p:cNvSpPr>
          <p:nvPr>
            <p:ph type="body" idx="1"/>
          </p:nvPr>
        </p:nvSpPr>
        <p:spPr>
          <a:xfrm>
            <a:off x="1473200" y="1524000"/>
            <a:ext cx="8915400" cy="4640263"/>
          </a:xfrm>
          <a:prstGeom prst="rect">
            <a:avLst/>
          </a:prstGeom>
          <a:noFill/>
          <a:ln>
            <a:noFill/>
          </a:ln>
        </p:spPr>
        <p:txBody>
          <a:bodyPr spcFirstLastPara="1" wrap="square" lIns="91425" tIns="45700" rIns="91425" bIns="45700" anchor="t" anchorCtr="0">
            <a:noAutofit/>
          </a:bodyPr>
          <a:lstStyle/>
          <a:p>
            <a:pPr marL="457200" lvl="0" indent="-381000" algn="l" rtl="0">
              <a:spcBef>
                <a:spcPts val="0"/>
              </a:spcBef>
              <a:spcAft>
                <a:spcPts val="0"/>
              </a:spcAft>
              <a:buClr>
                <a:schemeClr val="dk1"/>
              </a:buClr>
              <a:buSzPts val="2400"/>
              <a:buFont typeface="Times New Roman"/>
              <a:buChar char="●"/>
            </a:pPr>
            <a:r>
              <a:rPr lang="en-US" sz="3200">
                <a:solidFill>
                  <a:schemeClr val="dk1"/>
                </a:solidFill>
                <a:latin typeface="Times New Roman"/>
                <a:ea typeface="Times New Roman"/>
                <a:cs typeface="Times New Roman"/>
                <a:sym typeface="Times New Roman"/>
              </a:rPr>
              <a:t>Data &amp; Information</a:t>
            </a:r>
            <a:endParaRPr sz="3200"/>
          </a:p>
          <a:p>
            <a:pPr marL="457200" lvl="0" indent="-381000" algn="l" rtl="0">
              <a:spcBef>
                <a:spcPts val="0"/>
              </a:spcBef>
              <a:spcAft>
                <a:spcPts val="0"/>
              </a:spcAft>
              <a:buClr>
                <a:schemeClr val="dk1"/>
              </a:buClr>
              <a:buSzPts val="2400"/>
              <a:buFont typeface="Times New Roman"/>
              <a:buChar char="●"/>
            </a:pPr>
            <a:r>
              <a:rPr lang="en-US" sz="3200">
                <a:solidFill>
                  <a:schemeClr val="dk1"/>
                </a:solidFill>
                <a:latin typeface="Times New Roman"/>
                <a:ea typeface="Times New Roman"/>
                <a:cs typeface="Times New Roman"/>
                <a:sym typeface="Times New Roman"/>
              </a:rPr>
              <a:t>Introduction to Database Management System</a:t>
            </a:r>
            <a:endParaRPr sz="3200"/>
          </a:p>
          <a:p>
            <a:pPr marL="457200" lvl="0" indent="-381000" algn="l" rtl="0">
              <a:spcBef>
                <a:spcPts val="0"/>
              </a:spcBef>
              <a:spcAft>
                <a:spcPts val="0"/>
              </a:spcAft>
              <a:buClr>
                <a:schemeClr val="dk1"/>
              </a:buClr>
              <a:buSzPts val="2400"/>
              <a:buFont typeface="Times New Roman"/>
              <a:buChar char="●"/>
            </a:pPr>
            <a:r>
              <a:rPr lang="en-US" sz="3200">
                <a:solidFill>
                  <a:schemeClr val="dk1"/>
                </a:solidFill>
                <a:latin typeface="Times New Roman"/>
                <a:ea typeface="Times New Roman"/>
                <a:cs typeface="Times New Roman"/>
                <a:sym typeface="Times New Roman"/>
              </a:rPr>
              <a:t>File System</a:t>
            </a:r>
            <a:endParaRPr sz="3200"/>
          </a:p>
          <a:p>
            <a:pPr marL="457200" lvl="0" indent="-381000" algn="l" rtl="0">
              <a:spcBef>
                <a:spcPts val="0"/>
              </a:spcBef>
              <a:spcAft>
                <a:spcPts val="0"/>
              </a:spcAft>
              <a:buClr>
                <a:schemeClr val="dk1"/>
              </a:buClr>
              <a:buSzPts val="2400"/>
              <a:buFont typeface="Times New Roman"/>
              <a:buChar char="●"/>
            </a:pPr>
            <a:r>
              <a:rPr lang="en-US" sz="3200">
                <a:solidFill>
                  <a:schemeClr val="dk1"/>
                </a:solidFill>
                <a:latin typeface="Times New Roman"/>
                <a:ea typeface="Times New Roman"/>
                <a:cs typeface="Times New Roman"/>
                <a:sym typeface="Times New Roman"/>
              </a:rPr>
              <a:t>Issues with File System</a:t>
            </a:r>
            <a:endParaRPr sz="3200"/>
          </a:p>
          <a:p>
            <a:pPr marL="457200" lvl="0" indent="-381000" algn="l" rtl="0">
              <a:spcBef>
                <a:spcPts val="0"/>
              </a:spcBef>
              <a:spcAft>
                <a:spcPts val="0"/>
              </a:spcAft>
              <a:buClr>
                <a:schemeClr val="dk1"/>
              </a:buClr>
              <a:buSzPts val="2400"/>
              <a:buFont typeface="Times New Roman"/>
              <a:buChar char="●"/>
            </a:pPr>
            <a:r>
              <a:rPr lang="en-US" sz="3200">
                <a:solidFill>
                  <a:schemeClr val="dk1"/>
                </a:solidFill>
                <a:latin typeface="Times New Roman"/>
                <a:ea typeface="Times New Roman"/>
                <a:cs typeface="Times New Roman"/>
                <a:sym typeface="Times New Roman"/>
              </a:rPr>
              <a:t>History of DBMS </a:t>
            </a:r>
            <a:endParaRPr sz="3200"/>
          </a:p>
          <a:p>
            <a:pPr marL="457200" lvl="1" indent="0" algn="l" rtl="0">
              <a:spcBef>
                <a:spcPts val="100"/>
              </a:spcBef>
              <a:spcAft>
                <a:spcPts val="0"/>
              </a:spcAft>
              <a:buSzPts val="1000"/>
              <a:buNone/>
            </a:pPr>
            <a:endParaRPr sz="1600" b="1"/>
          </a:p>
        </p:txBody>
      </p:sp>
      <p:sp>
        <p:nvSpPr>
          <p:cNvPr id="170" name="Google Shape;170;p5"/>
          <p:cNvSpPr txBox="1">
            <a:spLocks noGrp="1"/>
          </p:cNvSpPr>
          <p:nvPr>
            <p:ph type="title"/>
          </p:nvPr>
        </p:nvSpPr>
        <p:spPr>
          <a:xfrm>
            <a:off x="433137" y="-32084"/>
            <a:ext cx="9914188" cy="10179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800">
                <a:solidFill>
                  <a:srgbClr val="21218A"/>
                </a:solidFill>
                <a:latin typeface="Times New Roman"/>
                <a:ea typeface="Times New Roman"/>
                <a:cs typeface="Times New Roman"/>
                <a:sym typeface="Times New Roman"/>
              </a:rPr>
              <a:t>Session Plan - Day 1</a:t>
            </a:r>
            <a:endParaRPr sz="3800">
              <a:solidFill>
                <a:srgbClr val="21218A"/>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69"/>
                                        </p:tgtEl>
                                        <p:attrNameLst>
                                          <p:attrName>style.visibility</p:attrName>
                                        </p:attrNameLst>
                                      </p:cBhvr>
                                      <p:to>
                                        <p:strVal val="visible"/>
                                      </p:to>
                                    </p:set>
                                    <p:anim calcmode="lin" valueType="num">
                                      <p:cBhvr additive="base">
                                        <p:cTn id="7" dur="1000"/>
                                        <p:tgtEl>
                                          <p:spTgt spid="1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ee52bb03a2_0_22"/>
          <p:cNvSpPr txBox="1">
            <a:spLocks noGrp="1"/>
          </p:cNvSpPr>
          <p:nvPr>
            <p:ph type="ctrTitle"/>
          </p:nvPr>
        </p:nvSpPr>
        <p:spPr>
          <a:xfrm>
            <a:off x="683125" y="522375"/>
            <a:ext cx="11093100" cy="524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endParaRPr sz="2800">
              <a:latin typeface="Times New Roman"/>
              <a:ea typeface="Times New Roman"/>
              <a:cs typeface="Times New Roman"/>
              <a:sym typeface="Times New Roman"/>
            </a:endParaRPr>
          </a:p>
          <a:p>
            <a:pPr marL="0" lvl="0" indent="0" algn="l" rtl="0">
              <a:spcBef>
                <a:spcPts val="0"/>
              </a:spcBef>
              <a:spcAft>
                <a:spcPts val="0"/>
              </a:spcAft>
              <a:buNone/>
            </a:pPr>
            <a:endParaRPr sz="2800">
              <a:latin typeface="Times New Roman"/>
              <a:ea typeface="Times New Roman"/>
              <a:cs typeface="Times New Roman"/>
              <a:sym typeface="Times New Roman"/>
            </a:endParaRPr>
          </a:p>
          <a:p>
            <a:pPr marL="0" lvl="0" indent="0" algn="l" rtl="0">
              <a:spcBef>
                <a:spcPts val="0"/>
              </a:spcBef>
              <a:spcAft>
                <a:spcPts val="0"/>
              </a:spcAft>
              <a:buNone/>
            </a:pPr>
            <a:endParaRPr sz="2800">
              <a:latin typeface="Times New Roman"/>
              <a:ea typeface="Times New Roman"/>
              <a:cs typeface="Times New Roman"/>
              <a:sym typeface="Times New Roman"/>
            </a:endParaRPr>
          </a:p>
          <a:p>
            <a:pPr marL="0" lvl="0" indent="0" algn="l" rtl="0">
              <a:spcBef>
                <a:spcPts val="0"/>
              </a:spcBef>
              <a:spcAft>
                <a:spcPts val="0"/>
              </a:spcAft>
              <a:buNone/>
            </a:pPr>
            <a:r>
              <a:rPr lang="en-US" sz="4200" dirty="0">
                <a:solidFill>
                  <a:schemeClr val="accent6">
                    <a:lumMod val="75000"/>
                  </a:schemeClr>
                </a:solidFill>
                <a:latin typeface="Times New Roman"/>
                <a:ea typeface="Times New Roman"/>
                <a:cs typeface="Times New Roman"/>
                <a:sym typeface="Times New Roman"/>
              </a:rPr>
              <a:t>What</a:t>
            </a:r>
            <a:r>
              <a:rPr lang="en-US" sz="4200" dirty="0">
                <a:solidFill>
                  <a:srgbClr val="21218A"/>
                </a:solidFill>
                <a:latin typeface="Times New Roman"/>
                <a:ea typeface="Times New Roman"/>
                <a:cs typeface="Times New Roman"/>
                <a:sym typeface="Times New Roman"/>
              </a:rPr>
              <a:t> is Data?</a:t>
            </a:r>
            <a:endParaRPr sz="4200">
              <a:solidFill>
                <a:srgbClr val="21218A"/>
              </a:solidFill>
              <a:latin typeface="Times New Roman"/>
              <a:ea typeface="Times New Roman"/>
              <a:cs typeface="Times New Roman"/>
              <a:sym typeface="Times New Roman"/>
            </a:endParaRPr>
          </a:p>
        </p:txBody>
      </p:sp>
      <p:sp>
        <p:nvSpPr>
          <p:cNvPr id="178" name="Google Shape;178;gee52bb03a2_0_22"/>
          <p:cNvSpPr txBox="1"/>
          <p:nvPr/>
        </p:nvSpPr>
        <p:spPr>
          <a:xfrm>
            <a:off x="2116325" y="2131025"/>
            <a:ext cx="26790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100" b="1">
                <a:latin typeface="Times New Roman"/>
                <a:ea typeface="Times New Roman"/>
                <a:cs typeface="Times New Roman"/>
                <a:sym typeface="Times New Roman"/>
              </a:rPr>
              <a:t> </a:t>
            </a:r>
            <a:r>
              <a:rPr lang="en-US" sz="2000" b="1">
                <a:latin typeface="Times New Roman"/>
                <a:ea typeface="Times New Roman"/>
                <a:cs typeface="Times New Roman"/>
                <a:sym typeface="Times New Roman"/>
              </a:rPr>
              <a:t>                                                                                </a:t>
            </a:r>
            <a:endParaRPr sz="2000" b="1">
              <a:latin typeface="Times New Roman"/>
              <a:ea typeface="Times New Roman"/>
              <a:cs typeface="Times New Roman"/>
              <a:sym typeface="Times New Roman"/>
            </a:endParaRPr>
          </a:p>
        </p:txBody>
      </p:sp>
      <p:sp>
        <p:nvSpPr>
          <p:cNvPr id="179" name="Google Shape;179;gee52bb03a2_0_22"/>
          <p:cNvSpPr txBox="1"/>
          <p:nvPr/>
        </p:nvSpPr>
        <p:spPr>
          <a:xfrm>
            <a:off x="8575725" y="5077675"/>
            <a:ext cx="2867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latin typeface="Times New Roman"/>
                <a:ea typeface="Times New Roman"/>
                <a:cs typeface="Times New Roman"/>
                <a:sym typeface="Times New Roman"/>
              </a:rPr>
              <a:t>   Database+DBMS</a:t>
            </a:r>
            <a:endParaRPr sz="2000" b="1">
              <a:latin typeface="Times New Roman"/>
              <a:ea typeface="Times New Roman"/>
              <a:cs typeface="Times New Roman"/>
              <a:sym typeface="Times New Roman"/>
            </a:endParaRPr>
          </a:p>
        </p:txBody>
      </p:sp>
      <p:sp>
        <p:nvSpPr>
          <p:cNvPr id="180" name="Google Shape;180;gee52bb03a2_0_22"/>
          <p:cNvSpPr/>
          <p:nvPr/>
        </p:nvSpPr>
        <p:spPr>
          <a:xfrm>
            <a:off x="1539825" y="1600200"/>
            <a:ext cx="2679000" cy="37266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endParaRPr sz="2900">
              <a:latin typeface="Times New Roman"/>
              <a:ea typeface="Times New Roman"/>
              <a:cs typeface="Times New Roman"/>
              <a:sym typeface="Times New Roman"/>
            </a:endParaRPr>
          </a:p>
          <a:p>
            <a:pPr marL="457200" lvl="0" indent="0" algn="l" rtl="0">
              <a:spcBef>
                <a:spcPts val="0"/>
              </a:spcBef>
              <a:spcAft>
                <a:spcPts val="0"/>
              </a:spcAft>
              <a:buNone/>
            </a:pPr>
            <a:r>
              <a:rPr lang="en-US" sz="3000" b="1">
                <a:latin typeface="Times New Roman"/>
                <a:ea typeface="Times New Roman"/>
                <a:cs typeface="Times New Roman"/>
                <a:sym typeface="Times New Roman"/>
              </a:rPr>
              <a:t>     Data</a:t>
            </a:r>
            <a:endParaRPr sz="2900" b="1">
              <a:latin typeface="Times New Roman"/>
              <a:ea typeface="Times New Roman"/>
              <a:cs typeface="Times New Roman"/>
              <a:sym typeface="Times New Roman"/>
            </a:endParaRPr>
          </a:p>
          <a:p>
            <a:pPr marL="457200" lvl="0" indent="-419100" algn="l" rtl="0">
              <a:spcBef>
                <a:spcPts val="0"/>
              </a:spcBef>
              <a:spcAft>
                <a:spcPts val="0"/>
              </a:spcAft>
              <a:buSzPts val="3000"/>
              <a:buFont typeface="Times New Roman"/>
              <a:buChar char="●"/>
            </a:pPr>
            <a:r>
              <a:rPr lang="en-US" sz="3000">
                <a:latin typeface="Times New Roman"/>
                <a:ea typeface="Times New Roman"/>
                <a:cs typeface="Times New Roman"/>
                <a:sym typeface="Times New Roman"/>
              </a:rPr>
              <a:t>Facts</a:t>
            </a:r>
            <a:endParaRPr sz="3000">
              <a:latin typeface="Times New Roman"/>
              <a:ea typeface="Times New Roman"/>
              <a:cs typeface="Times New Roman"/>
              <a:sym typeface="Times New Roman"/>
            </a:endParaRPr>
          </a:p>
          <a:p>
            <a:pPr marL="457200" lvl="0" indent="-419100" algn="l" rtl="0">
              <a:spcBef>
                <a:spcPts val="0"/>
              </a:spcBef>
              <a:spcAft>
                <a:spcPts val="0"/>
              </a:spcAft>
              <a:buSzPts val="3000"/>
              <a:buFont typeface="Times New Roman"/>
              <a:buChar char="●"/>
            </a:pPr>
            <a:r>
              <a:rPr lang="en-US" sz="3000">
                <a:latin typeface="Times New Roman"/>
                <a:ea typeface="Times New Roman"/>
                <a:cs typeface="Times New Roman"/>
                <a:sym typeface="Times New Roman"/>
              </a:rPr>
              <a:t>Observations</a:t>
            </a:r>
            <a:endParaRPr sz="3000">
              <a:latin typeface="Times New Roman"/>
              <a:ea typeface="Times New Roman"/>
              <a:cs typeface="Times New Roman"/>
              <a:sym typeface="Times New Roman"/>
            </a:endParaRPr>
          </a:p>
          <a:p>
            <a:pPr marL="457200" lvl="0" indent="-419100" algn="l" rtl="0">
              <a:spcBef>
                <a:spcPts val="0"/>
              </a:spcBef>
              <a:spcAft>
                <a:spcPts val="0"/>
              </a:spcAft>
              <a:buSzPts val="3000"/>
              <a:buFont typeface="Times New Roman"/>
              <a:buChar char="●"/>
            </a:pPr>
            <a:r>
              <a:rPr lang="en-US" sz="3000">
                <a:latin typeface="Times New Roman"/>
                <a:ea typeface="Times New Roman"/>
                <a:cs typeface="Times New Roman"/>
                <a:sym typeface="Times New Roman"/>
              </a:rPr>
              <a:t>Figures</a:t>
            </a:r>
            <a:endParaRPr sz="3000">
              <a:latin typeface="Times New Roman"/>
              <a:ea typeface="Times New Roman"/>
              <a:cs typeface="Times New Roman"/>
              <a:sym typeface="Times New Roman"/>
            </a:endParaRPr>
          </a:p>
          <a:p>
            <a:pPr marL="457200" lvl="0" indent="-419100" algn="l" rtl="0">
              <a:spcBef>
                <a:spcPts val="0"/>
              </a:spcBef>
              <a:spcAft>
                <a:spcPts val="0"/>
              </a:spcAft>
              <a:buSzPts val="3000"/>
              <a:buFont typeface="Times New Roman"/>
              <a:buChar char="●"/>
            </a:pPr>
            <a:r>
              <a:rPr lang="en-US" sz="3000">
                <a:latin typeface="Times New Roman"/>
                <a:ea typeface="Times New Roman"/>
                <a:cs typeface="Times New Roman"/>
                <a:sym typeface="Times New Roman"/>
              </a:rPr>
              <a:t>Statistics</a:t>
            </a:r>
            <a:endParaRPr sz="3000">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81" name="Google Shape;181;gee52bb03a2_0_22"/>
          <p:cNvSpPr txBox="1"/>
          <p:nvPr/>
        </p:nvSpPr>
        <p:spPr>
          <a:xfrm>
            <a:off x="7246200" y="2480100"/>
            <a:ext cx="745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82" name="Google Shape;182;gee52bb03a2_0_22"/>
          <p:cNvSpPr/>
          <p:nvPr/>
        </p:nvSpPr>
        <p:spPr>
          <a:xfrm>
            <a:off x="5965325" y="1394600"/>
            <a:ext cx="5563800" cy="44730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412750" algn="l" rtl="0">
              <a:spcBef>
                <a:spcPts val="0"/>
              </a:spcBef>
              <a:spcAft>
                <a:spcPts val="0"/>
              </a:spcAft>
              <a:buClr>
                <a:schemeClr val="dk1"/>
              </a:buClr>
              <a:buSzPts val="2900"/>
              <a:buFont typeface="Times New Roman"/>
              <a:buChar char="●"/>
            </a:pPr>
            <a:r>
              <a:rPr lang="en-US" sz="2900">
                <a:solidFill>
                  <a:schemeClr val="dk1"/>
                </a:solidFill>
                <a:latin typeface="Times New Roman"/>
                <a:ea typeface="Times New Roman"/>
                <a:cs typeface="Times New Roman"/>
                <a:sym typeface="Times New Roman"/>
              </a:rPr>
              <a:t>Roll number, student name, course name, branch name, date of birth, admission date are the facts about a student. </a:t>
            </a:r>
            <a:endParaRPr sz="29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2900">
              <a:solidFill>
                <a:schemeClr val="dk1"/>
              </a:solidFill>
              <a:latin typeface="Times New Roman"/>
              <a:ea typeface="Times New Roman"/>
              <a:cs typeface="Times New Roman"/>
              <a:sym typeface="Times New Roman"/>
            </a:endParaRPr>
          </a:p>
          <a:p>
            <a:pPr marL="457200" lvl="0" indent="-412750" algn="l" rtl="0">
              <a:spcBef>
                <a:spcPts val="0"/>
              </a:spcBef>
              <a:spcAft>
                <a:spcPts val="0"/>
              </a:spcAft>
              <a:buClr>
                <a:schemeClr val="dk1"/>
              </a:buClr>
              <a:buSzPts val="2900"/>
              <a:buFont typeface="Times New Roman"/>
              <a:buChar char="●"/>
            </a:pPr>
            <a:r>
              <a:rPr lang="en-US" sz="2900">
                <a:solidFill>
                  <a:schemeClr val="dk1"/>
                </a:solidFill>
                <a:latin typeface="Times New Roman"/>
                <a:ea typeface="Times New Roman"/>
                <a:cs typeface="Times New Roman"/>
                <a:sym typeface="Times New Roman"/>
              </a:rPr>
              <a:t>Book number, book title, author name, publisher name, purchase date, and price are the facts about a book in a library.</a:t>
            </a:r>
            <a:endParaRPr sz="1300"/>
          </a:p>
        </p:txBody>
      </p:sp>
      <p:sp>
        <p:nvSpPr>
          <p:cNvPr id="183" name="Google Shape;183;gee52bb03a2_0_22"/>
          <p:cNvSpPr/>
          <p:nvPr/>
        </p:nvSpPr>
        <p:spPr>
          <a:xfrm>
            <a:off x="4257125" y="3453050"/>
            <a:ext cx="1708200" cy="232500"/>
          </a:xfrm>
          <a:prstGeom prst="rightArrow">
            <a:avLst>
              <a:gd name="adj1" fmla="val 50000"/>
              <a:gd name="adj2"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gee52bb03a2_0_22"/>
          <p:cNvSpPr txBox="1"/>
          <p:nvPr/>
        </p:nvSpPr>
        <p:spPr>
          <a:xfrm>
            <a:off x="4347725" y="2986175"/>
            <a:ext cx="14430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solidFill>
                  <a:srgbClr val="C00000"/>
                </a:solidFill>
                <a:latin typeface="Times New Roman"/>
                <a:ea typeface="Times New Roman"/>
                <a:cs typeface="Times New Roman"/>
                <a:sym typeface="Times New Roman"/>
              </a:rPr>
              <a:t>Eg. of </a:t>
            </a:r>
            <a:r>
              <a:rPr lang="en-US" sz="2100" b="1">
                <a:solidFill>
                  <a:srgbClr val="C00000"/>
                </a:solidFill>
                <a:latin typeface="Times New Roman"/>
                <a:ea typeface="Times New Roman"/>
                <a:cs typeface="Times New Roman"/>
                <a:sym typeface="Times New Roman"/>
              </a:rPr>
              <a:t>Data</a:t>
            </a:r>
            <a:endParaRPr sz="2100" b="1">
              <a:solidFill>
                <a:srgbClr val="C00000"/>
              </a:solidFill>
              <a:latin typeface="Times New Roman"/>
              <a:ea typeface="Times New Roman"/>
              <a:cs typeface="Times New Roman"/>
              <a:sym typeface="Times New Roman"/>
            </a:endParaRPr>
          </a:p>
        </p:txBody>
      </p:sp>
      <p:sp>
        <p:nvSpPr>
          <p:cNvPr id="185" name="Google Shape;185;gee52bb03a2_0_22"/>
          <p:cNvSpPr txBox="1"/>
          <p:nvPr/>
        </p:nvSpPr>
        <p:spPr>
          <a:xfrm>
            <a:off x="5797600" y="6508375"/>
            <a:ext cx="2985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fld id="{00000000-1234-1234-1234-123412341234}" type="slidenum">
              <a:rPr lang="en-US" sz="1200" b="1">
                <a:solidFill>
                  <a:schemeClr val="lt1"/>
                </a:solidFill>
              </a:rPr>
              <a:pPr marL="0" lvl="0" indent="0" algn="r" rtl="0">
                <a:spcBef>
                  <a:spcPts val="0"/>
                </a:spcBef>
                <a:spcAft>
                  <a:spcPts val="0"/>
                </a:spcAft>
                <a:buClr>
                  <a:schemeClr val="dk1"/>
                </a:buClr>
                <a:buSzPts val="1100"/>
                <a:buFont typeface="Arial"/>
                <a:buNone/>
              </a:pPr>
              <a:t>6</a:t>
            </a:fld>
            <a:endParaRPr sz="1200" b="1">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0"/>
                                        </p:tgtEl>
                                        <p:attrNameLst>
                                          <p:attrName>style.visibility</p:attrName>
                                        </p:attrNameLst>
                                      </p:cBhvr>
                                      <p:to>
                                        <p:strVal val="visible"/>
                                      </p:to>
                                    </p:set>
                                    <p:animEffect transition="in" filter="fade">
                                      <p:cBhvr>
                                        <p:cTn id="7" dur="1000"/>
                                        <p:tgtEl>
                                          <p:spTgt spid="1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3"/>
                                        </p:tgtEl>
                                        <p:attrNameLst>
                                          <p:attrName>style.visibility</p:attrName>
                                        </p:attrNameLst>
                                      </p:cBhvr>
                                      <p:to>
                                        <p:strVal val="visible"/>
                                      </p:to>
                                    </p:set>
                                    <p:animEffect transition="in" filter="fade">
                                      <p:cBhvr>
                                        <p:cTn id="12" dur="1000"/>
                                        <p:tgtEl>
                                          <p:spTgt spid="18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4"/>
                                        </p:tgtEl>
                                        <p:attrNameLst>
                                          <p:attrName>style.visibility</p:attrName>
                                        </p:attrNameLst>
                                      </p:cBhvr>
                                      <p:to>
                                        <p:strVal val="visible"/>
                                      </p:to>
                                    </p:set>
                                    <p:animEffect transition="in" filter="fade">
                                      <p:cBhvr>
                                        <p:cTn id="17" dur="1000"/>
                                        <p:tgtEl>
                                          <p:spTgt spid="18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2"/>
                                        </p:tgtEl>
                                        <p:attrNameLst>
                                          <p:attrName>style.visibility</p:attrName>
                                        </p:attrNameLst>
                                      </p:cBhvr>
                                      <p:to>
                                        <p:strVal val="visible"/>
                                      </p:to>
                                    </p:set>
                                    <p:animEffect transition="in" filter="fade">
                                      <p:cBhvr>
                                        <p:cTn id="22" dur="10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7"/>
          <p:cNvSpPr txBox="1">
            <a:spLocks noGrp="1"/>
          </p:cNvSpPr>
          <p:nvPr>
            <p:ph type="body" idx="1"/>
          </p:nvPr>
        </p:nvSpPr>
        <p:spPr>
          <a:xfrm>
            <a:off x="415600" y="1399275"/>
            <a:ext cx="10713600" cy="4924500"/>
          </a:xfrm>
          <a:prstGeom prst="rect">
            <a:avLst/>
          </a:prstGeom>
          <a:noFill/>
          <a:ln>
            <a:noFill/>
          </a:ln>
        </p:spPr>
        <p:txBody>
          <a:bodyPr spcFirstLastPara="1" wrap="square" lIns="121900" tIns="121900" rIns="121900" bIns="121900" anchor="t" anchorCtr="0">
            <a:normAutofit lnSpcReduction="10000"/>
          </a:bodyPr>
          <a:lstStyle/>
          <a:p>
            <a:pPr marL="0" lvl="0" indent="0" algn="l" rtl="0">
              <a:spcBef>
                <a:spcPts val="1600"/>
              </a:spcBef>
              <a:spcAft>
                <a:spcPts val="1600"/>
              </a:spcAft>
              <a:buSzPts val="1800"/>
              <a:buNone/>
            </a:pPr>
            <a:r>
              <a:rPr lang="en-US" dirty="0">
                <a:solidFill>
                  <a:srgbClr val="000000"/>
                </a:solidFill>
                <a:effectLst/>
                <a:latin typeface="Calibri" panose="020F0502020204030204" pitchFamily="34" charset="0"/>
                <a:ea typeface="Arial" panose="020B0604020202020204" pitchFamily="34" charset="0"/>
              </a:rPr>
              <a:t>Each piece of fact is technically called a </a:t>
            </a:r>
            <a:r>
              <a:rPr lang="en-US" b="1" i="1" dirty="0">
                <a:solidFill>
                  <a:srgbClr val="000000"/>
                </a:solidFill>
                <a:effectLst/>
                <a:latin typeface="Calibri" panose="020F0502020204030204" pitchFamily="34" charset="0"/>
                <a:ea typeface="Arial" panose="020B0604020202020204" pitchFamily="34" charset="0"/>
              </a:rPr>
              <a:t>datum</a:t>
            </a:r>
            <a:r>
              <a:rPr lang="en-US" dirty="0">
                <a:solidFill>
                  <a:srgbClr val="000000"/>
                </a:solidFill>
                <a:effectLst/>
                <a:latin typeface="Calibri" panose="020F0502020204030204" pitchFamily="34" charset="0"/>
                <a:ea typeface="Arial" panose="020B0604020202020204" pitchFamily="34" charset="0"/>
              </a:rPr>
              <a:t>, and the plural of datum is called </a:t>
            </a:r>
            <a:r>
              <a:rPr lang="en-US" b="1" i="1" dirty="0">
                <a:solidFill>
                  <a:srgbClr val="000000"/>
                </a:solidFill>
                <a:effectLst/>
                <a:latin typeface="Calibri" panose="020F0502020204030204" pitchFamily="34" charset="0"/>
                <a:ea typeface="Arial" panose="020B0604020202020204" pitchFamily="34" charset="0"/>
              </a:rPr>
              <a:t>data</a:t>
            </a:r>
            <a:r>
              <a:rPr lang="en-US" dirty="0">
                <a:solidFill>
                  <a:srgbClr val="000000"/>
                </a:solidFill>
                <a:effectLst/>
                <a:latin typeface="Calibri" panose="020F0502020204030204" pitchFamily="34" charset="0"/>
                <a:ea typeface="Arial" panose="020B0604020202020204" pitchFamily="34" charset="0"/>
              </a:rPr>
              <a:t>.</a:t>
            </a:r>
          </a:p>
          <a:p>
            <a:pPr marL="0" indent="0">
              <a:spcBef>
                <a:spcPts val="1600"/>
              </a:spcBef>
              <a:spcAft>
                <a:spcPts val="1600"/>
              </a:spcAft>
              <a:buNone/>
            </a:pPr>
            <a:r>
              <a:rPr lang="en-IN" dirty="0">
                <a:solidFill>
                  <a:srgbClr val="000000"/>
                </a:solidFill>
                <a:effectLst/>
                <a:latin typeface="Calibri" panose="020F0502020204030204" pitchFamily="34" charset="0"/>
                <a:ea typeface="Arial" panose="020B0604020202020204" pitchFamily="34" charset="0"/>
                <a:cs typeface="Times New Roman" panose="02020603050405020304" pitchFamily="18" charset="0"/>
              </a:rPr>
              <a:t>The collection of related data fields for a particular individual or item is called a </a:t>
            </a:r>
            <a:r>
              <a:rPr lang="en-IN" b="1" dirty="0">
                <a:solidFill>
                  <a:srgbClr val="000000"/>
                </a:solidFill>
                <a:effectLst/>
                <a:latin typeface="Calibri" panose="020F0502020204030204" pitchFamily="34" charset="0"/>
                <a:ea typeface="Arial" panose="020B0604020202020204" pitchFamily="34" charset="0"/>
                <a:cs typeface="Times New Roman" panose="02020603050405020304" pitchFamily="18" charset="0"/>
              </a:rPr>
              <a:t>data record</a:t>
            </a:r>
            <a:r>
              <a:rPr lang="en-IN" dirty="0">
                <a:solidFill>
                  <a:srgbClr val="000000"/>
                </a:solidFill>
                <a:effectLst/>
                <a:latin typeface="Calibri" panose="020F0502020204030204" pitchFamily="34" charset="0"/>
                <a:ea typeface="Arial" panose="020B0604020202020204" pitchFamily="34" charset="0"/>
                <a:cs typeface="Times New Roman" panose="02020603050405020304" pitchFamily="18" charset="0"/>
              </a:rPr>
              <a:t>. For Example:</a:t>
            </a:r>
          </a:p>
          <a:p>
            <a:pPr marL="0" indent="0">
              <a:spcBef>
                <a:spcPts val="1600"/>
              </a:spcBef>
              <a:spcAft>
                <a:spcPts val="1600"/>
              </a:spcAft>
              <a:buNone/>
            </a:pPr>
            <a:endParaRPr lang="en-IN" dirty="0">
              <a:effectLst/>
              <a:latin typeface="Rockwell" panose="02060603020205020403" pitchFamily="18" charset="0"/>
              <a:ea typeface="Times New Roman" panose="02020603050405020304" pitchFamily="18" charset="0"/>
              <a:cs typeface="Times New Roman" panose="02020603050405020304" pitchFamily="18" charset="0"/>
            </a:endParaRPr>
          </a:p>
          <a:p>
            <a:pPr marL="0" indent="0">
              <a:spcBef>
                <a:spcPts val="1600"/>
              </a:spcBef>
              <a:spcAft>
                <a:spcPts val="16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spcBef>
                <a:spcPts val="1600"/>
              </a:spcBef>
              <a:spcAft>
                <a:spcPts val="1600"/>
              </a:spcAft>
              <a:buNone/>
            </a:pP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In the Figure, </a:t>
            </a:r>
            <a:r>
              <a:rPr lang="en-US" sz="2000" dirty="0">
                <a:solidFill>
                  <a:srgbClr val="000000"/>
                </a:solidFill>
                <a:effectLst/>
                <a:latin typeface="Calibri" panose="020F0502020204030204" pitchFamily="34" charset="0"/>
                <a:ea typeface="Arial" panose="020B0604020202020204" pitchFamily="34" charset="0"/>
                <a:cs typeface="Times New Roman" panose="02020603050405020304" pitchFamily="18" charset="0"/>
              </a:rPr>
              <a:t>Roll number, student name, course name, branch name, date of birth, admission date about a student say Ram is an example of Data Record.</a:t>
            </a:r>
            <a:endParaRPr lang="en-IN" sz="2000" dirty="0">
              <a:effectLst/>
              <a:latin typeface="Rockwell" panose="02060603020205020403" pitchFamily="18" charset="0"/>
              <a:ea typeface="Times New Roman" panose="02020603050405020304" pitchFamily="18" charset="0"/>
              <a:cs typeface="Times New Roman" panose="02020603050405020304" pitchFamily="18" charset="0"/>
            </a:endParaRPr>
          </a:p>
          <a:p>
            <a:pPr marL="0" lvl="0" indent="0" algn="l" rtl="0">
              <a:spcBef>
                <a:spcPts val="1600"/>
              </a:spcBef>
              <a:spcAft>
                <a:spcPts val="1600"/>
              </a:spcAft>
              <a:buSzPts val="1800"/>
              <a:buNone/>
            </a:pPr>
            <a:endParaRPr lang="en-IN" dirty="0">
              <a:latin typeface="Times New Roman"/>
              <a:ea typeface="Times New Roman"/>
              <a:cs typeface="Times New Roman"/>
              <a:sym typeface="Times New Roman"/>
            </a:endParaRPr>
          </a:p>
          <a:p>
            <a:pPr marL="0" lvl="0" indent="0" algn="l" rtl="0">
              <a:spcBef>
                <a:spcPts val="1600"/>
              </a:spcBef>
              <a:spcAft>
                <a:spcPts val="1600"/>
              </a:spcAft>
              <a:buSzPts val="1800"/>
              <a:buNone/>
            </a:pPr>
            <a:endParaRPr dirty="0">
              <a:latin typeface="Times New Roman"/>
              <a:ea typeface="Times New Roman"/>
              <a:cs typeface="Times New Roman"/>
              <a:sym typeface="Times New Roman"/>
            </a:endParaRPr>
          </a:p>
        </p:txBody>
      </p:sp>
      <p:sp>
        <p:nvSpPr>
          <p:cNvPr id="192" name="Google Shape;192;p7"/>
          <p:cNvSpPr txBox="1">
            <a:spLocks noGrp="1"/>
          </p:cNvSpPr>
          <p:nvPr>
            <p:ph type="title"/>
          </p:nvPr>
        </p:nvSpPr>
        <p:spPr>
          <a:xfrm>
            <a:off x="415600" y="219000"/>
            <a:ext cx="11360700" cy="847800"/>
          </a:xfrm>
          <a:prstGeom prst="rect">
            <a:avLst/>
          </a:prstGeom>
          <a:noFill/>
          <a:ln>
            <a:noFill/>
          </a:ln>
          <a:effectLst>
            <a:outerShdw dist="35921" dir="2700000" algn="ctr" rotWithShape="0">
              <a:schemeClr val="dk1"/>
            </a:outerShdw>
          </a:effectLst>
        </p:spPr>
        <p:txBody>
          <a:bodyPr spcFirstLastPara="1" wrap="square" lIns="91425" tIns="91425" rIns="91425" bIns="91425" anchor="t" anchorCtr="0">
            <a:noAutofit/>
          </a:bodyPr>
          <a:lstStyle/>
          <a:p>
            <a:pPr marL="0" lvl="0" indent="0" algn="l" rtl="0">
              <a:spcBef>
                <a:spcPts val="0"/>
              </a:spcBef>
              <a:spcAft>
                <a:spcPts val="0"/>
              </a:spcAft>
              <a:buClr>
                <a:srgbClr val="262626"/>
              </a:buClr>
              <a:buSzPts val="2800"/>
              <a:buFont typeface="Times New Roman"/>
              <a:buNone/>
            </a:pPr>
            <a:r>
              <a:rPr lang="en-US" sz="3800" dirty="0">
                <a:solidFill>
                  <a:srgbClr val="21218A"/>
                </a:solidFill>
                <a:latin typeface="Times New Roman"/>
                <a:ea typeface="Times New Roman"/>
                <a:cs typeface="Times New Roman"/>
                <a:sym typeface="Times New Roman"/>
              </a:rPr>
              <a:t>DATA &amp; DATA RECORDS</a:t>
            </a:r>
            <a:endParaRPr sz="3800" dirty="0">
              <a:solidFill>
                <a:srgbClr val="21218A"/>
              </a:solidFill>
              <a:latin typeface="Times New Roman"/>
              <a:ea typeface="Times New Roman"/>
              <a:cs typeface="Times New Roman"/>
              <a:sym typeface="Times New Roman"/>
            </a:endParaRPr>
          </a:p>
        </p:txBody>
      </p:sp>
      <p:sp>
        <p:nvSpPr>
          <p:cNvPr id="193" name="Google Shape;193;p7"/>
          <p:cNvSpPr txBox="1"/>
          <p:nvPr/>
        </p:nvSpPr>
        <p:spPr>
          <a:xfrm>
            <a:off x="1143000" y="3009900"/>
            <a:ext cx="8763000" cy="420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130">
              <a:solidFill>
                <a:schemeClr val="dk1"/>
              </a:solidFill>
              <a:latin typeface="Times New Roman"/>
              <a:ea typeface="Times New Roman"/>
              <a:cs typeface="Times New Roman"/>
              <a:sym typeface="Times New Roman"/>
            </a:endParaRPr>
          </a:p>
        </p:txBody>
      </p:sp>
      <p:sp>
        <p:nvSpPr>
          <p:cNvPr id="195" name="Google Shape;195;p7"/>
          <p:cNvSpPr txBox="1"/>
          <p:nvPr/>
        </p:nvSpPr>
        <p:spPr>
          <a:xfrm>
            <a:off x="5797600" y="6489175"/>
            <a:ext cx="29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lt1"/>
                </a:solidFill>
              </a:rPr>
              <a:t>7</a:t>
            </a:r>
            <a:endParaRPr>
              <a:solidFill>
                <a:schemeClr val="lt1"/>
              </a:solidFill>
            </a:endParaRPr>
          </a:p>
        </p:txBody>
      </p:sp>
      <p:graphicFrame>
        <p:nvGraphicFramePr>
          <p:cNvPr id="2" name="Table 1">
            <a:extLst>
              <a:ext uri="{FF2B5EF4-FFF2-40B4-BE49-F238E27FC236}">
                <a16:creationId xmlns:a16="http://schemas.microsoft.com/office/drawing/2014/main" id="{54A19AAB-1437-7B0C-6EF6-9786F08D5943}"/>
              </a:ext>
            </a:extLst>
          </p:cNvPr>
          <p:cNvGraphicFramePr>
            <a:graphicFrameLocks noGrp="1"/>
          </p:cNvGraphicFramePr>
          <p:nvPr>
            <p:extLst>
              <p:ext uri="{D42A27DB-BD31-4B8C-83A1-F6EECF244321}">
                <p14:modId xmlns:p14="http://schemas.microsoft.com/office/powerpoint/2010/main" val="1273148908"/>
              </p:ext>
            </p:extLst>
          </p:nvPr>
        </p:nvGraphicFramePr>
        <p:xfrm>
          <a:off x="2711003" y="3541690"/>
          <a:ext cx="7263685" cy="1165539"/>
        </p:xfrm>
        <a:graphic>
          <a:graphicData uri="http://schemas.openxmlformats.org/drawingml/2006/table">
            <a:tbl>
              <a:tblPr firstRow="1" firstCol="1">
                <a:tableStyleId>{5C22544A-7EE6-4342-B048-85BDC9FD1C3A}</a:tableStyleId>
              </a:tblPr>
              <a:tblGrid>
                <a:gridCol w="1210480">
                  <a:extLst>
                    <a:ext uri="{9D8B030D-6E8A-4147-A177-3AD203B41FA5}">
                      <a16:colId xmlns:a16="http://schemas.microsoft.com/office/drawing/2014/main" val="3733732716"/>
                    </a:ext>
                  </a:extLst>
                </a:gridCol>
                <a:gridCol w="1210480">
                  <a:extLst>
                    <a:ext uri="{9D8B030D-6E8A-4147-A177-3AD203B41FA5}">
                      <a16:colId xmlns:a16="http://schemas.microsoft.com/office/drawing/2014/main" val="1186398277"/>
                    </a:ext>
                  </a:extLst>
                </a:gridCol>
                <a:gridCol w="1210480">
                  <a:extLst>
                    <a:ext uri="{9D8B030D-6E8A-4147-A177-3AD203B41FA5}">
                      <a16:colId xmlns:a16="http://schemas.microsoft.com/office/drawing/2014/main" val="3396509330"/>
                    </a:ext>
                  </a:extLst>
                </a:gridCol>
                <a:gridCol w="930828">
                  <a:extLst>
                    <a:ext uri="{9D8B030D-6E8A-4147-A177-3AD203B41FA5}">
                      <a16:colId xmlns:a16="http://schemas.microsoft.com/office/drawing/2014/main" val="1908306356"/>
                    </a:ext>
                  </a:extLst>
                </a:gridCol>
                <a:gridCol w="1490937">
                  <a:extLst>
                    <a:ext uri="{9D8B030D-6E8A-4147-A177-3AD203B41FA5}">
                      <a16:colId xmlns:a16="http://schemas.microsoft.com/office/drawing/2014/main" val="3654715627"/>
                    </a:ext>
                  </a:extLst>
                </a:gridCol>
                <a:gridCol w="1210480">
                  <a:extLst>
                    <a:ext uri="{9D8B030D-6E8A-4147-A177-3AD203B41FA5}">
                      <a16:colId xmlns:a16="http://schemas.microsoft.com/office/drawing/2014/main" val="3316572739"/>
                    </a:ext>
                  </a:extLst>
                </a:gridCol>
              </a:tblGrid>
              <a:tr h="567701">
                <a:tc>
                  <a:txBody>
                    <a:bodyPr/>
                    <a:lstStyle/>
                    <a:p>
                      <a:pPr>
                        <a:lnSpc>
                          <a:spcPct val="115000"/>
                        </a:lnSpc>
                        <a:spcAft>
                          <a:spcPts val="800"/>
                        </a:spcAft>
                      </a:pPr>
                      <a:r>
                        <a:rPr lang="en-US" sz="1200">
                          <a:effectLst/>
                        </a:rPr>
                        <a:t>Roll number</a:t>
                      </a:r>
                      <a:endParaRPr lang="en-IN" sz="1050">
                        <a:effectLst/>
                        <a:latin typeface="Rockwell" panose="020606030202050204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pPr>
                      <a:r>
                        <a:rPr lang="en-US" sz="1200">
                          <a:effectLst/>
                        </a:rPr>
                        <a:t>Student Name</a:t>
                      </a:r>
                      <a:endParaRPr lang="en-IN" sz="1050">
                        <a:effectLst/>
                        <a:latin typeface="Rockwell" panose="020606030202050204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pPr>
                      <a:r>
                        <a:rPr lang="en-US" sz="1200">
                          <a:effectLst/>
                        </a:rPr>
                        <a:t>course name</a:t>
                      </a:r>
                      <a:endParaRPr lang="en-IN" sz="1050">
                        <a:effectLst/>
                        <a:latin typeface="Rockwell" panose="020606030202050204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pPr>
                      <a:r>
                        <a:rPr lang="en-US" sz="1200">
                          <a:effectLst/>
                        </a:rPr>
                        <a:t>branch name</a:t>
                      </a:r>
                      <a:endParaRPr lang="en-IN" sz="1050">
                        <a:effectLst/>
                        <a:latin typeface="Rockwell" panose="020606030202050204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pPr>
                      <a:r>
                        <a:rPr lang="en-US" sz="1200">
                          <a:effectLst/>
                        </a:rPr>
                        <a:t>date of birth</a:t>
                      </a:r>
                      <a:endParaRPr lang="en-IN" sz="1050">
                        <a:effectLst/>
                        <a:latin typeface="Rockwell" panose="020606030202050204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pPr>
                      <a:r>
                        <a:rPr lang="en-US" sz="1200">
                          <a:effectLst/>
                        </a:rPr>
                        <a:t>admission date</a:t>
                      </a:r>
                      <a:endParaRPr lang="en-IN" sz="1050">
                        <a:effectLst/>
                        <a:latin typeface="Rockwell" panose="02060603020205020403"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23951620"/>
                  </a:ext>
                </a:extLst>
              </a:tr>
              <a:tr h="298919">
                <a:tc>
                  <a:txBody>
                    <a:bodyPr/>
                    <a:lstStyle/>
                    <a:p>
                      <a:pPr>
                        <a:lnSpc>
                          <a:spcPct val="115000"/>
                        </a:lnSpc>
                        <a:spcAft>
                          <a:spcPts val="800"/>
                        </a:spcAft>
                      </a:pPr>
                      <a:r>
                        <a:rPr lang="en-US" sz="1200" dirty="0">
                          <a:effectLst/>
                        </a:rPr>
                        <a:t>101</a:t>
                      </a:r>
                      <a:endParaRPr lang="en-IN" sz="1050" dirty="0">
                        <a:effectLst/>
                        <a:latin typeface="Rockwell" panose="020606030202050204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pPr>
                      <a:r>
                        <a:rPr lang="en-US" sz="1200">
                          <a:effectLst/>
                        </a:rPr>
                        <a:t>Ram</a:t>
                      </a:r>
                      <a:endParaRPr lang="en-IN" sz="1050">
                        <a:effectLst/>
                        <a:latin typeface="Rockwell" panose="020606030202050204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pPr>
                      <a:r>
                        <a:rPr lang="en-US" sz="1200">
                          <a:effectLst/>
                        </a:rPr>
                        <a:t>B.Tech</a:t>
                      </a:r>
                      <a:endParaRPr lang="en-IN" sz="1050">
                        <a:effectLst/>
                        <a:latin typeface="Rockwell" panose="020606030202050204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pPr>
                      <a:r>
                        <a:rPr lang="en-US" sz="1200">
                          <a:effectLst/>
                        </a:rPr>
                        <a:t>CSE</a:t>
                      </a:r>
                      <a:endParaRPr lang="en-IN" sz="1050">
                        <a:effectLst/>
                        <a:latin typeface="Rockwell" panose="020606030202050204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pPr>
                      <a:r>
                        <a:rPr lang="en-US" sz="1200">
                          <a:effectLst/>
                        </a:rPr>
                        <a:t>12-May-2001</a:t>
                      </a:r>
                      <a:endParaRPr lang="en-IN" sz="1050">
                        <a:effectLst/>
                        <a:latin typeface="Rockwell" panose="020606030202050204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pPr>
                      <a:r>
                        <a:rPr lang="en-US" sz="1200">
                          <a:effectLst/>
                        </a:rPr>
                        <a:t>03-Jun-2020</a:t>
                      </a:r>
                      <a:endParaRPr lang="en-IN" sz="1050">
                        <a:effectLst/>
                        <a:latin typeface="Rockwell" panose="02060603020205020403"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17623734"/>
                  </a:ext>
                </a:extLst>
              </a:tr>
              <a:tr h="298919">
                <a:tc>
                  <a:txBody>
                    <a:bodyPr/>
                    <a:lstStyle/>
                    <a:p>
                      <a:pPr>
                        <a:lnSpc>
                          <a:spcPct val="115000"/>
                        </a:lnSpc>
                        <a:spcAft>
                          <a:spcPts val="800"/>
                        </a:spcAft>
                      </a:pPr>
                      <a:r>
                        <a:rPr lang="en-US" sz="1200">
                          <a:effectLst/>
                        </a:rPr>
                        <a:t>102</a:t>
                      </a:r>
                      <a:endParaRPr lang="en-IN" sz="1050">
                        <a:effectLst/>
                        <a:latin typeface="Rockwell" panose="020606030202050204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pPr>
                      <a:r>
                        <a:rPr lang="en-US" sz="1200">
                          <a:effectLst/>
                        </a:rPr>
                        <a:t>Shyam</a:t>
                      </a:r>
                      <a:endParaRPr lang="en-IN" sz="1050">
                        <a:effectLst/>
                        <a:latin typeface="Rockwell" panose="020606030202050204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pPr>
                      <a:r>
                        <a:rPr lang="en-US" sz="1200">
                          <a:effectLst/>
                        </a:rPr>
                        <a:t>MCA</a:t>
                      </a:r>
                      <a:endParaRPr lang="en-IN" sz="1050">
                        <a:effectLst/>
                        <a:latin typeface="Rockwell" panose="020606030202050204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pPr>
                      <a:r>
                        <a:rPr lang="en-US" sz="1200">
                          <a:effectLst/>
                        </a:rPr>
                        <a:t>NA</a:t>
                      </a:r>
                      <a:endParaRPr lang="en-IN" sz="1050">
                        <a:effectLst/>
                        <a:latin typeface="Rockwell" panose="020606030202050204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pPr>
                      <a:r>
                        <a:rPr lang="en-US" sz="1200">
                          <a:effectLst/>
                        </a:rPr>
                        <a:t>16-Apr-2002</a:t>
                      </a:r>
                      <a:endParaRPr lang="en-IN" sz="1050">
                        <a:effectLst/>
                        <a:latin typeface="Rockwell" panose="020606030202050204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pPr>
                      <a:r>
                        <a:rPr lang="en-US" sz="1200" dirty="0">
                          <a:effectLst/>
                        </a:rPr>
                        <a:t>04-Apr-2021</a:t>
                      </a:r>
                      <a:endParaRPr lang="en-IN" sz="1050" dirty="0">
                        <a:effectLst/>
                        <a:latin typeface="Rockwell" panose="02060603020205020403"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0469293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7"/>
          <p:cNvSpPr txBox="1">
            <a:spLocks noGrp="1"/>
          </p:cNvSpPr>
          <p:nvPr>
            <p:ph type="body" idx="1"/>
          </p:nvPr>
        </p:nvSpPr>
        <p:spPr>
          <a:xfrm>
            <a:off x="415600" y="1399275"/>
            <a:ext cx="10713600" cy="4924500"/>
          </a:xfrm>
          <a:prstGeom prst="rect">
            <a:avLst/>
          </a:prstGeom>
          <a:noFill/>
          <a:ln>
            <a:noFill/>
          </a:ln>
        </p:spPr>
        <p:txBody>
          <a:bodyPr spcFirstLastPara="1" wrap="square" lIns="121900" tIns="121900" rIns="121900" bIns="121900" anchor="t" anchorCtr="0">
            <a:normAutofit/>
          </a:bodyPr>
          <a:lstStyle/>
          <a:p>
            <a:pPr marL="0" lvl="0" indent="0" algn="l" rtl="0">
              <a:lnSpc>
                <a:spcPct val="80000"/>
              </a:lnSpc>
              <a:spcBef>
                <a:spcPts val="0"/>
              </a:spcBef>
              <a:spcAft>
                <a:spcPts val="0"/>
              </a:spcAft>
              <a:buNone/>
            </a:pPr>
            <a:endParaRPr/>
          </a:p>
          <a:p>
            <a:pPr marL="1219170" lvl="0" indent="0" algn="l" rtl="0">
              <a:lnSpc>
                <a:spcPct val="80000"/>
              </a:lnSpc>
              <a:spcBef>
                <a:spcPts val="0"/>
              </a:spcBef>
              <a:spcAft>
                <a:spcPts val="0"/>
              </a:spcAft>
              <a:buClr>
                <a:schemeClr val="dk1"/>
              </a:buClr>
              <a:buSzPts val="1100"/>
              <a:buNone/>
            </a:pPr>
            <a:endParaRPr sz="2130">
              <a:solidFill>
                <a:schemeClr val="dk1"/>
              </a:solidFill>
              <a:latin typeface="Times New Roman"/>
              <a:ea typeface="Times New Roman"/>
              <a:cs typeface="Times New Roman"/>
              <a:sym typeface="Times New Roman"/>
            </a:endParaRPr>
          </a:p>
          <a:p>
            <a:pPr marL="0" lvl="0" indent="0" algn="l" rtl="0">
              <a:lnSpc>
                <a:spcPct val="80000"/>
              </a:lnSpc>
              <a:spcBef>
                <a:spcPts val="0"/>
              </a:spcBef>
              <a:spcAft>
                <a:spcPts val="0"/>
              </a:spcAft>
              <a:buSzPts val="1800"/>
              <a:buNone/>
            </a:pPr>
            <a:r>
              <a:rPr lang="en-US" sz="2300">
                <a:solidFill>
                  <a:schemeClr val="dk1"/>
                </a:solidFill>
                <a:latin typeface="Times New Roman"/>
                <a:ea typeface="Times New Roman"/>
                <a:cs typeface="Times New Roman"/>
                <a:sym typeface="Times New Roman"/>
              </a:rPr>
              <a:t>        </a:t>
            </a:r>
            <a:r>
              <a:rPr lang="en-US" sz="2300" b="1">
                <a:solidFill>
                  <a:schemeClr val="dk1"/>
                </a:solidFill>
                <a:latin typeface="Times New Roman"/>
                <a:ea typeface="Times New Roman"/>
                <a:cs typeface="Times New Roman"/>
                <a:sym typeface="Times New Roman"/>
              </a:rPr>
              <a:t>  </a:t>
            </a:r>
            <a:endParaRPr sz="2116">
              <a:solidFill>
                <a:schemeClr val="dk1"/>
              </a:solidFill>
              <a:latin typeface="Times New Roman"/>
              <a:ea typeface="Times New Roman"/>
              <a:cs typeface="Times New Roman"/>
              <a:sym typeface="Times New Roman"/>
            </a:endParaRPr>
          </a:p>
          <a:p>
            <a:pPr marL="0" lvl="0" indent="0" algn="l" rtl="0">
              <a:lnSpc>
                <a:spcPct val="80000"/>
              </a:lnSpc>
              <a:spcBef>
                <a:spcPts val="0"/>
              </a:spcBef>
              <a:spcAft>
                <a:spcPts val="0"/>
              </a:spcAft>
              <a:buClr>
                <a:schemeClr val="dk1"/>
              </a:buClr>
              <a:buSzPts val="1018"/>
              <a:buNone/>
            </a:pPr>
            <a:r>
              <a:rPr lang="en-US" sz="1849">
                <a:solidFill>
                  <a:schemeClr val="dk1"/>
                </a:solidFill>
                <a:latin typeface="Times New Roman"/>
                <a:ea typeface="Times New Roman"/>
                <a:cs typeface="Times New Roman"/>
                <a:sym typeface="Times New Roman"/>
              </a:rPr>
              <a:t> </a:t>
            </a:r>
            <a:endParaRPr sz="1849">
              <a:solidFill>
                <a:schemeClr val="dk1"/>
              </a:solidFill>
              <a:latin typeface="Times New Roman"/>
              <a:ea typeface="Times New Roman"/>
              <a:cs typeface="Times New Roman"/>
              <a:sym typeface="Times New Roman"/>
            </a:endParaRPr>
          </a:p>
          <a:p>
            <a:pPr marL="0" lvl="0" indent="0" algn="l" rtl="0">
              <a:spcBef>
                <a:spcPts val="0"/>
              </a:spcBef>
              <a:spcAft>
                <a:spcPts val="0"/>
              </a:spcAft>
              <a:buSzPts val="1800"/>
              <a:buNone/>
            </a:pPr>
            <a:endParaRPr/>
          </a:p>
          <a:p>
            <a:pPr marL="0" lvl="0" indent="0" algn="l" rtl="0">
              <a:spcBef>
                <a:spcPts val="1600"/>
              </a:spcBef>
              <a:spcAft>
                <a:spcPts val="0"/>
              </a:spcAft>
              <a:buSzPts val="1800"/>
              <a:buNone/>
            </a:pPr>
            <a:endParaRPr/>
          </a:p>
          <a:p>
            <a:pPr marL="0" lvl="0" indent="0" algn="l" rtl="0">
              <a:spcBef>
                <a:spcPts val="1600"/>
              </a:spcBef>
              <a:spcAft>
                <a:spcPts val="0"/>
              </a:spcAft>
              <a:buSzPts val="1800"/>
              <a:buNone/>
            </a:pPr>
            <a:endParaRPr/>
          </a:p>
          <a:p>
            <a:pPr marL="0" lvl="0" indent="0" algn="l" rtl="0">
              <a:spcBef>
                <a:spcPts val="1600"/>
              </a:spcBef>
              <a:spcAft>
                <a:spcPts val="1600"/>
              </a:spcAft>
              <a:buSzPts val="1800"/>
              <a:buNone/>
            </a:pP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p:txBody>
      </p:sp>
      <p:pic>
        <p:nvPicPr>
          <p:cNvPr id="191" name="Google Shape;191;p7"/>
          <p:cNvPicPr preferRelativeResize="0"/>
          <p:nvPr/>
        </p:nvPicPr>
        <p:blipFill rotWithShape="1">
          <a:blip r:embed="rId3">
            <a:alphaModFix/>
          </a:blip>
          <a:srcRect t="2000" b="-1999"/>
          <a:stretch/>
        </p:blipFill>
        <p:spPr>
          <a:xfrm>
            <a:off x="1229275" y="1066950"/>
            <a:ext cx="9566249" cy="3241950"/>
          </a:xfrm>
          <a:prstGeom prst="rect">
            <a:avLst/>
          </a:prstGeom>
          <a:noFill/>
          <a:ln>
            <a:noFill/>
          </a:ln>
        </p:spPr>
      </p:pic>
      <p:sp>
        <p:nvSpPr>
          <p:cNvPr id="192" name="Google Shape;192;p7"/>
          <p:cNvSpPr txBox="1">
            <a:spLocks noGrp="1"/>
          </p:cNvSpPr>
          <p:nvPr>
            <p:ph type="title"/>
          </p:nvPr>
        </p:nvSpPr>
        <p:spPr>
          <a:xfrm>
            <a:off x="415600" y="219000"/>
            <a:ext cx="11360700" cy="847800"/>
          </a:xfrm>
          <a:prstGeom prst="rect">
            <a:avLst/>
          </a:prstGeom>
          <a:noFill/>
          <a:ln>
            <a:noFill/>
          </a:ln>
          <a:effectLst>
            <a:outerShdw dist="35921" dir="2700000" algn="ctr" rotWithShape="0">
              <a:schemeClr val="dk1"/>
            </a:outerShdw>
          </a:effectLst>
        </p:spPr>
        <p:txBody>
          <a:bodyPr spcFirstLastPara="1" wrap="square" lIns="91425" tIns="91425" rIns="91425" bIns="91425" anchor="t" anchorCtr="0">
            <a:noAutofit/>
          </a:bodyPr>
          <a:lstStyle/>
          <a:p>
            <a:pPr marL="0" lvl="0" indent="0" algn="l" rtl="0">
              <a:spcBef>
                <a:spcPts val="0"/>
              </a:spcBef>
              <a:spcAft>
                <a:spcPts val="0"/>
              </a:spcAft>
              <a:buClr>
                <a:srgbClr val="262626"/>
              </a:buClr>
              <a:buSzPts val="2800"/>
              <a:buFont typeface="Times New Roman"/>
              <a:buNone/>
            </a:pPr>
            <a:r>
              <a:rPr lang="en-US" sz="3800">
                <a:solidFill>
                  <a:srgbClr val="21218A"/>
                </a:solidFill>
                <a:latin typeface="Times New Roman"/>
                <a:ea typeface="Times New Roman"/>
                <a:cs typeface="Times New Roman"/>
                <a:sym typeface="Times New Roman"/>
              </a:rPr>
              <a:t>Information</a:t>
            </a:r>
            <a:endParaRPr sz="3800">
              <a:solidFill>
                <a:srgbClr val="21218A"/>
              </a:solidFill>
              <a:latin typeface="Times New Roman"/>
              <a:ea typeface="Times New Roman"/>
              <a:cs typeface="Times New Roman"/>
              <a:sym typeface="Times New Roman"/>
            </a:endParaRPr>
          </a:p>
        </p:txBody>
      </p:sp>
      <p:sp>
        <p:nvSpPr>
          <p:cNvPr id="193" name="Google Shape;193;p7"/>
          <p:cNvSpPr txBox="1"/>
          <p:nvPr/>
        </p:nvSpPr>
        <p:spPr>
          <a:xfrm>
            <a:off x="1143000" y="3009900"/>
            <a:ext cx="8763000" cy="420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130">
              <a:solidFill>
                <a:schemeClr val="dk1"/>
              </a:solidFill>
              <a:latin typeface="Times New Roman"/>
              <a:ea typeface="Times New Roman"/>
              <a:cs typeface="Times New Roman"/>
              <a:sym typeface="Times New Roman"/>
            </a:endParaRPr>
          </a:p>
        </p:txBody>
      </p:sp>
      <p:sp>
        <p:nvSpPr>
          <p:cNvPr id="194" name="Google Shape;194;p7"/>
          <p:cNvSpPr txBox="1"/>
          <p:nvPr/>
        </p:nvSpPr>
        <p:spPr>
          <a:xfrm>
            <a:off x="608150" y="4308900"/>
            <a:ext cx="10187400" cy="1723800"/>
          </a:xfrm>
          <a:prstGeom prst="rect">
            <a:avLst/>
          </a:prstGeom>
          <a:noFill/>
          <a:ln>
            <a:noFill/>
          </a:ln>
        </p:spPr>
        <p:txBody>
          <a:bodyPr spcFirstLastPara="1" wrap="square" lIns="91425" tIns="91425" rIns="91425" bIns="91425" anchor="t" anchorCtr="0">
            <a:spAutoFit/>
          </a:bodyPr>
          <a:lstStyle/>
          <a:p>
            <a:pPr marL="457200" lvl="0" indent="-387350" algn="l" rtl="0">
              <a:spcBef>
                <a:spcPts val="0"/>
              </a:spcBef>
              <a:spcAft>
                <a:spcPts val="0"/>
              </a:spcAft>
              <a:buSzPts val="2500"/>
              <a:buFont typeface="Times New Roman"/>
              <a:buChar char="●"/>
            </a:pPr>
            <a:r>
              <a:rPr lang="en-US" sz="2500">
                <a:latin typeface="Times New Roman"/>
                <a:ea typeface="Times New Roman"/>
                <a:cs typeface="Times New Roman"/>
                <a:sym typeface="Times New Roman"/>
              </a:rPr>
              <a:t>Data needs to be processed using a set of procedures to convert it into information. </a:t>
            </a:r>
            <a:endParaRPr sz="2500">
              <a:latin typeface="Times New Roman"/>
              <a:ea typeface="Times New Roman"/>
              <a:cs typeface="Times New Roman"/>
              <a:sym typeface="Times New Roman"/>
            </a:endParaRPr>
          </a:p>
          <a:p>
            <a:pPr marL="457200" lvl="0" indent="-387350" algn="l" rtl="0">
              <a:spcBef>
                <a:spcPts val="0"/>
              </a:spcBef>
              <a:spcAft>
                <a:spcPts val="0"/>
              </a:spcAft>
              <a:buSzPts val="2500"/>
              <a:buFont typeface="Times New Roman"/>
              <a:buChar char="●"/>
            </a:pPr>
            <a:r>
              <a:rPr lang="en-US" sz="2500">
                <a:latin typeface="Times New Roman"/>
                <a:ea typeface="Times New Roman"/>
                <a:cs typeface="Times New Roman"/>
                <a:sym typeface="Times New Roman"/>
              </a:rPr>
              <a:t>Eg. Number of Students in a particular branch, Number of students below age of 23</a:t>
            </a:r>
            <a:endParaRPr sz="2500">
              <a:latin typeface="Times New Roman"/>
              <a:ea typeface="Times New Roman"/>
              <a:cs typeface="Times New Roman"/>
              <a:sym typeface="Times New Roman"/>
            </a:endParaRPr>
          </a:p>
        </p:txBody>
      </p:sp>
      <p:sp>
        <p:nvSpPr>
          <p:cNvPr id="195" name="Google Shape;195;p7"/>
          <p:cNvSpPr txBox="1"/>
          <p:nvPr/>
        </p:nvSpPr>
        <p:spPr>
          <a:xfrm>
            <a:off x="5797600" y="6489175"/>
            <a:ext cx="29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lt1"/>
                </a:solidFill>
              </a:rPr>
              <a:t>7</a:t>
            </a:r>
            <a:endParaRPr>
              <a:solidFill>
                <a:schemeClr val="lt1"/>
              </a:solidFill>
            </a:endParaRPr>
          </a:p>
        </p:txBody>
      </p:sp>
    </p:spTree>
    <p:extLst>
      <p:ext uri="{BB962C8B-B14F-4D97-AF65-F5344CB8AC3E}">
        <p14:creationId xmlns:p14="http://schemas.microsoft.com/office/powerpoint/2010/main" val="4278229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1"/>
                                        </p:tgtEl>
                                        <p:attrNameLst>
                                          <p:attrName>style.visibility</p:attrName>
                                        </p:attrNameLst>
                                      </p:cBhvr>
                                      <p:to>
                                        <p:strVal val="visible"/>
                                      </p:to>
                                    </p:set>
                                    <p:anim calcmode="lin" valueType="num">
                                      <p:cBhvr additive="base">
                                        <p:cTn id="7" dur="1000"/>
                                        <p:tgtEl>
                                          <p:spTgt spid="191"/>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4"/>
                                        </p:tgtEl>
                                        <p:attrNameLst>
                                          <p:attrName>style.visibility</p:attrName>
                                        </p:attrNameLst>
                                      </p:cBhvr>
                                      <p:to>
                                        <p:strVal val="visible"/>
                                      </p:to>
                                    </p:set>
                                    <p:animEffect transition="in" filter="fade">
                                      <p:cBhvr>
                                        <p:cTn id="12" dur="100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7"/>
          <p:cNvSpPr txBox="1">
            <a:spLocks noGrp="1"/>
          </p:cNvSpPr>
          <p:nvPr>
            <p:ph type="body" idx="1"/>
          </p:nvPr>
        </p:nvSpPr>
        <p:spPr>
          <a:xfrm>
            <a:off x="415600" y="1399275"/>
            <a:ext cx="10713600" cy="4924500"/>
          </a:xfrm>
          <a:prstGeom prst="rect">
            <a:avLst/>
          </a:prstGeom>
          <a:noFill/>
          <a:ln>
            <a:noFill/>
          </a:ln>
        </p:spPr>
        <p:txBody>
          <a:bodyPr spcFirstLastPara="1" wrap="square" lIns="121900" tIns="121900" rIns="121900" bIns="121900" anchor="t" anchorCtr="0">
            <a:normAutofit fontScale="25000" lnSpcReduction="20000"/>
          </a:bodyPr>
          <a:lstStyle/>
          <a:p>
            <a:pPr marL="1219170" lvl="0" indent="0" algn="l" rtl="0">
              <a:lnSpc>
                <a:spcPct val="80000"/>
              </a:lnSpc>
              <a:spcBef>
                <a:spcPts val="0"/>
              </a:spcBef>
              <a:spcAft>
                <a:spcPts val="0"/>
              </a:spcAft>
              <a:buClr>
                <a:schemeClr val="dk1"/>
              </a:buClr>
              <a:buSzPts val="1100"/>
              <a:buNone/>
            </a:pPr>
            <a:endParaRPr lang="en-IN" sz="2130" dirty="0">
              <a:solidFill>
                <a:schemeClr val="dk1"/>
              </a:solidFill>
              <a:latin typeface="Times New Roman"/>
              <a:ea typeface="Times New Roman"/>
              <a:cs typeface="Times New Roman"/>
              <a:sym typeface="Times New Roman"/>
            </a:endParaRPr>
          </a:p>
          <a:p>
            <a:pPr algn="just">
              <a:lnSpc>
                <a:spcPct val="115000"/>
              </a:lnSpc>
              <a:spcAft>
                <a:spcPts val="800"/>
              </a:spcAft>
            </a:pPr>
            <a:r>
              <a:rPr lang="en-US" sz="8000" dirty="0">
                <a:solidFill>
                  <a:srgbClr val="000000"/>
                </a:solidFill>
                <a:effectLst/>
                <a:latin typeface="Calibri" panose="020F0502020204030204" pitchFamily="34" charset="0"/>
                <a:ea typeface="Arial" panose="020B0604020202020204" pitchFamily="34" charset="0"/>
                <a:cs typeface="Times New Roman" panose="02020603050405020304" pitchFamily="18" charset="0"/>
              </a:rPr>
              <a:t>If a student scores greater than 90 marks in specific course that can be indicator of the area of interest of that student.  This represents the “Knowledge”.</a:t>
            </a:r>
          </a:p>
          <a:p>
            <a:pPr marL="114300" indent="0" algn="just">
              <a:lnSpc>
                <a:spcPct val="115000"/>
              </a:lnSpc>
              <a:spcAft>
                <a:spcPts val="800"/>
              </a:spcAft>
              <a:buNone/>
            </a:pPr>
            <a:endParaRPr lang="en-IN" sz="8000" dirty="0">
              <a:effectLst/>
              <a:latin typeface="Rockwell" panose="02060603020205020403" pitchFamily="18" charset="0"/>
              <a:ea typeface="Times New Roman" panose="02020603050405020304" pitchFamily="18" charset="0"/>
              <a:cs typeface="Times New Roman" panose="02020603050405020304" pitchFamily="18" charset="0"/>
            </a:endParaRPr>
          </a:p>
          <a:p>
            <a:pPr algn="just">
              <a:lnSpc>
                <a:spcPct val="115000"/>
              </a:lnSpc>
              <a:spcAft>
                <a:spcPts val="800"/>
              </a:spcAft>
            </a:pPr>
            <a:r>
              <a:rPr lang="en-US" sz="8000" dirty="0">
                <a:solidFill>
                  <a:srgbClr val="000000"/>
                </a:solidFill>
                <a:effectLst/>
                <a:latin typeface="Calibri" panose="020F0502020204030204" pitchFamily="34" charset="0"/>
                <a:ea typeface="Arial" panose="020B0604020202020204" pitchFamily="34" charset="0"/>
                <a:cs typeface="Times New Roman" panose="02020603050405020304" pitchFamily="18" charset="0"/>
              </a:rPr>
              <a:t>An intelligent system can be build using the acquired knowledge to recommend the job to the student according to their area of interest. This represents an “Intelligence”.</a:t>
            </a:r>
            <a:endParaRPr lang="en-IN" sz="8000" dirty="0">
              <a:effectLst/>
              <a:latin typeface="Rockwell" panose="02060603020205020403" pitchFamily="18" charset="0"/>
              <a:ea typeface="Times New Roman" panose="02020603050405020304" pitchFamily="18" charset="0"/>
              <a:cs typeface="Times New Roman" panose="02020603050405020304" pitchFamily="18" charset="0"/>
            </a:endParaRPr>
          </a:p>
          <a:p>
            <a:pPr marL="114300" indent="0" algn="just">
              <a:lnSpc>
                <a:spcPct val="115000"/>
              </a:lnSpc>
              <a:spcAft>
                <a:spcPts val="800"/>
              </a:spcAft>
              <a:buNone/>
            </a:pPr>
            <a:r>
              <a:rPr lang="en-US" sz="8000" dirty="0">
                <a:solidFill>
                  <a:srgbClr val="000000"/>
                </a:solidFill>
                <a:effectLst/>
                <a:latin typeface="Calibri" panose="020F0502020204030204" pitchFamily="34" charset="0"/>
                <a:ea typeface="Arial" panose="020B0604020202020204" pitchFamily="34" charset="0"/>
                <a:cs typeface="Times New Roman" panose="02020603050405020304" pitchFamily="18" charset="0"/>
              </a:rPr>
              <a:t> </a:t>
            </a:r>
            <a:endParaRPr lang="en-IN" sz="8000" dirty="0">
              <a:effectLst/>
              <a:latin typeface="Rockwell" panose="02060603020205020403" pitchFamily="18" charset="0"/>
              <a:ea typeface="Times New Roman" panose="02020603050405020304" pitchFamily="18" charset="0"/>
              <a:cs typeface="Times New Roman" panose="02020603050405020304" pitchFamily="18" charset="0"/>
            </a:endParaRPr>
          </a:p>
          <a:p>
            <a:pPr algn="just">
              <a:lnSpc>
                <a:spcPct val="115000"/>
              </a:lnSpc>
              <a:spcAft>
                <a:spcPts val="800"/>
              </a:spcAft>
            </a:pPr>
            <a:r>
              <a:rPr lang="en-US" sz="8000" dirty="0">
                <a:solidFill>
                  <a:srgbClr val="000000"/>
                </a:solidFill>
                <a:effectLst/>
                <a:latin typeface="Calibri" panose="020F0502020204030204" pitchFamily="34" charset="0"/>
                <a:ea typeface="Arial" panose="020B0604020202020204" pitchFamily="34" charset="0"/>
                <a:cs typeface="Times New Roman" panose="02020603050405020304" pitchFamily="18" charset="0"/>
              </a:rPr>
              <a:t>Therefore, data plays a very important role in building intelligent systems. We cannot build intelligence systems until we have a correct and comprehensive set of data.</a:t>
            </a:r>
          </a:p>
          <a:p>
            <a:pPr marL="114300" indent="0" algn="just">
              <a:lnSpc>
                <a:spcPct val="115000"/>
              </a:lnSpc>
              <a:spcAft>
                <a:spcPts val="800"/>
              </a:spcAft>
              <a:buNone/>
            </a:pPr>
            <a:endParaRPr lang="en-US" sz="8000" dirty="0">
              <a:solidFill>
                <a:srgbClr val="000000"/>
              </a:solidFill>
              <a:effectLst/>
              <a:latin typeface="Calibri" panose="020F0502020204030204" pitchFamily="34" charset="0"/>
              <a:ea typeface="Arial" panose="020B0604020202020204" pitchFamily="34" charset="0"/>
              <a:cs typeface="Times New Roman" panose="02020603050405020304" pitchFamily="18" charset="0"/>
            </a:endParaRPr>
          </a:p>
          <a:p>
            <a:pPr marL="114300" indent="0" algn="just">
              <a:lnSpc>
                <a:spcPct val="115000"/>
              </a:lnSpc>
              <a:spcAft>
                <a:spcPts val="800"/>
              </a:spcAft>
              <a:buNone/>
            </a:pPr>
            <a:r>
              <a:rPr lang="en-US" sz="8000" dirty="0">
                <a:solidFill>
                  <a:srgbClr val="000000"/>
                </a:solidFill>
                <a:effectLst/>
                <a:latin typeface="Calibri" panose="020F0502020204030204" pitchFamily="34" charset="0"/>
                <a:ea typeface="Arial" panose="020B0604020202020204" pitchFamily="34" charset="0"/>
                <a:cs typeface="Times New Roman" panose="02020603050405020304" pitchFamily="18" charset="0"/>
              </a:rPr>
              <a:t>The relationship can be depicted in Figure as:- </a:t>
            </a:r>
            <a:endParaRPr lang="en-IN" sz="8000" dirty="0">
              <a:effectLst/>
              <a:latin typeface="Rockwell" panose="02060603020205020403" pitchFamily="18" charset="0"/>
              <a:ea typeface="Times New Roman" panose="02020603050405020304" pitchFamily="18" charset="0"/>
              <a:cs typeface="Times New Roman" panose="02020603050405020304" pitchFamily="18" charset="0"/>
            </a:endParaRPr>
          </a:p>
          <a:p>
            <a:pPr algn="just">
              <a:lnSpc>
                <a:spcPct val="115000"/>
              </a:lnSpc>
              <a:spcAft>
                <a:spcPts val="800"/>
              </a:spcAft>
            </a:pPr>
            <a:endParaRPr lang="en-US" sz="8000" dirty="0">
              <a:solidFill>
                <a:srgbClr val="000000"/>
              </a:solidFill>
              <a:effectLst/>
              <a:latin typeface="Calibri" panose="020F0502020204030204" pitchFamily="34" charset="0"/>
              <a:ea typeface="Arial" panose="020B0604020202020204" pitchFamily="34" charset="0"/>
              <a:cs typeface="Times New Roman" panose="02020603050405020304" pitchFamily="18" charset="0"/>
            </a:endParaRPr>
          </a:p>
          <a:p>
            <a:pPr algn="just">
              <a:lnSpc>
                <a:spcPct val="115000"/>
              </a:lnSpc>
              <a:spcAft>
                <a:spcPts val="800"/>
              </a:spcAft>
            </a:pPr>
            <a:endParaRPr lang="en-US" sz="80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800"/>
              </a:spcAft>
            </a:pPr>
            <a:endParaRPr lang="en-IN" sz="8000" dirty="0">
              <a:effectLst/>
              <a:latin typeface="Rockwell" panose="02060603020205020403" pitchFamily="18" charset="0"/>
              <a:ea typeface="Times New Roman" panose="02020603050405020304" pitchFamily="18" charset="0"/>
              <a:cs typeface="Times New Roman" panose="02020603050405020304" pitchFamily="18" charset="0"/>
            </a:endParaRPr>
          </a:p>
          <a:p>
            <a:pPr marL="1219170" lvl="0" indent="0" algn="l" rtl="0">
              <a:lnSpc>
                <a:spcPct val="80000"/>
              </a:lnSpc>
              <a:spcBef>
                <a:spcPts val="0"/>
              </a:spcBef>
              <a:spcAft>
                <a:spcPts val="0"/>
              </a:spcAft>
              <a:buClr>
                <a:schemeClr val="dk1"/>
              </a:buClr>
              <a:buSzPts val="1100"/>
              <a:buNone/>
            </a:pPr>
            <a:endParaRPr sz="2130" dirty="0">
              <a:solidFill>
                <a:schemeClr val="dk1"/>
              </a:solidFill>
              <a:latin typeface="Times New Roman"/>
              <a:ea typeface="Times New Roman"/>
              <a:cs typeface="Times New Roman"/>
              <a:sym typeface="Times New Roman"/>
            </a:endParaRPr>
          </a:p>
          <a:p>
            <a:pPr marL="0" lvl="0" indent="0" algn="l" rtl="0">
              <a:lnSpc>
                <a:spcPct val="80000"/>
              </a:lnSpc>
              <a:spcBef>
                <a:spcPts val="0"/>
              </a:spcBef>
              <a:spcAft>
                <a:spcPts val="0"/>
              </a:spcAft>
              <a:buSzPts val="1800"/>
              <a:buNone/>
            </a:pPr>
            <a:r>
              <a:rPr lang="en-US" sz="2300" dirty="0">
                <a:solidFill>
                  <a:schemeClr val="dk1"/>
                </a:solidFill>
                <a:latin typeface="Times New Roman"/>
                <a:ea typeface="Times New Roman"/>
                <a:cs typeface="Times New Roman"/>
                <a:sym typeface="Times New Roman"/>
              </a:rPr>
              <a:t>        </a:t>
            </a:r>
            <a:endParaRPr dirty="0"/>
          </a:p>
          <a:p>
            <a:pPr marL="0" lvl="0" indent="0" algn="l" rtl="0">
              <a:spcBef>
                <a:spcPts val="1600"/>
              </a:spcBef>
              <a:spcAft>
                <a:spcPts val="1600"/>
              </a:spcAft>
              <a:buSzPts val="1800"/>
              <a:buNone/>
            </a:pPr>
            <a:r>
              <a:rPr lang="en-US" sz="2000" dirty="0">
                <a:latin typeface="Times New Roman"/>
                <a:ea typeface="Times New Roman"/>
                <a:cs typeface="Times New Roman"/>
                <a:sym typeface="Times New Roman"/>
              </a:rPr>
              <a:t>                                                  </a:t>
            </a:r>
            <a:endParaRPr sz="2000" dirty="0">
              <a:latin typeface="Times New Roman"/>
              <a:ea typeface="Times New Roman"/>
              <a:cs typeface="Times New Roman"/>
              <a:sym typeface="Times New Roman"/>
            </a:endParaRPr>
          </a:p>
        </p:txBody>
      </p:sp>
      <p:sp>
        <p:nvSpPr>
          <p:cNvPr id="192" name="Google Shape;192;p7"/>
          <p:cNvSpPr txBox="1">
            <a:spLocks noGrp="1"/>
          </p:cNvSpPr>
          <p:nvPr>
            <p:ph type="title"/>
          </p:nvPr>
        </p:nvSpPr>
        <p:spPr>
          <a:xfrm>
            <a:off x="415600" y="219000"/>
            <a:ext cx="11360700" cy="847800"/>
          </a:xfrm>
          <a:prstGeom prst="rect">
            <a:avLst/>
          </a:prstGeom>
          <a:noFill/>
          <a:ln>
            <a:noFill/>
          </a:ln>
          <a:effectLst>
            <a:outerShdw dist="35921" dir="2700000" algn="ctr" rotWithShape="0">
              <a:schemeClr val="dk1"/>
            </a:outerShdw>
          </a:effectLst>
        </p:spPr>
        <p:txBody>
          <a:bodyPr spcFirstLastPara="1" wrap="square" lIns="91425" tIns="91425" rIns="91425" bIns="91425" anchor="t" anchorCtr="0">
            <a:noAutofit/>
          </a:bodyPr>
          <a:lstStyle/>
          <a:p>
            <a:pPr marL="0" lvl="0" indent="0" algn="l" rtl="0">
              <a:spcBef>
                <a:spcPts val="0"/>
              </a:spcBef>
              <a:spcAft>
                <a:spcPts val="0"/>
              </a:spcAft>
              <a:buClr>
                <a:srgbClr val="262626"/>
              </a:buClr>
              <a:buSzPts val="2800"/>
              <a:buFont typeface="Times New Roman"/>
              <a:buNone/>
            </a:pPr>
            <a:r>
              <a:rPr lang="en-US" sz="3800" dirty="0">
                <a:solidFill>
                  <a:srgbClr val="21218A"/>
                </a:solidFill>
                <a:latin typeface="Times New Roman"/>
                <a:ea typeface="Times New Roman"/>
                <a:cs typeface="Times New Roman"/>
                <a:sym typeface="Times New Roman"/>
              </a:rPr>
              <a:t>Information</a:t>
            </a:r>
            <a:endParaRPr sz="3800" dirty="0">
              <a:solidFill>
                <a:srgbClr val="21218A"/>
              </a:solidFill>
              <a:latin typeface="Times New Roman"/>
              <a:ea typeface="Times New Roman"/>
              <a:cs typeface="Times New Roman"/>
              <a:sym typeface="Times New Roman"/>
            </a:endParaRPr>
          </a:p>
        </p:txBody>
      </p:sp>
      <p:sp>
        <p:nvSpPr>
          <p:cNvPr id="193" name="Google Shape;193;p7"/>
          <p:cNvSpPr txBox="1"/>
          <p:nvPr/>
        </p:nvSpPr>
        <p:spPr>
          <a:xfrm>
            <a:off x="1143000" y="3009900"/>
            <a:ext cx="8763000" cy="420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130">
              <a:solidFill>
                <a:schemeClr val="dk1"/>
              </a:solidFill>
              <a:latin typeface="Times New Roman"/>
              <a:ea typeface="Times New Roman"/>
              <a:cs typeface="Times New Roman"/>
              <a:sym typeface="Times New Roman"/>
            </a:endParaRPr>
          </a:p>
        </p:txBody>
      </p:sp>
      <p:sp>
        <p:nvSpPr>
          <p:cNvPr id="195" name="Google Shape;195;p7"/>
          <p:cNvSpPr txBox="1"/>
          <p:nvPr/>
        </p:nvSpPr>
        <p:spPr>
          <a:xfrm>
            <a:off x="5797600" y="6489175"/>
            <a:ext cx="29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lt1"/>
                </a:solidFill>
              </a:rPr>
              <a:t>7</a:t>
            </a:r>
            <a:endParaRPr>
              <a:solidFill>
                <a:schemeClr val="lt1"/>
              </a:solidFill>
            </a:endParaRPr>
          </a:p>
        </p:txBody>
      </p:sp>
      <p:pic>
        <p:nvPicPr>
          <p:cNvPr id="6" name="Picture 5">
            <a:extLst>
              <a:ext uri="{FF2B5EF4-FFF2-40B4-BE49-F238E27FC236}">
                <a16:creationId xmlns:a16="http://schemas.microsoft.com/office/drawing/2014/main" id="{C3106910-8D6E-0CDD-5A0D-C1D134D722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8045" y="5323668"/>
            <a:ext cx="8351949" cy="666750"/>
          </a:xfrm>
          <a:prstGeom prst="rect">
            <a:avLst/>
          </a:prstGeom>
        </p:spPr>
      </p:pic>
    </p:spTree>
    <p:extLst>
      <p:ext uri="{BB962C8B-B14F-4D97-AF65-F5344CB8AC3E}">
        <p14:creationId xmlns:p14="http://schemas.microsoft.com/office/powerpoint/2010/main" val="1764846336"/>
      </p:ext>
    </p:extLst>
  </p:cSld>
  <p:clrMapOvr>
    <a:masterClrMapping/>
  </p:clrMapOvr>
</p:sld>
</file>

<file path=ppt/theme/theme1.xml><?xml version="1.0" encoding="utf-8"?>
<a:theme xmlns:a="http://schemas.openxmlformats.org/drawingml/2006/main" name="Presentation">
  <a:themeElements>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48CE3B35531040B2D0558FC90F5755" ma:contentTypeVersion="2" ma:contentTypeDescription="Create a new document." ma:contentTypeScope="" ma:versionID="d94b2bef871fff587d84963812bbe0ca">
  <xsd:schema xmlns:xsd="http://www.w3.org/2001/XMLSchema" xmlns:xs="http://www.w3.org/2001/XMLSchema" xmlns:p="http://schemas.microsoft.com/office/2006/metadata/properties" xmlns:ns2="4ed0e2e2-ac3f-437f-850a-1b81a33a438a" targetNamespace="http://schemas.microsoft.com/office/2006/metadata/properties" ma:root="true" ma:fieldsID="2a0207fc6a97f059b0909d9842053acf" ns2:_="">
    <xsd:import namespace="4ed0e2e2-ac3f-437f-850a-1b81a33a438a"/>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d0e2e2-ac3f-437f-850a-1b81a33a438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44BE13E-468A-431D-83DF-C20957F6BFE5}"/>
</file>

<file path=customXml/itemProps2.xml><?xml version="1.0" encoding="utf-8"?>
<ds:datastoreItem xmlns:ds="http://schemas.openxmlformats.org/officeDocument/2006/customXml" ds:itemID="{61254841-1245-461A-A6E1-F0B4B63B6E56}"/>
</file>

<file path=customXml/itemProps3.xml><?xml version="1.0" encoding="utf-8"?>
<ds:datastoreItem xmlns:ds="http://schemas.openxmlformats.org/officeDocument/2006/customXml" ds:itemID="{A9A6FE5E-EE90-47F3-AB24-2115AD8FC97F}"/>
</file>

<file path=docProps/app.xml><?xml version="1.0" encoding="utf-8"?>
<Properties xmlns="http://schemas.openxmlformats.org/officeDocument/2006/extended-properties" xmlns:vt="http://schemas.openxmlformats.org/officeDocument/2006/docPropsVTypes">
  <TotalTime>99</TotalTime>
  <Words>1320</Words>
  <Application>Microsoft Office PowerPoint</Application>
  <PresentationFormat>Widescreen</PresentationFormat>
  <Paragraphs>237</Paragraphs>
  <Slides>19</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Courier New</vt:lpstr>
      <vt:lpstr>Noto Sans Symbols</vt:lpstr>
      <vt:lpstr>Rockwell</vt:lpstr>
      <vt:lpstr>Times New Roman</vt:lpstr>
      <vt:lpstr>Presentation</vt:lpstr>
      <vt:lpstr>Introduction to DBMS</vt:lpstr>
      <vt:lpstr>General Guideline</vt:lpstr>
      <vt:lpstr>Chapter Objective</vt:lpstr>
      <vt:lpstr>Topics Covered</vt:lpstr>
      <vt:lpstr>Session Plan - Day 1</vt:lpstr>
      <vt:lpstr>   What is Data?</vt:lpstr>
      <vt:lpstr>DATA &amp; DATA RECORDS</vt:lpstr>
      <vt:lpstr>Information</vt:lpstr>
      <vt:lpstr>Information</vt:lpstr>
      <vt:lpstr>Database Management System</vt:lpstr>
      <vt:lpstr>File System</vt:lpstr>
      <vt:lpstr>File System vs DBMS</vt:lpstr>
      <vt:lpstr>File System vs DBMS</vt:lpstr>
      <vt:lpstr>History of DBMS   </vt:lpstr>
      <vt:lpstr>MCQ’S</vt:lpstr>
      <vt:lpstr>MCQ’S</vt:lpstr>
      <vt:lpstr>Review Questions?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DBMS</dc:title>
  <dc:creator>heena_mehta</dc:creator>
  <cp:lastModifiedBy>Deepak Aneja DS</cp:lastModifiedBy>
  <cp:revision>11</cp:revision>
  <dcterms:created xsi:type="dcterms:W3CDTF">2004-06-12T09:53:42Z</dcterms:created>
  <dcterms:modified xsi:type="dcterms:W3CDTF">2023-09-10T17:35:04Z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0x010100CB48CE3B35531040B2D0558FC90F5755</vt:lpwstr>
  </property>
</Properties>
</file>