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Masters/slideMaster1.xml" ContentType="application/vnd.openxmlformats-officedocument.presentationml.slideMaster+xml"/>
  <Override PartName="/ppt/slideLayouts/slideLayout1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19"/>
  </p:notesMasterIdLst>
  <p:handoutMasterIdLst>
    <p:handoutMasterId r:id="rId20"/>
  </p:handoutMasterIdLst>
  <p:sldIdLst>
    <p:sldId id="256" r:id="rId2"/>
    <p:sldId id="973" r:id="rId3"/>
    <p:sldId id="1002" r:id="rId4"/>
    <p:sldId id="1003" r:id="rId5"/>
    <p:sldId id="983" r:id="rId6"/>
    <p:sldId id="996" r:id="rId7"/>
    <p:sldId id="985" r:id="rId8"/>
    <p:sldId id="997" r:id="rId9"/>
    <p:sldId id="1006" r:id="rId10"/>
    <p:sldId id="999" r:id="rId11"/>
    <p:sldId id="1000" r:id="rId12"/>
    <p:sldId id="994" r:id="rId13"/>
    <p:sldId id="1004" r:id="rId14"/>
    <p:sldId id="1007" r:id="rId15"/>
    <p:sldId id="1008" r:id="rId16"/>
    <p:sldId id="1005" r:id="rId17"/>
    <p:sldId id="972" r:id="rId18"/>
  </p:sldIdLst>
  <p:sldSz cx="12192000" cy="6858000"/>
  <p:notesSz cx="6858000" cy="9190038"/>
  <p:defaultTextStyle>
    <a:defPPr>
      <a:defRPr lang="en-US"/>
    </a:defPPr>
    <a:lvl1pPr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1pPr>
    <a:lvl2pPr marL="457200"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2pPr>
    <a:lvl3pPr marL="914400"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3pPr>
    <a:lvl4pPr marL="1371600"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4pPr>
    <a:lvl5pPr marL="1828800"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5pPr>
    <a:lvl6pPr marL="2286000" algn="l" defTabSz="914400" rtl="0" eaLnBrk="1" latinLnBrk="0" hangingPunct="1">
      <a:defRPr kern="1200">
        <a:solidFill>
          <a:schemeClr val="tx1"/>
        </a:solidFill>
        <a:latin typeface="Courier New" panose="02070309020205020404" pitchFamily="49" charset="0"/>
        <a:ea typeface="+mn-ea"/>
        <a:cs typeface="+mn-cs"/>
      </a:defRPr>
    </a:lvl6pPr>
    <a:lvl7pPr marL="2743200" algn="l" defTabSz="914400" rtl="0" eaLnBrk="1" latinLnBrk="0" hangingPunct="1">
      <a:defRPr kern="1200">
        <a:solidFill>
          <a:schemeClr val="tx1"/>
        </a:solidFill>
        <a:latin typeface="Courier New" panose="02070309020205020404" pitchFamily="49" charset="0"/>
        <a:ea typeface="+mn-ea"/>
        <a:cs typeface="+mn-cs"/>
      </a:defRPr>
    </a:lvl7pPr>
    <a:lvl8pPr marL="3200400" algn="l" defTabSz="914400" rtl="0" eaLnBrk="1" latinLnBrk="0" hangingPunct="1">
      <a:defRPr kern="1200">
        <a:solidFill>
          <a:schemeClr val="tx1"/>
        </a:solidFill>
        <a:latin typeface="Courier New" panose="02070309020205020404" pitchFamily="49" charset="0"/>
        <a:ea typeface="+mn-ea"/>
        <a:cs typeface="+mn-cs"/>
      </a:defRPr>
    </a:lvl8pPr>
    <a:lvl9pPr marL="3657600" algn="l" defTabSz="914400" rtl="0" eaLnBrk="1" latinLnBrk="0" hangingPunct="1">
      <a:defRPr kern="1200">
        <a:solidFill>
          <a:schemeClr val="tx1"/>
        </a:solidFill>
        <a:latin typeface="Courier New" panose="02070309020205020404" pitchFamily="49"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95">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CC3300"/>
    <a:srgbClr val="E6E8E7"/>
    <a:srgbClr val="F4B930"/>
    <a:srgbClr val="752E2E"/>
    <a:srgbClr val="0000FF"/>
    <a:srgbClr val="008000"/>
    <a:srgbClr val="00FF00"/>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18" autoAdjust="0"/>
    <p:restoredTop sz="81240" autoAdjust="0"/>
  </p:normalViewPr>
  <p:slideViewPr>
    <p:cSldViewPr>
      <p:cViewPr varScale="1">
        <p:scale>
          <a:sx n="73" d="100"/>
          <a:sy n="73" d="100"/>
        </p:scale>
        <p:origin x="1077" y="3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432"/>
    </p:cViewPr>
  </p:sorterViewPr>
  <p:notesViewPr>
    <p:cSldViewPr>
      <p:cViewPr varScale="1">
        <p:scale>
          <a:sx n="59" d="100"/>
          <a:sy n="59" d="100"/>
        </p:scale>
        <p:origin x="-2424" y="-84"/>
      </p:cViewPr>
      <p:guideLst>
        <p:guide orient="horz" pos="2895"/>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6978"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lnSpc>
                <a:spcPct val="100000"/>
              </a:lnSpc>
              <a:spcBef>
                <a:spcPct val="50000"/>
              </a:spcBef>
              <a:buClr>
                <a:srgbClr val="0033CC"/>
              </a:buClr>
              <a:buSzPct val="155000"/>
              <a:buFont typeface="Symbol" pitchFamily="18" charset="2"/>
              <a:buNone/>
              <a:defRPr sz="1200">
                <a:latin typeface="Arial" charset="0"/>
              </a:defRPr>
            </a:lvl1pPr>
          </a:lstStyle>
          <a:p>
            <a:pPr>
              <a:defRPr/>
            </a:pPr>
            <a:endParaRPr lang="en-US"/>
          </a:p>
        </p:txBody>
      </p:sp>
      <p:sp>
        <p:nvSpPr>
          <p:cNvPr id="126979" name="Rectangle 3"/>
          <p:cNvSpPr>
            <a:spLocks noGrp="1" noChangeArrowheads="1"/>
          </p:cNvSpPr>
          <p:nvPr>
            <p:ph type="dt" sz="quarter" idx="1"/>
          </p:nvPr>
        </p:nvSpPr>
        <p:spPr bwMode="auto">
          <a:xfrm>
            <a:off x="388620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lnSpc>
                <a:spcPct val="100000"/>
              </a:lnSpc>
              <a:spcBef>
                <a:spcPct val="50000"/>
              </a:spcBef>
              <a:buClr>
                <a:srgbClr val="0033CC"/>
              </a:buClr>
              <a:buSzPct val="155000"/>
              <a:buFont typeface="Symbol" pitchFamily="18" charset="2"/>
              <a:buNone/>
              <a:defRPr sz="1200">
                <a:latin typeface="Arial" charset="0"/>
              </a:defRPr>
            </a:lvl1pPr>
          </a:lstStyle>
          <a:p>
            <a:pPr>
              <a:defRPr/>
            </a:pPr>
            <a:endParaRPr lang="en-US"/>
          </a:p>
        </p:txBody>
      </p:sp>
      <p:sp>
        <p:nvSpPr>
          <p:cNvPr id="126980" name="Rectangle 4"/>
          <p:cNvSpPr>
            <a:spLocks noGrp="1" noChangeArrowheads="1"/>
          </p:cNvSpPr>
          <p:nvPr>
            <p:ph type="ftr" sz="quarter" idx="2"/>
          </p:nvPr>
        </p:nvSpPr>
        <p:spPr bwMode="auto">
          <a:xfrm>
            <a:off x="0" y="8731250"/>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lnSpc>
                <a:spcPct val="100000"/>
              </a:lnSpc>
              <a:spcBef>
                <a:spcPct val="50000"/>
              </a:spcBef>
              <a:buClr>
                <a:srgbClr val="0033CC"/>
              </a:buClr>
              <a:buSzPct val="155000"/>
              <a:buFont typeface="Symbol" pitchFamily="18" charset="2"/>
              <a:buNone/>
              <a:defRPr sz="1200">
                <a:latin typeface="Arial" charset="0"/>
              </a:defRPr>
            </a:lvl1pPr>
          </a:lstStyle>
          <a:p>
            <a:pPr>
              <a:defRPr/>
            </a:pPr>
            <a:r>
              <a:rPr lang="en-US"/>
              <a:t>ER/CORP/CRS/LA06/003</a:t>
            </a:r>
          </a:p>
        </p:txBody>
      </p:sp>
      <p:sp>
        <p:nvSpPr>
          <p:cNvPr id="126981" name="Rectangle 5"/>
          <p:cNvSpPr>
            <a:spLocks noGrp="1" noChangeArrowheads="1"/>
          </p:cNvSpPr>
          <p:nvPr>
            <p:ph type="sldNum" sz="quarter" idx="3"/>
          </p:nvPr>
        </p:nvSpPr>
        <p:spPr bwMode="auto">
          <a:xfrm>
            <a:off x="3886200" y="8731250"/>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lnSpc>
                <a:spcPct val="100000"/>
              </a:lnSpc>
              <a:spcBef>
                <a:spcPct val="50000"/>
              </a:spcBef>
              <a:buClr>
                <a:srgbClr val="0033CC"/>
              </a:buClr>
              <a:buSzPct val="155000"/>
              <a:buFont typeface="Symbol" panose="05050102010706020507" pitchFamily="18" charset="2"/>
              <a:buNone/>
              <a:defRPr sz="1200" smtClean="0">
                <a:latin typeface="Arial" panose="020B0604020202020204" pitchFamily="34" charset="0"/>
              </a:defRPr>
            </a:lvl1pPr>
          </a:lstStyle>
          <a:p>
            <a:pPr>
              <a:defRPr/>
            </a:pPr>
            <a:fld id="{A7DE6621-3C93-47A2-B0B5-C8CF801500F6}" type="slidenum">
              <a:rPr lang="en-US" altLang="en-US"/>
              <a:pPr>
                <a:defRPr/>
              </a:pPr>
              <a:t>‹#›</a:t>
            </a:fld>
            <a:endParaRPr lang="en-US" altLang="en-US"/>
          </a:p>
        </p:txBody>
      </p:sp>
    </p:spTree>
    <p:extLst>
      <p:ext uri="{BB962C8B-B14F-4D97-AF65-F5344CB8AC3E}">
        <p14:creationId xmlns:p14="http://schemas.microsoft.com/office/powerpoint/2010/main" val="9320209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buClrTx/>
              <a:defRPr sz="1200">
                <a:latin typeface="Times New Roman" pitchFamily="18" charset="0"/>
              </a:defRPr>
            </a:lvl1pPr>
          </a:lstStyle>
          <a:p>
            <a:pPr>
              <a:defRPr/>
            </a:pPr>
            <a:endParaRPr lang="en-US"/>
          </a:p>
        </p:txBody>
      </p:sp>
      <p:sp>
        <p:nvSpPr>
          <p:cNvPr id="8195" name="Rectangle 3"/>
          <p:cNvSpPr>
            <a:spLocks noGrp="1" noChangeArrowheads="1"/>
          </p:cNvSpPr>
          <p:nvPr>
            <p:ph type="dt" idx="1"/>
          </p:nvPr>
        </p:nvSpPr>
        <p:spPr bwMode="auto">
          <a:xfrm>
            <a:off x="388620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ClrTx/>
              <a:defRPr sz="1200">
                <a:latin typeface="Times New Roman" pitchFamily="18"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366713" y="688975"/>
            <a:ext cx="6126162" cy="34464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914400" y="4365625"/>
            <a:ext cx="5029200" cy="41354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p:cNvSpPr>
            <a:spLocks noGrp="1" noChangeArrowheads="1"/>
          </p:cNvSpPr>
          <p:nvPr>
            <p:ph type="ftr" sz="quarter" idx="4"/>
          </p:nvPr>
        </p:nvSpPr>
        <p:spPr bwMode="auto">
          <a:xfrm>
            <a:off x="0" y="8731250"/>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lnSpc>
                <a:spcPct val="100000"/>
              </a:lnSpc>
              <a:spcBef>
                <a:spcPct val="0"/>
              </a:spcBef>
              <a:buClrTx/>
              <a:defRPr sz="1200">
                <a:latin typeface="Times New Roman" pitchFamily="18" charset="0"/>
              </a:defRPr>
            </a:lvl1pPr>
          </a:lstStyle>
          <a:p>
            <a:pPr>
              <a:defRPr/>
            </a:pPr>
            <a:r>
              <a:rPr lang="en-US"/>
              <a:t>ER/CORP/CRS/LA06/003</a:t>
            </a:r>
          </a:p>
        </p:txBody>
      </p:sp>
      <p:sp>
        <p:nvSpPr>
          <p:cNvPr id="8199" name="Rectangle 7"/>
          <p:cNvSpPr>
            <a:spLocks noGrp="1" noChangeArrowheads="1"/>
          </p:cNvSpPr>
          <p:nvPr>
            <p:ph type="sldNum" sz="quarter" idx="5"/>
          </p:nvPr>
        </p:nvSpPr>
        <p:spPr bwMode="auto">
          <a:xfrm>
            <a:off x="3886200" y="8731250"/>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spcBef>
                <a:spcPct val="0"/>
              </a:spcBef>
              <a:buClrTx/>
              <a:defRPr sz="1200" smtClean="0">
                <a:latin typeface="Times New Roman" panose="02020603050405020304" pitchFamily="18" charset="0"/>
              </a:defRPr>
            </a:lvl1pPr>
          </a:lstStyle>
          <a:p>
            <a:pPr>
              <a:defRPr/>
            </a:pPr>
            <a:fld id="{057FEF3E-92B1-46BD-AF58-250FF3AA454B}" type="slidenum">
              <a:rPr lang="en-US" altLang="en-US"/>
              <a:pPr>
                <a:defRPr/>
              </a:pPr>
              <a:t>‹#›</a:t>
            </a:fld>
            <a:endParaRPr lang="en-US" altLang="en-US"/>
          </a:p>
        </p:txBody>
      </p:sp>
    </p:spTree>
    <p:extLst>
      <p:ext uri="{BB962C8B-B14F-4D97-AF65-F5344CB8AC3E}">
        <p14:creationId xmlns:p14="http://schemas.microsoft.com/office/powerpoint/2010/main" val="1962467607"/>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614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AC7DDF8-F7DF-4259-80D4-2792E5D2B956}" type="slidenum">
              <a:rPr lang="en-US" altLang="en-US"/>
              <a:pPr>
                <a:spcBef>
                  <a:spcPct val="0"/>
                </a:spcBef>
              </a:pPr>
              <a:t>1</a:t>
            </a:fld>
            <a:endParaRPr lang="en-US" altLang="en-US"/>
          </a:p>
        </p:txBody>
      </p:sp>
      <p:sp>
        <p:nvSpPr>
          <p:cNvPr id="6148" name="Rectangle 2"/>
          <p:cNvSpPr>
            <a:spLocks noGrp="1" noRot="1" noChangeAspect="1" noChangeArrowheads="1" noTextEdit="1"/>
          </p:cNvSpPr>
          <p:nvPr>
            <p:ph type="sldImg"/>
          </p:nvPr>
        </p:nvSpPr>
        <p:spPr>
          <a:ln/>
        </p:spPr>
      </p:sp>
      <p:sp>
        <p:nvSpPr>
          <p:cNvPr id="61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000">
              <a:latin typeface="Arial" panose="020B0604020202020204" pitchFamily="34" charset="0"/>
            </a:endParaRPr>
          </a:p>
        </p:txBody>
      </p:sp>
    </p:spTree>
    <p:extLst>
      <p:ext uri="{BB962C8B-B14F-4D97-AF65-F5344CB8AC3E}">
        <p14:creationId xmlns:p14="http://schemas.microsoft.com/office/powerpoint/2010/main" val="29609765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26" name="Picture 2" descr="White Computer Wallpapers - Top Free White Computer Backgrounds -  WallpaperAccess"/>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0886"/>
            <a:ext cx="12192000" cy="684711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9"/>
          <p:cNvSpPr>
            <a:spLocks noChangeArrowheads="1"/>
          </p:cNvSpPr>
          <p:nvPr userDrawn="1"/>
        </p:nvSpPr>
        <p:spPr bwMode="auto">
          <a:xfrm>
            <a:off x="0" y="6527800"/>
            <a:ext cx="12192000" cy="330200"/>
          </a:xfrm>
          <a:prstGeom prst="rect">
            <a:avLst/>
          </a:prstGeom>
          <a:solidFill>
            <a:schemeClr val="tx2">
              <a:lumMod val="85000"/>
              <a:lumOff val="15000"/>
              <a:alpha val="61000"/>
            </a:schemeClr>
          </a:solidFill>
          <a:ln w="9525">
            <a:noFill/>
            <a:miter lim="800000"/>
            <a:headEnd/>
            <a:tailEnd/>
          </a:ln>
          <a:effectLst/>
        </p:spPr>
        <p:txBody>
          <a:bodyPr wrap="none" anchor="ctr"/>
          <a:lstStyle/>
          <a:p>
            <a:pPr eaLnBrk="1" hangingPunct="1">
              <a:lnSpc>
                <a:spcPct val="80000"/>
              </a:lnSpc>
              <a:spcBef>
                <a:spcPct val="20000"/>
              </a:spcBef>
              <a:buClr>
                <a:schemeClr val="tx2"/>
              </a:buClr>
              <a:defRPr/>
            </a:pPr>
            <a:endParaRPr lang="en-US"/>
          </a:p>
        </p:txBody>
      </p:sp>
      <p:sp>
        <p:nvSpPr>
          <p:cNvPr id="5" name="Text Box 8"/>
          <p:cNvSpPr txBox="1">
            <a:spLocks noChangeArrowheads="1"/>
          </p:cNvSpPr>
          <p:nvPr userDrawn="1"/>
        </p:nvSpPr>
        <p:spPr bwMode="auto">
          <a:xfrm>
            <a:off x="-93663" y="6583363"/>
            <a:ext cx="1500188" cy="274637"/>
          </a:xfrm>
          <a:prstGeom prst="rect">
            <a:avLst/>
          </a:prstGeom>
          <a:noFill/>
          <a:ln w="12700">
            <a:noFill/>
            <a:miter lim="800000"/>
            <a:headEnd/>
            <a:tailEnd/>
          </a:ln>
          <a:effectLst>
            <a:outerShdw dist="17961" dir="2700000" algn="ctr" rotWithShape="0">
              <a:schemeClr val="tx1"/>
            </a:outerShdw>
          </a:effectLst>
        </p:spPr>
        <p:txBody>
          <a:bodyPr>
            <a:spAutoFit/>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algn="ctr">
              <a:spcBef>
                <a:spcPct val="50000"/>
              </a:spcBef>
              <a:buClr>
                <a:srgbClr val="0033CC"/>
              </a:buClr>
              <a:buSzPct val="155000"/>
              <a:buFont typeface="Symbol" panose="05050102010706020507" pitchFamily="18" charset="2"/>
              <a:buNone/>
              <a:defRPr/>
            </a:pPr>
            <a:r>
              <a:rPr lang="en-US" altLang="en-US" sz="1200" dirty="0">
                <a:solidFill>
                  <a:srgbClr val="FFFFCC"/>
                </a:solidFill>
                <a:latin typeface="Arial" panose="020B0604020202020204" pitchFamily="34" charset="0"/>
              </a:rPr>
              <a:t>Ver. No.: 1.1</a:t>
            </a:r>
          </a:p>
        </p:txBody>
      </p:sp>
      <p:sp>
        <p:nvSpPr>
          <p:cNvPr id="6" name="Rectangle 5"/>
          <p:cNvSpPr>
            <a:spLocks noChangeArrowheads="1"/>
          </p:cNvSpPr>
          <p:nvPr userDrawn="1"/>
        </p:nvSpPr>
        <p:spPr bwMode="auto">
          <a:xfrm>
            <a:off x="8096250" y="6540500"/>
            <a:ext cx="3290888" cy="277813"/>
          </a:xfrm>
          <a:prstGeom prst="rect">
            <a:avLst/>
          </a:prstGeom>
          <a:noFill/>
          <a:ln w="12700" algn="ctr">
            <a:noFill/>
            <a:miter lim="800000"/>
            <a:headEnd/>
            <a:tailEnd/>
          </a:ln>
          <a:effectLst>
            <a:outerShdw dist="17961" dir="2700000" algn="ctr" rotWithShape="0">
              <a:schemeClr val="tx1"/>
            </a:outerShdw>
          </a:effectLst>
        </p:spPr>
        <p:txBody>
          <a:bodyPr wrap="none" lIns="92075" tIns="46038" rIns="92075" bIns="46038">
            <a:spAutoFit/>
          </a:bodyPr>
          <a:lstStyle>
            <a:lvl1pPr marL="173038" indent="-173038"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a:spcBef>
                <a:spcPct val="50000"/>
              </a:spcBef>
              <a:defRPr/>
            </a:pPr>
            <a:r>
              <a:rPr lang="en-US" altLang="en-US" sz="1200" dirty="0">
                <a:solidFill>
                  <a:srgbClr val="FFFFCC"/>
                </a:solidFill>
                <a:latin typeface="Arial" panose="020B0604020202020204" pitchFamily="34" charset="0"/>
              </a:rPr>
              <a:t>Copyright © 2021, ABES Engineering College</a:t>
            </a:r>
          </a:p>
        </p:txBody>
      </p:sp>
      <p:sp>
        <p:nvSpPr>
          <p:cNvPr id="24" name="Title 1"/>
          <p:cNvSpPr>
            <a:spLocks noGrp="1"/>
          </p:cNvSpPr>
          <p:nvPr>
            <p:ph type="title"/>
          </p:nvPr>
        </p:nvSpPr>
        <p:spPr>
          <a:xfrm>
            <a:off x="656492" y="762000"/>
            <a:ext cx="9941169" cy="973138"/>
          </a:xfrm>
        </p:spPr>
        <p:txBody>
          <a:bodyPr/>
          <a:lstStyle>
            <a:lvl1pPr>
              <a:defRPr>
                <a:solidFill>
                  <a:schemeClr val="tx2">
                    <a:lumMod val="65000"/>
                    <a:lumOff val="35000"/>
                  </a:schemeClr>
                </a:solidFill>
              </a:defRPr>
            </a:lvl1pPr>
          </a:lstStyle>
          <a:p>
            <a:r>
              <a:rPr lang="en-US" dirty="0"/>
              <a:t>Click to edit Master title style</a:t>
            </a:r>
          </a:p>
        </p:txBody>
      </p:sp>
      <p:sp>
        <p:nvSpPr>
          <p:cNvPr id="8" name="Text Box 26"/>
          <p:cNvSpPr txBox="1">
            <a:spLocks noChangeArrowheads="1"/>
          </p:cNvSpPr>
          <p:nvPr userDrawn="1"/>
        </p:nvSpPr>
        <p:spPr bwMode="auto">
          <a:xfrm>
            <a:off x="304800" y="76200"/>
            <a:ext cx="84724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0000"/>
              </a:lnSpc>
              <a:spcBef>
                <a:spcPct val="20000"/>
              </a:spcBef>
              <a:buClr>
                <a:schemeClr val="tx2"/>
              </a:buClr>
              <a:defRPr>
                <a:solidFill>
                  <a:schemeClr val="tx1"/>
                </a:solidFill>
                <a:latin typeface="Courier New" panose="02070309020205020404" pitchFamily="49" charset="0"/>
              </a:defRPr>
            </a:lvl1pPr>
            <a:lvl2pPr marL="742950" indent="-285750">
              <a:lnSpc>
                <a:spcPct val="80000"/>
              </a:lnSpc>
              <a:spcBef>
                <a:spcPct val="20000"/>
              </a:spcBef>
              <a:buClr>
                <a:schemeClr val="tx2"/>
              </a:buClr>
              <a:defRPr>
                <a:solidFill>
                  <a:schemeClr val="tx1"/>
                </a:solidFill>
                <a:latin typeface="Courier New" panose="02070309020205020404" pitchFamily="49" charset="0"/>
              </a:defRPr>
            </a:lvl2pPr>
            <a:lvl3pPr marL="1143000" indent="-228600">
              <a:lnSpc>
                <a:spcPct val="80000"/>
              </a:lnSpc>
              <a:spcBef>
                <a:spcPct val="20000"/>
              </a:spcBef>
              <a:buClr>
                <a:schemeClr val="tx2"/>
              </a:buClr>
              <a:defRPr>
                <a:solidFill>
                  <a:schemeClr val="tx1"/>
                </a:solidFill>
                <a:latin typeface="Courier New" panose="02070309020205020404" pitchFamily="49" charset="0"/>
              </a:defRPr>
            </a:lvl3pPr>
            <a:lvl4pPr marL="1600200" indent="-228600">
              <a:lnSpc>
                <a:spcPct val="80000"/>
              </a:lnSpc>
              <a:spcBef>
                <a:spcPct val="20000"/>
              </a:spcBef>
              <a:buClr>
                <a:schemeClr val="tx2"/>
              </a:buClr>
              <a:defRPr>
                <a:solidFill>
                  <a:schemeClr val="tx1"/>
                </a:solidFill>
                <a:latin typeface="Courier New" panose="02070309020205020404" pitchFamily="49" charset="0"/>
              </a:defRPr>
            </a:lvl4pPr>
            <a:lvl5pPr marL="2057400" indent="-228600">
              <a:lnSpc>
                <a:spcPct val="80000"/>
              </a:lnSpc>
              <a:spcBef>
                <a:spcPct val="20000"/>
              </a:spcBef>
              <a:buClr>
                <a:schemeClr val="tx2"/>
              </a:buClr>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eaLnBrk="1" hangingPunct="1">
              <a:lnSpc>
                <a:spcPct val="100000"/>
              </a:lnSpc>
              <a:spcBef>
                <a:spcPct val="0"/>
              </a:spcBef>
              <a:buClrTx/>
            </a:pPr>
            <a:r>
              <a:rPr lang="en-US" altLang="en-US" sz="1600" b="1" dirty="0">
                <a:solidFill>
                  <a:srgbClr val="752E2E"/>
                </a:solidFill>
                <a:latin typeface="Arial" panose="020B0604020202020204" pitchFamily="34" charset="0"/>
              </a:rPr>
              <a:t>Quality Content for Outcome based Learning </a:t>
            </a:r>
            <a:endParaRPr lang="en-US" altLang="en-US" sz="1200" i="1" dirty="0">
              <a:solidFill>
                <a:srgbClr val="752E2E"/>
              </a:solidFill>
              <a:latin typeface="Arial" panose="020B0604020202020204" pitchFamily="34" charset="0"/>
            </a:endParaRPr>
          </a:p>
        </p:txBody>
      </p:sp>
      <p:pic>
        <p:nvPicPr>
          <p:cNvPr id="11" name="Picture 8" descr="ABES ENGINEERING COLLEGE, Ghāziābād"/>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l="29861" r="30270"/>
          <a:stretch>
            <a:fillRect/>
          </a:stretch>
        </p:blipFill>
        <p:spPr bwMode="auto">
          <a:xfrm>
            <a:off x="11125200" y="12700"/>
            <a:ext cx="64452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6488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6" presetClass="emph" presetSubtype="0" fill="hold" nodeType="withEffect">
                                  <p:stCondLst>
                                    <p:cond delay="0"/>
                                  </p:stCondLst>
                                  <p:iterate type="lt">
                                    <p:tmPct val="10000"/>
                                  </p:iterate>
                                  <p:childTnLst>
                                    <p:animScale>
                                      <p:cBhvr>
                                        <p:cTn id="6" dur="250" autoRev="1" fill="hold">
                                          <p:stCondLst>
                                            <p:cond delay="0"/>
                                          </p:stCondLst>
                                        </p:cTn>
                                        <p:tgtEl>
                                          <p:spTgt spid="8">
                                            <p:txEl>
                                              <p:pRg st="0" end="0"/>
                                            </p:txEl>
                                          </p:spTgt>
                                        </p:tgtEl>
                                      </p:cBhvr>
                                      <p:to x="80000" y="100000"/>
                                    </p:animScale>
                                    <p:anim by="(#ppt_w*0.10)" calcmode="lin" valueType="num">
                                      <p:cBhvr>
                                        <p:cTn id="7" dur="250" autoRev="1" fill="hold">
                                          <p:stCondLst>
                                            <p:cond delay="0"/>
                                          </p:stCondLst>
                                        </p:cTn>
                                        <p:tgtEl>
                                          <p:spTgt spid="8">
                                            <p:txEl>
                                              <p:pRg st="0" end="0"/>
                                            </p:txEl>
                                          </p:spTgt>
                                        </p:tgtEl>
                                        <p:attrNameLst>
                                          <p:attrName>ppt_x</p:attrName>
                                        </p:attrNameLst>
                                      </p:cBhvr>
                                    </p:anim>
                                    <p:anim by="(-#ppt_w*0.10)" calcmode="lin" valueType="num">
                                      <p:cBhvr>
                                        <p:cTn id="8" dur="250" autoRev="1" fill="hold">
                                          <p:stCondLst>
                                            <p:cond delay="0"/>
                                          </p:stCondLst>
                                        </p:cTn>
                                        <p:tgtEl>
                                          <p:spTgt spid="8">
                                            <p:txEl>
                                              <p:pRg st="0" end="0"/>
                                            </p:txEl>
                                          </p:spTgt>
                                        </p:tgtEl>
                                        <p:attrNameLst>
                                          <p:attrName>ppt_y</p:attrName>
                                        </p:attrNameLst>
                                      </p:cBhvr>
                                    </p:anim>
                                    <p:animRot by="-480000">
                                      <p:cBhvr>
                                        <p:cTn id="9" dur="250" autoRev="1" fill="hold">
                                          <p:stCondLst>
                                            <p:cond delay="0"/>
                                          </p:stCondLst>
                                        </p:cTn>
                                        <p:tgtEl>
                                          <p:spTgt spid="8">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sldNum" sz="quarter" idx="10"/>
          </p:nvPr>
        </p:nvSpPr>
        <p:spPr>
          <a:ln/>
        </p:spPr>
        <p:txBody>
          <a:bodyPr/>
          <a:lstStyle>
            <a:lvl1pPr>
              <a:defRPr/>
            </a:lvl1pPr>
          </a:lstStyle>
          <a:p>
            <a:pPr>
              <a:defRPr/>
            </a:pPr>
            <a:fld id="{AEF9AD39-7510-4C73-B55F-D4030612FCAF}" type="slidenum">
              <a:rPr lang="en-US" altLang="en-US"/>
              <a:pPr>
                <a:defRPr/>
              </a:pPr>
              <a:t>‹#›</a:t>
            </a:fld>
            <a:endParaRPr lang="en-US" altLang="en-US"/>
          </a:p>
        </p:txBody>
      </p:sp>
    </p:spTree>
    <p:extLst>
      <p:ext uri="{BB962C8B-B14F-4D97-AF65-F5344CB8AC3E}">
        <p14:creationId xmlns:p14="http://schemas.microsoft.com/office/powerpoint/2010/main" val="1533975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36000" y="1143001"/>
            <a:ext cx="2743200" cy="5021271"/>
          </a:xfrm>
        </p:spPr>
        <p:txBody>
          <a:bodyPr vert="eaVert"/>
          <a:lstStyle>
            <a:lvl1pPr>
              <a:defRPr>
                <a:solidFill>
                  <a:schemeClr val="tx2">
                    <a:lumMod val="65000"/>
                    <a:lumOff val="35000"/>
                  </a:schemeClr>
                </a:solidFill>
              </a:defRPr>
            </a:lvl1pPr>
          </a:lstStyle>
          <a:p>
            <a:r>
              <a:rPr lang="en-US" dirty="0"/>
              <a:t>Click to edit Master title style</a:t>
            </a:r>
          </a:p>
        </p:txBody>
      </p:sp>
      <p:sp>
        <p:nvSpPr>
          <p:cNvPr id="3" name="Vertical Text Placeholder 2"/>
          <p:cNvSpPr>
            <a:spLocks noGrp="1"/>
          </p:cNvSpPr>
          <p:nvPr>
            <p:ph type="body" orient="vert" idx="1"/>
          </p:nvPr>
        </p:nvSpPr>
        <p:spPr>
          <a:xfrm>
            <a:off x="406405" y="1143001"/>
            <a:ext cx="8042031" cy="50212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sldNum" sz="quarter" idx="10"/>
          </p:nvPr>
        </p:nvSpPr>
        <p:spPr>
          <a:ln/>
        </p:spPr>
        <p:txBody>
          <a:bodyPr/>
          <a:lstStyle>
            <a:lvl1pPr>
              <a:defRPr/>
            </a:lvl1pPr>
          </a:lstStyle>
          <a:p>
            <a:pPr>
              <a:defRPr/>
            </a:pPr>
            <a:fld id="{80D50F49-C7F2-4C10-8E63-8D26244045F4}" type="slidenum">
              <a:rPr lang="en-US" altLang="en-US"/>
              <a:pPr>
                <a:defRPr/>
              </a:pPr>
              <a:t>‹#›</a:t>
            </a:fld>
            <a:endParaRPr lang="en-US" altLang="en-US"/>
          </a:p>
        </p:txBody>
      </p:sp>
    </p:spTree>
    <p:extLst>
      <p:ext uri="{BB962C8B-B14F-4D97-AF65-F5344CB8AC3E}">
        <p14:creationId xmlns:p14="http://schemas.microsoft.com/office/powerpoint/2010/main" val="18824423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06405" y="12700"/>
            <a:ext cx="9941169" cy="973138"/>
          </a:xfrm>
        </p:spPr>
        <p:txBody>
          <a:bodyPr/>
          <a:lstStyle/>
          <a:p>
            <a:r>
              <a:rPr lang="en-US"/>
              <a:t>Click to edit Master title style</a:t>
            </a:r>
          </a:p>
        </p:txBody>
      </p:sp>
      <p:sp>
        <p:nvSpPr>
          <p:cNvPr id="3" name="Content Placeholder 2"/>
          <p:cNvSpPr>
            <a:spLocks noGrp="1"/>
          </p:cNvSpPr>
          <p:nvPr>
            <p:ph sz="quarter" idx="1"/>
          </p:nvPr>
        </p:nvSpPr>
        <p:spPr>
          <a:xfrm>
            <a:off x="406404" y="1282700"/>
            <a:ext cx="5392617" cy="2363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986584" y="1282700"/>
            <a:ext cx="5392617" cy="2363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06404" y="3798897"/>
            <a:ext cx="5392617" cy="236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5986584" y="3798897"/>
            <a:ext cx="5392617" cy="236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4"/>
          <p:cNvSpPr>
            <a:spLocks noGrp="1" noChangeArrowheads="1"/>
          </p:cNvSpPr>
          <p:nvPr>
            <p:ph type="sldNum" sz="quarter" idx="10"/>
          </p:nvPr>
        </p:nvSpPr>
        <p:spPr>
          <a:ln/>
        </p:spPr>
        <p:txBody>
          <a:bodyPr/>
          <a:lstStyle>
            <a:lvl1pPr>
              <a:defRPr/>
            </a:lvl1pPr>
          </a:lstStyle>
          <a:p>
            <a:pPr>
              <a:defRPr/>
            </a:pPr>
            <a:fld id="{0AA7E522-6CDC-47DC-923C-DC2048DB6BAB}" type="slidenum">
              <a:rPr lang="en-US" altLang="en-US"/>
              <a:pPr>
                <a:defRPr/>
              </a:pPr>
              <a:t>‹#›</a:t>
            </a:fld>
            <a:endParaRPr lang="en-US" altLang="en-US"/>
          </a:p>
        </p:txBody>
      </p:sp>
    </p:spTree>
    <p:extLst>
      <p:ext uri="{BB962C8B-B14F-4D97-AF65-F5344CB8AC3E}">
        <p14:creationId xmlns:p14="http://schemas.microsoft.com/office/powerpoint/2010/main" val="39824631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5" y="12700"/>
            <a:ext cx="9941169" cy="973138"/>
          </a:xfrm>
        </p:spPr>
        <p:txBody>
          <a:bodyPr/>
          <a:lstStyle/>
          <a:p>
            <a:r>
              <a:rPr lang="en-US"/>
              <a:t>Click to edit Master title style</a:t>
            </a:r>
          </a:p>
        </p:txBody>
      </p:sp>
      <p:sp>
        <p:nvSpPr>
          <p:cNvPr id="3" name="Text Placeholder 2"/>
          <p:cNvSpPr>
            <a:spLocks noGrp="1"/>
          </p:cNvSpPr>
          <p:nvPr>
            <p:ph type="body" sz="half" idx="1"/>
          </p:nvPr>
        </p:nvSpPr>
        <p:spPr>
          <a:xfrm>
            <a:off x="406404" y="1282706"/>
            <a:ext cx="5392617" cy="4881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86584" y="1282706"/>
            <a:ext cx="5392617" cy="4881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4"/>
          <p:cNvSpPr>
            <a:spLocks noGrp="1" noChangeArrowheads="1"/>
          </p:cNvSpPr>
          <p:nvPr>
            <p:ph type="sldNum" sz="quarter" idx="10"/>
          </p:nvPr>
        </p:nvSpPr>
        <p:spPr>
          <a:ln/>
        </p:spPr>
        <p:txBody>
          <a:bodyPr/>
          <a:lstStyle>
            <a:lvl1pPr>
              <a:defRPr/>
            </a:lvl1pPr>
          </a:lstStyle>
          <a:p>
            <a:pPr>
              <a:defRPr/>
            </a:pPr>
            <a:fld id="{887F9149-AC54-4393-9B55-7B10562FE23D}" type="slidenum">
              <a:rPr lang="en-US" altLang="en-US"/>
              <a:pPr>
                <a:defRPr/>
              </a:pPr>
              <a:t>‹#›</a:t>
            </a:fld>
            <a:endParaRPr lang="en-US" altLang="en-US"/>
          </a:p>
        </p:txBody>
      </p:sp>
    </p:spTree>
    <p:extLst>
      <p:ext uri="{BB962C8B-B14F-4D97-AF65-F5344CB8AC3E}">
        <p14:creationId xmlns:p14="http://schemas.microsoft.com/office/powerpoint/2010/main" val="10851064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5" y="12700"/>
            <a:ext cx="9941169" cy="973138"/>
          </a:xfrm>
        </p:spPr>
        <p:txBody>
          <a:bodyPr/>
          <a:lstStyle/>
          <a:p>
            <a:r>
              <a:rPr lang="en-US"/>
              <a:t>Click to edit Master title style</a:t>
            </a:r>
          </a:p>
        </p:txBody>
      </p:sp>
      <p:sp>
        <p:nvSpPr>
          <p:cNvPr id="3" name="Text Placeholder 2"/>
          <p:cNvSpPr>
            <a:spLocks noGrp="1"/>
          </p:cNvSpPr>
          <p:nvPr>
            <p:ph type="body" sz="half" idx="1"/>
          </p:nvPr>
        </p:nvSpPr>
        <p:spPr>
          <a:xfrm>
            <a:off x="406404" y="1282706"/>
            <a:ext cx="5392617" cy="4881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986584" y="1282700"/>
            <a:ext cx="5392617" cy="2363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5986584" y="3798897"/>
            <a:ext cx="5392617" cy="236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4"/>
          <p:cNvSpPr>
            <a:spLocks noGrp="1" noChangeArrowheads="1"/>
          </p:cNvSpPr>
          <p:nvPr>
            <p:ph type="sldNum" sz="quarter" idx="10"/>
          </p:nvPr>
        </p:nvSpPr>
        <p:spPr>
          <a:ln/>
        </p:spPr>
        <p:txBody>
          <a:bodyPr/>
          <a:lstStyle>
            <a:lvl1pPr>
              <a:defRPr/>
            </a:lvl1pPr>
          </a:lstStyle>
          <a:p>
            <a:pPr>
              <a:defRPr/>
            </a:pPr>
            <a:fld id="{B817CAE7-3308-4205-A1E8-914B86D5D409}" type="slidenum">
              <a:rPr lang="en-US" altLang="en-US"/>
              <a:pPr>
                <a:defRPr/>
              </a:pPr>
              <a:t>‹#›</a:t>
            </a:fld>
            <a:endParaRPr lang="en-US" altLang="en-US"/>
          </a:p>
        </p:txBody>
      </p:sp>
    </p:spTree>
    <p:extLst>
      <p:ext uri="{BB962C8B-B14F-4D97-AF65-F5344CB8AC3E}">
        <p14:creationId xmlns:p14="http://schemas.microsoft.com/office/powerpoint/2010/main" val="17106043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06405" y="12700"/>
            <a:ext cx="9941169" cy="973138"/>
          </a:xfrm>
        </p:spPr>
        <p:txBody>
          <a:bodyPr/>
          <a:lstStyle/>
          <a:p>
            <a:r>
              <a:rPr lang="en-US"/>
              <a:t>Click to edit Master title style</a:t>
            </a:r>
          </a:p>
        </p:txBody>
      </p:sp>
      <p:sp>
        <p:nvSpPr>
          <p:cNvPr id="3" name="Table Placeholder 2"/>
          <p:cNvSpPr>
            <a:spLocks noGrp="1"/>
          </p:cNvSpPr>
          <p:nvPr>
            <p:ph type="tbl" idx="1"/>
          </p:nvPr>
        </p:nvSpPr>
        <p:spPr>
          <a:xfrm>
            <a:off x="406400" y="1282706"/>
            <a:ext cx="10972800" cy="4881563"/>
          </a:xfrm>
        </p:spPr>
        <p:txBody>
          <a:bodyPr/>
          <a:lstStyle/>
          <a:p>
            <a:pPr lvl="0"/>
            <a:endParaRPr lang="en-US" noProof="0"/>
          </a:p>
        </p:txBody>
      </p:sp>
      <p:sp>
        <p:nvSpPr>
          <p:cNvPr id="4" name="Rectangle 14"/>
          <p:cNvSpPr>
            <a:spLocks noGrp="1" noChangeArrowheads="1"/>
          </p:cNvSpPr>
          <p:nvPr>
            <p:ph type="sldNum" sz="quarter" idx="10"/>
          </p:nvPr>
        </p:nvSpPr>
        <p:spPr>
          <a:ln/>
        </p:spPr>
        <p:txBody>
          <a:bodyPr/>
          <a:lstStyle>
            <a:lvl1pPr>
              <a:defRPr/>
            </a:lvl1pPr>
          </a:lstStyle>
          <a:p>
            <a:pPr>
              <a:defRPr/>
            </a:pPr>
            <a:fld id="{495BA10A-2BB2-4EA8-B82B-C54498389C36}" type="slidenum">
              <a:rPr lang="en-US" altLang="en-US"/>
              <a:pPr>
                <a:defRPr/>
              </a:pPr>
              <a:t>‹#›</a:t>
            </a:fld>
            <a:endParaRPr lang="en-US" altLang="en-US"/>
          </a:p>
        </p:txBody>
      </p:sp>
    </p:spTree>
    <p:extLst>
      <p:ext uri="{BB962C8B-B14F-4D97-AF65-F5344CB8AC3E}">
        <p14:creationId xmlns:p14="http://schemas.microsoft.com/office/powerpoint/2010/main" val="1557272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sldNum" sz="quarter" idx="10"/>
          </p:nvPr>
        </p:nvSpPr>
        <p:spPr>
          <a:ln/>
        </p:spPr>
        <p:txBody>
          <a:bodyPr/>
          <a:lstStyle>
            <a:lvl1pPr>
              <a:defRPr/>
            </a:lvl1pPr>
          </a:lstStyle>
          <a:p>
            <a:pPr>
              <a:defRPr/>
            </a:pPr>
            <a:fld id="{ABFF5F4A-8FC7-419E-B94C-CDDC8DE310AE}" type="slidenum">
              <a:rPr lang="en-US" altLang="en-US"/>
              <a:pPr>
                <a:defRPr/>
              </a:pPr>
              <a:t>‹#›</a:t>
            </a:fld>
            <a:endParaRPr lang="en-US" altLang="en-US"/>
          </a:p>
        </p:txBody>
      </p:sp>
    </p:spTree>
    <p:extLst>
      <p:ext uri="{BB962C8B-B14F-4D97-AF65-F5344CB8AC3E}">
        <p14:creationId xmlns:p14="http://schemas.microsoft.com/office/powerpoint/2010/main" val="1996103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247" y="4406909"/>
            <a:ext cx="10363200" cy="1362075"/>
          </a:xfrm>
        </p:spPr>
        <p:txBody>
          <a:bodyPr anchor="t"/>
          <a:lstStyle>
            <a:lvl1pPr algn="l">
              <a:defRPr sz="4000" b="1" cap="all">
                <a:solidFill>
                  <a:schemeClr val="tx2">
                    <a:lumMod val="65000"/>
                    <a:lumOff val="35000"/>
                  </a:schemeClr>
                </a:solidFill>
              </a:defRPr>
            </a:lvl1pPr>
          </a:lstStyle>
          <a:p>
            <a:r>
              <a:rPr lang="en-US" dirty="0"/>
              <a:t>Click to edit Master title style</a:t>
            </a:r>
          </a:p>
        </p:txBody>
      </p:sp>
      <p:sp>
        <p:nvSpPr>
          <p:cNvPr id="3" name="Text Placeholder 2"/>
          <p:cNvSpPr>
            <a:spLocks noGrp="1"/>
          </p:cNvSpPr>
          <p:nvPr>
            <p:ph type="body" idx="1"/>
          </p:nvPr>
        </p:nvSpPr>
        <p:spPr>
          <a:xfrm>
            <a:off x="963247"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4"/>
          <p:cNvSpPr>
            <a:spLocks noGrp="1" noChangeArrowheads="1"/>
          </p:cNvSpPr>
          <p:nvPr>
            <p:ph type="sldNum" sz="quarter" idx="10"/>
          </p:nvPr>
        </p:nvSpPr>
        <p:spPr>
          <a:ln/>
        </p:spPr>
        <p:txBody>
          <a:bodyPr/>
          <a:lstStyle>
            <a:lvl1pPr>
              <a:defRPr/>
            </a:lvl1pPr>
          </a:lstStyle>
          <a:p>
            <a:pPr>
              <a:defRPr/>
            </a:pPr>
            <a:fld id="{42A176A8-E247-47DA-96C2-01418C0361C7}" type="slidenum">
              <a:rPr lang="en-US" altLang="en-US"/>
              <a:pPr>
                <a:defRPr/>
              </a:pPr>
              <a:t>‹#›</a:t>
            </a:fld>
            <a:endParaRPr lang="en-US" altLang="en-US"/>
          </a:p>
        </p:txBody>
      </p:sp>
    </p:spTree>
    <p:extLst>
      <p:ext uri="{BB962C8B-B14F-4D97-AF65-F5344CB8AC3E}">
        <p14:creationId xmlns:p14="http://schemas.microsoft.com/office/powerpoint/2010/main" val="411975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6404" y="1282706"/>
            <a:ext cx="5392617" cy="4881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86584" y="1282706"/>
            <a:ext cx="5392617" cy="4881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4"/>
          <p:cNvSpPr>
            <a:spLocks noGrp="1" noChangeArrowheads="1"/>
          </p:cNvSpPr>
          <p:nvPr>
            <p:ph type="sldNum" sz="quarter" idx="10"/>
          </p:nvPr>
        </p:nvSpPr>
        <p:spPr>
          <a:ln/>
        </p:spPr>
        <p:txBody>
          <a:bodyPr/>
          <a:lstStyle>
            <a:lvl1pPr>
              <a:defRPr/>
            </a:lvl1pPr>
          </a:lstStyle>
          <a:p>
            <a:pPr>
              <a:defRPr/>
            </a:pPr>
            <a:fld id="{1ACCD72E-50F4-41E5-B510-F5FAC99B2AA7}" type="slidenum">
              <a:rPr lang="en-US" altLang="en-US"/>
              <a:pPr>
                <a:defRPr/>
              </a:pPr>
              <a:t>‹#›</a:t>
            </a:fld>
            <a:endParaRPr lang="en-US" altLang="en-US"/>
          </a:p>
        </p:txBody>
      </p:sp>
    </p:spTree>
    <p:extLst>
      <p:ext uri="{BB962C8B-B14F-4D97-AF65-F5344CB8AC3E}">
        <p14:creationId xmlns:p14="http://schemas.microsoft.com/office/powerpoint/2010/main" val="357502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75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75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699" y="1535113"/>
            <a:ext cx="538870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699" y="2174875"/>
            <a:ext cx="538870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4"/>
          <p:cNvSpPr>
            <a:spLocks noGrp="1" noChangeArrowheads="1"/>
          </p:cNvSpPr>
          <p:nvPr>
            <p:ph type="sldNum" sz="quarter" idx="10"/>
          </p:nvPr>
        </p:nvSpPr>
        <p:spPr>
          <a:ln/>
        </p:spPr>
        <p:txBody>
          <a:bodyPr/>
          <a:lstStyle>
            <a:lvl1pPr>
              <a:defRPr/>
            </a:lvl1pPr>
          </a:lstStyle>
          <a:p>
            <a:pPr>
              <a:defRPr/>
            </a:pPr>
            <a:fld id="{9C25FE18-19A6-4731-AE0A-3D81B0542B3F}" type="slidenum">
              <a:rPr lang="en-US" altLang="en-US"/>
              <a:pPr>
                <a:defRPr/>
              </a:pPr>
              <a:t>‹#›</a:t>
            </a:fld>
            <a:endParaRPr lang="en-US" altLang="en-US"/>
          </a:p>
        </p:txBody>
      </p:sp>
    </p:spTree>
    <p:extLst>
      <p:ext uri="{BB962C8B-B14F-4D97-AF65-F5344CB8AC3E}">
        <p14:creationId xmlns:p14="http://schemas.microsoft.com/office/powerpoint/2010/main" val="3424399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14"/>
          <p:cNvSpPr>
            <a:spLocks noGrp="1" noChangeArrowheads="1"/>
          </p:cNvSpPr>
          <p:nvPr>
            <p:ph type="sldNum" sz="quarter" idx="10"/>
          </p:nvPr>
        </p:nvSpPr>
        <p:spPr>
          <a:ln/>
        </p:spPr>
        <p:txBody>
          <a:bodyPr/>
          <a:lstStyle>
            <a:lvl1pPr>
              <a:defRPr/>
            </a:lvl1pPr>
          </a:lstStyle>
          <a:p>
            <a:pPr>
              <a:defRPr/>
            </a:pPr>
            <a:fld id="{10F37FC7-8D70-46F5-AA9C-C56EC588CE73}" type="slidenum">
              <a:rPr lang="en-US" altLang="en-US"/>
              <a:pPr>
                <a:defRPr/>
              </a:pPr>
              <a:t>‹#›</a:t>
            </a:fld>
            <a:endParaRPr lang="en-US" altLang="en-US"/>
          </a:p>
        </p:txBody>
      </p:sp>
    </p:spTree>
    <p:extLst>
      <p:ext uri="{BB962C8B-B14F-4D97-AF65-F5344CB8AC3E}">
        <p14:creationId xmlns:p14="http://schemas.microsoft.com/office/powerpoint/2010/main" val="3256614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4"/>
          <p:cNvSpPr>
            <a:spLocks noGrp="1" noChangeArrowheads="1"/>
          </p:cNvSpPr>
          <p:nvPr>
            <p:ph type="sldNum" sz="quarter" idx="10"/>
          </p:nvPr>
        </p:nvSpPr>
        <p:spPr>
          <a:ln/>
        </p:spPr>
        <p:txBody>
          <a:bodyPr/>
          <a:lstStyle>
            <a:lvl1pPr>
              <a:defRPr/>
            </a:lvl1pPr>
          </a:lstStyle>
          <a:p>
            <a:pPr>
              <a:defRPr/>
            </a:pPr>
            <a:fld id="{99D8F1AC-1087-4FCA-B6F0-FFC28D76A876}" type="slidenum">
              <a:rPr lang="en-US" altLang="en-US"/>
              <a:pPr>
                <a:defRPr/>
              </a:pPr>
              <a:t>‹#›</a:t>
            </a:fld>
            <a:endParaRPr lang="en-US" altLang="en-US"/>
          </a:p>
        </p:txBody>
      </p:sp>
    </p:spTree>
    <p:extLst>
      <p:ext uri="{BB962C8B-B14F-4D97-AF65-F5344CB8AC3E}">
        <p14:creationId xmlns:p14="http://schemas.microsoft.com/office/powerpoint/2010/main" val="2679012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5" y="273050"/>
            <a:ext cx="4011247" cy="116205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4767384" y="273059"/>
            <a:ext cx="681501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605" y="1435103"/>
            <a:ext cx="4011247"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4"/>
          <p:cNvSpPr>
            <a:spLocks noGrp="1" noChangeArrowheads="1"/>
          </p:cNvSpPr>
          <p:nvPr>
            <p:ph type="sldNum" sz="quarter" idx="10"/>
          </p:nvPr>
        </p:nvSpPr>
        <p:spPr>
          <a:ln/>
        </p:spPr>
        <p:txBody>
          <a:bodyPr/>
          <a:lstStyle>
            <a:lvl1pPr>
              <a:defRPr/>
            </a:lvl1pPr>
          </a:lstStyle>
          <a:p>
            <a:pPr>
              <a:defRPr/>
            </a:pPr>
            <a:fld id="{6ADF1D3B-E8FD-4DD4-B17A-00ADB81D7C09}" type="slidenum">
              <a:rPr lang="en-US" altLang="en-US"/>
              <a:pPr>
                <a:defRPr/>
              </a:pPr>
              <a:t>‹#›</a:t>
            </a:fld>
            <a:endParaRPr lang="en-US" altLang="en-US"/>
          </a:p>
        </p:txBody>
      </p:sp>
    </p:spTree>
    <p:extLst>
      <p:ext uri="{BB962C8B-B14F-4D97-AF65-F5344CB8AC3E}">
        <p14:creationId xmlns:p14="http://schemas.microsoft.com/office/powerpoint/2010/main" val="1740725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554"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554"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554"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4"/>
          <p:cNvSpPr>
            <a:spLocks noGrp="1" noChangeArrowheads="1"/>
          </p:cNvSpPr>
          <p:nvPr>
            <p:ph type="sldNum" sz="quarter" idx="10"/>
          </p:nvPr>
        </p:nvSpPr>
        <p:spPr>
          <a:ln/>
        </p:spPr>
        <p:txBody>
          <a:bodyPr/>
          <a:lstStyle>
            <a:lvl1pPr>
              <a:defRPr/>
            </a:lvl1pPr>
          </a:lstStyle>
          <a:p>
            <a:pPr>
              <a:defRPr/>
            </a:pPr>
            <a:fld id="{62C36814-3413-4D73-86EC-95C46AE855CE}" type="slidenum">
              <a:rPr lang="en-US" altLang="en-US"/>
              <a:pPr>
                <a:defRPr/>
              </a:pPr>
              <a:t>‹#›</a:t>
            </a:fld>
            <a:endParaRPr lang="en-US" altLang="en-US"/>
          </a:p>
        </p:txBody>
      </p:sp>
    </p:spTree>
    <p:extLst>
      <p:ext uri="{BB962C8B-B14F-4D97-AF65-F5344CB8AC3E}">
        <p14:creationId xmlns:p14="http://schemas.microsoft.com/office/powerpoint/2010/main" val="2957990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2" descr="White Computer Wallpapers - Top Free White Computer Backgrounds -  WallpaperAccess"/>
          <p:cNvPicPr>
            <a:picLocks noChangeAspect="1" noChangeArrowheads="1"/>
          </p:cNvPicPr>
          <p:nvPr userDrawn="1"/>
        </p:nvPicPr>
        <p:blipFill rotWithShape="1">
          <a:blip r:embed="rId17">
            <a:extLst>
              <a:ext uri="{28A0092B-C50C-407E-A947-70E740481C1C}">
                <a14:useLocalDpi xmlns:a14="http://schemas.microsoft.com/office/drawing/2010/main" val="0"/>
              </a:ext>
            </a:extLst>
          </a:blip>
          <a:srcRect t="79265"/>
          <a:stretch/>
        </p:blipFill>
        <p:spPr bwMode="auto">
          <a:xfrm>
            <a:off x="-12032" y="0"/>
            <a:ext cx="12192000" cy="9906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11" descr="E&amp;R-Template-inside_footer2"/>
          <p:cNvPicPr>
            <a:picLocks noChangeAspect="1" noChangeArrowheads="1"/>
          </p:cNvPicPr>
          <p:nvPr userDrawn="1"/>
        </p:nvPicPr>
        <p:blipFill rotWithShape="1">
          <a:blip r:embed="rId18">
            <a:duotone>
              <a:prstClr val="black"/>
              <a:schemeClr val="accent3">
                <a:tint val="45000"/>
                <a:satMod val="400000"/>
              </a:schemeClr>
            </a:duotone>
            <a:extLst>
              <a:ext uri="{28A0092B-C50C-407E-A947-70E740481C1C}">
                <a14:useLocalDpi xmlns:a14="http://schemas.microsoft.com/office/drawing/2010/main" val="0"/>
              </a:ext>
            </a:extLst>
          </a:blip>
          <a:srcRect l="3703" t="30556" r="28148"/>
          <a:stretch/>
        </p:blipFill>
        <p:spPr bwMode="auto">
          <a:xfrm>
            <a:off x="0" y="6183745"/>
            <a:ext cx="12192000" cy="750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12"/>
          <p:cNvSpPr>
            <a:spLocks noGrp="1" noChangeArrowheads="1"/>
          </p:cNvSpPr>
          <p:nvPr>
            <p:ph type="title"/>
          </p:nvPr>
        </p:nvSpPr>
        <p:spPr bwMode="auto">
          <a:xfrm>
            <a:off x="433137" y="-32084"/>
            <a:ext cx="9914188" cy="1017922"/>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endParaRPr lang="en-US" altLang="en-US" dirty="0"/>
          </a:p>
        </p:txBody>
      </p:sp>
      <p:sp>
        <p:nvSpPr>
          <p:cNvPr id="1029" name="Rectangle 13"/>
          <p:cNvSpPr>
            <a:spLocks noGrp="1" noChangeArrowheads="1"/>
          </p:cNvSpPr>
          <p:nvPr>
            <p:ph type="body" idx="1"/>
          </p:nvPr>
        </p:nvSpPr>
        <p:spPr bwMode="auto">
          <a:xfrm>
            <a:off x="406400" y="1282700"/>
            <a:ext cx="10972800" cy="488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166350" name="Rectangle 14"/>
          <p:cNvSpPr>
            <a:spLocks noGrp="1" noChangeArrowheads="1"/>
          </p:cNvSpPr>
          <p:nvPr>
            <p:ph type="sldNum" sz="quarter" idx="4"/>
          </p:nvPr>
        </p:nvSpPr>
        <p:spPr bwMode="auto">
          <a:xfrm>
            <a:off x="5438775" y="6477000"/>
            <a:ext cx="1031875" cy="476250"/>
          </a:xfrm>
          <a:prstGeom prst="rect">
            <a:avLst/>
          </a:prstGeom>
          <a:noFill/>
          <a:ln w="9525">
            <a:noFill/>
            <a:miter lim="800000"/>
            <a:headEnd/>
            <a:tailEnd/>
          </a:ln>
          <a:effectLst>
            <a:outerShdw dist="17961" dir="2700000" algn="ctr" rotWithShape="0">
              <a:schemeClr val="tx1"/>
            </a:outerShdw>
          </a:effectLst>
        </p:spPr>
        <p:txBody>
          <a:bodyPr vert="horz" wrap="square" lIns="91440" tIns="45720" rIns="91440" bIns="45720" numCol="1" anchor="t" anchorCtr="0" compatLnSpc="1">
            <a:prstTxWarp prst="textNoShape">
              <a:avLst/>
            </a:prstTxWarp>
          </a:bodyPr>
          <a:lstStyle>
            <a:lvl1pPr algn="ctr" eaLnBrk="1" hangingPunct="1">
              <a:lnSpc>
                <a:spcPct val="100000"/>
              </a:lnSpc>
              <a:spcBef>
                <a:spcPct val="0"/>
              </a:spcBef>
              <a:buClrTx/>
              <a:defRPr sz="1200" b="1" smtClean="0">
                <a:solidFill>
                  <a:schemeClr val="bg1"/>
                </a:solidFill>
                <a:latin typeface="Arial" panose="020B0604020202020204" pitchFamily="34" charset="0"/>
              </a:defRPr>
            </a:lvl1pPr>
          </a:lstStyle>
          <a:p>
            <a:pPr>
              <a:defRPr/>
            </a:pPr>
            <a:fld id="{EC5FB167-99EC-494E-BA48-D0CB9224004D}" type="slidenum">
              <a:rPr lang="en-US" altLang="en-US"/>
              <a:pPr>
                <a:defRPr/>
              </a:pPr>
              <a:t>‹#›</a:t>
            </a:fld>
            <a:endParaRPr lang="en-US" altLang="en-US"/>
          </a:p>
        </p:txBody>
      </p:sp>
      <p:grpSp>
        <p:nvGrpSpPr>
          <p:cNvPr id="1031" name="Group 15"/>
          <p:cNvGrpSpPr>
            <a:grpSpLocks/>
          </p:cNvGrpSpPr>
          <p:nvPr userDrawn="1"/>
        </p:nvGrpSpPr>
        <p:grpSpPr bwMode="auto">
          <a:xfrm>
            <a:off x="5730875" y="6453188"/>
            <a:ext cx="434975" cy="381000"/>
            <a:chOff x="4181" y="4125"/>
            <a:chExt cx="183" cy="192"/>
          </a:xfrm>
        </p:grpSpPr>
        <p:sp>
          <p:nvSpPr>
            <p:cNvPr id="1035" name="Freeform 16"/>
            <p:cNvSpPr>
              <a:spLocks/>
            </p:cNvSpPr>
            <p:nvPr userDrawn="1"/>
          </p:nvSpPr>
          <p:spPr bwMode="auto">
            <a:xfrm>
              <a:off x="4181" y="4125"/>
              <a:ext cx="183" cy="192"/>
            </a:xfrm>
            <a:custGeom>
              <a:avLst/>
              <a:gdLst>
                <a:gd name="T0" fmla="*/ 364 w 364"/>
                <a:gd name="T1" fmla="*/ 424 h 578"/>
                <a:gd name="T2" fmla="*/ 364 w 364"/>
                <a:gd name="T3" fmla="*/ 0 h 578"/>
                <a:gd name="T4" fmla="*/ 0 w 364"/>
                <a:gd name="T5" fmla="*/ 0 h 578"/>
                <a:gd name="T6" fmla="*/ 0 w 364"/>
                <a:gd name="T7" fmla="*/ 578 h 578"/>
                <a:gd name="T8" fmla="*/ 232 w 364"/>
                <a:gd name="T9" fmla="*/ 578 h 578"/>
                <a:gd name="T10" fmla="*/ 364 w 364"/>
                <a:gd name="T11" fmla="*/ 424 h 57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64" h="578">
                  <a:moveTo>
                    <a:pt x="364" y="424"/>
                  </a:moveTo>
                  <a:lnTo>
                    <a:pt x="364" y="0"/>
                  </a:lnTo>
                  <a:lnTo>
                    <a:pt x="0" y="0"/>
                  </a:lnTo>
                  <a:lnTo>
                    <a:pt x="0" y="578"/>
                  </a:lnTo>
                  <a:lnTo>
                    <a:pt x="232" y="578"/>
                  </a:lnTo>
                  <a:lnTo>
                    <a:pt x="364" y="424"/>
                  </a:lnTo>
                  <a:close/>
                </a:path>
              </a:pathLst>
            </a:custGeom>
            <a:noFill/>
            <a:ln w="1588">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6" name="Freeform 17"/>
            <p:cNvSpPr>
              <a:spLocks/>
            </p:cNvSpPr>
            <p:nvPr userDrawn="1"/>
          </p:nvSpPr>
          <p:spPr bwMode="auto">
            <a:xfrm>
              <a:off x="4297" y="4266"/>
              <a:ext cx="55" cy="42"/>
            </a:xfrm>
            <a:custGeom>
              <a:avLst/>
              <a:gdLst>
                <a:gd name="T0" fmla="*/ 0 w 109"/>
                <a:gd name="T1" fmla="*/ 127 h 127"/>
                <a:gd name="T2" fmla="*/ 0 w 109"/>
                <a:gd name="T3" fmla="*/ 0 h 127"/>
                <a:gd name="T4" fmla="*/ 109 w 109"/>
                <a:gd name="T5" fmla="*/ 0 h 127"/>
                <a:gd name="T6" fmla="*/ 0 w 109"/>
                <a:gd name="T7" fmla="*/ 127 h 12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9" h="127">
                  <a:moveTo>
                    <a:pt x="0" y="127"/>
                  </a:moveTo>
                  <a:lnTo>
                    <a:pt x="0" y="0"/>
                  </a:lnTo>
                  <a:lnTo>
                    <a:pt x="109" y="0"/>
                  </a:lnTo>
                  <a:lnTo>
                    <a:pt x="0" y="127"/>
                  </a:lnTo>
                  <a:close/>
                </a:path>
              </a:pathLst>
            </a:custGeom>
            <a:solidFill>
              <a:schemeClr val="bg1"/>
            </a:solidFill>
            <a:ln w="9525">
              <a:solidFill>
                <a:schemeClr val="bg1"/>
              </a:solidFill>
              <a:round/>
              <a:headEnd/>
              <a:tailEnd/>
            </a:ln>
          </p:spPr>
          <p:txBody>
            <a:bodyPr/>
            <a:lstStyle/>
            <a:p>
              <a:endParaRPr lang="en-US"/>
            </a:p>
          </p:txBody>
        </p:sp>
        <p:sp>
          <p:nvSpPr>
            <p:cNvPr id="1037" name="Freeform 18"/>
            <p:cNvSpPr>
              <a:spLocks/>
            </p:cNvSpPr>
            <p:nvPr userDrawn="1"/>
          </p:nvSpPr>
          <p:spPr bwMode="auto">
            <a:xfrm>
              <a:off x="4297" y="4266"/>
              <a:ext cx="55" cy="42"/>
            </a:xfrm>
            <a:custGeom>
              <a:avLst/>
              <a:gdLst>
                <a:gd name="T0" fmla="*/ 0 w 109"/>
                <a:gd name="T1" fmla="*/ 127 h 127"/>
                <a:gd name="T2" fmla="*/ 0 w 109"/>
                <a:gd name="T3" fmla="*/ 0 h 127"/>
                <a:gd name="T4" fmla="*/ 109 w 109"/>
                <a:gd name="T5" fmla="*/ 0 h 127"/>
                <a:gd name="T6" fmla="*/ 0 w 109"/>
                <a:gd name="T7" fmla="*/ 127 h 12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9" h="127">
                  <a:moveTo>
                    <a:pt x="0" y="127"/>
                  </a:moveTo>
                  <a:lnTo>
                    <a:pt x="0" y="0"/>
                  </a:lnTo>
                  <a:lnTo>
                    <a:pt x="109" y="0"/>
                  </a:lnTo>
                  <a:lnTo>
                    <a:pt x="0" y="127"/>
                  </a:lnTo>
                  <a:close/>
                </a:path>
              </a:pathLst>
            </a:custGeom>
            <a:solidFill>
              <a:schemeClr val="bg1"/>
            </a:solidFill>
            <a:ln w="1588">
              <a:solidFill>
                <a:schemeClr val="bg1"/>
              </a:solidFill>
              <a:prstDash val="solid"/>
              <a:round/>
              <a:headEnd/>
              <a:tailEnd/>
            </a:ln>
          </p:spPr>
          <p:txBody>
            <a:bodyPr/>
            <a:lstStyle/>
            <a:p>
              <a:endParaRPr lang="en-US"/>
            </a:p>
          </p:txBody>
        </p:sp>
      </p:grpSp>
      <p:sp>
        <p:nvSpPr>
          <p:cNvPr id="11" name="Rectangle 6"/>
          <p:cNvSpPr>
            <a:spLocks noChangeArrowheads="1"/>
          </p:cNvSpPr>
          <p:nvPr userDrawn="1"/>
        </p:nvSpPr>
        <p:spPr bwMode="auto">
          <a:xfrm>
            <a:off x="0" y="6570663"/>
            <a:ext cx="3781425" cy="261937"/>
          </a:xfrm>
          <a:prstGeom prst="rect">
            <a:avLst/>
          </a:prstGeom>
          <a:noFill/>
          <a:ln w="12700" algn="ctr">
            <a:noFill/>
            <a:miter lim="800000"/>
            <a:headEnd/>
            <a:tailEnd/>
          </a:ln>
          <a:effectLst/>
        </p:spPr>
        <p:txBody>
          <a:bodyPr lIns="92075" tIns="46038" rIns="92075" bIns="46038">
            <a:spAutoFit/>
          </a:bodyPr>
          <a:lstStyle>
            <a:lvl1pPr marL="173038" indent="-173038"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a:spcBef>
                <a:spcPct val="50000"/>
              </a:spcBef>
              <a:defRPr/>
            </a:pPr>
            <a:r>
              <a:rPr lang="en-US" altLang="en-US" sz="1100" dirty="0">
                <a:solidFill>
                  <a:srgbClr val="FFFFCC"/>
                </a:solidFill>
                <a:latin typeface="Arial" panose="020B0604020202020204" pitchFamily="34" charset="0"/>
              </a:rPr>
              <a:t>Copyright © 2021, ABES Engineering College</a:t>
            </a:r>
          </a:p>
        </p:txBody>
      </p:sp>
      <p:pic>
        <p:nvPicPr>
          <p:cNvPr id="1034" name="Picture 8" descr="ABES ENGINEERING COLLEGE, Ghāziābād"/>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l="29861" r="30270"/>
          <a:stretch>
            <a:fillRect/>
          </a:stretch>
        </p:blipFill>
        <p:spPr bwMode="auto">
          <a:xfrm>
            <a:off x="11125200" y="12700"/>
            <a:ext cx="64452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2"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Lst>
  <p:hf hdr="0" ftr="0" dt="0"/>
  <p:txStyles>
    <p:titleStyle>
      <a:lvl1pPr algn="l" rtl="0" eaLnBrk="0" fontAlgn="base" hangingPunct="0">
        <a:spcBef>
          <a:spcPct val="0"/>
        </a:spcBef>
        <a:spcAft>
          <a:spcPct val="0"/>
        </a:spcAft>
        <a:defRPr lang="en-US" altLang="en-US" sz="3200" b="1" dirty="0" smtClean="0">
          <a:solidFill>
            <a:schemeClr val="tx2">
              <a:lumMod val="85000"/>
              <a:lumOff val="15000"/>
            </a:schemeClr>
          </a:solidFill>
          <a:effectLst/>
          <a:latin typeface="+mn-lt"/>
          <a:ea typeface="+mj-ea"/>
          <a:cs typeface="+mj-cs"/>
        </a:defRPr>
      </a:lvl1pPr>
      <a:lvl2pPr algn="l" rtl="0" eaLnBrk="0" fontAlgn="base" hangingPunct="0">
        <a:spcBef>
          <a:spcPct val="0"/>
        </a:spcBef>
        <a:spcAft>
          <a:spcPct val="0"/>
        </a:spcAft>
        <a:defRPr sz="3200" b="1">
          <a:solidFill>
            <a:srgbClr val="FFFFFF"/>
          </a:solidFill>
          <a:latin typeface="Arial" charset="0"/>
        </a:defRPr>
      </a:lvl2pPr>
      <a:lvl3pPr algn="l" rtl="0" eaLnBrk="0" fontAlgn="base" hangingPunct="0">
        <a:spcBef>
          <a:spcPct val="0"/>
        </a:spcBef>
        <a:spcAft>
          <a:spcPct val="0"/>
        </a:spcAft>
        <a:defRPr sz="3200" b="1">
          <a:solidFill>
            <a:srgbClr val="FFFFFF"/>
          </a:solidFill>
          <a:latin typeface="Arial" charset="0"/>
        </a:defRPr>
      </a:lvl3pPr>
      <a:lvl4pPr algn="l" rtl="0" eaLnBrk="0" fontAlgn="base" hangingPunct="0">
        <a:spcBef>
          <a:spcPct val="0"/>
        </a:spcBef>
        <a:spcAft>
          <a:spcPct val="0"/>
        </a:spcAft>
        <a:defRPr sz="3200" b="1">
          <a:solidFill>
            <a:srgbClr val="FFFFFF"/>
          </a:solidFill>
          <a:latin typeface="Arial" charset="0"/>
        </a:defRPr>
      </a:lvl4pPr>
      <a:lvl5pPr algn="l" rtl="0" eaLnBrk="0" fontAlgn="base" hangingPunct="0">
        <a:spcBef>
          <a:spcPct val="0"/>
        </a:spcBef>
        <a:spcAft>
          <a:spcPct val="0"/>
        </a:spcAft>
        <a:defRPr sz="3200" b="1">
          <a:solidFill>
            <a:srgbClr val="FFFFFF"/>
          </a:solidFill>
          <a:latin typeface="Arial" charset="0"/>
        </a:defRPr>
      </a:lvl5pPr>
      <a:lvl6pPr marL="457200" algn="l" rtl="0" fontAlgn="base">
        <a:spcBef>
          <a:spcPct val="0"/>
        </a:spcBef>
        <a:spcAft>
          <a:spcPct val="0"/>
        </a:spcAft>
        <a:defRPr sz="3200" b="1">
          <a:solidFill>
            <a:srgbClr val="FFFFFF"/>
          </a:solidFill>
          <a:latin typeface="Arial" charset="0"/>
        </a:defRPr>
      </a:lvl6pPr>
      <a:lvl7pPr marL="914400" algn="l" rtl="0" fontAlgn="base">
        <a:spcBef>
          <a:spcPct val="0"/>
        </a:spcBef>
        <a:spcAft>
          <a:spcPct val="0"/>
        </a:spcAft>
        <a:defRPr sz="3200" b="1">
          <a:solidFill>
            <a:srgbClr val="FFFFFF"/>
          </a:solidFill>
          <a:latin typeface="Arial" charset="0"/>
        </a:defRPr>
      </a:lvl7pPr>
      <a:lvl8pPr marL="1371600" algn="l" rtl="0" fontAlgn="base">
        <a:spcBef>
          <a:spcPct val="0"/>
        </a:spcBef>
        <a:spcAft>
          <a:spcPct val="0"/>
        </a:spcAft>
        <a:defRPr sz="3200" b="1">
          <a:solidFill>
            <a:srgbClr val="FFFFFF"/>
          </a:solidFill>
          <a:latin typeface="Arial" charset="0"/>
        </a:defRPr>
      </a:lvl8pPr>
      <a:lvl9pPr marL="1828800" algn="l" rtl="0" fontAlgn="base">
        <a:spcBef>
          <a:spcPct val="0"/>
        </a:spcBef>
        <a:spcAft>
          <a:spcPct val="0"/>
        </a:spcAft>
        <a:defRPr sz="3200" b="1">
          <a:solidFill>
            <a:srgbClr val="FFFFFF"/>
          </a:solidFill>
          <a:latin typeface="Arial" charset="0"/>
        </a:defRPr>
      </a:lvl9pPr>
    </p:titleStyle>
    <p:bodyStyle>
      <a:lvl1pPr marL="342900" indent="-342900" algn="l" rtl="0" eaLnBrk="0" fontAlgn="base" hangingPunct="0">
        <a:spcBef>
          <a:spcPct val="20000"/>
        </a:spcBef>
        <a:spcAft>
          <a:spcPct val="0"/>
        </a:spcAft>
        <a:buClr>
          <a:srgbClr val="003366"/>
        </a:buClr>
        <a:buFont typeface="Wingdings" panose="05000000000000000000" pitchFamily="2" charset="2"/>
        <a:buChar char="Ø"/>
        <a:defRPr sz="2400">
          <a:solidFill>
            <a:srgbClr val="000000"/>
          </a:solidFill>
          <a:latin typeface="+mn-lt"/>
          <a:ea typeface="+mn-ea"/>
          <a:cs typeface="+mn-cs"/>
        </a:defRPr>
      </a:lvl1pPr>
      <a:lvl2pPr marL="742950" indent="-285750" algn="l" rtl="0" eaLnBrk="0" fontAlgn="base" hangingPunct="0">
        <a:spcBef>
          <a:spcPct val="20000"/>
        </a:spcBef>
        <a:spcAft>
          <a:spcPct val="0"/>
        </a:spcAft>
        <a:buClr>
          <a:srgbClr val="003366"/>
        </a:buClr>
        <a:buFont typeface="Wingdings" panose="05000000000000000000" pitchFamily="2" charset="2"/>
        <a:buChar char="§"/>
        <a:defRPr>
          <a:solidFill>
            <a:srgbClr val="000000"/>
          </a:solidFill>
          <a:latin typeface="+mn-lt"/>
        </a:defRPr>
      </a:lvl2pPr>
      <a:lvl3pPr marL="1143000" indent="-228600" algn="l" rtl="0" eaLnBrk="0" fontAlgn="base" hangingPunct="0">
        <a:spcBef>
          <a:spcPct val="20000"/>
        </a:spcBef>
        <a:spcAft>
          <a:spcPct val="0"/>
        </a:spcAft>
        <a:buClr>
          <a:srgbClr val="003366"/>
        </a:buClr>
        <a:buFont typeface="Arial" panose="020B0604020202020204" pitchFamily="34" charset="0"/>
        <a:buChar char="–"/>
        <a:defRPr>
          <a:solidFill>
            <a:srgbClr val="000000"/>
          </a:solidFill>
          <a:latin typeface="+mn-lt"/>
        </a:defRPr>
      </a:lvl3pPr>
      <a:lvl4pPr marL="1600200" indent="-228600" algn="l" rtl="0" eaLnBrk="0" fontAlgn="base" hangingPunct="0">
        <a:spcBef>
          <a:spcPct val="20000"/>
        </a:spcBef>
        <a:spcAft>
          <a:spcPct val="0"/>
        </a:spcAft>
        <a:buClr>
          <a:srgbClr val="003366"/>
        </a:buClr>
        <a:buFont typeface="Arial" panose="020B0604020202020204" pitchFamily="34" charset="0"/>
        <a:buChar char="»"/>
        <a:defRPr>
          <a:solidFill>
            <a:srgbClr val="000000"/>
          </a:solidFill>
          <a:latin typeface="+mn-lt"/>
        </a:defRPr>
      </a:lvl4pPr>
      <a:lvl5pPr marL="2057400" indent="-228600" algn="l" rtl="0" eaLnBrk="0" fontAlgn="base" hangingPunct="0">
        <a:spcBef>
          <a:spcPct val="20000"/>
        </a:spcBef>
        <a:spcAft>
          <a:spcPct val="0"/>
        </a:spcAft>
        <a:buClr>
          <a:srgbClr val="003366"/>
        </a:buClr>
        <a:buChar char="•"/>
        <a:defRPr>
          <a:solidFill>
            <a:srgbClr val="000000"/>
          </a:solidFill>
          <a:latin typeface="+mn-lt"/>
        </a:defRPr>
      </a:lvl5pPr>
      <a:lvl6pPr marL="2514600" indent="-228600" algn="l" rtl="0" fontAlgn="base">
        <a:spcBef>
          <a:spcPct val="20000"/>
        </a:spcBef>
        <a:spcAft>
          <a:spcPct val="0"/>
        </a:spcAft>
        <a:buClr>
          <a:srgbClr val="003366"/>
        </a:buClr>
        <a:buChar char="•"/>
        <a:defRPr>
          <a:solidFill>
            <a:srgbClr val="000000"/>
          </a:solidFill>
          <a:latin typeface="+mn-lt"/>
        </a:defRPr>
      </a:lvl6pPr>
      <a:lvl7pPr marL="2971800" indent="-228600" algn="l" rtl="0" fontAlgn="base">
        <a:spcBef>
          <a:spcPct val="20000"/>
        </a:spcBef>
        <a:spcAft>
          <a:spcPct val="0"/>
        </a:spcAft>
        <a:buClr>
          <a:srgbClr val="003366"/>
        </a:buClr>
        <a:buChar char="•"/>
        <a:defRPr>
          <a:solidFill>
            <a:srgbClr val="000000"/>
          </a:solidFill>
          <a:latin typeface="+mn-lt"/>
        </a:defRPr>
      </a:lvl7pPr>
      <a:lvl8pPr marL="3429000" indent="-228600" algn="l" rtl="0" fontAlgn="base">
        <a:spcBef>
          <a:spcPct val="20000"/>
        </a:spcBef>
        <a:spcAft>
          <a:spcPct val="0"/>
        </a:spcAft>
        <a:buClr>
          <a:srgbClr val="003366"/>
        </a:buClr>
        <a:buChar char="•"/>
        <a:defRPr>
          <a:solidFill>
            <a:srgbClr val="000000"/>
          </a:solidFill>
          <a:latin typeface="+mn-lt"/>
        </a:defRPr>
      </a:lvl8pPr>
      <a:lvl9pPr marL="3886200" indent="-228600" algn="l" rtl="0" fontAlgn="base">
        <a:spcBef>
          <a:spcPct val="20000"/>
        </a:spcBef>
        <a:spcAft>
          <a:spcPct val="0"/>
        </a:spcAft>
        <a:buClr>
          <a:srgbClr val="003366"/>
        </a:buClr>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DBMS%20lab%20Delivery%202021-22%20ODD%20sem.xl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mcg.dk/post/what-is-the-importance-of-a-database-management-system" TargetMode="External"/><Relationship Id="rId2" Type="http://schemas.openxmlformats.org/officeDocument/2006/relationships/hyperlink" Target="https://aktu.ac.in/syllabus%202020-2021.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package" Target="../embeddings/Microsoft_Excel_Worksheet.xlsx"/><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990600" y="1122947"/>
            <a:ext cx="9753600" cy="2971800"/>
          </a:xfrm>
        </p:spPr>
        <p:style>
          <a:lnRef idx="2">
            <a:schemeClr val="accent4"/>
          </a:lnRef>
          <a:fillRef idx="1">
            <a:schemeClr val="lt1"/>
          </a:fillRef>
          <a:effectRef idx="0">
            <a:schemeClr val="accent4"/>
          </a:effectRef>
          <a:fontRef idx="minor">
            <a:schemeClr val="dk1"/>
          </a:fontRef>
        </p:style>
        <p:txBody>
          <a:bodyPr/>
          <a:lstStyle/>
          <a:p>
            <a:pPr eaLnBrk="1" hangingPunct="1">
              <a:defRPr/>
            </a:pPr>
            <a:r>
              <a:rPr lang="en-US" altLang="en-US" sz="5400" dirty="0">
                <a:solidFill>
                  <a:schemeClr val="accent6"/>
                </a:solidFill>
              </a:rPr>
              <a:t>Database Management System  (KCS 501)</a:t>
            </a:r>
          </a:p>
        </p:txBody>
      </p:sp>
      <p:sp>
        <p:nvSpPr>
          <p:cNvPr id="5124" name="Rectangle 10"/>
          <p:cNvSpPr>
            <a:spLocks noChangeArrowheads="1"/>
          </p:cNvSpPr>
          <p:nvPr/>
        </p:nvSpPr>
        <p:spPr bwMode="auto">
          <a:xfrm>
            <a:off x="1600200" y="1930400"/>
            <a:ext cx="6934200" cy="571500"/>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eaLnBrk="1" hangingPunct="1">
              <a:buFont typeface="Wingdings" panose="05000000000000000000" pitchFamily="2" charset="2"/>
              <a:buNone/>
            </a:pPr>
            <a:endParaRPr lang="en-US" altLang="en-US" b="1">
              <a:solidFill>
                <a:srgbClr val="FFCC66"/>
              </a:solidFill>
            </a:endParaRPr>
          </a:p>
        </p:txBody>
      </p:sp>
      <p:sp>
        <p:nvSpPr>
          <p:cNvPr id="5125" name="Rectangle 12"/>
          <p:cNvSpPr>
            <a:spLocks noChangeArrowheads="1"/>
          </p:cNvSpPr>
          <p:nvPr/>
        </p:nvSpPr>
        <p:spPr bwMode="auto">
          <a:xfrm>
            <a:off x="1752600" y="3581400"/>
            <a:ext cx="8037095" cy="513347"/>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Font typeface="Wingdings" panose="05000000000000000000" pitchFamily="2" charset="2"/>
              <a:buNone/>
            </a:pPr>
            <a:r>
              <a:rPr lang="en-US" altLang="en-US" sz="2800" b="1" dirty="0">
                <a:solidFill>
                  <a:srgbClr val="CC3300"/>
                </a:solidFill>
              </a:rPr>
              <a:t>Day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72AC3-27E8-4E94-8462-B89E14CB2127}"/>
              </a:ext>
            </a:extLst>
          </p:cNvPr>
          <p:cNvSpPr>
            <a:spLocks noGrp="1"/>
          </p:cNvSpPr>
          <p:nvPr>
            <p:ph type="title"/>
          </p:nvPr>
        </p:nvSpPr>
        <p:spPr/>
        <p:txBody>
          <a:bodyPr/>
          <a:lstStyle/>
          <a:p>
            <a:r>
              <a:rPr lang="en-US" sz="4400" dirty="0">
                <a:solidFill>
                  <a:srgbClr val="CC3300"/>
                </a:solidFill>
              </a:rPr>
              <a:t>Lab Plan</a:t>
            </a:r>
          </a:p>
        </p:txBody>
      </p:sp>
      <p:sp>
        <p:nvSpPr>
          <p:cNvPr id="3" name="Content Placeholder 2">
            <a:extLst>
              <a:ext uri="{FF2B5EF4-FFF2-40B4-BE49-F238E27FC236}">
                <a16:creationId xmlns:a16="http://schemas.microsoft.com/office/drawing/2014/main" id="{538D09E4-459F-42A6-BD22-FB1F936C03EE}"/>
              </a:ext>
            </a:extLst>
          </p:cNvPr>
          <p:cNvSpPr>
            <a:spLocks noGrp="1"/>
          </p:cNvSpPr>
          <p:nvPr>
            <p:ph idx="1"/>
          </p:nvPr>
        </p:nvSpPr>
        <p:spPr/>
        <p:txBody>
          <a:bodyPr/>
          <a:lstStyle/>
          <a:p>
            <a:pPr marL="0" indent="0">
              <a:buNone/>
            </a:pPr>
            <a:r>
              <a:rPr lang="en-US" dirty="0">
                <a:hlinkClick r:id="rId2" action="ppaction://hlinkfile"/>
              </a:rPr>
              <a:t>..\DBMS lab Delivery 2022-23 ODD sem.xls</a:t>
            </a:r>
            <a:endParaRPr lang="en-US" dirty="0"/>
          </a:p>
        </p:txBody>
      </p:sp>
      <p:sp>
        <p:nvSpPr>
          <p:cNvPr id="4" name="Slide Number Placeholder 3">
            <a:extLst>
              <a:ext uri="{FF2B5EF4-FFF2-40B4-BE49-F238E27FC236}">
                <a16:creationId xmlns:a16="http://schemas.microsoft.com/office/drawing/2014/main" id="{DCF2BA96-7AC7-4A40-8E7A-9F38DF35391E}"/>
              </a:ext>
            </a:extLst>
          </p:cNvPr>
          <p:cNvSpPr>
            <a:spLocks noGrp="1"/>
          </p:cNvSpPr>
          <p:nvPr>
            <p:ph type="sldNum" sz="quarter" idx="10"/>
          </p:nvPr>
        </p:nvSpPr>
        <p:spPr/>
        <p:txBody>
          <a:bodyPr/>
          <a:lstStyle/>
          <a:p>
            <a:pPr>
              <a:defRPr/>
            </a:pPr>
            <a:fld id="{ABFF5F4A-8FC7-419E-B94C-CDDC8DE310AE}" type="slidenum">
              <a:rPr lang="en-US" altLang="en-US" smtClean="0"/>
              <a:pPr>
                <a:defRPr/>
              </a:pPr>
              <a:t>10</a:t>
            </a:fld>
            <a:endParaRPr lang="en-US" altLang="en-US"/>
          </a:p>
        </p:txBody>
      </p:sp>
    </p:spTree>
    <p:extLst>
      <p:ext uri="{BB962C8B-B14F-4D97-AF65-F5344CB8AC3E}">
        <p14:creationId xmlns:p14="http://schemas.microsoft.com/office/powerpoint/2010/main" val="3930077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C74B8-34E3-4D83-AB9E-F07094A31F28}"/>
              </a:ext>
            </a:extLst>
          </p:cNvPr>
          <p:cNvSpPr>
            <a:spLocks noGrp="1"/>
          </p:cNvSpPr>
          <p:nvPr>
            <p:ph type="title"/>
          </p:nvPr>
        </p:nvSpPr>
        <p:spPr>
          <a:xfrm>
            <a:off x="433136" y="-32084"/>
            <a:ext cx="10844463" cy="1017922"/>
          </a:xfrm>
        </p:spPr>
        <p:txBody>
          <a:bodyPr/>
          <a:lstStyle/>
          <a:p>
            <a:r>
              <a:rPr lang="en-US" sz="4000" dirty="0">
                <a:solidFill>
                  <a:srgbClr val="CC3300"/>
                </a:solidFill>
              </a:rPr>
              <a:t>Text and Reference Books, other resources</a:t>
            </a:r>
          </a:p>
        </p:txBody>
      </p:sp>
      <p:sp>
        <p:nvSpPr>
          <p:cNvPr id="4" name="Slide Number Placeholder 3">
            <a:extLst>
              <a:ext uri="{FF2B5EF4-FFF2-40B4-BE49-F238E27FC236}">
                <a16:creationId xmlns:a16="http://schemas.microsoft.com/office/drawing/2014/main" id="{FB13A6B7-1EE0-4F5D-B173-09D0B81574DF}"/>
              </a:ext>
            </a:extLst>
          </p:cNvPr>
          <p:cNvSpPr>
            <a:spLocks noGrp="1"/>
          </p:cNvSpPr>
          <p:nvPr>
            <p:ph type="sldNum" sz="quarter" idx="10"/>
          </p:nvPr>
        </p:nvSpPr>
        <p:spPr/>
        <p:txBody>
          <a:bodyPr/>
          <a:lstStyle/>
          <a:p>
            <a:pPr>
              <a:defRPr/>
            </a:pPr>
            <a:fld id="{ABFF5F4A-8FC7-419E-B94C-CDDC8DE310AE}" type="slidenum">
              <a:rPr lang="en-US" altLang="en-US" smtClean="0"/>
              <a:pPr>
                <a:defRPr/>
              </a:pPr>
              <a:t>11</a:t>
            </a:fld>
            <a:endParaRPr lang="en-US" altLang="en-US"/>
          </a:p>
        </p:txBody>
      </p:sp>
      <p:graphicFrame>
        <p:nvGraphicFramePr>
          <p:cNvPr id="5" name="Table 4">
            <a:extLst>
              <a:ext uri="{FF2B5EF4-FFF2-40B4-BE49-F238E27FC236}">
                <a16:creationId xmlns:a16="http://schemas.microsoft.com/office/drawing/2014/main" id="{DAFCB1B2-409F-421A-A832-EA1DF2A8C494}"/>
              </a:ext>
            </a:extLst>
          </p:cNvPr>
          <p:cNvGraphicFramePr>
            <a:graphicFrameLocks noGrp="1"/>
          </p:cNvGraphicFramePr>
          <p:nvPr>
            <p:extLst>
              <p:ext uri="{D42A27DB-BD31-4B8C-83A1-F6EECF244321}">
                <p14:modId xmlns:p14="http://schemas.microsoft.com/office/powerpoint/2010/main" val="1262203392"/>
              </p:ext>
            </p:extLst>
          </p:nvPr>
        </p:nvGraphicFramePr>
        <p:xfrm>
          <a:off x="433136" y="1219199"/>
          <a:ext cx="11312775" cy="4683007"/>
        </p:xfrm>
        <a:graphic>
          <a:graphicData uri="http://schemas.openxmlformats.org/drawingml/2006/table">
            <a:tbl>
              <a:tblPr/>
              <a:tblGrid>
                <a:gridCol w="5496682">
                  <a:extLst>
                    <a:ext uri="{9D8B030D-6E8A-4147-A177-3AD203B41FA5}">
                      <a16:colId xmlns:a16="http://schemas.microsoft.com/office/drawing/2014/main" val="1149917481"/>
                    </a:ext>
                  </a:extLst>
                </a:gridCol>
                <a:gridCol w="5816093">
                  <a:extLst>
                    <a:ext uri="{9D8B030D-6E8A-4147-A177-3AD203B41FA5}">
                      <a16:colId xmlns:a16="http://schemas.microsoft.com/office/drawing/2014/main" val="724254114"/>
                    </a:ext>
                  </a:extLst>
                </a:gridCol>
              </a:tblGrid>
              <a:tr h="480663">
                <a:tc>
                  <a:txBody>
                    <a:bodyPr/>
                    <a:lstStyle/>
                    <a:p>
                      <a:pPr algn="ctr" rtl="0" fontAlgn="base"/>
                      <a:r>
                        <a:rPr lang="en-US" sz="2400" b="1" i="0" dirty="0">
                          <a:solidFill>
                            <a:srgbClr val="000000"/>
                          </a:solidFill>
                          <a:effectLst/>
                          <a:latin typeface="Times New Roman" panose="02020603050405020304" pitchFamily="18" charset="0"/>
                        </a:rPr>
                        <a:t>Book</a:t>
                      </a:r>
                      <a:r>
                        <a:rPr lang="en-US" sz="2400" b="0" i="0" dirty="0">
                          <a:solidFill>
                            <a:srgbClr val="000000"/>
                          </a:solidFill>
                          <a:effectLst/>
                          <a:latin typeface="Times New Roman" panose="02020603050405020304" pitchFamily="18" charset="0"/>
                        </a:rPr>
                        <a:t> </a:t>
                      </a:r>
                      <a:endParaRPr lang="en-US" sz="3200" b="0" i="0" dirty="0">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C000"/>
                    </a:solidFill>
                  </a:tcPr>
                </a:tc>
                <a:tc>
                  <a:txBody>
                    <a:bodyPr/>
                    <a:lstStyle/>
                    <a:p>
                      <a:pPr algn="ctr" rtl="0" fontAlgn="base"/>
                      <a:r>
                        <a:rPr lang="en-US" sz="2400" b="1" i="0" dirty="0">
                          <a:solidFill>
                            <a:srgbClr val="000000"/>
                          </a:solidFill>
                          <a:effectLst/>
                          <a:latin typeface="Times New Roman" panose="02020603050405020304" pitchFamily="18" charset="0"/>
                        </a:rPr>
                        <a:t>Author</a:t>
                      </a:r>
                      <a:r>
                        <a:rPr lang="en-US" sz="2400" b="0" i="0" dirty="0">
                          <a:solidFill>
                            <a:srgbClr val="000000"/>
                          </a:solidFill>
                          <a:effectLst/>
                          <a:latin typeface="Times New Roman" panose="02020603050405020304" pitchFamily="18" charset="0"/>
                        </a:rPr>
                        <a:t> </a:t>
                      </a:r>
                      <a:endParaRPr lang="en-US" sz="3200" b="0" i="0" dirty="0">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3809273123"/>
                  </a:ext>
                </a:extLst>
              </a:tr>
              <a:tr h="776667">
                <a:tc>
                  <a:txBody>
                    <a:bodyPr/>
                    <a:lstStyle/>
                    <a:p>
                      <a:r>
                        <a:rPr lang="en-US" sz="1800" b="0" i="0" u="none" strike="noStrike" kern="1200" baseline="0" dirty="0">
                          <a:solidFill>
                            <a:schemeClr val="tx1"/>
                          </a:solidFill>
                          <a:latin typeface="+mn-lt"/>
                          <a:ea typeface="+mn-ea"/>
                          <a:cs typeface="+mn-cs"/>
                        </a:rPr>
                        <a:t>Database Concepts </a:t>
                      </a:r>
                      <a:endParaRPr lang="en-IN" sz="1800" b="0" i="0" u="none" strike="noStrike" kern="1200" baseline="0" dirty="0">
                        <a:solidFill>
                          <a:schemeClr val="tx1"/>
                        </a:solidFill>
                        <a:latin typeface="+mn-lt"/>
                        <a:ea typeface="+mn-ea"/>
                        <a:cs typeface="+mn-cs"/>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endParaRPr lang="en-IN" sz="1800" b="0" i="0" u="none" strike="noStrike" baseline="0" dirty="0"/>
                    </a:p>
                    <a:p>
                      <a:r>
                        <a:rPr lang="en-US" sz="1800" b="0" i="0" u="none" strike="noStrike" kern="1200" baseline="0" dirty="0" err="1">
                          <a:solidFill>
                            <a:srgbClr val="0070C0"/>
                          </a:solidFill>
                          <a:latin typeface="+mn-lt"/>
                          <a:ea typeface="+mn-ea"/>
                          <a:cs typeface="+mn-cs"/>
                        </a:rPr>
                        <a:t>Korth</a:t>
                      </a:r>
                      <a:r>
                        <a:rPr lang="en-US" sz="1800" b="0" i="0" u="none" strike="noStrike" kern="1200" baseline="0" dirty="0">
                          <a:solidFill>
                            <a:srgbClr val="0070C0"/>
                          </a:solidFill>
                          <a:latin typeface="+mn-lt"/>
                          <a:ea typeface="+mn-ea"/>
                          <a:cs typeface="+mn-cs"/>
                        </a:rPr>
                        <a:t>, </a:t>
                      </a:r>
                      <a:r>
                        <a:rPr lang="en-US" sz="1800" b="0" i="0" u="none" strike="noStrike" kern="1200" baseline="0" dirty="0" err="1">
                          <a:solidFill>
                            <a:srgbClr val="0070C0"/>
                          </a:solidFill>
                          <a:latin typeface="+mn-lt"/>
                          <a:ea typeface="+mn-ea"/>
                          <a:cs typeface="+mn-cs"/>
                        </a:rPr>
                        <a:t>Silbertz</a:t>
                      </a:r>
                      <a:r>
                        <a:rPr lang="en-US" sz="1800" b="0" i="0" u="none" strike="noStrike" kern="1200" baseline="0" dirty="0">
                          <a:solidFill>
                            <a:srgbClr val="0070C0"/>
                          </a:solidFill>
                          <a:latin typeface="+mn-lt"/>
                          <a:ea typeface="+mn-ea"/>
                          <a:cs typeface="+mn-cs"/>
                        </a:rPr>
                        <a:t>, </a:t>
                      </a:r>
                      <a:r>
                        <a:rPr lang="en-US" sz="1800" b="0" i="0" u="none" strike="noStrike" kern="1200" baseline="0" dirty="0" err="1">
                          <a:solidFill>
                            <a:srgbClr val="0070C0"/>
                          </a:solidFill>
                          <a:latin typeface="+mn-lt"/>
                          <a:ea typeface="+mn-ea"/>
                          <a:cs typeface="+mn-cs"/>
                        </a:rPr>
                        <a:t>Sudarshan</a:t>
                      </a:r>
                      <a:endParaRPr lang="en-IN" sz="1800" b="0" i="0" u="none" strike="noStrike" kern="1200" baseline="0" dirty="0">
                        <a:solidFill>
                          <a:srgbClr val="0070C0"/>
                        </a:solidFill>
                        <a:latin typeface="+mn-lt"/>
                        <a:ea typeface="+mn-ea"/>
                        <a:cs typeface="+mn-cs"/>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03065999"/>
                  </a:ext>
                </a:extLst>
              </a:tr>
              <a:tr h="492956">
                <a:tc>
                  <a:txBody>
                    <a:bodyPr/>
                    <a:lstStyle/>
                    <a:p>
                      <a:pPr algn="l" rtl="0" fontAlgn="base"/>
                      <a:r>
                        <a:rPr lang="en-US" sz="1800" b="0" i="0" dirty="0">
                          <a:solidFill>
                            <a:srgbClr val="000000"/>
                          </a:solidFill>
                          <a:effectLst/>
                          <a:latin typeface="Times New Roman" panose="02020603050405020304" pitchFamily="18" charset="0"/>
                        </a:rPr>
                        <a:t>An</a:t>
                      </a:r>
                      <a:r>
                        <a:rPr lang="en-US" sz="1800" b="0" i="0" baseline="0" dirty="0">
                          <a:solidFill>
                            <a:srgbClr val="000000"/>
                          </a:solidFill>
                          <a:effectLst/>
                          <a:latin typeface="Times New Roman" panose="02020603050405020304" pitchFamily="18" charset="0"/>
                        </a:rPr>
                        <a:t> Introduction to Database System </a:t>
                      </a:r>
                      <a:endParaRPr lang="en-US" sz="3200" b="0" i="0" dirty="0">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rtl="0" fontAlgn="base"/>
                      <a:r>
                        <a:rPr lang="en-US" sz="1800" b="0" i="0" dirty="0">
                          <a:solidFill>
                            <a:srgbClr val="0070C0"/>
                          </a:solidFill>
                          <a:effectLst/>
                        </a:rPr>
                        <a:t>Date</a:t>
                      </a:r>
                      <a:r>
                        <a:rPr lang="en-US" sz="1800" b="0" i="0" baseline="0" dirty="0">
                          <a:solidFill>
                            <a:srgbClr val="0070C0"/>
                          </a:solidFill>
                          <a:effectLst/>
                        </a:rPr>
                        <a:t> CJ</a:t>
                      </a:r>
                      <a:endParaRPr lang="en-US" sz="1800" b="0" i="0" dirty="0">
                        <a:solidFill>
                          <a:srgbClr val="0070C0"/>
                        </a:solidFill>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44579137"/>
                  </a:ext>
                </a:extLst>
              </a:tr>
              <a:tr h="492956">
                <a:tc>
                  <a:txBody>
                    <a:bodyPr/>
                    <a:lstStyle/>
                    <a:p>
                      <a:pPr algn="l" rtl="0" fontAlgn="base"/>
                      <a:r>
                        <a:rPr lang="en-US" sz="1800" b="0" i="0" dirty="0">
                          <a:solidFill>
                            <a:srgbClr val="000000"/>
                          </a:solidFill>
                          <a:effectLst/>
                          <a:latin typeface="Times New Roman" panose="02020603050405020304" pitchFamily="18" charset="0"/>
                        </a:rPr>
                        <a:t>Fundamental</a:t>
                      </a:r>
                      <a:r>
                        <a:rPr lang="en-US" sz="1800" b="0" i="0" baseline="0" dirty="0">
                          <a:solidFill>
                            <a:srgbClr val="000000"/>
                          </a:solidFill>
                          <a:effectLst/>
                          <a:latin typeface="Times New Roman" panose="02020603050405020304" pitchFamily="18" charset="0"/>
                        </a:rPr>
                        <a:t> of Database System </a:t>
                      </a:r>
                      <a:endParaRPr lang="en-US" sz="3200" b="0" i="0" dirty="0">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rtl="0" fontAlgn="base"/>
                      <a:r>
                        <a:rPr lang="en-US" sz="1800" b="0" i="0" dirty="0" err="1">
                          <a:solidFill>
                            <a:srgbClr val="0070C0"/>
                          </a:solidFill>
                          <a:effectLst/>
                          <a:latin typeface="Times New Roman" panose="02020603050405020304" pitchFamily="18" charset="0"/>
                        </a:rPr>
                        <a:t>Elmasri</a:t>
                      </a:r>
                      <a:r>
                        <a:rPr lang="en-US" sz="1800" b="0" i="0" baseline="0" dirty="0">
                          <a:solidFill>
                            <a:srgbClr val="0070C0"/>
                          </a:solidFill>
                          <a:effectLst/>
                          <a:latin typeface="Times New Roman" panose="02020603050405020304" pitchFamily="18" charset="0"/>
                        </a:rPr>
                        <a:t> , </a:t>
                      </a:r>
                      <a:r>
                        <a:rPr lang="en-US" sz="1800" b="0" i="0" baseline="0" dirty="0" err="1">
                          <a:solidFill>
                            <a:srgbClr val="0070C0"/>
                          </a:solidFill>
                          <a:effectLst/>
                          <a:latin typeface="Times New Roman" panose="02020603050405020304" pitchFamily="18" charset="0"/>
                        </a:rPr>
                        <a:t>Navathe</a:t>
                      </a:r>
                      <a:endParaRPr lang="en-US" sz="3200" b="0" i="0" dirty="0">
                        <a:solidFill>
                          <a:srgbClr val="0070C0"/>
                        </a:solidFill>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28636204"/>
                  </a:ext>
                </a:extLst>
              </a:tr>
              <a:tr h="492956">
                <a:tc>
                  <a:txBody>
                    <a:bodyPr/>
                    <a:lstStyle/>
                    <a:p>
                      <a:pPr algn="l" rtl="0" fontAlgn="base"/>
                      <a:r>
                        <a:rPr lang="en-US" sz="1800" b="0" i="0" dirty="0">
                          <a:effectLst/>
                        </a:rPr>
                        <a:t>Databases</a:t>
                      </a:r>
                      <a:r>
                        <a:rPr lang="en-US" sz="1800" b="0" i="0" baseline="0" dirty="0">
                          <a:effectLst/>
                        </a:rPr>
                        <a:t> </a:t>
                      </a:r>
                      <a:endParaRPr lang="en-US" sz="1800" b="0" i="0" dirty="0">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rtl="0" fontAlgn="base"/>
                      <a:r>
                        <a:rPr lang="en-US" sz="1800" b="0" i="0" dirty="0">
                          <a:solidFill>
                            <a:srgbClr val="0070C0"/>
                          </a:solidFill>
                          <a:effectLst/>
                          <a:latin typeface="Times New Roman" panose="02020603050405020304" pitchFamily="18" charset="0"/>
                        </a:rPr>
                        <a:t>O’Neil</a:t>
                      </a:r>
                      <a:endParaRPr lang="en-US" sz="3200" b="0" i="0" dirty="0">
                        <a:solidFill>
                          <a:srgbClr val="0070C0"/>
                        </a:solidFill>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14709316"/>
                  </a:ext>
                </a:extLst>
              </a:tr>
              <a:tr h="443809">
                <a:tc>
                  <a:txBody>
                    <a:bodyPr/>
                    <a:lstStyle/>
                    <a:p>
                      <a:pPr algn="l" rtl="0" fontAlgn="base"/>
                      <a:r>
                        <a:rPr lang="en-US" sz="1800" b="0" i="0" dirty="0">
                          <a:effectLst/>
                        </a:rPr>
                        <a:t>Database</a:t>
                      </a:r>
                      <a:r>
                        <a:rPr lang="en-US" sz="1800" b="0" i="0" baseline="0" dirty="0">
                          <a:effectLst/>
                        </a:rPr>
                        <a:t> Management System </a:t>
                      </a:r>
                      <a:endParaRPr lang="en-US" sz="1800" b="0" i="0" dirty="0">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rtl="0" fontAlgn="base"/>
                      <a:r>
                        <a:rPr lang="en-US" sz="1800" b="0" i="0" dirty="0">
                          <a:solidFill>
                            <a:srgbClr val="0070C0"/>
                          </a:solidFill>
                          <a:effectLst/>
                          <a:latin typeface="Times New Roman" panose="02020603050405020304" pitchFamily="18" charset="0"/>
                        </a:rPr>
                        <a:t>Ramakrishnan</a:t>
                      </a:r>
                      <a:endParaRPr lang="en-US" sz="3200" b="0" i="0" dirty="0">
                        <a:solidFill>
                          <a:srgbClr val="0070C0"/>
                        </a:solidFill>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76751013"/>
                  </a:ext>
                </a:extLst>
              </a:tr>
              <a:tr h="529250">
                <a:tc>
                  <a:txBody>
                    <a:bodyPr/>
                    <a:lstStyle/>
                    <a:p>
                      <a:pPr algn="l" rtl="0" fontAlgn="base"/>
                      <a:r>
                        <a:rPr lang="en-US" sz="1800" b="0" i="0" dirty="0">
                          <a:effectLst/>
                        </a:rPr>
                        <a:t>Database</a:t>
                      </a:r>
                      <a:r>
                        <a:rPr lang="en-US" sz="1800" b="0" i="0" baseline="0" dirty="0">
                          <a:effectLst/>
                        </a:rPr>
                        <a:t> Management System </a:t>
                      </a:r>
                      <a:endParaRPr lang="en-US" sz="1800" b="0" i="0" dirty="0">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rtl="0" fontAlgn="base"/>
                      <a:r>
                        <a:rPr lang="en-US" sz="1800" b="0" i="0" dirty="0">
                          <a:solidFill>
                            <a:srgbClr val="0070C0"/>
                          </a:solidFill>
                          <a:effectLst/>
                        </a:rPr>
                        <a:t>Leon</a:t>
                      </a:r>
                      <a:r>
                        <a:rPr lang="en-US" sz="1800" b="0" i="0" baseline="0" dirty="0">
                          <a:solidFill>
                            <a:srgbClr val="0070C0"/>
                          </a:solidFill>
                          <a:effectLst/>
                        </a:rPr>
                        <a:t> &amp; Leon</a:t>
                      </a:r>
                      <a:endParaRPr lang="en-US" sz="1800" b="0" i="0" dirty="0">
                        <a:solidFill>
                          <a:srgbClr val="0070C0"/>
                        </a:solidFill>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60100292"/>
                  </a:ext>
                </a:extLst>
              </a:tr>
              <a:tr h="480794">
                <a:tc>
                  <a:txBody>
                    <a:bodyPr/>
                    <a:lstStyle/>
                    <a:p>
                      <a:pPr algn="l" rtl="0" fontAlgn="base"/>
                      <a:r>
                        <a:rPr lang="en-US" sz="1800" b="0" i="0" dirty="0">
                          <a:solidFill>
                            <a:srgbClr val="000000"/>
                          </a:solidFill>
                          <a:effectLst/>
                          <a:latin typeface="Times New Roman" panose="02020603050405020304" pitchFamily="18" charset="0"/>
                        </a:rPr>
                        <a:t>An</a:t>
                      </a:r>
                      <a:r>
                        <a:rPr lang="en-US" sz="1800" b="0" i="0" baseline="0" dirty="0">
                          <a:solidFill>
                            <a:srgbClr val="000000"/>
                          </a:solidFill>
                          <a:effectLst/>
                          <a:latin typeface="Times New Roman" panose="02020603050405020304" pitchFamily="18" charset="0"/>
                        </a:rPr>
                        <a:t> Introduction to Database System </a:t>
                      </a:r>
                      <a:endParaRPr lang="en-US" sz="3200" b="0" i="0" dirty="0">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rtl="0" fontAlgn="base"/>
                      <a:r>
                        <a:rPr lang="en-US" sz="1800" b="0" i="0" dirty="0" err="1">
                          <a:solidFill>
                            <a:srgbClr val="0070C0"/>
                          </a:solidFill>
                          <a:effectLst/>
                        </a:rPr>
                        <a:t>Bipin</a:t>
                      </a:r>
                      <a:r>
                        <a:rPr lang="en-US" sz="1800" b="0" i="0" baseline="0" dirty="0">
                          <a:solidFill>
                            <a:srgbClr val="0070C0"/>
                          </a:solidFill>
                          <a:effectLst/>
                        </a:rPr>
                        <a:t> C Desai</a:t>
                      </a:r>
                      <a:endParaRPr lang="en-US" sz="1800" b="0" i="0" dirty="0">
                        <a:solidFill>
                          <a:srgbClr val="0070C0"/>
                        </a:solidFill>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201027025"/>
                  </a:ext>
                </a:extLst>
              </a:tr>
              <a:tr h="492956">
                <a:tc>
                  <a:txBody>
                    <a:bodyPr/>
                    <a:lstStyle/>
                    <a:p>
                      <a:pPr algn="l" rtl="0" fontAlgn="base"/>
                      <a:r>
                        <a:rPr lang="en-US" sz="1800" b="0" i="0" dirty="0">
                          <a:effectLst/>
                        </a:rPr>
                        <a:t>Database</a:t>
                      </a:r>
                      <a:r>
                        <a:rPr lang="en-US" sz="1800" b="0" i="0" baseline="0" dirty="0">
                          <a:effectLst/>
                        </a:rPr>
                        <a:t> Management System </a:t>
                      </a:r>
                      <a:endParaRPr lang="en-US" sz="1800" b="0" i="0" dirty="0">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rtl="0" fontAlgn="base"/>
                      <a:r>
                        <a:rPr lang="en-US" sz="1800" b="0" i="0" dirty="0" err="1">
                          <a:solidFill>
                            <a:srgbClr val="0070C0"/>
                          </a:solidFill>
                          <a:effectLst/>
                          <a:latin typeface="Times New Roman" panose="02020603050405020304" pitchFamily="18" charset="0"/>
                        </a:rPr>
                        <a:t>Majumdar</a:t>
                      </a:r>
                      <a:r>
                        <a:rPr lang="en-US" sz="1800" b="0" i="0" baseline="0" dirty="0">
                          <a:solidFill>
                            <a:srgbClr val="0070C0"/>
                          </a:solidFill>
                          <a:effectLst/>
                          <a:latin typeface="Times New Roman" panose="02020603050405020304" pitchFamily="18" charset="0"/>
                        </a:rPr>
                        <a:t> &amp; Bhattacharya </a:t>
                      </a:r>
                      <a:endParaRPr lang="en-US" sz="3200" b="0" i="0" dirty="0">
                        <a:solidFill>
                          <a:srgbClr val="0070C0"/>
                        </a:solidFill>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90921796"/>
                  </a:ext>
                </a:extLst>
              </a:tr>
            </a:tbl>
          </a:graphicData>
        </a:graphic>
      </p:graphicFrame>
    </p:spTree>
    <p:extLst>
      <p:ext uri="{BB962C8B-B14F-4D97-AF65-F5344CB8AC3E}">
        <p14:creationId xmlns:p14="http://schemas.microsoft.com/office/powerpoint/2010/main" val="1970007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ADA38-5B06-477F-A96E-A0E04D497C15}"/>
              </a:ext>
            </a:extLst>
          </p:cNvPr>
          <p:cNvSpPr>
            <a:spLocks noGrp="1"/>
          </p:cNvSpPr>
          <p:nvPr>
            <p:ph type="title"/>
          </p:nvPr>
        </p:nvSpPr>
        <p:spPr/>
        <p:txBody>
          <a:bodyPr/>
          <a:lstStyle/>
          <a:p>
            <a:r>
              <a:rPr lang="en-US" sz="4000" dirty="0">
                <a:solidFill>
                  <a:srgbClr val="CC3300"/>
                </a:solidFill>
              </a:rPr>
              <a:t>Importance of Database Management System</a:t>
            </a:r>
            <a:endParaRPr lang="en-IN" sz="4000" dirty="0">
              <a:solidFill>
                <a:srgbClr val="CC3300"/>
              </a:solidFill>
            </a:endParaRPr>
          </a:p>
        </p:txBody>
      </p:sp>
      <p:sp>
        <p:nvSpPr>
          <p:cNvPr id="4" name="Slide Number Placeholder 3">
            <a:extLst>
              <a:ext uri="{FF2B5EF4-FFF2-40B4-BE49-F238E27FC236}">
                <a16:creationId xmlns:a16="http://schemas.microsoft.com/office/drawing/2014/main" id="{5BB82F6C-BF1D-425B-91C7-DD1519C6B3AE}"/>
              </a:ext>
            </a:extLst>
          </p:cNvPr>
          <p:cNvSpPr>
            <a:spLocks noGrp="1"/>
          </p:cNvSpPr>
          <p:nvPr>
            <p:ph type="sldNum" sz="quarter" idx="10"/>
          </p:nvPr>
        </p:nvSpPr>
        <p:spPr/>
        <p:txBody>
          <a:bodyPr/>
          <a:lstStyle/>
          <a:p>
            <a:pPr>
              <a:defRPr/>
            </a:pPr>
            <a:fld id="{ABFF5F4A-8FC7-419E-B94C-CDDC8DE310AE}" type="slidenum">
              <a:rPr lang="en-US" altLang="en-US" smtClean="0"/>
              <a:pPr>
                <a:defRPr/>
              </a:pPr>
              <a:t>12</a:t>
            </a:fld>
            <a:endParaRPr lang="en-US" altLang="en-US"/>
          </a:p>
        </p:txBody>
      </p:sp>
      <p:sp>
        <p:nvSpPr>
          <p:cNvPr id="5" name="Content Placeholder 4">
            <a:extLst>
              <a:ext uri="{FF2B5EF4-FFF2-40B4-BE49-F238E27FC236}">
                <a16:creationId xmlns:a16="http://schemas.microsoft.com/office/drawing/2014/main" id="{71417F1B-9BAB-4D82-A460-DA4A2E1CC818}"/>
              </a:ext>
            </a:extLst>
          </p:cNvPr>
          <p:cNvSpPr>
            <a:spLocks noGrp="1"/>
          </p:cNvSpPr>
          <p:nvPr>
            <p:ph idx="1"/>
          </p:nvPr>
        </p:nvSpPr>
        <p:spPr>
          <a:xfrm>
            <a:off x="433137" y="1290637"/>
            <a:ext cx="10972800" cy="4881563"/>
          </a:xfrm>
        </p:spPr>
        <p:txBody>
          <a:bodyPr/>
          <a:lstStyle/>
          <a:p>
            <a:r>
              <a:rPr lang="en-US" sz="2800" dirty="0"/>
              <a:t>Helps organization in managing different databases and retrieving relevant information. </a:t>
            </a:r>
          </a:p>
          <a:p>
            <a:r>
              <a:rPr lang="en-US" sz="2800" dirty="0"/>
              <a:t>The ability to access data efficiently allows companies to make informed decisions quicker.</a:t>
            </a:r>
          </a:p>
          <a:p>
            <a:r>
              <a:rPr lang="en-US" sz="2800" dirty="0"/>
              <a:t>Database can be accessed on computers, tablets, and even mobile devices.</a:t>
            </a:r>
          </a:p>
          <a:p>
            <a:r>
              <a:rPr lang="en-US" sz="2800" dirty="0"/>
              <a:t>It allows users to perform multiple task with ease.</a:t>
            </a:r>
          </a:p>
          <a:p>
            <a:r>
              <a:rPr lang="en-US" sz="2800" dirty="0"/>
              <a:t>It ensure better enforcement data privacy and security policies. </a:t>
            </a:r>
          </a:p>
          <a:p>
            <a:endParaRPr lang="en-US" dirty="0"/>
          </a:p>
          <a:p>
            <a:endParaRPr lang="en-IN" dirty="0"/>
          </a:p>
        </p:txBody>
      </p:sp>
    </p:spTree>
    <p:extLst>
      <p:ext uri="{BB962C8B-B14F-4D97-AF65-F5344CB8AC3E}">
        <p14:creationId xmlns:p14="http://schemas.microsoft.com/office/powerpoint/2010/main" val="3863976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Companies  ….</a:t>
            </a:r>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13</a:t>
            </a:fld>
            <a:endParaRPr lang="en-US" altLang="en-US"/>
          </a:p>
        </p:txBody>
      </p:sp>
      <p:pic>
        <p:nvPicPr>
          <p:cNvPr id="5" name="Content Placeholder 3">
            <a:extLst>
              <a:ext uri="{FF2B5EF4-FFF2-40B4-BE49-F238E27FC236}">
                <a16:creationId xmlns:a16="http://schemas.microsoft.com/office/drawing/2014/main" id="{22E9B507-F4DA-493E-8F2C-6FC9FD28C10D}"/>
              </a:ext>
            </a:extLst>
          </p:cNvPr>
          <p:cNvPicPr>
            <a:picLocks noChangeAspect="1"/>
          </p:cNvPicPr>
          <p:nvPr/>
        </p:nvPicPr>
        <p:blipFill>
          <a:blip r:embed="rId2"/>
          <a:stretch>
            <a:fillRect/>
          </a:stretch>
        </p:blipFill>
        <p:spPr bwMode="auto">
          <a:xfrm>
            <a:off x="914400" y="2057400"/>
            <a:ext cx="24384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CFE2236E-480E-4641-8E9E-C4E2D745594B}"/>
              </a:ext>
            </a:extLst>
          </p:cNvPr>
          <p:cNvPicPr>
            <a:picLocks noChangeAspect="1"/>
          </p:cNvPicPr>
          <p:nvPr/>
        </p:nvPicPr>
        <p:blipFill>
          <a:blip r:embed="rId3"/>
          <a:stretch>
            <a:fillRect/>
          </a:stretch>
        </p:blipFill>
        <p:spPr>
          <a:xfrm>
            <a:off x="6462629" y="1997242"/>
            <a:ext cx="2438400" cy="1274261"/>
          </a:xfrm>
          <a:prstGeom prst="rect">
            <a:avLst/>
          </a:prstGeom>
        </p:spPr>
      </p:pic>
      <p:pic>
        <p:nvPicPr>
          <p:cNvPr id="7" name="Content Placeholder 6">
            <a:extLst>
              <a:ext uri="{FF2B5EF4-FFF2-40B4-BE49-F238E27FC236}">
                <a16:creationId xmlns:a16="http://schemas.microsoft.com/office/drawing/2014/main" id="{C90B28C7-96A4-4720-842A-95D4D41A09CC}"/>
              </a:ext>
            </a:extLst>
          </p:cNvPr>
          <p:cNvPicPr>
            <a:picLocks noGrp="1" noChangeAspect="1"/>
          </p:cNvPicPr>
          <p:nvPr>
            <p:ph idx="1"/>
          </p:nvPr>
        </p:nvPicPr>
        <p:blipFill>
          <a:blip r:embed="rId4"/>
          <a:stretch>
            <a:fillRect/>
          </a:stretch>
        </p:blipFill>
        <p:spPr>
          <a:xfrm>
            <a:off x="762001" y="3558840"/>
            <a:ext cx="3200400" cy="1296479"/>
          </a:xfrm>
          <a:prstGeom prst="rect">
            <a:avLst/>
          </a:prstGeom>
        </p:spPr>
      </p:pic>
      <p:pic>
        <p:nvPicPr>
          <p:cNvPr id="8" name="Picture 7">
            <a:extLst>
              <a:ext uri="{FF2B5EF4-FFF2-40B4-BE49-F238E27FC236}">
                <a16:creationId xmlns:a16="http://schemas.microsoft.com/office/drawing/2014/main" id="{60273504-6BA0-4DC5-9CF6-CBC154114255}"/>
              </a:ext>
            </a:extLst>
          </p:cNvPr>
          <p:cNvPicPr>
            <a:picLocks noChangeAspect="1"/>
          </p:cNvPicPr>
          <p:nvPr/>
        </p:nvPicPr>
        <p:blipFill>
          <a:blip r:embed="rId5"/>
          <a:stretch>
            <a:fillRect/>
          </a:stretch>
        </p:blipFill>
        <p:spPr>
          <a:xfrm>
            <a:off x="6470650" y="3460080"/>
            <a:ext cx="2438401" cy="1274261"/>
          </a:xfrm>
          <a:prstGeom prst="rect">
            <a:avLst/>
          </a:prstGeom>
        </p:spPr>
      </p:pic>
      <p:pic>
        <p:nvPicPr>
          <p:cNvPr id="9" name="Picture 8">
            <a:extLst>
              <a:ext uri="{FF2B5EF4-FFF2-40B4-BE49-F238E27FC236}">
                <a16:creationId xmlns:a16="http://schemas.microsoft.com/office/drawing/2014/main" id="{B3DE8C04-4A47-4DD3-8A25-DD333E147B38}"/>
              </a:ext>
            </a:extLst>
          </p:cNvPr>
          <p:cNvPicPr>
            <a:picLocks noChangeAspect="1"/>
          </p:cNvPicPr>
          <p:nvPr/>
        </p:nvPicPr>
        <p:blipFill>
          <a:blip r:embed="rId6"/>
          <a:stretch>
            <a:fillRect/>
          </a:stretch>
        </p:blipFill>
        <p:spPr>
          <a:xfrm>
            <a:off x="1668375" y="4648200"/>
            <a:ext cx="1684425" cy="1684425"/>
          </a:xfrm>
          <a:prstGeom prst="rect">
            <a:avLst/>
          </a:prstGeom>
        </p:spPr>
      </p:pic>
      <p:pic>
        <p:nvPicPr>
          <p:cNvPr id="10" name="Picture 9">
            <a:extLst>
              <a:ext uri="{FF2B5EF4-FFF2-40B4-BE49-F238E27FC236}">
                <a16:creationId xmlns:a16="http://schemas.microsoft.com/office/drawing/2014/main" id="{72DBF17A-9C89-40D0-8839-06F87C724BFE}"/>
              </a:ext>
            </a:extLst>
          </p:cNvPr>
          <p:cNvPicPr>
            <a:picLocks noChangeAspect="1"/>
          </p:cNvPicPr>
          <p:nvPr/>
        </p:nvPicPr>
        <p:blipFill>
          <a:blip r:embed="rId7"/>
          <a:stretch>
            <a:fillRect/>
          </a:stretch>
        </p:blipFill>
        <p:spPr>
          <a:xfrm>
            <a:off x="6257841" y="4690312"/>
            <a:ext cx="2847975" cy="1600200"/>
          </a:xfrm>
          <a:prstGeom prst="rect">
            <a:avLst/>
          </a:prstGeom>
        </p:spPr>
      </p:pic>
    </p:spTree>
    <p:extLst>
      <p:ext uri="{BB962C8B-B14F-4D97-AF65-F5344CB8AC3E}">
        <p14:creationId xmlns:p14="http://schemas.microsoft.com/office/powerpoint/2010/main" val="3856237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GATE 2021 CS &amp; IT Paper – Subject wise Analysis</a:t>
            </a:r>
            <a:endParaRPr lang="en-IN" dirty="0"/>
          </a:p>
        </p:txBody>
      </p:sp>
      <p:pic>
        <p:nvPicPr>
          <p:cNvPr id="5" name="Content Placeholder 4"/>
          <p:cNvPicPr>
            <a:picLocks noGrp="1" noChangeAspect="1"/>
          </p:cNvPicPr>
          <p:nvPr>
            <p:ph idx="1"/>
          </p:nvPr>
        </p:nvPicPr>
        <p:blipFill>
          <a:blip r:embed="rId2"/>
          <a:stretch>
            <a:fillRect/>
          </a:stretch>
        </p:blipFill>
        <p:spPr>
          <a:xfrm>
            <a:off x="2068158" y="1113740"/>
            <a:ext cx="7914042" cy="5050524"/>
          </a:xfrm>
          <a:prstGeom prst="rect">
            <a:avLst/>
          </a:prstGeom>
        </p:spPr>
      </p:pic>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14</a:t>
            </a:fld>
            <a:endParaRPr lang="en-US" altLang="en-US"/>
          </a:p>
        </p:txBody>
      </p:sp>
    </p:spTree>
    <p:extLst>
      <p:ext uri="{BB962C8B-B14F-4D97-AF65-F5344CB8AC3E}">
        <p14:creationId xmlns:p14="http://schemas.microsoft.com/office/powerpoint/2010/main" val="3520001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 </a:t>
            </a:r>
            <a:endParaRPr lang="en-IN" dirty="0"/>
          </a:p>
        </p:txBody>
      </p:sp>
      <p:sp>
        <p:nvSpPr>
          <p:cNvPr id="3" name="Content Placeholder 2"/>
          <p:cNvSpPr>
            <a:spLocks noGrp="1"/>
          </p:cNvSpPr>
          <p:nvPr>
            <p:ph idx="1"/>
          </p:nvPr>
        </p:nvSpPr>
        <p:spPr/>
        <p:txBody>
          <a:bodyPr/>
          <a:lstStyle/>
          <a:p>
            <a:pPr marL="0" indent="0" algn="just">
              <a:buNone/>
            </a:pPr>
            <a:r>
              <a:rPr lang="en-US" b="1" dirty="0"/>
              <a:t>Data</a:t>
            </a:r>
            <a:r>
              <a:rPr lang="en-US" dirty="0"/>
              <a:t> are the facts that can be recorded in the form of texts, numbers, videos, audio, or images. </a:t>
            </a:r>
          </a:p>
          <a:p>
            <a:pPr marL="0" indent="0" algn="just">
              <a:buNone/>
            </a:pPr>
            <a:endParaRPr lang="en-US" dirty="0"/>
          </a:p>
          <a:p>
            <a:pPr marL="0" indent="0" algn="just">
              <a:buNone/>
            </a:pPr>
            <a:r>
              <a:rPr lang="en-IN" b="1" dirty="0"/>
              <a:t>For example: - </a:t>
            </a:r>
            <a:r>
              <a:rPr lang="en-US" dirty="0"/>
              <a:t>Roll number, student name, course name, branch name, date of birth, admission date are the facts about a student.</a:t>
            </a:r>
          </a:p>
          <a:p>
            <a:pPr marL="0" indent="0" algn="just">
              <a:buNone/>
            </a:pPr>
            <a:endParaRPr lang="en-US" dirty="0">
              <a:latin typeface="Arial" panose="020B0604020202020204" pitchFamily="34" charset="0"/>
            </a:endParaRPr>
          </a:p>
          <a:p>
            <a:pPr marL="0" indent="0">
              <a:buNone/>
            </a:pPr>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15</a:t>
            </a:fld>
            <a:endParaRPr lang="en-US" altLang="en-US"/>
          </a:p>
        </p:txBody>
      </p:sp>
    </p:spTree>
    <p:extLst>
      <p:ext uri="{BB962C8B-B14F-4D97-AF65-F5344CB8AC3E}">
        <p14:creationId xmlns:p14="http://schemas.microsoft.com/office/powerpoint/2010/main" val="1600224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 </a:t>
            </a:r>
            <a:endParaRPr lang="en-IN" dirty="0"/>
          </a:p>
        </p:txBody>
      </p:sp>
      <p:sp>
        <p:nvSpPr>
          <p:cNvPr id="3" name="Content Placeholder 2"/>
          <p:cNvSpPr>
            <a:spLocks noGrp="1"/>
          </p:cNvSpPr>
          <p:nvPr>
            <p:ph idx="1"/>
          </p:nvPr>
        </p:nvSpPr>
        <p:spPr/>
        <p:txBody>
          <a:bodyPr/>
          <a:lstStyle/>
          <a:p>
            <a:r>
              <a:rPr lang="en-IN" dirty="0">
                <a:hlinkClick r:id="rId2"/>
              </a:rPr>
              <a:t>https://aktu.ac.in/syllabus%202020-2021.html</a:t>
            </a:r>
            <a:endParaRPr lang="en-IN" dirty="0"/>
          </a:p>
          <a:p>
            <a:r>
              <a:rPr lang="en-IN" dirty="0">
                <a:hlinkClick r:id="rId3"/>
              </a:rPr>
              <a:t>https://www.mcg.dk/post/what-is-the-importance-of-a-database-management-system</a:t>
            </a:r>
            <a:endParaRPr lang="en-IN" dirty="0"/>
          </a:p>
          <a:p>
            <a:endParaRPr lang="en-IN" dirty="0"/>
          </a:p>
          <a:p>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16</a:t>
            </a:fld>
            <a:endParaRPr lang="en-US" altLang="en-US"/>
          </a:p>
        </p:txBody>
      </p:sp>
    </p:spTree>
    <p:extLst>
      <p:ext uri="{BB962C8B-B14F-4D97-AF65-F5344CB8AC3E}">
        <p14:creationId xmlns:p14="http://schemas.microsoft.com/office/powerpoint/2010/main" val="3994044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5C012D54-CB9D-4234-BE5A-50F89A606296}" type="slidenum">
              <a:rPr lang="en-US" altLang="en-US" sz="1200">
                <a:solidFill>
                  <a:schemeClr val="bg1"/>
                </a:solidFill>
              </a:rPr>
              <a:pPr>
                <a:spcBef>
                  <a:spcPct val="0"/>
                </a:spcBef>
                <a:buClrTx/>
                <a:buFontTx/>
                <a:buNone/>
              </a:pPr>
              <a:t>17</a:t>
            </a:fld>
            <a:endParaRPr lang="en-US" altLang="en-US" sz="1200">
              <a:solidFill>
                <a:schemeClr val="bg1"/>
              </a:solidFill>
            </a:endParaRPr>
          </a:p>
        </p:txBody>
      </p:sp>
      <p:sp>
        <p:nvSpPr>
          <p:cNvPr id="84995" name="Rectangle 2"/>
          <p:cNvSpPr>
            <a:spLocks noChangeArrowheads="1"/>
          </p:cNvSpPr>
          <p:nvPr/>
        </p:nvSpPr>
        <p:spPr bwMode="auto">
          <a:xfrm>
            <a:off x="4378325" y="3619501"/>
            <a:ext cx="4184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eaLnBrk="1" hangingPunct="1">
              <a:spcBef>
                <a:spcPct val="20000"/>
              </a:spcBef>
              <a:buClr>
                <a:srgbClr val="003366"/>
              </a:buClr>
              <a:buFont typeface="Wingdings" panose="05000000000000000000" pitchFamily="2" charset="2"/>
              <a:buNone/>
              <a:defRPr/>
            </a:pPr>
            <a:r>
              <a:rPr lang="en-US" altLang="en-US" sz="4000" dirty="0">
                <a:solidFill>
                  <a:schemeClr val="bg2">
                    <a:lumMod val="50000"/>
                  </a:schemeClr>
                </a:solidFill>
                <a:latin typeface="Arial" panose="020B0604020202020204" pitchFamily="34" charset="0"/>
              </a:rPr>
              <a:t>Thank You</a:t>
            </a:r>
          </a:p>
        </p:txBody>
      </p:sp>
      <p:sp>
        <p:nvSpPr>
          <p:cNvPr id="28676" name="Line 3"/>
          <p:cNvSpPr>
            <a:spLocks noChangeShapeType="1"/>
          </p:cNvSpPr>
          <p:nvPr/>
        </p:nvSpPr>
        <p:spPr bwMode="auto">
          <a:xfrm>
            <a:off x="3048000" y="4876800"/>
            <a:ext cx="52006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effectLst/>
        </p:spPr>
        <p:txBody>
          <a:bodyPr/>
          <a:lstStyle/>
          <a:p>
            <a:pPr eaLnBrk="1" hangingPunct="1"/>
            <a:r>
              <a:rPr lang="en-US" altLang="en-US" sz="4000" dirty="0">
                <a:solidFill>
                  <a:schemeClr val="accent6">
                    <a:lumMod val="75000"/>
                  </a:schemeClr>
                </a:solidFill>
              </a:rPr>
              <a:t>General Guideline</a:t>
            </a:r>
          </a:p>
        </p:txBody>
      </p:sp>
      <p:sp>
        <p:nvSpPr>
          <p:cNvPr id="7171" name="Content Placeholder 2"/>
          <p:cNvSpPr>
            <a:spLocks noGrp="1"/>
          </p:cNvSpPr>
          <p:nvPr>
            <p:ph idx="1"/>
          </p:nvPr>
        </p:nvSpPr>
        <p:spPr/>
        <p:txBody>
          <a:bodyPr/>
          <a:lstStyle/>
          <a:p>
            <a:pPr indent="4763" eaLnBrk="1" hangingPunct="1">
              <a:buFont typeface="Wingdings" panose="05000000000000000000" pitchFamily="2" charset="2"/>
              <a:buNone/>
            </a:pPr>
            <a:r>
              <a:rPr lang="en-US" altLang="en-US" sz="1600" b="1" dirty="0"/>
              <a:t>© (2021) ABES Engineering College.</a:t>
            </a:r>
          </a:p>
          <a:p>
            <a:pPr indent="4763" eaLnBrk="1" hangingPunct="1">
              <a:buFont typeface="Wingdings" panose="05000000000000000000" pitchFamily="2" charset="2"/>
              <a:buNone/>
            </a:pPr>
            <a:endParaRPr lang="en-US" altLang="en-US" sz="1600" dirty="0"/>
          </a:p>
          <a:p>
            <a:pPr indent="4763" algn="just" eaLnBrk="1" hangingPunct="1">
              <a:buFont typeface="Wingdings" panose="05000000000000000000" pitchFamily="2" charset="2"/>
              <a:buNone/>
            </a:pPr>
            <a:r>
              <a:rPr lang="en-US" altLang="en-US" sz="1600" dirty="0"/>
              <a:t>This document contains valuable confidential and proprietary information of ABESEC. Such confidential and proprietary information includes, amongst others, proprietary intellectual property which can be legally protected and commercialized. Such information is furnished herein for training purposes only. Except with the express prior written permission of ABESEC, this document and the information contained herein may not be published, disclosed, or used for any other purpose.</a:t>
            </a:r>
          </a:p>
        </p:txBody>
      </p:sp>
      <p:sp>
        <p:nvSpPr>
          <p:cNvPr id="717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C14B7E0C-946A-4A56-89AE-3F8B67CC828C}" type="slidenum">
              <a:rPr lang="en-US" altLang="en-US" sz="1200">
                <a:solidFill>
                  <a:schemeClr val="bg1"/>
                </a:solidFill>
              </a:rPr>
              <a:pPr>
                <a:spcBef>
                  <a:spcPct val="0"/>
                </a:spcBef>
                <a:buClrTx/>
                <a:buFontTx/>
                <a:buNone/>
              </a:pPr>
              <a:t>2</a:t>
            </a:fld>
            <a:endParaRPr lang="en-US" altLang="en-US" sz="120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University Syllabus (AKTU)</a:t>
            </a:r>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3</a:t>
            </a:fld>
            <a:endParaRPr lang="en-US" altLang="en-US"/>
          </a:p>
        </p:txBody>
      </p:sp>
      <p:pic>
        <p:nvPicPr>
          <p:cNvPr id="5" name="Content Placeholder 4">
            <a:extLst>
              <a:ext uri="{FF2B5EF4-FFF2-40B4-BE49-F238E27FC236}">
                <a16:creationId xmlns:a16="http://schemas.microsoft.com/office/drawing/2014/main" id="{045A56A2-5EF4-40F2-8E7F-AFFAFC3D9D92}"/>
              </a:ext>
            </a:extLst>
          </p:cNvPr>
          <p:cNvPicPr>
            <a:picLocks noGrp="1" noChangeAspect="1"/>
          </p:cNvPicPr>
          <p:nvPr>
            <p:ph idx="1"/>
          </p:nvPr>
        </p:nvPicPr>
        <p:blipFill>
          <a:blip r:embed="rId2"/>
          <a:stretch>
            <a:fillRect/>
          </a:stretch>
        </p:blipFill>
        <p:spPr>
          <a:xfrm>
            <a:off x="986864" y="1282700"/>
            <a:ext cx="9811871" cy="4881563"/>
          </a:xfrm>
        </p:spPr>
      </p:pic>
    </p:spTree>
    <p:extLst>
      <p:ext uri="{BB962C8B-B14F-4D97-AF65-F5344CB8AC3E}">
        <p14:creationId xmlns:p14="http://schemas.microsoft.com/office/powerpoint/2010/main" val="2298922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University Syllabus (AKTU)</a:t>
            </a:r>
            <a:endParaRPr lang="en-IN" dirty="0"/>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4</a:t>
            </a:fld>
            <a:endParaRPr lang="en-US" altLang="en-US"/>
          </a:p>
        </p:txBody>
      </p:sp>
      <p:pic>
        <p:nvPicPr>
          <p:cNvPr id="5" name="Picture 4"/>
          <p:cNvPicPr>
            <a:picLocks noChangeAspect="1"/>
          </p:cNvPicPr>
          <p:nvPr/>
        </p:nvPicPr>
        <p:blipFill>
          <a:blip r:embed="rId2"/>
          <a:stretch>
            <a:fillRect/>
          </a:stretch>
        </p:blipFill>
        <p:spPr>
          <a:xfrm>
            <a:off x="1371600" y="2057400"/>
            <a:ext cx="9524999" cy="2743200"/>
          </a:xfrm>
          <a:prstGeom prst="rect">
            <a:avLst/>
          </a:prstGeom>
        </p:spPr>
      </p:pic>
    </p:spTree>
    <p:extLst>
      <p:ext uri="{BB962C8B-B14F-4D97-AF65-F5344CB8AC3E}">
        <p14:creationId xmlns:p14="http://schemas.microsoft.com/office/powerpoint/2010/main" val="638201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41913-0A44-4CAC-AF1B-F37B5F14B35D}"/>
              </a:ext>
            </a:extLst>
          </p:cNvPr>
          <p:cNvSpPr>
            <a:spLocks noGrp="1"/>
          </p:cNvSpPr>
          <p:nvPr>
            <p:ph type="title"/>
          </p:nvPr>
        </p:nvSpPr>
        <p:spPr/>
        <p:txBody>
          <a:bodyPr/>
          <a:lstStyle/>
          <a:p>
            <a:r>
              <a:rPr lang="en-US" sz="4000" dirty="0">
                <a:solidFill>
                  <a:srgbClr val="C00000"/>
                </a:solidFill>
              </a:rPr>
              <a:t>Course Outcomes (As per AKTU)</a:t>
            </a:r>
            <a:endParaRPr lang="en-IN" sz="4000" dirty="0">
              <a:solidFill>
                <a:srgbClr val="C00000"/>
              </a:solidFill>
            </a:endParaRPr>
          </a:p>
        </p:txBody>
      </p:sp>
      <p:sp>
        <p:nvSpPr>
          <p:cNvPr id="4" name="Slide Number Placeholder 3">
            <a:extLst>
              <a:ext uri="{FF2B5EF4-FFF2-40B4-BE49-F238E27FC236}">
                <a16:creationId xmlns:a16="http://schemas.microsoft.com/office/drawing/2014/main" id="{0868D5AC-091E-423B-90FC-0F131F5807D1}"/>
              </a:ext>
            </a:extLst>
          </p:cNvPr>
          <p:cNvSpPr>
            <a:spLocks noGrp="1"/>
          </p:cNvSpPr>
          <p:nvPr>
            <p:ph type="sldNum" sz="quarter" idx="10"/>
          </p:nvPr>
        </p:nvSpPr>
        <p:spPr/>
        <p:txBody>
          <a:bodyPr/>
          <a:lstStyle/>
          <a:p>
            <a:pPr>
              <a:defRPr/>
            </a:pPr>
            <a:fld id="{ABFF5F4A-8FC7-419E-B94C-CDDC8DE310AE}" type="slidenum">
              <a:rPr lang="en-US" altLang="en-US" smtClean="0"/>
              <a:pPr>
                <a:defRPr/>
              </a:pPr>
              <a:t>5</a:t>
            </a:fld>
            <a:endParaRPr lang="en-US" altLang="en-US"/>
          </a:p>
        </p:txBody>
      </p:sp>
      <p:sp>
        <p:nvSpPr>
          <p:cNvPr id="9" name="Content Placeholder 8"/>
          <p:cNvSpPr>
            <a:spLocks noGrp="1"/>
          </p:cNvSpPr>
          <p:nvPr>
            <p:ph idx="1"/>
          </p:nvPr>
        </p:nvSpPr>
        <p:spPr/>
        <p:txBody>
          <a:bodyPr/>
          <a:lstStyle/>
          <a:p>
            <a:endParaRPr lang="en-IN" dirty="0"/>
          </a:p>
        </p:txBody>
      </p:sp>
      <p:graphicFrame>
        <p:nvGraphicFramePr>
          <p:cNvPr id="11" name="Object 10"/>
          <p:cNvGraphicFramePr>
            <a:graphicFrameLocks noChangeAspect="1"/>
          </p:cNvGraphicFramePr>
          <p:nvPr>
            <p:extLst>
              <p:ext uri="{D42A27DB-BD31-4B8C-83A1-F6EECF244321}">
                <p14:modId xmlns:p14="http://schemas.microsoft.com/office/powerpoint/2010/main" val="3903489125"/>
              </p:ext>
            </p:extLst>
          </p:nvPr>
        </p:nvGraphicFramePr>
        <p:xfrm>
          <a:off x="838200" y="1528921"/>
          <a:ext cx="10134600" cy="4389120"/>
        </p:xfrm>
        <a:graphic>
          <a:graphicData uri="http://schemas.openxmlformats.org/presentationml/2006/ole">
            <mc:AlternateContent xmlns:mc="http://schemas.openxmlformats.org/markup-compatibility/2006">
              <mc:Choice xmlns:v="urn:schemas-microsoft-com:vml" Requires="v">
                <p:oleObj name="Worksheet" r:id="rId2" imgW="8981904" imgH="2981473" progId="Excel.Sheet.12">
                  <p:embed/>
                </p:oleObj>
              </mc:Choice>
              <mc:Fallback>
                <p:oleObj name="Worksheet" r:id="rId2" imgW="8981904" imgH="2981473" progId="Excel.Sheet.12">
                  <p:embed/>
                  <p:pic>
                    <p:nvPicPr>
                      <p:cNvPr id="0" name=""/>
                      <p:cNvPicPr/>
                      <p:nvPr/>
                    </p:nvPicPr>
                    <p:blipFill>
                      <a:blip r:embed="rId3"/>
                      <a:stretch>
                        <a:fillRect/>
                      </a:stretch>
                    </p:blipFill>
                    <p:spPr>
                      <a:xfrm>
                        <a:off x="838200" y="1528921"/>
                        <a:ext cx="10134600" cy="4389120"/>
                      </a:xfrm>
                      <a:prstGeom prst="rect">
                        <a:avLst/>
                      </a:prstGeom>
                    </p:spPr>
                  </p:pic>
                </p:oleObj>
              </mc:Fallback>
            </mc:AlternateContent>
          </a:graphicData>
        </a:graphic>
      </p:graphicFrame>
    </p:spTree>
    <p:extLst>
      <p:ext uri="{BB962C8B-B14F-4D97-AF65-F5344CB8AC3E}">
        <p14:creationId xmlns:p14="http://schemas.microsoft.com/office/powerpoint/2010/main" val="2611885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F2AA8-5467-421E-A4FB-536F47C75D91}"/>
              </a:ext>
            </a:extLst>
          </p:cNvPr>
          <p:cNvSpPr>
            <a:spLocks noGrp="1"/>
          </p:cNvSpPr>
          <p:nvPr>
            <p:ph type="title"/>
          </p:nvPr>
        </p:nvSpPr>
        <p:spPr/>
        <p:txBody>
          <a:bodyPr/>
          <a:lstStyle/>
          <a:p>
            <a:r>
              <a:rPr lang="en-IN" sz="4000" dirty="0">
                <a:solidFill>
                  <a:srgbClr val="C00000"/>
                </a:solidFill>
              </a:rPr>
              <a:t>Course Objectives</a:t>
            </a:r>
          </a:p>
        </p:txBody>
      </p:sp>
      <p:sp>
        <p:nvSpPr>
          <p:cNvPr id="4" name="Slide Number Placeholder 3">
            <a:extLst>
              <a:ext uri="{FF2B5EF4-FFF2-40B4-BE49-F238E27FC236}">
                <a16:creationId xmlns:a16="http://schemas.microsoft.com/office/drawing/2014/main" id="{DACE81D1-529E-4BB3-BC1C-5331BFA1886E}"/>
              </a:ext>
            </a:extLst>
          </p:cNvPr>
          <p:cNvSpPr>
            <a:spLocks noGrp="1"/>
          </p:cNvSpPr>
          <p:nvPr>
            <p:ph type="sldNum" sz="quarter" idx="10"/>
          </p:nvPr>
        </p:nvSpPr>
        <p:spPr/>
        <p:txBody>
          <a:bodyPr/>
          <a:lstStyle/>
          <a:p>
            <a:pPr>
              <a:defRPr/>
            </a:pPr>
            <a:fld id="{ABFF5F4A-8FC7-419E-B94C-CDDC8DE310AE}" type="slidenum">
              <a:rPr lang="en-US" altLang="en-US" smtClean="0"/>
              <a:pPr>
                <a:defRPr/>
              </a:pPr>
              <a:t>6</a:t>
            </a:fld>
            <a:endParaRPr lang="en-US" altLang="en-US"/>
          </a:p>
        </p:txBody>
      </p:sp>
      <p:sp>
        <p:nvSpPr>
          <p:cNvPr id="3" name="Content Placeholder 2"/>
          <p:cNvSpPr>
            <a:spLocks noGrp="1"/>
          </p:cNvSpPr>
          <p:nvPr>
            <p:ph idx="1"/>
          </p:nvPr>
        </p:nvSpPr>
        <p:spPr/>
        <p:txBody>
          <a:bodyPr/>
          <a:lstStyle/>
          <a:p>
            <a:r>
              <a:rPr lang="en-US" dirty="0">
                <a:cs typeface="Times New Roman" panose="02020603050405020304" pitchFamily="18" charset="0"/>
              </a:rPr>
              <a:t>To </a:t>
            </a:r>
            <a:r>
              <a:rPr lang="en-IN" dirty="0">
                <a:cs typeface="Times New Roman" panose="02020603050405020304" pitchFamily="18" charset="0"/>
              </a:rPr>
              <a:t>understand the role of a database management system in an organisation.</a:t>
            </a:r>
          </a:p>
          <a:p>
            <a:r>
              <a:rPr lang="en-US" dirty="0"/>
              <a:t>Understand basic database concepts, including the structure and operation of the relational data model.</a:t>
            </a:r>
          </a:p>
          <a:p>
            <a:r>
              <a:rPr lang="en-US" dirty="0"/>
              <a:t>Construct simple and moderately advanced database queries using Structured Query Language (SQL).</a:t>
            </a:r>
          </a:p>
          <a:p>
            <a:r>
              <a:rPr lang="en-US" dirty="0"/>
              <a:t>Understand and successfully apply logical database design principles, including E-R diagrams and database normalization.</a:t>
            </a:r>
          </a:p>
          <a:p>
            <a:r>
              <a:rPr lang="en-US" dirty="0"/>
              <a:t>Understand the concept of a database transaction and related database facilities, including concurrency control, journaling, backup and recovery, and data object locking and protocols.</a:t>
            </a:r>
          </a:p>
          <a:p>
            <a:r>
              <a:rPr lang="en-US" dirty="0"/>
              <a:t>Understand the role of the database administrator.</a:t>
            </a:r>
          </a:p>
          <a:p>
            <a:endParaRPr lang="en-IN" dirty="0"/>
          </a:p>
        </p:txBody>
      </p:sp>
    </p:spTree>
    <p:extLst>
      <p:ext uri="{BB962C8B-B14F-4D97-AF65-F5344CB8AC3E}">
        <p14:creationId xmlns:p14="http://schemas.microsoft.com/office/powerpoint/2010/main" val="3581859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9804F-E342-45DF-ACD2-EAFB620195EC}"/>
              </a:ext>
            </a:extLst>
          </p:cNvPr>
          <p:cNvSpPr>
            <a:spLocks noGrp="1"/>
          </p:cNvSpPr>
          <p:nvPr>
            <p:ph type="title"/>
          </p:nvPr>
        </p:nvSpPr>
        <p:spPr/>
        <p:txBody>
          <a:bodyPr/>
          <a:lstStyle/>
          <a:p>
            <a:r>
              <a:rPr lang="en-US" sz="4000" dirty="0">
                <a:solidFill>
                  <a:srgbClr val="C00000"/>
                </a:solidFill>
              </a:rPr>
              <a:t>Modules to be covered</a:t>
            </a:r>
            <a:endParaRPr lang="en-IN" sz="4000" dirty="0">
              <a:solidFill>
                <a:srgbClr val="C00000"/>
              </a:solidFill>
            </a:endParaRPr>
          </a:p>
        </p:txBody>
      </p:sp>
      <p:graphicFrame>
        <p:nvGraphicFramePr>
          <p:cNvPr id="6" name="Table 6">
            <a:extLst>
              <a:ext uri="{FF2B5EF4-FFF2-40B4-BE49-F238E27FC236}">
                <a16:creationId xmlns:a16="http://schemas.microsoft.com/office/drawing/2014/main" id="{08CADD8A-5C6B-4D41-95DF-CD0707000A64}"/>
              </a:ext>
            </a:extLst>
          </p:cNvPr>
          <p:cNvGraphicFramePr>
            <a:graphicFrameLocks noGrp="1"/>
          </p:cNvGraphicFramePr>
          <p:nvPr>
            <p:ph idx="1"/>
            <p:extLst>
              <p:ext uri="{D42A27DB-BD31-4B8C-83A1-F6EECF244321}">
                <p14:modId xmlns:p14="http://schemas.microsoft.com/office/powerpoint/2010/main" val="849743362"/>
              </p:ext>
            </p:extLst>
          </p:nvPr>
        </p:nvGraphicFramePr>
        <p:xfrm>
          <a:off x="890338" y="1600199"/>
          <a:ext cx="4672263" cy="3810000"/>
        </p:xfrm>
        <a:graphic>
          <a:graphicData uri="http://schemas.openxmlformats.org/drawingml/2006/table">
            <a:tbl>
              <a:tblPr firstRow="1" bandRow="1">
                <a:tableStyleId>{5DA37D80-6434-44D0-A028-1B22A696006F}</a:tableStyleId>
              </a:tblPr>
              <a:tblGrid>
                <a:gridCol w="1251898">
                  <a:extLst>
                    <a:ext uri="{9D8B030D-6E8A-4147-A177-3AD203B41FA5}">
                      <a16:colId xmlns:a16="http://schemas.microsoft.com/office/drawing/2014/main" val="1366531497"/>
                    </a:ext>
                  </a:extLst>
                </a:gridCol>
                <a:gridCol w="3420365">
                  <a:extLst>
                    <a:ext uri="{9D8B030D-6E8A-4147-A177-3AD203B41FA5}">
                      <a16:colId xmlns:a16="http://schemas.microsoft.com/office/drawing/2014/main" val="3808652882"/>
                    </a:ext>
                  </a:extLst>
                </a:gridCol>
              </a:tblGrid>
              <a:tr h="558362">
                <a:tc>
                  <a:txBody>
                    <a:bodyPr/>
                    <a:lstStyle/>
                    <a:p>
                      <a:r>
                        <a:rPr lang="en-US" sz="2800" dirty="0">
                          <a:latin typeface="Calibri" panose="020F0502020204030204" pitchFamily="34" charset="0"/>
                          <a:cs typeface="Calibri" panose="020F0502020204030204" pitchFamily="34" charset="0"/>
                        </a:rPr>
                        <a:t>S. No.</a:t>
                      </a:r>
                      <a:endParaRPr lang="en-IN" sz="2800" dirty="0">
                        <a:latin typeface="Calibri" panose="020F0502020204030204" pitchFamily="34" charset="0"/>
                        <a:cs typeface="Calibri" panose="020F0502020204030204" pitchFamily="34" charset="0"/>
                      </a:endParaRPr>
                    </a:p>
                  </a:txBody>
                  <a:tcPr/>
                </a:tc>
                <a:tc>
                  <a:txBody>
                    <a:bodyPr/>
                    <a:lstStyle/>
                    <a:p>
                      <a:r>
                        <a:rPr lang="en-IN" sz="2800" dirty="0">
                          <a:latin typeface="Calibri" panose="020F0502020204030204" pitchFamily="34" charset="0"/>
                          <a:cs typeface="Calibri" panose="020F0502020204030204" pitchFamily="34" charset="0"/>
                        </a:rPr>
                        <a:t>Module Name</a:t>
                      </a:r>
                    </a:p>
                  </a:txBody>
                  <a:tcPr/>
                </a:tc>
                <a:extLst>
                  <a:ext uri="{0D108BD9-81ED-4DB2-BD59-A6C34878D82A}">
                    <a16:rowId xmlns:a16="http://schemas.microsoft.com/office/drawing/2014/main" val="99712088"/>
                  </a:ext>
                </a:extLst>
              </a:tr>
              <a:tr h="558362">
                <a:tc>
                  <a:txBody>
                    <a:bodyPr/>
                    <a:lstStyle/>
                    <a:p>
                      <a:r>
                        <a:rPr lang="en-US" sz="2800" dirty="0">
                          <a:latin typeface="Calibri" panose="020F0502020204030204" pitchFamily="34" charset="0"/>
                          <a:cs typeface="Calibri" panose="020F0502020204030204" pitchFamily="34" charset="0"/>
                        </a:rPr>
                        <a:t>1</a:t>
                      </a:r>
                      <a:endParaRPr lang="en-IN" sz="2800" dirty="0">
                        <a:latin typeface="Calibri" panose="020F0502020204030204" pitchFamily="34" charset="0"/>
                        <a:cs typeface="Calibri" panose="020F0502020204030204" pitchFamily="34" charset="0"/>
                      </a:endParaRPr>
                    </a:p>
                  </a:txBody>
                  <a:tcPr/>
                </a:tc>
                <a:tc>
                  <a:txBody>
                    <a:bodyPr/>
                    <a:lstStyle/>
                    <a:p>
                      <a:r>
                        <a:rPr lang="en-US" sz="2800" dirty="0">
                          <a:latin typeface="Calibri" panose="020F0502020204030204" pitchFamily="34" charset="0"/>
                          <a:cs typeface="Calibri" panose="020F0502020204030204" pitchFamily="34" charset="0"/>
                        </a:rPr>
                        <a:t>Introduction</a:t>
                      </a:r>
                      <a:endParaRPr lang="en-IN" sz="28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620718940"/>
                  </a:ext>
                </a:extLst>
              </a:tr>
              <a:tr h="1018190">
                <a:tc>
                  <a:txBody>
                    <a:bodyPr/>
                    <a:lstStyle/>
                    <a:p>
                      <a:r>
                        <a:rPr lang="en-US" sz="2800" dirty="0">
                          <a:latin typeface="Calibri" panose="020F0502020204030204" pitchFamily="34" charset="0"/>
                          <a:cs typeface="Calibri" panose="020F0502020204030204" pitchFamily="34" charset="0"/>
                        </a:rPr>
                        <a:t>2</a:t>
                      </a:r>
                      <a:endParaRPr lang="en-IN" sz="2800" dirty="0">
                        <a:latin typeface="Calibri" panose="020F0502020204030204" pitchFamily="34" charset="0"/>
                        <a:cs typeface="Calibri" panose="020F0502020204030204" pitchFamily="34" charset="0"/>
                      </a:endParaRPr>
                    </a:p>
                  </a:txBody>
                  <a:tcPr/>
                </a:tc>
                <a:tc>
                  <a:txBody>
                    <a:bodyPr/>
                    <a:lstStyle/>
                    <a:p>
                      <a:r>
                        <a:rPr lang="en-US" sz="2800" dirty="0">
                          <a:latin typeface="Calibri" panose="020F0502020204030204" pitchFamily="34" charset="0"/>
                          <a:cs typeface="Calibri" panose="020F0502020204030204" pitchFamily="34" charset="0"/>
                        </a:rPr>
                        <a:t>Entity</a:t>
                      </a:r>
                      <a:r>
                        <a:rPr lang="en-US" sz="2800" baseline="0" dirty="0">
                          <a:latin typeface="Calibri" panose="020F0502020204030204" pitchFamily="34" charset="0"/>
                          <a:cs typeface="Calibri" panose="020F0502020204030204" pitchFamily="34" charset="0"/>
                        </a:rPr>
                        <a:t> Relationship Model</a:t>
                      </a:r>
                      <a:endParaRPr lang="en-IN" sz="28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309781732"/>
                  </a:ext>
                </a:extLst>
              </a:tr>
              <a:tr h="558362">
                <a:tc>
                  <a:txBody>
                    <a:bodyPr/>
                    <a:lstStyle/>
                    <a:p>
                      <a:r>
                        <a:rPr lang="en-US" sz="2800" dirty="0">
                          <a:latin typeface="Calibri" panose="020F0502020204030204" pitchFamily="34" charset="0"/>
                          <a:cs typeface="Calibri" panose="020F0502020204030204" pitchFamily="34" charset="0"/>
                        </a:rPr>
                        <a:t>3</a:t>
                      </a:r>
                      <a:endParaRPr lang="en-IN" sz="2800" dirty="0">
                        <a:latin typeface="Calibri" panose="020F0502020204030204" pitchFamily="34" charset="0"/>
                        <a:cs typeface="Calibri" panose="020F0502020204030204" pitchFamily="34" charset="0"/>
                      </a:endParaRPr>
                    </a:p>
                  </a:txBody>
                  <a:tcPr/>
                </a:tc>
                <a:tc>
                  <a:txBody>
                    <a:bodyPr/>
                    <a:lstStyle/>
                    <a:p>
                      <a:r>
                        <a:rPr lang="en-US" sz="2800" dirty="0">
                          <a:latin typeface="Calibri" panose="020F0502020204030204" pitchFamily="34" charset="0"/>
                          <a:cs typeface="Calibri" panose="020F0502020204030204" pitchFamily="34" charset="0"/>
                        </a:rPr>
                        <a:t>Relation</a:t>
                      </a:r>
                      <a:r>
                        <a:rPr lang="en-US" sz="2800" baseline="0" dirty="0">
                          <a:latin typeface="Calibri" panose="020F0502020204030204" pitchFamily="34" charset="0"/>
                          <a:cs typeface="Calibri" panose="020F0502020204030204" pitchFamily="34" charset="0"/>
                        </a:rPr>
                        <a:t> Data Model</a:t>
                      </a:r>
                      <a:endParaRPr lang="en-IN" sz="28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355101361"/>
                  </a:ext>
                </a:extLst>
              </a:tr>
              <a:tr h="558362">
                <a:tc>
                  <a:txBody>
                    <a:bodyPr/>
                    <a:lstStyle/>
                    <a:p>
                      <a:r>
                        <a:rPr lang="en-US" sz="2800" dirty="0">
                          <a:latin typeface="Calibri" panose="020F0502020204030204" pitchFamily="34" charset="0"/>
                          <a:cs typeface="Calibri" panose="020F0502020204030204" pitchFamily="34" charset="0"/>
                        </a:rPr>
                        <a:t>4</a:t>
                      </a:r>
                      <a:endParaRPr lang="en-IN" sz="2800" dirty="0">
                        <a:latin typeface="Calibri" panose="020F0502020204030204" pitchFamily="34" charset="0"/>
                        <a:cs typeface="Calibri" panose="020F0502020204030204" pitchFamily="34" charset="0"/>
                      </a:endParaRPr>
                    </a:p>
                  </a:txBody>
                  <a:tcPr/>
                </a:tc>
                <a:tc>
                  <a:txBody>
                    <a:bodyPr/>
                    <a:lstStyle/>
                    <a:p>
                      <a:r>
                        <a:rPr lang="en-US" sz="2800" dirty="0">
                          <a:latin typeface="Calibri" panose="020F0502020204030204" pitchFamily="34" charset="0"/>
                          <a:cs typeface="Calibri" panose="020F0502020204030204" pitchFamily="34" charset="0"/>
                        </a:rPr>
                        <a:t>Database</a:t>
                      </a:r>
                      <a:r>
                        <a:rPr lang="en-US" sz="2800" baseline="0" dirty="0">
                          <a:latin typeface="Calibri" panose="020F0502020204030204" pitchFamily="34" charset="0"/>
                          <a:cs typeface="Calibri" panose="020F0502020204030204" pitchFamily="34" charset="0"/>
                        </a:rPr>
                        <a:t> Language</a:t>
                      </a:r>
                      <a:endParaRPr lang="en-IN" sz="28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683289642"/>
                  </a:ext>
                </a:extLst>
              </a:tr>
              <a:tr h="558362">
                <a:tc>
                  <a:txBody>
                    <a:bodyPr/>
                    <a:lstStyle/>
                    <a:p>
                      <a:r>
                        <a:rPr lang="en-US" sz="2800" dirty="0">
                          <a:latin typeface="Calibri" panose="020F0502020204030204" pitchFamily="34" charset="0"/>
                          <a:cs typeface="Calibri" panose="020F0502020204030204" pitchFamily="34" charset="0"/>
                        </a:rPr>
                        <a:t>5</a:t>
                      </a:r>
                      <a:endParaRPr lang="en-IN" sz="2800" dirty="0">
                        <a:latin typeface="Calibri" panose="020F0502020204030204" pitchFamily="34" charset="0"/>
                        <a:cs typeface="Calibri" panose="020F0502020204030204" pitchFamily="34" charset="0"/>
                      </a:endParaRPr>
                    </a:p>
                  </a:txBody>
                  <a:tcPr/>
                </a:tc>
                <a:tc>
                  <a:txBody>
                    <a:bodyPr/>
                    <a:lstStyle/>
                    <a:p>
                      <a:r>
                        <a:rPr lang="en-US" sz="2800" dirty="0">
                          <a:latin typeface="Calibri" panose="020F0502020204030204" pitchFamily="34" charset="0"/>
                          <a:cs typeface="Calibri" panose="020F0502020204030204" pitchFamily="34" charset="0"/>
                        </a:rPr>
                        <a:t>Database</a:t>
                      </a:r>
                      <a:r>
                        <a:rPr lang="en-US" sz="2800" baseline="0" dirty="0">
                          <a:latin typeface="Calibri" panose="020F0502020204030204" pitchFamily="34" charset="0"/>
                          <a:cs typeface="Calibri" panose="020F0502020204030204" pitchFamily="34" charset="0"/>
                        </a:rPr>
                        <a:t> Design</a:t>
                      </a:r>
                      <a:endParaRPr lang="en-IN" sz="28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014140369"/>
                  </a:ext>
                </a:extLst>
              </a:tr>
            </a:tbl>
          </a:graphicData>
        </a:graphic>
      </p:graphicFrame>
      <p:sp>
        <p:nvSpPr>
          <p:cNvPr id="4" name="Slide Number Placeholder 3">
            <a:extLst>
              <a:ext uri="{FF2B5EF4-FFF2-40B4-BE49-F238E27FC236}">
                <a16:creationId xmlns:a16="http://schemas.microsoft.com/office/drawing/2014/main" id="{6B977435-55B2-41BE-8E1F-2313B689476E}"/>
              </a:ext>
            </a:extLst>
          </p:cNvPr>
          <p:cNvSpPr>
            <a:spLocks noGrp="1"/>
          </p:cNvSpPr>
          <p:nvPr>
            <p:ph type="sldNum" sz="quarter" idx="10"/>
          </p:nvPr>
        </p:nvSpPr>
        <p:spPr/>
        <p:txBody>
          <a:bodyPr/>
          <a:lstStyle/>
          <a:p>
            <a:pPr>
              <a:defRPr/>
            </a:pPr>
            <a:fld id="{ABFF5F4A-8FC7-419E-B94C-CDDC8DE310AE}" type="slidenum">
              <a:rPr lang="en-US" altLang="en-US" smtClean="0"/>
              <a:pPr>
                <a:defRPr/>
              </a:pPr>
              <a:t>7</a:t>
            </a:fld>
            <a:endParaRPr lang="en-US" altLang="en-US"/>
          </a:p>
        </p:txBody>
      </p:sp>
      <p:graphicFrame>
        <p:nvGraphicFramePr>
          <p:cNvPr id="5" name="Table 6">
            <a:extLst>
              <a:ext uri="{FF2B5EF4-FFF2-40B4-BE49-F238E27FC236}">
                <a16:creationId xmlns:a16="http://schemas.microsoft.com/office/drawing/2014/main" id="{B60A2C0A-5F20-4428-8467-0939833F0E98}"/>
              </a:ext>
            </a:extLst>
          </p:cNvPr>
          <p:cNvGraphicFramePr>
            <a:graphicFrameLocks/>
          </p:cNvGraphicFramePr>
          <p:nvPr>
            <p:extLst>
              <p:ext uri="{D42A27DB-BD31-4B8C-83A1-F6EECF244321}">
                <p14:modId xmlns:p14="http://schemas.microsoft.com/office/powerpoint/2010/main" val="251275334"/>
              </p:ext>
            </p:extLst>
          </p:nvPr>
        </p:nvGraphicFramePr>
        <p:xfrm>
          <a:off x="6629400" y="1523997"/>
          <a:ext cx="4648200" cy="3886201"/>
        </p:xfrm>
        <a:graphic>
          <a:graphicData uri="http://schemas.openxmlformats.org/drawingml/2006/table">
            <a:tbl>
              <a:tblPr firstRow="1" bandRow="1">
                <a:tableStyleId>{5DA37D80-6434-44D0-A028-1B22A696006F}</a:tableStyleId>
              </a:tblPr>
              <a:tblGrid>
                <a:gridCol w="1245451">
                  <a:extLst>
                    <a:ext uri="{9D8B030D-6E8A-4147-A177-3AD203B41FA5}">
                      <a16:colId xmlns:a16="http://schemas.microsoft.com/office/drawing/2014/main" val="1366531497"/>
                    </a:ext>
                  </a:extLst>
                </a:gridCol>
                <a:gridCol w="3402749">
                  <a:extLst>
                    <a:ext uri="{9D8B030D-6E8A-4147-A177-3AD203B41FA5}">
                      <a16:colId xmlns:a16="http://schemas.microsoft.com/office/drawing/2014/main" val="3808652882"/>
                    </a:ext>
                  </a:extLst>
                </a:gridCol>
              </a:tblGrid>
              <a:tr h="541520">
                <a:tc>
                  <a:txBody>
                    <a:bodyPr/>
                    <a:lstStyle/>
                    <a:p>
                      <a:r>
                        <a:rPr lang="en-US" sz="2800" dirty="0">
                          <a:latin typeface="Calibri" panose="020F0502020204030204" pitchFamily="34" charset="0"/>
                          <a:cs typeface="Calibri" panose="020F0502020204030204" pitchFamily="34" charset="0"/>
                        </a:rPr>
                        <a:t>S. No.</a:t>
                      </a:r>
                      <a:endParaRPr lang="en-IN" sz="2800" dirty="0">
                        <a:latin typeface="Calibri" panose="020F0502020204030204" pitchFamily="34" charset="0"/>
                        <a:cs typeface="Calibri" panose="020F0502020204030204" pitchFamily="34" charset="0"/>
                      </a:endParaRPr>
                    </a:p>
                  </a:txBody>
                  <a:tcPr/>
                </a:tc>
                <a:tc>
                  <a:txBody>
                    <a:bodyPr/>
                    <a:lstStyle/>
                    <a:p>
                      <a:r>
                        <a:rPr lang="en-IN" sz="2800" dirty="0">
                          <a:latin typeface="Calibri" panose="020F0502020204030204" pitchFamily="34" charset="0"/>
                          <a:cs typeface="Calibri" panose="020F0502020204030204" pitchFamily="34" charset="0"/>
                        </a:rPr>
                        <a:t>Module Name</a:t>
                      </a:r>
                    </a:p>
                  </a:txBody>
                  <a:tcPr/>
                </a:tc>
                <a:extLst>
                  <a:ext uri="{0D108BD9-81ED-4DB2-BD59-A6C34878D82A}">
                    <a16:rowId xmlns:a16="http://schemas.microsoft.com/office/drawing/2014/main" val="99712088"/>
                  </a:ext>
                </a:extLst>
              </a:tr>
              <a:tr h="732644">
                <a:tc>
                  <a:txBody>
                    <a:bodyPr/>
                    <a:lstStyle/>
                    <a:p>
                      <a:r>
                        <a:rPr lang="en-US" sz="2800" dirty="0">
                          <a:latin typeface="Calibri" panose="020F0502020204030204" pitchFamily="34" charset="0"/>
                          <a:cs typeface="Calibri" panose="020F0502020204030204" pitchFamily="34" charset="0"/>
                        </a:rPr>
                        <a:t>6</a:t>
                      </a:r>
                      <a:endParaRPr lang="en-IN" sz="28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aseline="0" dirty="0">
                          <a:latin typeface="Calibri" panose="020F0502020204030204" pitchFamily="34" charset="0"/>
                          <a:cs typeface="Calibri" panose="020F0502020204030204" pitchFamily="34" charset="0"/>
                        </a:rPr>
                        <a:t> </a:t>
                      </a:r>
                      <a:r>
                        <a:rPr lang="en-US" sz="2800" dirty="0">
                          <a:latin typeface="Calibri" panose="020F0502020204030204" pitchFamily="34" charset="0"/>
                          <a:cs typeface="Calibri" panose="020F0502020204030204" pitchFamily="34" charset="0"/>
                        </a:rPr>
                        <a:t>Normalization</a:t>
                      </a:r>
                      <a:endParaRPr lang="en-IN" sz="28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620718940"/>
                  </a:ext>
                </a:extLst>
              </a:tr>
              <a:tr h="541520">
                <a:tc>
                  <a:txBody>
                    <a:bodyPr/>
                    <a:lstStyle/>
                    <a:p>
                      <a:r>
                        <a:rPr lang="en-US" sz="2800" dirty="0">
                          <a:latin typeface="Calibri" panose="020F0502020204030204" pitchFamily="34" charset="0"/>
                          <a:cs typeface="Calibri" panose="020F0502020204030204" pitchFamily="34" charset="0"/>
                        </a:rPr>
                        <a:t>7.</a:t>
                      </a:r>
                      <a:endParaRPr lang="en-IN" sz="28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latin typeface="Calibri" panose="020F0502020204030204" pitchFamily="34" charset="0"/>
                          <a:cs typeface="Calibri" panose="020F0502020204030204" pitchFamily="34" charset="0"/>
                        </a:rPr>
                        <a:t>Transaction</a:t>
                      </a:r>
                      <a:r>
                        <a:rPr lang="en-US" sz="2800" baseline="0" dirty="0">
                          <a:latin typeface="Calibri" panose="020F0502020204030204" pitchFamily="34" charset="0"/>
                          <a:cs typeface="Calibri" panose="020F0502020204030204" pitchFamily="34" charset="0"/>
                        </a:rPr>
                        <a:t> System </a:t>
                      </a:r>
                      <a:endParaRPr lang="en-IN" sz="28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2"/>
                  </a:ext>
                </a:extLst>
              </a:tr>
              <a:tr h="541520">
                <a:tc>
                  <a:txBody>
                    <a:bodyPr/>
                    <a:lstStyle/>
                    <a:p>
                      <a:r>
                        <a:rPr lang="en-US" sz="2800" dirty="0">
                          <a:latin typeface="Calibri" panose="020F0502020204030204" pitchFamily="34" charset="0"/>
                          <a:cs typeface="Calibri" panose="020F0502020204030204" pitchFamily="34" charset="0"/>
                        </a:rPr>
                        <a:t>8.</a:t>
                      </a:r>
                      <a:endParaRPr lang="en-IN" sz="2800" dirty="0">
                        <a:latin typeface="Calibri" panose="020F0502020204030204" pitchFamily="34" charset="0"/>
                        <a:cs typeface="Calibri" panose="020F0502020204030204" pitchFamily="34" charset="0"/>
                      </a:endParaRPr>
                    </a:p>
                  </a:txBody>
                  <a:tcPr/>
                </a:tc>
                <a:tc>
                  <a:txBody>
                    <a:bodyPr/>
                    <a:lstStyle/>
                    <a:p>
                      <a:r>
                        <a:rPr lang="en-US" sz="2800" dirty="0">
                          <a:latin typeface="Calibri" panose="020F0502020204030204" pitchFamily="34" charset="0"/>
                          <a:cs typeface="Calibri" panose="020F0502020204030204" pitchFamily="34" charset="0"/>
                        </a:rPr>
                        <a:t>Recovery</a:t>
                      </a:r>
                      <a:endParaRPr lang="en-IN" sz="28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3"/>
                  </a:ext>
                </a:extLst>
              </a:tr>
              <a:tr h="541520">
                <a:tc>
                  <a:txBody>
                    <a:bodyPr/>
                    <a:lstStyle/>
                    <a:p>
                      <a:r>
                        <a:rPr lang="en-US" sz="2800" dirty="0">
                          <a:latin typeface="Calibri" panose="020F0502020204030204" pitchFamily="34" charset="0"/>
                          <a:cs typeface="Calibri" panose="020F0502020204030204" pitchFamily="34" charset="0"/>
                        </a:rPr>
                        <a:t>9. </a:t>
                      </a:r>
                      <a:endParaRPr lang="en-IN" sz="28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latin typeface="Calibri" panose="020F0502020204030204" pitchFamily="34" charset="0"/>
                          <a:cs typeface="Calibri" panose="020F0502020204030204" pitchFamily="34" charset="0"/>
                        </a:rPr>
                        <a:t>Concurrency</a:t>
                      </a:r>
                      <a:r>
                        <a:rPr lang="en-US" sz="2800" baseline="0" dirty="0">
                          <a:latin typeface="Calibri" panose="020F0502020204030204" pitchFamily="34" charset="0"/>
                          <a:cs typeface="Calibri" panose="020F0502020204030204" pitchFamily="34" charset="0"/>
                        </a:rPr>
                        <a:t> Control</a:t>
                      </a:r>
                      <a:endParaRPr lang="en-IN" sz="28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4"/>
                  </a:ext>
                </a:extLst>
              </a:tr>
              <a:tr h="987477">
                <a:tc>
                  <a:txBody>
                    <a:bodyPr/>
                    <a:lstStyle/>
                    <a:p>
                      <a:r>
                        <a:rPr lang="en-US" sz="2800" dirty="0">
                          <a:latin typeface="Calibri" panose="020F0502020204030204" pitchFamily="34" charset="0"/>
                          <a:cs typeface="Calibri" panose="020F0502020204030204" pitchFamily="34" charset="0"/>
                        </a:rPr>
                        <a:t>10</a:t>
                      </a:r>
                      <a:endParaRPr lang="en-IN" sz="28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latin typeface="Calibri" panose="020F0502020204030204" pitchFamily="34" charset="0"/>
                          <a:cs typeface="Calibri" panose="020F0502020204030204" pitchFamily="34" charset="0"/>
                        </a:rPr>
                        <a:t>Advance</a:t>
                      </a:r>
                      <a:r>
                        <a:rPr lang="en-US" sz="2800" baseline="0" dirty="0">
                          <a:latin typeface="Calibri" panose="020F0502020204030204" pitchFamily="34" charset="0"/>
                          <a:cs typeface="Calibri" panose="020F0502020204030204" pitchFamily="34" charset="0"/>
                        </a:rPr>
                        <a:t> Concept in DBMS</a:t>
                      </a:r>
                      <a:endParaRPr lang="en-IN" sz="28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468064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F9855-4AF2-4AF9-B85D-5B3924941E76}"/>
              </a:ext>
            </a:extLst>
          </p:cNvPr>
          <p:cNvSpPr>
            <a:spLocks noGrp="1"/>
          </p:cNvSpPr>
          <p:nvPr>
            <p:ph type="title"/>
          </p:nvPr>
        </p:nvSpPr>
        <p:spPr/>
        <p:txBody>
          <a:bodyPr/>
          <a:lstStyle/>
          <a:p>
            <a:r>
              <a:rPr lang="en-US" sz="4000" dirty="0">
                <a:solidFill>
                  <a:srgbClr val="CC3300"/>
                </a:solidFill>
              </a:rPr>
              <a:t>Lecture Delivery Schedule</a:t>
            </a:r>
          </a:p>
        </p:txBody>
      </p:sp>
      <p:graphicFrame>
        <p:nvGraphicFramePr>
          <p:cNvPr id="5" name="Content Placeholder 4">
            <a:extLst>
              <a:ext uri="{FF2B5EF4-FFF2-40B4-BE49-F238E27FC236}">
                <a16:creationId xmlns:a16="http://schemas.microsoft.com/office/drawing/2014/main" id="{11807F1A-B0AC-40D9-ACB7-FCC2E535A9B3}"/>
              </a:ext>
            </a:extLst>
          </p:cNvPr>
          <p:cNvGraphicFramePr>
            <a:graphicFrameLocks noGrp="1"/>
          </p:cNvGraphicFramePr>
          <p:nvPr>
            <p:ph idx="1"/>
            <p:extLst>
              <p:ext uri="{D42A27DB-BD31-4B8C-83A1-F6EECF244321}">
                <p14:modId xmlns:p14="http://schemas.microsoft.com/office/powerpoint/2010/main" val="1885230946"/>
              </p:ext>
            </p:extLst>
          </p:nvPr>
        </p:nvGraphicFramePr>
        <p:xfrm>
          <a:off x="331725" y="1472837"/>
          <a:ext cx="11395326" cy="2293620"/>
        </p:xfrm>
        <a:graphic>
          <a:graphicData uri="http://schemas.openxmlformats.org/drawingml/2006/table">
            <a:tbl>
              <a:tblPr>
                <a:tableStyleId>{5DA37D80-6434-44D0-A028-1B22A696006F}</a:tableStyleId>
              </a:tblPr>
              <a:tblGrid>
                <a:gridCol w="1648559">
                  <a:extLst>
                    <a:ext uri="{9D8B030D-6E8A-4147-A177-3AD203B41FA5}">
                      <a16:colId xmlns:a16="http://schemas.microsoft.com/office/drawing/2014/main" val="3916234022"/>
                    </a:ext>
                  </a:extLst>
                </a:gridCol>
                <a:gridCol w="619045">
                  <a:extLst>
                    <a:ext uri="{9D8B030D-6E8A-4147-A177-3AD203B41FA5}">
                      <a16:colId xmlns:a16="http://schemas.microsoft.com/office/drawing/2014/main" val="1575363288"/>
                    </a:ext>
                  </a:extLst>
                </a:gridCol>
                <a:gridCol w="1515471">
                  <a:extLst>
                    <a:ext uri="{9D8B030D-6E8A-4147-A177-3AD203B41FA5}">
                      <a16:colId xmlns:a16="http://schemas.microsoft.com/office/drawing/2014/main" val="795490677"/>
                    </a:ext>
                  </a:extLst>
                </a:gridCol>
                <a:gridCol w="1079247">
                  <a:extLst>
                    <a:ext uri="{9D8B030D-6E8A-4147-A177-3AD203B41FA5}">
                      <a16:colId xmlns:a16="http://schemas.microsoft.com/office/drawing/2014/main" val="192923636"/>
                    </a:ext>
                  </a:extLst>
                </a:gridCol>
                <a:gridCol w="694617">
                  <a:extLst>
                    <a:ext uri="{9D8B030D-6E8A-4147-A177-3AD203B41FA5}">
                      <a16:colId xmlns:a16="http://schemas.microsoft.com/office/drawing/2014/main" val="3359084565"/>
                    </a:ext>
                  </a:extLst>
                </a:gridCol>
                <a:gridCol w="771797">
                  <a:extLst>
                    <a:ext uri="{9D8B030D-6E8A-4147-A177-3AD203B41FA5}">
                      <a16:colId xmlns:a16="http://schemas.microsoft.com/office/drawing/2014/main" val="2748413939"/>
                    </a:ext>
                  </a:extLst>
                </a:gridCol>
                <a:gridCol w="771797">
                  <a:extLst>
                    <a:ext uri="{9D8B030D-6E8A-4147-A177-3AD203B41FA5}">
                      <a16:colId xmlns:a16="http://schemas.microsoft.com/office/drawing/2014/main" val="1487098299"/>
                    </a:ext>
                  </a:extLst>
                </a:gridCol>
                <a:gridCol w="434136">
                  <a:extLst>
                    <a:ext uri="{9D8B030D-6E8A-4147-A177-3AD203B41FA5}">
                      <a16:colId xmlns:a16="http://schemas.microsoft.com/office/drawing/2014/main" val="919660194"/>
                    </a:ext>
                  </a:extLst>
                </a:gridCol>
                <a:gridCol w="647123">
                  <a:extLst>
                    <a:ext uri="{9D8B030D-6E8A-4147-A177-3AD203B41FA5}">
                      <a16:colId xmlns:a16="http://schemas.microsoft.com/office/drawing/2014/main" val="2067496406"/>
                    </a:ext>
                  </a:extLst>
                </a:gridCol>
                <a:gridCol w="896472">
                  <a:extLst>
                    <a:ext uri="{9D8B030D-6E8A-4147-A177-3AD203B41FA5}">
                      <a16:colId xmlns:a16="http://schemas.microsoft.com/office/drawing/2014/main" val="1557042746"/>
                    </a:ext>
                  </a:extLst>
                </a:gridCol>
                <a:gridCol w="519356">
                  <a:extLst>
                    <a:ext uri="{9D8B030D-6E8A-4147-A177-3AD203B41FA5}">
                      <a16:colId xmlns:a16="http://schemas.microsoft.com/office/drawing/2014/main" val="442713941"/>
                    </a:ext>
                  </a:extLst>
                </a:gridCol>
                <a:gridCol w="896472">
                  <a:extLst>
                    <a:ext uri="{9D8B030D-6E8A-4147-A177-3AD203B41FA5}">
                      <a16:colId xmlns:a16="http://schemas.microsoft.com/office/drawing/2014/main" val="292976299"/>
                    </a:ext>
                  </a:extLst>
                </a:gridCol>
                <a:gridCol w="901234">
                  <a:extLst>
                    <a:ext uri="{9D8B030D-6E8A-4147-A177-3AD203B41FA5}">
                      <a16:colId xmlns:a16="http://schemas.microsoft.com/office/drawing/2014/main" val="404316117"/>
                    </a:ext>
                  </a:extLst>
                </a:gridCol>
              </a:tblGrid>
              <a:tr h="200025">
                <a:tc rowSpan="3">
                  <a:txBody>
                    <a:bodyPr/>
                    <a:lstStyle/>
                    <a:p>
                      <a:pPr algn="ctr" fontAlgn="ctr"/>
                      <a:r>
                        <a:rPr lang="en-US" sz="2000" u="none" strike="noStrike" dirty="0">
                          <a:effectLst/>
                        </a:rPr>
                        <a:t>Program </a:t>
                      </a:r>
                      <a:endParaRPr lang="en-US" sz="2000" b="1" i="0" u="none" strike="noStrike" dirty="0">
                        <a:solidFill>
                          <a:srgbClr val="000000"/>
                        </a:solidFill>
                        <a:effectLst/>
                        <a:latin typeface="Arial" panose="020B0604020202020204" pitchFamily="34" charset="0"/>
                      </a:endParaRPr>
                    </a:p>
                  </a:txBody>
                  <a:tcPr marL="9525" marR="9525" marT="9525" marB="0" anchor="ctr"/>
                </a:tc>
                <a:tc rowSpan="3">
                  <a:txBody>
                    <a:bodyPr/>
                    <a:lstStyle/>
                    <a:p>
                      <a:pPr algn="ctr" fontAlgn="ctr"/>
                      <a:r>
                        <a:rPr lang="en-US" sz="2000" u="none" strike="noStrike">
                          <a:effectLst/>
                        </a:rPr>
                        <a:t>Sem</a:t>
                      </a:r>
                      <a:endParaRPr lang="en-US" sz="2000" b="1"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2000" u="none" strike="noStrike" dirty="0">
                          <a:effectLst/>
                        </a:rPr>
                        <a:t>Course</a:t>
                      </a:r>
                      <a:endParaRPr lang="en-US" sz="2000" b="1" i="0" u="none" strike="noStrike" dirty="0">
                        <a:solidFill>
                          <a:srgbClr val="000000"/>
                        </a:solidFill>
                        <a:effectLst/>
                        <a:latin typeface="Arial" panose="020B0604020202020204" pitchFamily="34" charset="0"/>
                      </a:endParaRPr>
                    </a:p>
                  </a:txBody>
                  <a:tcPr marL="9525" marR="9525" marT="9525" marB="0" anchor="ctr"/>
                </a:tc>
                <a:tc rowSpan="3">
                  <a:txBody>
                    <a:bodyPr/>
                    <a:lstStyle/>
                    <a:p>
                      <a:pPr algn="ctr" fontAlgn="ctr"/>
                      <a:r>
                        <a:rPr lang="en-US" sz="2000" u="none" strike="noStrike">
                          <a:effectLst/>
                        </a:rPr>
                        <a:t>Course Code</a:t>
                      </a:r>
                      <a:endParaRPr lang="en-US" sz="2000" b="1" i="0" u="none" strike="noStrike">
                        <a:solidFill>
                          <a:srgbClr val="000000"/>
                        </a:solidFill>
                        <a:effectLst/>
                        <a:latin typeface="Arial" panose="020B0604020202020204" pitchFamily="34" charset="0"/>
                      </a:endParaRPr>
                    </a:p>
                  </a:txBody>
                  <a:tcPr marL="9525" marR="9525" marT="9525" marB="0" anchor="ctr"/>
                </a:tc>
                <a:tc gridSpan="3">
                  <a:txBody>
                    <a:bodyPr/>
                    <a:lstStyle/>
                    <a:p>
                      <a:pPr algn="ctr" fontAlgn="ctr"/>
                      <a:r>
                        <a:rPr lang="en-US" sz="2000" u="none" strike="noStrike">
                          <a:effectLst/>
                        </a:rPr>
                        <a:t>Periods    (University)</a:t>
                      </a:r>
                      <a:endParaRPr lang="en-US" sz="2000" b="1" i="0" u="none" strike="noStrike">
                        <a:solidFill>
                          <a:srgbClr val="000000"/>
                        </a:solidFill>
                        <a:effectLst/>
                        <a:latin typeface="Arial" panose="020B0604020202020204" pitchFamily="34" charset="0"/>
                      </a:endParaRPr>
                    </a:p>
                  </a:txBody>
                  <a:tcPr marL="9525" marR="9525" marT="9525" marB="0" anchor="ctr"/>
                </a:tc>
                <a:tc hMerge="1">
                  <a:txBody>
                    <a:bodyPr/>
                    <a:lstStyle/>
                    <a:p>
                      <a:endParaRPr lang="en-US"/>
                    </a:p>
                  </a:txBody>
                  <a:tcPr/>
                </a:tc>
                <a:tc hMerge="1">
                  <a:txBody>
                    <a:bodyPr/>
                    <a:lstStyle/>
                    <a:p>
                      <a:endParaRPr lang="en-US"/>
                    </a:p>
                  </a:txBody>
                  <a:tcPr/>
                </a:tc>
                <a:tc gridSpan="4">
                  <a:txBody>
                    <a:bodyPr/>
                    <a:lstStyle/>
                    <a:p>
                      <a:pPr algn="ctr" fontAlgn="ctr"/>
                      <a:r>
                        <a:rPr lang="en-US" sz="2000" u="none" strike="noStrike">
                          <a:effectLst/>
                        </a:rPr>
                        <a:t>Evaluation Scheme</a:t>
                      </a:r>
                      <a:endParaRPr lang="en-US" sz="2000" b="1" i="0" u="none" strike="noStrike">
                        <a:solidFill>
                          <a:srgbClr val="000000"/>
                        </a:solidFill>
                        <a:effectLst/>
                        <a:latin typeface="Arial" panose="020B0604020202020204" pitchFamily="34" charset="0"/>
                      </a:endParaRPr>
                    </a:p>
                  </a:txBody>
                  <a:tcPr marL="9525" marR="9525" marT="9525" marB="0" anchor="ct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ctr"/>
                      <a:r>
                        <a:rPr lang="en-US" sz="2000" u="none" strike="noStrike">
                          <a:effectLst/>
                        </a:rPr>
                        <a:t>Course</a:t>
                      </a:r>
                      <a:endParaRPr lang="en-US" sz="2000" b="1" i="0" u="none" strike="noStrike">
                        <a:solidFill>
                          <a:srgbClr val="000000"/>
                        </a:solidFill>
                        <a:effectLst/>
                        <a:latin typeface="Arial" panose="020B0604020202020204" pitchFamily="34" charset="0"/>
                      </a:endParaRPr>
                    </a:p>
                  </a:txBody>
                  <a:tcPr marL="9525" marR="9525" marT="9525" marB="0" anchor="ctr"/>
                </a:tc>
                <a:tc rowSpan="3">
                  <a:txBody>
                    <a:bodyPr/>
                    <a:lstStyle/>
                    <a:p>
                      <a:pPr algn="ctr" fontAlgn="ctr"/>
                      <a:r>
                        <a:rPr lang="en-US" sz="2000" u="none" strike="noStrike" dirty="0">
                          <a:effectLst/>
                        </a:rPr>
                        <a:t>Credit</a:t>
                      </a:r>
                      <a:endParaRPr lang="en-US" sz="2000" b="1"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633661580"/>
                  </a:ext>
                </a:extLst>
              </a:tr>
              <a:tr h="200025">
                <a:tc vMerge="1">
                  <a:txBody>
                    <a:bodyPr/>
                    <a:lstStyle/>
                    <a:p>
                      <a:endParaRPr lang="en-US"/>
                    </a:p>
                  </a:txBody>
                  <a:tcPr/>
                </a:tc>
                <a:tc vMerge="1">
                  <a:txBody>
                    <a:bodyPr/>
                    <a:lstStyle/>
                    <a:p>
                      <a:endParaRPr lang="en-US"/>
                    </a:p>
                  </a:txBody>
                  <a:tcPr/>
                </a:tc>
                <a:tc>
                  <a:txBody>
                    <a:bodyPr/>
                    <a:lstStyle/>
                    <a:p>
                      <a:pPr algn="ctr" fontAlgn="ctr"/>
                      <a:r>
                        <a:rPr lang="en-US" sz="2000" u="none" strike="noStrike">
                          <a:effectLst/>
                        </a:rPr>
                        <a:t>Name</a:t>
                      </a:r>
                      <a:endParaRPr lang="en-US" sz="2000" b="1" i="0" u="none" strike="noStrike">
                        <a:solidFill>
                          <a:srgbClr val="000000"/>
                        </a:solidFill>
                        <a:effectLst/>
                        <a:latin typeface="Arial" panose="020B0604020202020204" pitchFamily="34" charset="0"/>
                      </a:endParaRPr>
                    </a:p>
                  </a:txBody>
                  <a:tcPr marL="9525" marR="9525" marT="9525" marB="0" anchor="ctr"/>
                </a:tc>
                <a:tc vMerge="1">
                  <a:txBody>
                    <a:bodyPr/>
                    <a:lstStyle/>
                    <a:p>
                      <a:endParaRPr lang="en-US"/>
                    </a:p>
                  </a:txBody>
                  <a:tcPr/>
                </a:tc>
                <a:tc rowSpan="2">
                  <a:txBody>
                    <a:bodyPr/>
                    <a:lstStyle/>
                    <a:p>
                      <a:pPr algn="ctr" fontAlgn="ctr"/>
                      <a:r>
                        <a:rPr lang="en-US" sz="2000" u="none" strike="noStrike">
                          <a:effectLst/>
                        </a:rPr>
                        <a:t>L</a:t>
                      </a:r>
                      <a:endParaRPr lang="en-US" sz="2000" b="1" i="0" u="none" strike="noStrike">
                        <a:solidFill>
                          <a:srgbClr val="000000"/>
                        </a:solidFill>
                        <a:effectLst/>
                        <a:latin typeface="Arial" panose="020B0604020202020204" pitchFamily="34" charset="0"/>
                      </a:endParaRPr>
                    </a:p>
                  </a:txBody>
                  <a:tcPr marL="9525" marR="9525" marT="9525" marB="0" anchor="ctr"/>
                </a:tc>
                <a:tc rowSpan="2">
                  <a:txBody>
                    <a:bodyPr/>
                    <a:lstStyle/>
                    <a:p>
                      <a:pPr algn="ctr" fontAlgn="ctr"/>
                      <a:r>
                        <a:rPr lang="en-US" sz="2000" u="none" strike="noStrike">
                          <a:effectLst/>
                        </a:rPr>
                        <a:t>T</a:t>
                      </a:r>
                      <a:endParaRPr lang="en-US" sz="2000" b="1" i="0" u="none" strike="noStrike">
                        <a:solidFill>
                          <a:srgbClr val="000000"/>
                        </a:solidFill>
                        <a:effectLst/>
                        <a:latin typeface="Arial" panose="020B0604020202020204" pitchFamily="34" charset="0"/>
                      </a:endParaRPr>
                    </a:p>
                  </a:txBody>
                  <a:tcPr marL="9525" marR="9525" marT="9525" marB="0" anchor="ctr"/>
                </a:tc>
                <a:tc rowSpan="2">
                  <a:txBody>
                    <a:bodyPr/>
                    <a:lstStyle/>
                    <a:p>
                      <a:pPr algn="ctr" fontAlgn="ctr"/>
                      <a:r>
                        <a:rPr lang="en-US" sz="2000" u="none" strike="noStrike">
                          <a:effectLst/>
                        </a:rPr>
                        <a:t>P</a:t>
                      </a:r>
                      <a:endParaRPr lang="en-US" sz="2000" b="1" i="0" u="none" strike="noStrike">
                        <a:solidFill>
                          <a:srgbClr val="000000"/>
                        </a:solidFill>
                        <a:effectLst/>
                        <a:latin typeface="Arial" panose="020B0604020202020204" pitchFamily="34" charset="0"/>
                      </a:endParaRPr>
                    </a:p>
                  </a:txBody>
                  <a:tcPr marL="9525" marR="9525" marT="9525" marB="0" anchor="ctr"/>
                </a:tc>
                <a:tc gridSpan="3">
                  <a:txBody>
                    <a:bodyPr/>
                    <a:lstStyle/>
                    <a:p>
                      <a:pPr algn="ctr" fontAlgn="ctr"/>
                      <a:r>
                        <a:rPr lang="en-US" sz="2000" u="none" strike="noStrike">
                          <a:effectLst/>
                        </a:rPr>
                        <a:t>Sessional Marks</a:t>
                      </a:r>
                      <a:endParaRPr lang="en-US" sz="2000" b="1" i="0" u="none" strike="noStrike">
                        <a:solidFill>
                          <a:srgbClr val="000000"/>
                        </a:solidFill>
                        <a:effectLst/>
                        <a:latin typeface="Arial" panose="020B0604020202020204" pitchFamily="34" charset="0"/>
                      </a:endParaRPr>
                    </a:p>
                  </a:txBody>
                  <a:tcPr marL="9525" marR="9525" marT="9525" marB="0" anchor="ctr"/>
                </a:tc>
                <a:tc hMerge="1">
                  <a:txBody>
                    <a:bodyPr/>
                    <a:lstStyle/>
                    <a:p>
                      <a:endParaRPr lang="en-US"/>
                    </a:p>
                  </a:txBody>
                  <a:tcPr/>
                </a:tc>
                <a:tc hMerge="1">
                  <a:txBody>
                    <a:bodyPr/>
                    <a:lstStyle/>
                    <a:p>
                      <a:endParaRPr lang="en-US"/>
                    </a:p>
                  </a:txBody>
                  <a:tcPr/>
                </a:tc>
                <a:tc rowSpan="2">
                  <a:txBody>
                    <a:bodyPr/>
                    <a:lstStyle/>
                    <a:p>
                      <a:pPr algn="ctr" fontAlgn="ctr"/>
                      <a:r>
                        <a:rPr lang="en-US" sz="2000" u="none" strike="noStrike">
                          <a:effectLst/>
                        </a:rPr>
                        <a:t>UE</a:t>
                      </a:r>
                      <a:endParaRPr lang="en-US" sz="2000" b="1"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2000" u="none" strike="noStrike">
                          <a:effectLst/>
                        </a:rPr>
                        <a:t>Total</a:t>
                      </a:r>
                      <a:endParaRPr lang="en-US" sz="2000" b="1" i="0" u="none" strike="noStrike">
                        <a:solidFill>
                          <a:srgbClr val="000000"/>
                        </a:solidFill>
                        <a:effectLst/>
                        <a:latin typeface="Arial" panose="020B0604020202020204" pitchFamily="34" charset="0"/>
                      </a:endParaRPr>
                    </a:p>
                  </a:txBody>
                  <a:tcPr marL="9525" marR="9525" marT="9525" marB="0" anchor="ctr"/>
                </a:tc>
                <a:tc vMerge="1">
                  <a:txBody>
                    <a:bodyPr/>
                    <a:lstStyle/>
                    <a:p>
                      <a:endParaRPr lang="en-US"/>
                    </a:p>
                  </a:txBody>
                  <a:tcPr/>
                </a:tc>
                <a:extLst>
                  <a:ext uri="{0D108BD9-81ED-4DB2-BD59-A6C34878D82A}">
                    <a16:rowId xmlns:a16="http://schemas.microsoft.com/office/drawing/2014/main" val="1366777501"/>
                  </a:ext>
                </a:extLst>
              </a:tr>
              <a:tr h="200025">
                <a:tc vMerge="1">
                  <a:txBody>
                    <a:bodyPr/>
                    <a:lstStyle/>
                    <a:p>
                      <a:endParaRPr lang="en-US"/>
                    </a:p>
                  </a:txBody>
                  <a:tcPr/>
                </a:tc>
                <a:tc vMerge="1">
                  <a:txBody>
                    <a:bodyPr/>
                    <a:lstStyle/>
                    <a:p>
                      <a:endParaRPr lang="en-US"/>
                    </a:p>
                  </a:txBody>
                  <a:tcPr/>
                </a:tc>
                <a:tc>
                  <a:txBody>
                    <a:bodyPr/>
                    <a:lstStyle/>
                    <a:p>
                      <a:pPr algn="l" fontAlgn="ctr"/>
                      <a:r>
                        <a:rPr lang="en-US" sz="2800" u="none" strike="noStrike">
                          <a:effectLst/>
                        </a:rPr>
                        <a:t> </a:t>
                      </a:r>
                      <a:endParaRPr lang="en-US" sz="2800" b="0" i="0" u="none" strike="noStrike">
                        <a:solidFill>
                          <a:srgbClr val="000000"/>
                        </a:solidFill>
                        <a:effectLst/>
                        <a:latin typeface="Calibri" panose="020F0502020204030204" pitchFamily="34" charset="0"/>
                      </a:endParaRPr>
                    </a:p>
                  </a:txBody>
                  <a:tcPr marL="9525" marR="9525" marT="9525" marB="0" anchor="ct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2000" u="none" strike="noStrike">
                          <a:effectLst/>
                        </a:rPr>
                        <a:t>CT</a:t>
                      </a:r>
                      <a:endParaRPr lang="en-US" sz="2000" b="1"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2000" u="none" strike="noStrike">
                          <a:effectLst/>
                        </a:rPr>
                        <a:t>TA</a:t>
                      </a:r>
                      <a:endParaRPr lang="en-US" sz="2000" b="1"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2000" u="none" strike="noStrike">
                          <a:effectLst/>
                        </a:rPr>
                        <a:t>Total</a:t>
                      </a:r>
                      <a:endParaRPr lang="en-US" sz="2000" b="1" i="0" u="none" strike="noStrike">
                        <a:solidFill>
                          <a:srgbClr val="000000"/>
                        </a:solidFill>
                        <a:effectLst/>
                        <a:latin typeface="Arial" panose="020B0604020202020204" pitchFamily="34" charset="0"/>
                      </a:endParaRPr>
                    </a:p>
                  </a:txBody>
                  <a:tcPr marL="9525" marR="9525" marT="9525" marB="0" anchor="ctr"/>
                </a:tc>
                <a:tc vMerge="1">
                  <a:txBody>
                    <a:bodyPr/>
                    <a:lstStyle/>
                    <a:p>
                      <a:endParaRPr lang="en-US"/>
                    </a:p>
                  </a:txBody>
                  <a:tcPr/>
                </a:tc>
                <a:tc>
                  <a:txBody>
                    <a:bodyPr/>
                    <a:lstStyle/>
                    <a:p>
                      <a:pPr algn="l" fontAlgn="ctr"/>
                      <a:r>
                        <a:rPr lang="en-US" sz="2800" u="none" strike="noStrike">
                          <a:effectLst/>
                        </a:rPr>
                        <a:t> </a:t>
                      </a:r>
                      <a:endParaRPr lang="en-US" sz="2800" b="0" i="0" u="none" strike="noStrike">
                        <a:solidFill>
                          <a:srgbClr val="000000"/>
                        </a:solidFill>
                        <a:effectLst/>
                        <a:latin typeface="Calibri" panose="020F0502020204030204" pitchFamily="34" charset="0"/>
                      </a:endParaRPr>
                    </a:p>
                  </a:txBody>
                  <a:tcPr marL="9525" marR="9525" marT="9525" marB="0" anchor="ctr"/>
                </a:tc>
                <a:tc vMerge="1">
                  <a:txBody>
                    <a:bodyPr/>
                    <a:lstStyle/>
                    <a:p>
                      <a:endParaRPr lang="en-US"/>
                    </a:p>
                  </a:txBody>
                  <a:tcPr/>
                </a:tc>
                <a:extLst>
                  <a:ext uri="{0D108BD9-81ED-4DB2-BD59-A6C34878D82A}">
                    <a16:rowId xmlns:a16="http://schemas.microsoft.com/office/drawing/2014/main" val="2943298578"/>
                  </a:ext>
                </a:extLst>
              </a:tr>
              <a:tr h="495300">
                <a:tc>
                  <a:txBody>
                    <a:bodyPr/>
                    <a:lstStyle/>
                    <a:p>
                      <a:pPr algn="ctr" fontAlgn="ctr"/>
                      <a:r>
                        <a:rPr lang="en-US" sz="2000" u="none" strike="noStrike" dirty="0" err="1">
                          <a:effectLst/>
                        </a:rPr>
                        <a:t>B.Tech</a:t>
                      </a:r>
                      <a:r>
                        <a:rPr lang="en-US" sz="2000" u="none" strike="noStrike" dirty="0">
                          <a:effectLst/>
                        </a:rPr>
                        <a:t> (CSE/CS/IT)</a:t>
                      </a:r>
                      <a:endParaRPr lang="en-US" sz="20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2000" b="0" i="0" u="none" strike="noStrike" dirty="0">
                          <a:solidFill>
                            <a:schemeClr val="tx1"/>
                          </a:solidFill>
                          <a:effectLst/>
                          <a:latin typeface="+mn-lt"/>
                        </a:rPr>
                        <a:t>V</a:t>
                      </a:r>
                      <a:endParaRPr lang="en-US" sz="20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2000" u="none" strike="noStrike" dirty="0">
                          <a:effectLst/>
                        </a:rPr>
                        <a:t>Database</a:t>
                      </a:r>
                      <a:r>
                        <a:rPr lang="en-US" sz="2000" u="none" strike="noStrike" baseline="0" dirty="0">
                          <a:effectLst/>
                        </a:rPr>
                        <a:t> Management System </a:t>
                      </a:r>
                      <a:endParaRPr lang="en-US" sz="20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2000" u="none" strike="noStrike" dirty="0">
                          <a:effectLst/>
                        </a:rPr>
                        <a:t>KCS501</a:t>
                      </a:r>
                      <a:endParaRPr lang="en-US" sz="20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2000" u="none" strike="noStrike">
                          <a:effectLst/>
                        </a:rPr>
                        <a:t>3</a:t>
                      </a:r>
                      <a:endParaRPr lang="en-US" sz="20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2000" u="none" strike="noStrike">
                          <a:effectLst/>
                        </a:rPr>
                        <a:t>1</a:t>
                      </a:r>
                      <a:endParaRPr lang="en-US" sz="20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2000" u="none" strike="noStrike">
                          <a:effectLst/>
                        </a:rPr>
                        <a:t>2</a:t>
                      </a:r>
                      <a:endParaRPr lang="en-US" sz="20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2000" u="none" strike="noStrike">
                          <a:effectLst/>
                        </a:rPr>
                        <a:t>30</a:t>
                      </a:r>
                      <a:endParaRPr lang="en-US" sz="20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2000" u="none" strike="noStrike">
                          <a:effectLst/>
                        </a:rPr>
                        <a:t>20</a:t>
                      </a:r>
                      <a:endParaRPr lang="en-US" sz="20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2000" u="none" strike="noStrike">
                          <a:effectLst/>
                        </a:rPr>
                        <a:t>50</a:t>
                      </a:r>
                      <a:endParaRPr lang="en-US" sz="20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2000" u="none" strike="noStrike">
                          <a:effectLst/>
                        </a:rPr>
                        <a:t>100</a:t>
                      </a:r>
                      <a:endParaRPr lang="en-US" sz="20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2000" u="none" strike="noStrike" dirty="0">
                          <a:effectLst/>
                        </a:rPr>
                        <a:t>150</a:t>
                      </a:r>
                      <a:endParaRPr lang="en-US" sz="20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2000" u="none" strike="noStrike" dirty="0">
                          <a:effectLst/>
                        </a:rPr>
                        <a:t>4</a:t>
                      </a:r>
                      <a:endParaRPr lang="en-US" sz="20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831391637"/>
                  </a:ext>
                </a:extLst>
              </a:tr>
            </a:tbl>
          </a:graphicData>
        </a:graphic>
      </p:graphicFrame>
      <p:sp>
        <p:nvSpPr>
          <p:cNvPr id="4" name="Slide Number Placeholder 3">
            <a:extLst>
              <a:ext uri="{FF2B5EF4-FFF2-40B4-BE49-F238E27FC236}">
                <a16:creationId xmlns:a16="http://schemas.microsoft.com/office/drawing/2014/main" id="{3130966E-272D-40AB-A7B8-30D6EE3DE2F9}"/>
              </a:ext>
            </a:extLst>
          </p:cNvPr>
          <p:cNvSpPr>
            <a:spLocks noGrp="1"/>
          </p:cNvSpPr>
          <p:nvPr>
            <p:ph type="sldNum" sz="quarter" idx="10"/>
          </p:nvPr>
        </p:nvSpPr>
        <p:spPr/>
        <p:txBody>
          <a:bodyPr/>
          <a:lstStyle/>
          <a:p>
            <a:pPr>
              <a:defRPr/>
            </a:pPr>
            <a:fld id="{ABFF5F4A-8FC7-419E-B94C-CDDC8DE310AE}" type="slidenum">
              <a:rPr lang="en-US" altLang="en-US" smtClean="0"/>
              <a:pPr>
                <a:defRPr/>
              </a:pPr>
              <a:t>8</a:t>
            </a:fld>
            <a:endParaRPr lang="en-US" altLang="en-US"/>
          </a:p>
        </p:txBody>
      </p:sp>
      <p:graphicFrame>
        <p:nvGraphicFramePr>
          <p:cNvPr id="6" name="Table 5">
            <a:extLst>
              <a:ext uri="{FF2B5EF4-FFF2-40B4-BE49-F238E27FC236}">
                <a16:creationId xmlns:a16="http://schemas.microsoft.com/office/drawing/2014/main" id="{911EE225-4621-43FE-88C7-B83E4A03FCF6}"/>
              </a:ext>
            </a:extLst>
          </p:cNvPr>
          <p:cNvGraphicFramePr>
            <a:graphicFrameLocks noGrp="1"/>
          </p:cNvGraphicFramePr>
          <p:nvPr>
            <p:extLst>
              <p:ext uri="{D42A27DB-BD31-4B8C-83A1-F6EECF244321}">
                <p14:modId xmlns:p14="http://schemas.microsoft.com/office/powerpoint/2010/main" val="2304394581"/>
              </p:ext>
            </p:extLst>
          </p:nvPr>
        </p:nvGraphicFramePr>
        <p:xfrm>
          <a:off x="331726" y="3948656"/>
          <a:ext cx="11395325" cy="1543050"/>
        </p:xfrm>
        <a:graphic>
          <a:graphicData uri="http://schemas.openxmlformats.org/drawingml/2006/table">
            <a:tbl>
              <a:tblPr>
                <a:tableStyleId>{5DA37D80-6434-44D0-A028-1B22A696006F}</a:tableStyleId>
              </a:tblPr>
              <a:tblGrid>
                <a:gridCol w="811274">
                  <a:extLst>
                    <a:ext uri="{9D8B030D-6E8A-4147-A177-3AD203B41FA5}">
                      <a16:colId xmlns:a16="http://schemas.microsoft.com/office/drawing/2014/main" val="3808875308"/>
                    </a:ext>
                  </a:extLst>
                </a:gridCol>
                <a:gridCol w="914400">
                  <a:extLst>
                    <a:ext uri="{9D8B030D-6E8A-4147-A177-3AD203B41FA5}">
                      <a16:colId xmlns:a16="http://schemas.microsoft.com/office/drawing/2014/main" val="781623453"/>
                    </a:ext>
                  </a:extLst>
                </a:gridCol>
                <a:gridCol w="914400">
                  <a:extLst>
                    <a:ext uri="{9D8B030D-6E8A-4147-A177-3AD203B41FA5}">
                      <a16:colId xmlns:a16="http://schemas.microsoft.com/office/drawing/2014/main" val="2695755082"/>
                    </a:ext>
                  </a:extLst>
                </a:gridCol>
                <a:gridCol w="2057400">
                  <a:extLst>
                    <a:ext uri="{9D8B030D-6E8A-4147-A177-3AD203B41FA5}">
                      <a16:colId xmlns:a16="http://schemas.microsoft.com/office/drawing/2014/main" val="3567295381"/>
                    </a:ext>
                  </a:extLst>
                </a:gridCol>
                <a:gridCol w="1828800">
                  <a:extLst>
                    <a:ext uri="{9D8B030D-6E8A-4147-A177-3AD203B41FA5}">
                      <a16:colId xmlns:a16="http://schemas.microsoft.com/office/drawing/2014/main" val="915001899"/>
                    </a:ext>
                  </a:extLst>
                </a:gridCol>
                <a:gridCol w="2170683">
                  <a:extLst>
                    <a:ext uri="{9D8B030D-6E8A-4147-A177-3AD203B41FA5}">
                      <a16:colId xmlns:a16="http://schemas.microsoft.com/office/drawing/2014/main" val="1399535492"/>
                    </a:ext>
                  </a:extLst>
                </a:gridCol>
                <a:gridCol w="1349184">
                  <a:extLst>
                    <a:ext uri="{9D8B030D-6E8A-4147-A177-3AD203B41FA5}">
                      <a16:colId xmlns:a16="http://schemas.microsoft.com/office/drawing/2014/main" val="3732686401"/>
                    </a:ext>
                  </a:extLst>
                </a:gridCol>
                <a:gridCol w="1349184">
                  <a:extLst>
                    <a:ext uri="{9D8B030D-6E8A-4147-A177-3AD203B41FA5}">
                      <a16:colId xmlns:a16="http://schemas.microsoft.com/office/drawing/2014/main" val="4026547168"/>
                    </a:ext>
                  </a:extLst>
                </a:gridCol>
              </a:tblGrid>
              <a:tr h="200025">
                <a:tc gridSpan="3">
                  <a:txBody>
                    <a:bodyPr/>
                    <a:lstStyle/>
                    <a:p>
                      <a:pPr algn="ctr" fontAlgn="ctr"/>
                      <a:r>
                        <a:rPr lang="en-US" sz="2000" u="none" strike="noStrike" dirty="0">
                          <a:effectLst/>
                        </a:rPr>
                        <a:t>Periods (Actual)</a:t>
                      </a:r>
                      <a:endParaRPr lang="en-US" sz="2000" b="1" i="0" u="none" strike="noStrike" dirty="0">
                        <a:solidFill>
                          <a:srgbClr val="000000"/>
                        </a:solidFill>
                        <a:effectLst/>
                        <a:latin typeface="Arial" panose="020B0604020202020204" pitchFamily="34" charset="0"/>
                      </a:endParaRPr>
                    </a:p>
                  </a:txBody>
                  <a:tcPr marL="9525" marR="9525" marT="9525" marB="0" anchor="ctr"/>
                </a:tc>
                <a:tc hMerge="1">
                  <a:txBody>
                    <a:bodyPr/>
                    <a:lstStyle/>
                    <a:p>
                      <a:endParaRPr lang="en-US"/>
                    </a:p>
                  </a:txBody>
                  <a:tcPr/>
                </a:tc>
                <a:tc hMerge="1">
                  <a:txBody>
                    <a:bodyPr/>
                    <a:lstStyle/>
                    <a:p>
                      <a:endParaRPr lang="en-US"/>
                    </a:p>
                  </a:txBody>
                  <a:tcPr/>
                </a:tc>
                <a:tc rowSpan="2">
                  <a:txBody>
                    <a:bodyPr/>
                    <a:lstStyle/>
                    <a:p>
                      <a:pPr algn="ctr" fontAlgn="ctr"/>
                      <a:r>
                        <a:rPr lang="en-US" sz="2000" u="none" strike="noStrike">
                          <a:effectLst/>
                        </a:rPr>
                        <a:t>Name of Faculty</a:t>
                      </a:r>
                      <a:endParaRPr lang="en-US" sz="2000" b="1" i="0" u="none" strike="noStrike">
                        <a:solidFill>
                          <a:srgbClr val="000000"/>
                        </a:solidFill>
                        <a:effectLst/>
                        <a:latin typeface="Arial" panose="020B0604020202020204" pitchFamily="34" charset="0"/>
                      </a:endParaRPr>
                    </a:p>
                  </a:txBody>
                  <a:tcPr marL="9525" marR="9525" marT="9525" marB="0" anchor="ctr"/>
                </a:tc>
                <a:tc rowSpan="2">
                  <a:txBody>
                    <a:bodyPr/>
                    <a:lstStyle/>
                    <a:p>
                      <a:pPr algn="ctr" fontAlgn="ctr"/>
                      <a:r>
                        <a:rPr lang="en-US" sz="2000" u="none" strike="noStrike" dirty="0">
                          <a:effectLst/>
                        </a:rPr>
                        <a:t>Vertical Head</a:t>
                      </a:r>
                      <a:endParaRPr lang="en-US" sz="2000" b="1"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2000" u="none" strike="noStrike">
                          <a:effectLst/>
                        </a:rPr>
                        <a:t>Date of</a:t>
                      </a:r>
                      <a:endParaRPr lang="en-US" sz="2000" b="1" i="0" u="none" strike="noStrike">
                        <a:solidFill>
                          <a:srgbClr val="000000"/>
                        </a:solidFill>
                        <a:effectLst/>
                        <a:latin typeface="Arial" panose="020B0604020202020204" pitchFamily="34" charset="0"/>
                      </a:endParaRPr>
                    </a:p>
                  </a:txBody>
                  <a:tcPr marL="9525" marR="9525" marT="9525" marB="0" anchor="ctr"/>
                </a:tc>
                <a:tc rowSpan="2">
                  <a:txBody>
                    <a:bodyPr/>
                    <a:lstStyle/>
                    <a:p>
                      <a:pPr algn="ctr" fontAlgn="ctr"/>
                      <a:r>
                        <a:rPr lang="en-US" sz="2000" u="none" strike="noStrike">
                          <a:effectLst/>
                        </a:rPr>
                        <a:t>Total lectures planned</a:t>
                      </a:r>
                      <a:endParaRPr lang="en-US" sz="2000" b="1" i="0" u="none" strike="noStrike">
                        <a:solidFill>
                          <a:srgbClr val="000000"/>
                        </a:solidFill>
                        <a:effectLst/>
                        <a:latin typeface="Arial" panose="020B0604020202020204" pitchFamily="34" charset="0"/>
                      </a:endParaRPr>
                    </a:p>
                  </a:txBody>
                  <a:tcPr marL="9525" marR="9525" marT="9525" marB="0" anchor="ctr"/>
                </a:tc>
                <a:tc rowSpan="2">
                  <a:txBody>
                    <a:bodyPr/>
                    <a:lstStyle/>
                    <a:p>
                      <a:pPr algn="ctr" fontAlgn="ctr"/>
                      <a:r>
                        <a:rPr lang="en-US" sz="2000" u="none" strike="noStrike">
                          <a:effectLst/>
                        </a:rPr>
                        <a:t>Date of Conclusion</a:t>
                      </a:r>
                      <a:endParaRPr lang="en-US" sz="2000" b="1"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940445337"/>
                  </a:ext>
                </a:extLst>
              </a:tr>
              <a:tr h="333375">
                <a:tc>
                  <a:txBody>
                    <a:bodyPr/>
                    <a:lstStyle/>
                    <a:p>
                      <a:pPr algn="ctr" fontAlgn="ctr"/>
                      <a:r>
                        <a:rPr lang="en-US" sz="2000" u="none" strike="noStrike">
                          <a:effectLst/>
                        </a:rPr>
                        <a:t>L</a:t>
                      </a:r>
                      <a:endParaRPr lang="en-US" sz="2000" b="1"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2000" u="none" strike="noStrike">
                          <a:effectLst/>
                        </a:rPr>
                        <a:t>T</a:t>
                      </a:r>
                      <a:endParaRPr lang="en-US" sz="2000" b="1"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2000" u="none" strike="noStrike">
                          <a:effectLst/>
                        </a:rPr>
                        <a:t>P</a:t>
                      </a:r>
                      <a:endParaRPr lang="en-US" sz="2000" b="1" i="0" u="none" strike="noStrike">
                        <a:solidFill>
                          <a:srgbClr val="000000"/>
                        </a:solidFill>
                        <a:effectLst/>
                        <a:latin typeface="Arial" panose="020B0604020202020204" pitchFamily="34" charset="0"/>
                      </a:endParaRPr>
                    </a:p>
                  </a:txBody>
                  <a:tcPr marL="9525" marR="9525" marT="9525" marB="0" anchor="ctr"/>
                </a:tc>
                <a:tc vMerge="1">
                  <a:txBody>
                    <a:bodyPr/>
                    <a:lstStyle/>
                    <a:p>
                      <a:endParaRPr lang="en-US"/>
                    </a:p>
                  </a:txBody>
                  <a:tcPr/>
                </a:tc>
                <a:tc vMerge="1">
                  <a:txBody>
                    <a:bodyPr/>
                    <a:lstStyle/>
                    <a:p>
                      <a:endParaRPr lang="en-US"/>
                    </a:p>
                  </a:txBody>
                  <a:tcPr/>
                </a:tc>
                <a:tc>
                  <a:txBody>
                    <a:bodyPr/>
                    <a:lstStyle/>
                    <a:p>
                      <a:pPr algn="ctr" fontAlgn="ctr"/>
                      <a:r>
                        <a:rPr lang="en-US" sz="2000" u="none" strike="noStrike" dirty="0">
                          <a:effectLst/>
                        </a:rPr>
                        <a:t>Commencement</a:t>
                      </a:r>
                      <a:endParaRPr lang="en-US" sz="2000" b="1" i="0" u="none" strike="noStrike" dirty="0">
                        <a:solidFill>
                          <a:srgbClr val="000000"/>
                        </a:solidFill>
                        <a:effectLst/>
                        <a:latin typeface="Arial" panose="020B0604020202020204" pitchFamily="34" charset="0"/>
                      </a:endParaRPr>
                    </a:p>
                  </a:txBody>
                  <a:tcPr marL="9525" marR="9525" marT="9525"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46499259"/>
                  </a:ext>
                </a:extLst>
              </a:tr>
              <a:tr h="156619">
                <a:tc>
                  <a:txBody>
                    <a:bodyPr/>
                    <a:lstStyle/>
                    <a:p>
                      <a:pPr algn="ctr" fontAlgn="ctr"/>
                      <a:r>
                        <a:rPr lang="en-US" sz="2000" b="0" i="0" u="none" strike="noStrike" dirty="0">
                          <a:solidFill>
                            <a:schemeClr val="tx1"/>
                          </a:solidFill>
                          <a:effectLst/>
                          <a:latin typeface="+mn-lt"/>
                        </a:rPr>
                        <a:t>4</a:t>
                      </a:r>
                      <a:endParaRPr lang="en-US" sz="20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2000" u="none" strike="noStrike" dirty="0">
                          <a:effectLst/>
                        </a:rPr>
                        <a:t>0</a:t>
                      </a:r>
                      <a:endParaRPr lang="en-US" sz="20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2000" u="none" strike="noStrike">
                          <a:effectLst/>
                        </a:rPr>
                        <a:t>4</a:t>
                      </a:r>
                      <a:endParaRPr lang="en-US" sz="20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2000" u="none" strike="noStrike" dirty="0">
                          <a:effectLst/>
                        </a:rPr>
                        <a:t>Mr. Deepak Aneja </a:t>
                      </a:r>
                      <a:endParaRPr lang="en-US" sz="20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2000" u="none" strike="noStrike" dirty="0">
                          <a:effectLst/>
                        </a:rPr>
                        <a:t> </a:t>
                      </a:r>
                      <a:endParaRPr lang="en-US" sz="20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2000" u="none" strike="noStrike" dirty="0">
                          <a:effectLst/>
                        </a:rPr>
                        <a:t>11.09.2023</a:t>
                      </a:r>
                      <a:endParaRPr lang="en-US" sz="20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2000" b="0" i="0" u="none" strike="noStrike" dirty="0">
                          <a:solidFill>
                            <a:srgbClr val="000000"/>
                          </a:solidFill>
                          <a:effectLst/>
                          <a:latin typeface="Arial" panose="020B0604020202020204" pitchFamily="34" charset="0"/>
                        </a:rPr>
                        <a:t>48</a:t>
                      </a:r>
                    </a:p>
                  </a:txBody>
                  <a:tcPr marL="9525" marR="9525" marT="9525" marB="0" anchor="ctr"/>
                </a:tc>
                <a:tc>
                  <a:txBody>
                    <a:bodyPr/>
                    <a:lstStyle/>
                    <a:p>
                      <a:pPr algn="ctr" fontAlgn="ctr"/>
                      <a:r>
                        <a:rPr lang="en-US" sz="2000" u="none" strike="noStrike" dirty="0">
                          <a:effectLst/>
                        </a:rPr>
                        <a:t> </a:t>
                      </a:r>
                      <a:endParaRPr lang="en-US" sz="20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4173717841"/>
                  </a:ext>
                </a:extLst>
              </a:tr>
            </a:tbl>
          </a:graphicData>
        </a:graphic>
      </p:graphicFrame>
    </p:spTree>
    <p:extLst>
      <p:ext uri="{BB962C8B-B14F-4D97-AF65-F5344CB8AC3E}">
        <p14:creationId xmlns:p14="http://schemas.microsoft.com/office/powerpoint/2010/main" val="2055575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Assignments / Assessments &amp; Sessional Test   </a:t>
            </a:r>
            <a:endParaRPr lang="en-IN" dirty="0"/>
          </a:p>
        </p:txBody>
      </p:sp>
      <p:sp>
        <p:nvSpPr>
          <p:cNvPr id="3" name="Content Placeholder 2"/>
          <p:cNvSpPr>
            <a:spLocks noGrp="1"/>
          </p:cNvSpPr>
          <p:nvPr>
            <p:ph idx="1"/>
          </p:nvPr>
        </p:nvSpPr>
        <p:spPr/>
        <p:txBody>
          <a:bodyPr/>
          <a:lstStyle/>
          <a:p>
            <a:r>
              <a:rPr lang="en-US" dirty="0"/>
              <a:t>Sessional Test 1</a:t>
            </a:r>
          </a:p>
          <a:p>
            <a:r>
              <a:rPr lang="en-US" dirty="0"/>
              <a:t>Sessional Test 2</a:t>
            </a:r>
          </a:p>
          <a:p>
            <a:r>
              <a:rPr lang="en-US" dirty="0"/>
              <a:t>Sessional Test 3</a:t>
            </a:r>
          </a:p>
          <a:p>
            <a:r>
              <a:rPr lang="en-US" dirty="0"/>
              <a:t>Best 2 will be considered</a:t>
            </a:r>
          </a:p>
          <a:p>
            <a:r>
              <a:rPr lang="en-US" dirty="0"/>
              <a:t>CT (30 Marks): ST1(12.5)+ ST2(12.5) =Total 25 + 5 Marks (10 </a:t>
            </a:r>
            <a:r>
              <a:rPr lang="en-US" dirty="0" err="1"/>
              <a:t>Quizs</a:t>
            </a:r>
            <a:r>
              <a:rPr lang="en-US" dirty="0"/>
              <a:t>: 2Quiz from each Unit)</a:t>
            </a:r>
          </a:p>
          <a:p>
            <a:r>
              <a:rPr lang="en-US" dirty="0"/>
              <a:t>TA (20 Marks): 10 Marks (Attendance) + 10 Marks (Assignment/ Class Test)</a:t>
            </a:r>
          </a:p>
          <a:p>
            <a:r>
              <a:rPr lang="en-US" dirty="0"/>
              <a:t>Attendance: Above 85%: 10 Marks</a:t>
            </a:r>
          </a:p>
          <a:p>
            <a:pPr marL="0" indent="0">
              <a:buNone/>
            </a:pPr>
            <a:r>
              <a:rPr lang="en-US" dirty="0"/>
              <a:t>			75% to 84.99 : 9 Marks</a:t>
            </a:r>
          </a:p>
          <a:p>
            <a:pPr marL="0" indent="0">
              <a:buNone/>
            </a:pPr>
            <a:r>
              <a:rPr lang="en-US" dirty="0"/>
              <a:t>			Less Than 75: </a:t>
            </a:r>
            <a:r>
              <a:rPr lang="en-US"/>
              <a:t>8 Marks</a:t>
            </a:r>
            <a:endParaRPr lang="en-US"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9</a:t>
            </a:fld>
            <a:endParaRPr lang="en-US" altLang="en-US"/>
          </a:p>
        </p:txBody>
      </p:sp>
    </p:spTree>
    <p:extLst>
      <p:ext uri="{BB962C8B-B14F-4D97-AF65-F5344CB8AC3E}">
        <p14:creationId xmlns:p14="http://schemas.microsoft.com/office/powerpoint/2010/main" val="4191087563"/>
      </p:ext>
    </p:extLst>
  </p:cSld>
  <p:clrMapOvr>
    <a:masterClrMapping/>
  </p:clrMapOvr>
</p:sld>
</file>

<file path=ppt/theme/theme1.xml><?xml version="1.0" encoding="utf-8"?>
<a:theme xmlns:a="http://schemas.openxmlformats.org/drawingml/2006/main" name="Presentation">
  <a:themeElements>
    <a:clrScheme name="Presentatio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AFAFAF">
            <a:alpha val="20000"/>
          </a:srgbClr>
        </a:solidFill>
        <a:ln w="9525" cap="flat" cmpd="sng" algn="ctr">
          <a:noFill/>
          <a:prstDash val="solid"/>
          <a:round/>
          <a:headEnd type="none" w="med" len="med"/>
          <a:tailEnd type="none" w="med" len="med"/>
        </a:ln>
        <a:effectLst/>
      </a:spPr>
      <a:bodyPr vert="horz" wrap="square" lIns="0" tIns="0" rIns="91440" bIns="45720" numCol="1" anchor="t" anchorCtr="0" compatLnSpc="1">
        <a:prstTxWarp prst="textNoShape">
          <a:avLst/>
        </a:prstTxWarp>
      </a:bodyPr>
      <a:lstStyle>
        <a:defPPr marL="0" marR="0" indent="0" algn="l" defTabSz="914400" rtl="0" eaLnBrk="1" fontAlgn="base" latinLnBrk="0" hangingPunct="1">
          <a:lnSpc>
            <a:spcPct val="80000"/>
          </a:lnSpc>
          <a:spcBef>
            <a:spcPct val="20000"/>
          </a:spcBef>
          <a:spcAft>
            <a:spcPct val="0"/>
          </a:spcAft>
          <a:buClr>
            <a:schemeClr val="tx2"/>
          </a:buClr>
          <a:buSzTx/>
          <a:buFontTx/>
          <a:buNone/>
          <a:tabLst/>
          <a:defRPr kumimoji="0" lang="en-US" sz="1800" b="0" i="0" u="none" strike="noStrike" cap="none" normalizeH="0" baseline="0" smtClean="0">
            <a:ln>
              <a:noFill/>
            </a:ln>
            <a:solidFill>
              <a:schemeClr val="tx1"/>
            </a:solidFill>
            <a:effectLst/>
            <a:latin typeface="Courier New" pitchFamily="49" charset="0"/>
          </a:defRPr>
        </a:defPPr>
      </a:lstStyle>
    </a:spDef>
    <a:lnDef>
      <a:spPr bwMode="auto">
        <a:xfrm>
          <a:off x="0" y="0"/>
          <a:ext cx="1" cy="1"/>
        </a:xfrm>
        <a:custGeom>
          <a:avLst/>
          <a:gdLst/>
          <a:ahLst/>
          <a:cxnLst/>
          <a:rect l="0" t="0" r="0" b="0"/>
          <a:pathLst/>
        </a:custGeom>
        <a:solidFill>
          <a:srgbClr val="AFAFAF">
            <a:alpha val="20000"/>
          </a:srgbClr>
        </a:solidFill>
        <a:ln w="9525" cap="flat" cmpd="sng" algn="ctr">
          <a:noFill/>
          <a:prstDash val="solid"/>
          <a:round/>
          <a:headEnd type="none" w="med" len="med"/>
          <a:tailEnd type="none" w="med" len="med"/>
        </a:ln>
        <a:effectLst/>
      </a:spPr>
      <a:bodyPr vert="horz" wrap="square" lIns="0" tIns="0" rIns="91440" bIns="45720" numCol="1" anchor="t" anchorCtr="0" compatLnSpc="1">
        <a:prstTxWarp prst="textNoShape">
          <a:avLst/>
        </a:prstTxWarp>
      </a:bodyPr>
      <a:lstStyle>
        <a:defPPr marL="0" marR="0" indent="0" algn="l" defTabSz="914400" rtl="0" eaLnBrk="1" fontAlgn="base" latinLnBrk="0" hangingPunct="1">
          <a:lnSpc>
            <a:spcPct val="80000"/>
          </a:lnSpc>
          <a:spcBef>
            <a:spcPct val="20000"/>
          </a:spcBef>
          <a:spcAft>
            <a:spcPct val="0"/>
          </a:spcAft>
          <a:buClr>
            <a:schemeClr val="tx2"/>
          </a:buClr>
          <a:buSzTx/>
          <a:buFontTx/>
          <a:buNone/>
          <a:tabLst/>
          <a:defRPr kumimoji="0" lang="en-US" sz="1800" b="0" i="0" u="none" strike="noStrike" cap="none" normalizeH="0" baseline="0" smtClean="0">
            <a:ln>
              <a:noFill/>
            </a:ln>
            <a:solidFill>
              <a:schemeClr val="tx1"/>
            </a:solidFill>
            <a:effectLst/>
            <a:latin typeface="Courier New" pitchFamily="49" charset="0"/>
          </a:defRPr>
        </a:defPPr>
      </a:lstStyle>
    </a:lnDef>
  </a:objectDefaults>
  <a:extraClrSchemeLst>
    <a:extraClrScheme>
      <a:clrScheme name="Presentatio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esentatio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B48CE3B35531040B2D0558FC90F5755" ma:contentTypeVersion="2" ma:contentTypeDescription="Create a new document." ma:contentTypeScope="" ma:versionID="d94b2bef871fff587d84963812bbe0ca">
  <xsd:schema xmlns:xsd="http://www.w3.org/2001/XMLSchema" xmlns:xs="http://www.w3.org/2001/XMLSchema" xmlns:p="http://schemas.microsoft.com/office/2006/metadata/properties" xmlns:ns2="4ed0e2e2-ac3f-437f-850a-1b81a33a438a" targetNamespace="http://schemas.microsoft.com/office/2006/metadata/properties" ma:root="true" ma:fieldsID="2a0207fc6a97f059b0909d9842053acf" ns2:_="">
    <xsd:import namespace="4ed0e2e2-ac3f-437f-850a-1b81a33a438a"/>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ed0e2e2-ac3f-437f-850a-1b81a33a438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BA70C41-ACC5-4827-8DE9-CFDFEEEEE381}"/>
</file>

<file path=customXml/itemProps2.xml><?xml version="1.0" encoding="utf-8"?>
<ds:datastoreItem xmlns:ds="http://schemas.openxmlformats.org/officeDocument/2006/customXml" ds:itemID="{9BA20E0F-B60F-4388-AEB6-2642F424439A}"/>
</file>

<file path=customXml/itemProps3.xml><?xml version="1.0" encoding="utf-8"?>
<ds:datastoreItem xmlns:ds="http://schemas.openxmlformats.org/officeDocument/2006/customXml" ds:itemID="{F86B45BE-748E-441F-AF5C-60079B43A8AE}"/>
</file>

<file path=docProps/app.xml><?xml version="1.0" encoding="utf-8"?>
<Properties xmlns="http://schemas.openxmlformats.org/officeDocument/2006/extended-properties" xmlns:vt="http://schemas.openxmlformats.org/officeDocument/2006/docPropsVTypes">
  <Template/>
  <TotalTime>287</TotalTime>
  <Words>680</Words>
  <Application>Microsoft Office PowerPoint</Application>
  <PresentationFormat>Widescreen</PresentationFormat>
  <Paragraphs>159</Paragraphs>
  <Slides>17</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5" baseType="lpstr">
      <vt:lpstr>Arial</vt:lpstr>
      <vt:lpstr>Calibri</vt:lpstr>
      <vt:lpstr>Courier New</vt:lpstr>
      <vt:lpstr>Symbol</vt:lpstr>
      <vt:lpstr>Times New Roman</vt:lpstr>
      <vt:lpstr>Wingdings</vt:lpstr>
      <vt:lpstr>Presentation</vt:lpstr>
      <vt:lpstr>Worksheet</vt:lpstr>
      <vt:lpstr>Database Management System  (KCS 501)</vt:lpstr>
      <vt:lpstr>General Guideline</vt:lpstr>
      <vt:lpstr>University Syllabus (AKTU)</vt:lpstr>
      <vt:lpstr>University Syllabus (AKTU)</vt:lpstr>
      <vt:lpstr>Course Outcomes (As per AKTU)</vt:lpstr>
      <vt:lpstr>Course Objectives</vt:lpstr>
      <vt:lpstr>Modules to be covered</vt:lpstr>
      <vt:lpstr>Lecture Delivery Schedule</vt:lpstr>
      <vt:lpstr>Assignments / Assessments &amp; Sessional Test   </vt:lpstr>
      <vt:lpstr>Lab Plan</vt:lpstr>
      <vt:lpstr>Text and Reference Books, other resources</vt:lpstr>
      <vt:lpstr>Importance of Database Management System</vt:lpstr>
      <vt:lpstr>Companies  ….</vt:lpstr>
      <vt:lpstr>GATE 2021 CS &amp; IT Paper – Subject wise Analysis</vt:lpstr>
      <vt:lpstr>Data ?? </vt:lpstr>
      <vt:lpstr>References </vt:lpstr>
      <vt:lpstr>PowerPoint Presentation</vt:lpstr>
    </vt:vector>
  </TitlesOfParts>
  <Company>Infosys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Fundamentals</dc:title>
  <dc:creator>heena_mehta</dc:creator>
  <cp:lastModifiedBy>Deepak Aneja DS</cp:lastModifiedBy>
  <cp:revision>1189</cp:revision>
  <dcterms:created xsi:type="dcterms:W3CDTF">2004-06-12T09:53:42Z</dcterms:created>
  <dcterms:modified xsi:type="dcterms:W3CDTF">2023-09-10T11:19:24Z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0x010100CB48CE3B35531040B2D0558FC90F5755</vt:lpwstr>
  </property>
</Properties>
</file>