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2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1"/>
  </p:notesMasterIdLst>
  <p:handoutMasterIdLst>
    <p:handoutMasterId r:id="rId32"/>
  </p:handoutMasterIdLst>
  <p:sldIdLst>
    <p:sldId id="256" r:id="rId2"/>
    <p:sldId id="973" r:id="rId3"/>
    <p:sldId id="976" r:id="rId4"/>
    <p:sldId id="1011" r:id="rId5"/>
    <p:sldId id="849" r:id="rId6"/>
    <p:sldId id="987" r:id="rId7"/>
    <p:sldId id="1034" r:id="rId8"/>
    <p:sldId id="1014" r:id="rId9"/>
    <p:sldId id="1015" r:id="rId10"/>
    <p:sldId id="1016" r:id="rId11"/>
    <p:sldId id="1032" r:id="rId12"/>
    <p:sldId id="1018" r:id="rId13"/>
    <p:sldId id="1048" r:id="rId14"/>
    <p:sldId id="1019" r:id="rId15"/>
    <p:sldId id="1049" r:id="rId16"/>
    <p:sldId id="1021" r:id="rId17"/>
    <p:sldId id="1022" r:id="rId18"/>
    <p:sldId id="1029" r:id="rId19"/>
    <p:sldId id="1038" r:id="rId20"/>
    <p:sldId id="1030" r:id="rId21"/>
    <p:sldId id="1043" r:id="rId22"/>
    <p:sldId id="1023" r:id="rId23"/>
    <p:sldId id="1024" r:id="rId24"/>
    <p:sldId id="1025" r:id="rId25"/>
    <p:sldId id="1026" r:id="rId26"/>
    <p:sldId id="1027" r:id="rId27"/>
    <p:sldId id="1028" r:id="rId28"/>
    <p:sldId id="1031" r:id="rId29"/>
    <p:sldId id="972" r:id="rId30"/>
  </p:sldIdLst>
  <p:sldSz cx="12192000" cy="6858000"/>
  <p:notesSz cx="6858000" cy="9190038"/>
  <p:defaultTextStyle>
    <a:defPPr>
      <a:defRPr lang="en-US"/>
    </a:defPPr>
    <a:lvl1pPr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1pPr>
    <a:lvl2pPr marL="4572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2pPr>
    <a:lvl3pPr marL="9144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3pPr>
    <a:lvl4pPr marL="13716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4pPr>
    <a:lvl5pPr marL="1828800" algn="l" rtl="0" eaLnBrk="0" fontAlgn="base" hangingPunct="0">
      <a:spcBef>
        <a:spcPct val="0"/>
      </a:spcBef>
      <a:spcAft>
        <a:spcPct val="0"/>
      </a:spcAft>
      <a:defRPr kern="1200">
        <a:solidFill>
          <a:schemeClr val="tx1"/>
        </a:solidFill>
        <a:latin typeface="Courier New" panose="02070309020205020404" pitchFamily="49" charset="0"/>
        <a:ea typeface="+mn-ea"/>
        <a:cs typeface="+mn-cs"/>
      </a:defRPr>
    </a:lvl5pPr>
    <a:lvl6pPr marL="2286000" algn="l" defTabSz="914400" rtl="0" eaLnBrk="1" latinLnBrk="0" hangingPunct="1">
      <a:defRPr kern="1200">
        <a:solidFill>
          <a:schemeClr val="tx1"/>
        </a:solidFill>
        <a:latin typeface="Courier New" panose="02070309020205020404" pitchFamily="49" charset="0"/>
        <a:ea typeface="+mn-ea"/>
        <a:cs typeface="+mn-cs"/>
      </a:defRPr>
    </a:lvl6pPr>
    <a:lvl7pPr marL="2743200" algn="l" defTabSz="914400" rtl="0" eaLnBrk="1" latinLnBrk="0" hangingPunct="1">
      <a:defRPr kern="1200">
        <a:solidFill>
          <a:schemeClr val="tx1"/>
        </a:solidFill>
        <a:latin typeface="Courier New" panose="02070309020205020404" pitchFamily="49" charset="0"/>
        <a:ea typeface="+mn-ea"/>
        <a:cs typeface="+mn-cs"/>
      </a:defRPr>
    </a:lvl7pPr>
    <a:lvl8pPr marL="3200400" algn="l" defTabSz="914400" rtl="0" eaLnBrk="1" latinLnBrk="0" hangingPunct="1">
      <a:defRPr kern="1200">
        <a:solidFill>
          <a:schemeClr val="tx1"/>
        </a:solidFill>
        <a:latin typeface="Courier New" panose="02070309020205020404" pitchFamily="49" charset="0"/>
        <a:ea typeface="+mn-ea"/>
        <a:cs typeface="+mn-cs"/>
      </a:defRPr>
    </a:lvl8pPr>
    <a:lvl9pPr marL="3657600" algn="l" defTabSz="914400" rtl="0" eaLnBrk="1" latinLnBrk="0" hangingPunct="1">
      <a:defRPr kern="1200">
        <a:solidFill>
          <a:schemeClr val="tx1"/>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5">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930"/>
    <a:srgbClr val="CC3300"/>
    <a:srgbClr val="E6E8E7"/>
    <a:srgbClr val="752E2E"/>
    <a:srgbClr val="0066CC"/>
    <a:srgbClr val="0000FF"/>
    <a:srgbClr val="008000"/>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autoAdjust="0"/>
    <p:restoredTop sz="81240" autoAdjust="0"/>
  </p:normalViewPr>
  <p:slideViewPr>
    <p:cSldViewPr>
      <p:cViewPr varScale="1">
        <p:scale>
          <a:sx n="60" d="100"/>
          <a:sy n="60" d="100"/>
        </p:scale>
        <p:origin x="13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32"/>
    </p:cViewPr>
  </p:sorterViewPr>
  <p:notesViewPr>
    <p:cSldViewPr>
      <p:cViewPr varScale="1">
        <p:scale>
          <a:sx n="59" d="100"/>
          <a:sy n="59" d="100"/>
        </p:scale>
        <p:origin x="-2424" y="-84"/>
      </p:cViewPr>
      <p:guideLst>
        <p:guide orient="horz" pos="2895"/>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CCC70-0D9B-43BE-96DE-E5C6E2B8884A}"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48E84333-C6C6-4A02-97AF-A373EC7A5884}">
      <dgm:prSet phldrT="[Text]"/>
      <dgm:spPr/>
      <dgm:t>
        <a:bodyPr/>
        <a:lstStyle/>
        <a:p>
          <a:r>
            <a:rPr lang="en-US" dirty="0"/>
            <a:t>Day 9</a:t>
          </a:r>
        </a:p>
      </dgm:t>
    </dgm:pt>
    <dgm:pt modelId="{DBCC6491-E246-45D1-AD17-35B30A1C2DF7}" type="parTrans" cxnId="{CE0F0FE8-CB2A-411D-89B1-02C2A3228C41}">
      <dgm:prSet/>
      <dgm:spPr/>
      <dgm:t>
        <a:bodyPr/>
        <a:lstStyle/>
        <a:p>
          <a:endParaRPr lang="en-US"/>
        </a:p>
      </dgm:t>
    </dgm:pt>
    <dgm:pt modelId="{C8309502-1620-47CD-AFA7-FB2DB1424D66}" type="sibTrans" cxnId="{CE0F0FE8-CB2A-411D-89B1-02C2A3228C41}">
      <dgm:prSet/>
      <dgm:spPr/>
      <dgm:t>
        <a:bodyPr/>
        <a:lstStyle/>
        <a:p>
          <a:endParaRPr lang="en-US"/>
        </a:p>
      </dgm:t>
    </dgm:pt>
    <dgm:pt modelId="{95C2D59C-ACDB-4D31-A8FA-0805484314F2}">
      <dgm:prSet phldrT="[Text]"/>
      <dgm:spPr>
        <a:solidFill>
          <a:schemeClr val="accent1">
            <a:lumMod val="60000"/>
            <a:lumOff val="40000"/>
            <a:alpha val="90000"/>
          </a:schemeClr>
        </a:solidFill>
      </dgm:spPr>
      <dgm:t>
        <a:bodyPr/>
        <a:lstStyle/>
        <a:p>
          <a:r>
            <a:rPr lang="en-US" dirty="0"/>
            <a:t>Structure of Relational Model </a:t>
          </a:r>
        </a:p>
      </dgm:t>
    </dgm:pt>
    <dgm:pt modelId="{E3E7591F-86F6-4457-8EF0-0B7867A1CC77}" type="parTrans" cxnId="{811051D6-9C67-4623-A4D2-88BE51FD3646}">
      <dgm:prSet/>
      <dgm:spPr/>
      <dgm:t>
        <a:bodyPr/>
        <a:lstStyle/>
        <a:p>
          <a:endParaRPr lang="en-US"/>
        </a:p>
      </dgm:t>
    </dgm:pt>
    <dgm:pt modelId="{C582F8E2-1DD4-45D3-96C4-4D1B40BF998F}" type="sibTrans" cxnId="{811051D6-9C67-4623-A4D2-88BE51FD3646}">
      <dgm:prSet/>
      <dgm:spPr/>
      <dgm:t>
        <a:bodyPr/>
        <a:lstStyle/>
        <a:p>
          <a:endParaRPr lang="en-US"/>
        </a:p>
      </dgm:t>
    </dgm:pt>
    <dgm:pt modelId="{BCCB605C-25D3-48C3-9C2B-B0DEF0A3BBC5}">
      <dgm:prSet phldrT="[Text]"/>
      <dgm:spPr/>
      <dgm:t>
        <a:bodyPr/>
        <a:lstStyle/>
        <a:p>
          <a:r>
            <a:rPr lang="en-US" dirty="0"/>
            <a:t>Day 10</a:t>
          </a:r>
        </a:p>
      </dgm:t>
    </dgm:pt>
    <dgm:pt modelId="{1352AA99-BE19-4223-AB73-BDE283A3ABC9}" type="parTrans" cxnId="{DC00634B-A6EC-437D-8C3E-4033038FCBC4}">
      <dgm:prSet/>
      <dgm:spPr/>
      <dgm:t>
        <a:bodyPr/>
        <a:lstStyle/>
        <a:p>
          <a:endParaRPr lang="en-US"/>
        </a:p>
      </dgm:t>
    </dgm:pt>
    <dgm:pt modelId="{7B603CB7-58F4-4AA7-9E19-E877D2A0F280}" type="sibTrans" cxnId="{DC00634B-A6EC-437D-8C3E-4033038FCBC4}">
      <dgm:prSet/>
      <dgm:spPr/>
      <dgm:t>
        <a:bodyPr/>
        <a:lstStyle/>
        <a:p>
          <a:endParaRPr lang="en-US"/>
        </a:p>
      </dgm:t>
    </dgm:pt>
    <dgm:pt modelId="{FC883A9B-5499-45A4-A784-F466445BDCB2}">
      <dgm:prSet phldrT="[Text]"/>
      <dgm:spPr>
        <a:solidFill>
          <a:srgbClr val="F4B930">
            <a:alpha val="90000"/>
          </a:srgbClr>
        </a:solidFill>
      </dgm:spPr>
      <dgm:t>
        <a:bodyPr/>
        <a:lstStyle/>
        <a:p>
          <a:r>
            <a:rPr lang="en-US" dirty="0"/>
            <a:t>Keys in Relational Database</a:t>
          </a:r>
        </a:p>
      </dgm:t>
    </dgm:pt>
    <dgm:pt modelId="{0697DC63-8A9D-482B-BA83-85146AB5A889}" type="parTrans" cxnId="{B812966C-CAED-46FA-9A77-5A10A9FD25D2}">
      <dgm:prSet/>
      <dgm:spPr/>
      <dgm:t>
        <a:bodyPr/>
        <a:lstStyle/>
        <a:p>
          <a:endParaRPr lang="en-US"/>
        </a:p>
      </dgm:t>
    </dgm:pt>
    <dgm:pt modelId="{0D6E22B4-1C18-40C7-A6EA-4495A935C956}" type="sibTrans" cxnId="{B812966C-CAED-46FA-9A77-5A10A9FD25D2}">
      <dgm:prSet/>
      <dgm:spPr/>
      <dgm:t>
        <a:bodyPr/>
        <a:lstStyle/>
        <a:p>
          <a:endParaRPr lang="en-US"/>
        </a:p>
      </dgm:t>
    </dgm:pt>
    <dgm:pt modelId="{97A29683-4088-409A-AAEA-FCBEC4D2C6B4}">
      <dgm:prSet phldrT="[Text]"/>
      <dgm:spPr/>
      <dgm:t>
        <a:bodyPr/>
        <a:lstStyle/>
        <a:p>
          <a:r>
            <a:rPr lang="en-US" dirty="0"/>
            <a:t>Day 11</a:t>
          </a:r>
        </a:p>
      </dgm:t>
    </dgm:pt>
    <dgm:pt modelId="{B0B7A316-68AE-49A1-AC23-9EA2190D3BC2}" type="parTrans" cxnId="{FBBCEA60-B997-473B-9451-91352E357A0B}">
      <dgm:prSet/>
      <dgm:spPr/>
      <dgm:t>
        <a:bodyPr/>
        <a:lstStyle/>
        <a:p>
          <a:endParaRPr lang="en-US"/>
        </a:p>
      </dgm:t>
    </dgm:pt>
    <dgm:pt modelId="{D251A7A7-C952-499A-9BEE-AE87DEC5F414}" type="sibTrans" cxnId="{FBBCEA60-B997-473B-9451-91352E357A0B}">
      <dgm:prSet/>
      <dgm:spPr/>
      <dgm:t>
        <a:bodyPr/>
        <a:lstStyle/>
        <a:p>
          <a:endParaRPr lang="en-US"/>
        </a:p>
      </dgm:t>
    </dgm:pt>
    <dgm:pt modelId="{229B16C3-3EDC-4F9E-887C-8E6BE6BAE733}">
      <dgm:prSet phldrT="[Text]"/>
      <dgm:spPr/>
      <dgm:t>
        <a:bodyPr/>
        <a:lstStyle/>
        <a:p>
          <a:r>
            <a:rPr lang="en-US" dirty="0"/>
            <a:t>Constraints </a:t>
          </a:r>
        </a:p>
      </dgm:t>
    </dgm:pt>
    <dgm:pt modelId="{147071A2-52E3-4867-BE71-F140D0063ACD}" type="parTrans" cxnId="{C0722406-9E1B-4041-ABCD-E2FE896644B4}">
      <dgm:prSet/>
      <dgm:spPr/>
      <dgm:t>
        <a:bodyPr/>
        <a:lstStyle/>
        <a:p>
          <a:endParaRPr lang="en-US"/>
        </a:p>
      </dgm:t>
    </dgm:pt>
    <dgm:pt modelId="{37B5AA9C-B98E-4524-9F5C-F68DBDEE93DF}" type="sibTrans" cxnId="{C0722406-9E1B-4041-ABCD-E2FE896644B4}">
      <dgm:prSet/>
      <dgm:spPr/>
      <dgm:t>
        <a:bodyPr/>
        <a:lstStyle/>
        <a:p>
          <a:endParaRPr lang="en-US"/>
        </a:p>
      </dgm:t>
    </dgm:pt>
    <dgm:pt modelId="{E3524404-AF9E-4621-8357-1D946966B653}">
      <dgm:prSet phldrT="[Text]"/>
      <dgm:spPr/>
      <dgm:t>
        <a:bodyPr/>
        <a:lstStyle/>
        <a:p>
          <a:r>
            <a:rPr lang="en-US" dirty="0"/>
            <a:t>Day 12</a:t>
          </a:r>
        </a:p>
      </dgm:t>
    </dgm:pt>
    <dgm:pt modelId="{269DFFEC-9EE7-4B84-BF45-1859AA19D84C}" type="parTrans" cxnId="{B5A05600-88E0-4342-B0EC-979F06CC66FC}">
      <dgm:prSet/>
      <dgm:spPr/>
      <dgm:t>
        <a:bodyPr/>
        <a:lstStyle/>
        <a:p>
          <a:endParaRPr lang="en-US"/>
        </a:p>
      </dgm:t>
    </dgm:pt>
    <dgm:pt modelId="{C3A67A81-627A-4214-AD96-5F624F27836F}" type="sibTrans" cxnId="{B5A05600-88E0-4342-B0EC-979F06CC66FC}">
      <dgm:prSet/>
      <dgm:spPr/>
      <dgm:t>
        <a:bodyPr/>
        <a:lstStyle/>
        <a:p>
          <a:endParaRPr lang="en-US"/>
        </a:p>
      </dgm:t>
    </dgm:pt>
    <dgm:pt modelId="{80FF94EB-8D31-4F56-A43E-E3ACC79D4966}">
      <dgm:prSet phldrT="[Text]"/>
      <dgm:spPr/>
      <dgm:t>
        <a:bodyPr/>
        <a:lstStyle/>
        <a:p>
          <a:r>
            <a:rPr lang="en-US" dirty="0"/>
            <a:t>SMS case Study design with complete Constraints</a:t>
          </a:r>
        </a:p>
      </dgm:t>
    </dgm:pt>
    <dgm:pt modelId="{B0CB6763-44C1-456D-A280-6181F97D65B1}" type="parTrans" cxnId="{61A7FD5B-D396-4B2D-A26D-D2E08B7F0C03}">
      <dgm:prSet/>
      <dgm:spPr/>
      <dgm:t>
        <a:bodyPr/>
        <a:lstStyle/>
        <a:p>
          <a:endParaRPr lang="en-US"/>
        </a:p>
      </dgm:t>
    </dgm:pt>
    <dgm:pt modelId="{9C573164-861D-467A-8029-053C823A4475}" type="sibTrans" cxnId="{61A7FD5B-D396-4B2D-A26D-D2E08B7F0C03}">
      <dgm:prSet/>
      <dgm:spPr/>
      <dgm:t>
        <a:bodyPr/>
        <a:lstStyle/>
        <a:p>
          <a:endParaRPr lang="en-US"/>
        </a:p>
      </dgm:t>
    </dgm:pt>
    <dgm:pt modelId="{4A14285E-678C-4261-8962-EDF213659F93}">
      <dgm:prSet phldrT="[Text]"/>
      <dgm:spPr>
        <a:solidFill>
          <a:schemeClr val="accent1">
            <a:lumMod val="60000"/>
            <a:lumOff val="40000"/>
            <a:alpha val="90000"/>
          </a:schemeClr>
        </a:solidFill>
      </dgm:spPr>
      <dgm:t>
        <a:bodyPr/>
        <a:lstStyle/>
        <a:p>
          <a:r>
            <a:rPr lang="en-US" dirty="0"/>
            <a:t>Database Schema </a:t>
          </a:r>
        </a:p>
      </dgm:t>
    </dgm:pt>
    <dgm:pt modelId="{B36D9D58-6C18-491F-9EC3-14B71BBAB1C5}" type="parTrans" cxnId="{2B86D69B-C82B-41C3-A9CC-ED3B47FDB7D4}">
      <dgm:prSet/>
      <dgm:spPr/>
      <dgm:t>
        <a:bodyPr/>
        <a:lstStyle/>
        <a:p>
          <a:endParaRPr lang="en-US"/>
        </a:p>
      </dgm:t>
    </dgm:pt>
    <dgm:pt modelId="{DDEBDFED-0388-4D1F-91E2-CEE2B0FBB02D}" type="sibTrans" cxnId="{2B86D69B-C82B-41C3-A9CC-ED3B47FDB7D4}">
      <dgm:prSet/>
      <dgm:spPr/>
      <dgm:t>
        <a:bodyPr/>
        <a:lstStyle/>
        <a:p>
          <a:endParaRPr lang="en-US"/>
        </a:p>
      </dgm:t>
    </dgm:pt>
    <dgm:pt modelId="{62017BCF-95D0-4F2E-A9F8-0EFE6108A3FB}">
      <dgm:prSet phldrT="[Text]"/>
      <dgm:spPr/>
      <dgm:t>
        <a:bodyPr/>
        <a:lstStyle/>
        <a:p>
          <a:endParaRPr lang="en-US" dirty="0"/>
        </a:p>
      </dgm:t>
    </dgm:pt>
    <dgm:pt modelId="{A72C1113-B404-4DCC-9100-4C758A69ACAF}" type="parTrans" cxnId="{35DEC4CC-F758-481F-83EC-16DA48912BB4}">
      <dgm:prSet/>
      <dgm:spPr/>
      <dgm:t>
        <a:bodyPr/>
        <a:lstStyle/>
        <a:p>
          <a:endParaRPr lang="en-US"/>
        </a:p>
      </dgm:t>
    </dgm:pt>
    <dgm:pt modelId="{3E158097-F8C7-4054-88A2-A4C39874289E}" type="sibTrans" cxnId="{35DEC4CC-F758-481F-83EC-16DA48912BB4}">
      <dgm:prSet/>
      <dgm:spPr/>
      <dgm:t>
        <a:bodyPr/>
        <a:lstStyle/>
        <a:p>
          <a:endParaRPr lang="en-US"/>
        </a:p>
      </dgm:t>
    </dgm:pt>
    <dgm:pt modelId="{4BD98220-7EFE-4513-AF43-76C7DFEB1298}">
      <dgm:prSet phldrT="[Text]"/>
      <dgm:spPr>
        <a:solidFill>
          <a:schemeClr val="accent1">
            <a:lumMod val="60000"/>
            <a:lumOff val="40000"/>
            <a:alpha val="90000"/>
          </a:schemeClr>
        </a:solidFill>
      </dgm:spPr>
      <dgm:t>
        <a:bodyPr/>
        <a:lstStyle/>
        <a:p>
          <a:r>
            <a:rPr lang="en-US" dirty="0"/>
            <a:t>Characteristics of Relations </a:t>
          </a:r>
        </a:p>
      </dgm:t>
    </dgm:pt>
    <dgm:pt modelId="{402484F3-357E-4A43-87C5-18ABC0E6F6C6}" type="parTrans" cxnId="{9F45CB7B-D198-4B3E-9809-42829DE913A8}">
      <dgm:prSet/>
      <dgm:spPr/>
      <dgm:t>
        <a:bodyPr/>
        <a:lstStyle/>
        <a:p>
          <a:endParaRPr lang="en-IN"/>
        </a:p>
      </dgm:t>
    </dgm:pt>
    <dgm:pt modelId="{BC36925D-3263-43DE-A7A0-D60DC7385F32}" type="sibTrans" cxnId="{9F45CB7B-D198-4B3E-9809-42829DE913A8}">
      <dgm:prSet/>
      <dgm:spPr/>
      <dgm:t>
        <a:bodyPr/>
        <a:lstStyle/>
        <a:p>
          <a:endParaRPr lang="en-IN"/>
        </a:p>
      </dgm:t>
    </dgm:pt>
    <dgm:pt modelId="{99620662-7B99-4A04-B15F-A9AB191ED024}">
      <dgm:prSet phldrT="[Text]"/>
      <dgm:spPr>
        <a:solidFill>
          <a:schemeClr val="accent1">
            <a:lumMod val="60000"/>
            <a:lumOff val="40000"/>
            <a:alpha val="90000"/>
          </a:schemeClr>
        </a:solidFill>
      </dgm:spPr>
      <dgm:t>
        <a:bodyPr/>
        <a:lstStyle/>
        <a:p>
          <a:r>
            <a:rPr lang="en-US" dirty="0"/>
            <a:t>Relational Model of Objects </a:t>
          </a:r>
        </a:p>
      </dgm:t>
    </dgm:pt>
    <dgm:pt modelId="{FC4FE799-8165-433D-911E-575BB70E43A3}" type="parTrans" cxnId="{4A9EDDC5-781B-4E65-8340-F02D02E26800}">
      <dgm:prSet/>
      <dgm:spPr/>
      <dgm:t>
        <a:bodyPr/>
        <a:lstStyle/>
        <a:p>
          <a:endParaRPr lang="en-IN"/>
        </a:p>
      </dgm:t>
    </dgm:pt>
    <dgm:pt modelId="{DED3F6DB-C563-4DCE-A757-500BE67147F5}" type="sibTrans" cxnId="{4A9EDDC5-781B-4E65-8340-F02D02E26800}">
      <dgm:prSet/>
      <dgm:spPr/>
      <dgm:t>
        <a:bodyPr/>
        <a:lstStyle/>
        <a:p>
          <a:endParaRPr lang="en-IN"/>
        </a:p>
      </dgm:t>
    </dgm:pt>
    <dgm:pt modelId="{108B97B6-A16F-4894-8942-67B88FBD4A8E}">
      <dgm:prSet phldrT="[Text]"/>
      <dgm:spPr>
        <a:solidFill>
          <a:srgbClr val="F4B930">
            <a:alpha val="90000"/>
          </a:srgbClr>
        </a:solidFill>
      </dgm:spPr>
      <dgm:t>
        <a:bodyPr/>
        <a:lstStyle/>
        <a:p>
          <a:r>
            <a:rPr lang="en-US" dirty="0"/>
            <a:t>Super Key</a:t>
          </a:r>
        </a:p>
      </dgm:t>
    </dgm:pt>
    <dgm:pt modelId="{D9A058CD-B2AF-4779-9F24-5EBA4E74803E}" type="parTrans" cxnId="{5226B331-628B-474B-A8B1-CEA014D930FD}">
      <dgm:prSet/>
      <dgm:spPr/>
      <dgm:t>
        <a:bodyPr/>
        <a:lstStyle/>
        <a:p>
          <a:endParaRPr lang="en-IN"/>
        </a:p>
      </dgm:t>
    </dgm:pt>
    <dgm:pt modelId="{C4E0D29C-4FCB-4D5F-866A-985CC664D277}" type="sibTrans" cxnId="{5226B331-628B-474B-A8B1-CEA014D930FD}">
      <dgm:prSet/>
      <dgm:spPr/>
      <dgm:t>
        <a:bodyPr/>
        <a:lstStyle/>
        <a:p>
          <a:endParaRPr lang="en-IN"/>
        </a:p>
      </dgm:t>
    </dgm:pt>
    <dgm:pt modelId="{C4295404-2D79-4B6D-9A85-D8EC607F9A1E}">
      <dgm:prSet phldrT="[Text]"/>
      <dgm:spPr>
        <a:solidFill>
          <a:srgbClr val="F4B930">
            <a:alpha val="90000"/>
          </a:srgbClr>
        </a:solidFill>
      </dgm:spPr>
      <dgm:t>
        <a:bodyPr/>
        <a:lstStyle/>
        <a:p>
          <a:r>
            <a:rPr lang="en-US" dirty="0"/>
            <a:t>Candidate Key</a:t>
          </a:r>
        </a:p>
      </dgm:t>
    </dgm:pt>
    <dgm:pt modelId="{1D607DD9-3B5B-4581-9F11-481FF6DB2388}" type="parTrans" cxnId="{7325E79B-E2FB-4D67-B4E5-BB2A30BF6404}">
      <dgm:prSet/>
      <dgm:spPr/>
      <dgm:t>
        <a:bodyPr/>
        <a:lstStyle/>
        <a:p>
          <a:endParaRPr lang="en-IN"/>
        </a:p>
      </dgm:t>
    </dgm:pt>
    <dgm:pt modelId="{045D843A-BF08-4C9C-9861-55932A46DC56}" type="sibTrans" cxnId="{7325E79B-E2FB-4D67-B4E5-BB2A30BF6404}">
      <dgm:prSet/>
      <dgm:spPr/>
      <dgm:t>
        <a:bodyPr/>
        <a:lstStyle/>
        <a:p>
          <a:endParaRPr lang="en-IN"/>
        </a:p>
      </dgm:t>
    </dgm:pt>
    <dgm:pt modelId="{C94AA2A1-A5D3-4244-B2E5-BC35C3B7D0DB}">
      <dgm:prSet phldrT="[Text]"/>
      <dgm:spPr>
        <a:solidFill>
          <a:srgbClr val="F4B930">
            <a:alpha val="90000"/>
          </a:srgbClr>
        </a:solidFill>
      </dgm:spPr>
      <dgm:t>
        <a:bodyPr/>
        <a:lstStyle/>
        <a:p>
          <a:r>
            <a:rPr lang="en-US" dirty="0"/>
            <a:t>Primary Key</a:t>
          </a:r>
        </a:p>
      </dgm:t>
    </dgm:pt>
    <dgm:pt modelId="{14909D21-37CB-4127-8100-9E28BAED1B71}" type="parTrans" cxnId="{A9678593-62D2-4073-8C6F-3335B8BE7214}">
      <dgm:prSet/>
      <dgm:spPr/>
      <dgm:t>
        <a:bodyPr/>
        <a:lstStyle/>
        <a:p>
          <a:endParaRPr lang="en-IN"/>
        </a:p>
      </dgm:t>
    </dgm:pt>
    <dgm:pt modelId="{5008FB78-41F8-45A9-A738-0C216B842964}" type="sibTrans" cxnId="{A9678593-62D2-4073-8C6F-3335B8BE7214}">
      <dgm:prSet/>
      <dgm:spPr/>
      <dgm:t>
        <a:bodyPr/>
        <a:lstStyle/>
        <a:p>
          <a:endParaRPr lang="en-IN"/>
        </a:p>
      </dgm:t>
    </dgm:pt>
    <dgm:pt modelId="{56A7FC25-9199-486A-96C2-7C802B6EC49B}">
      <dgm:prSet phldrT="[Text]"/>
      <dgm:spPr>
        <a:solidFill>
          <a:srgbClr val="F4B930">
            <a:alpha val="90000"/>
          </a:srgbClr>
        </a:solidFill>
      </dgm:spPr>
      <dgm:t>
        <a:bodyPr/>
        <a:lstStyle/>
        <a:p>
          <a:r>
            <a:rPr lang="en-US" dirty="0"/>
            <a:t>Composite Key</a:t>
          </a:r>
        </a:p>
      </dgm:t>
    </dgm:pt>
    <dgm:pt modelId="{10C32B51-465C-425B-AA79-38273E3F6376}" type="parTrans" cxnId="{3C8E1626-4358-4300-AE12-3DD739377892}">
      <dgm:prSet/>
      <dgm:spPr/>
      <dgm:t>
        <a:bodyPr/>
        <a:lstStyle/>
        <a:p>
          <a:endParaRPr lang="en-IN"/>
        </a:p>
      </dgm:t>
    </dgm:pt>
    <dgm:pt modelId="{01A40355-A1D3-4263-9818-EBFDC8E33779}" type="sibTrans" cxnId="{3C8E1626-4358-4300-AE12-3DD739377892}">
      <dgm:prSet/>
      <dgm:spPr/>
      <dgm:t>
        <a:bodyPr/>
        <a:lstStyle/>
        <a:p>
          <a:endParaRPr lang="en-IN"/>
        </a:p>
      </dgm:t>
    </dgm:pt>
    <dgm:pt modelId="{67237ED3-4A95-4B5F-B2E0-DB48CB6DE0BC}">
      <dgm:prSet phldrT="[Text]"/>
      <dgm:spPr>
        <a:solidFill>
          <a:srgbClr val="F4B930">
            <a:alpha val="90000"/>
          </a:srgbClr>
        </a:solidFill>
      </dgm:spPr>
      <dgm:t>
        <a:bodyPr/>
        <a:lstStyle/>
        <a:p>
          <a:r>
            <a:rPr lang="en-US" dirty="0"/>
            <a:t>Secondary Key or Alternate Key</a:t>
          </a:r>
        </a:p>
      </dgm:t>
    </dgm:pt>
    <dgm:pt modelId="{D262D9D1-1AA3-48F5-B487-79087ABD7795}" type="parTrans" cxnId="{7C63F399-D794-452A-9EB0-816AEC5B96E3}">
      <dgm:prSet/>
      <dgm:spPr/>
      <dgm:t>
        <a:bodyPr/>
        <a:lstStyle/>
        <a:p>
          <a:endParaRPr lang="en-IN"/>
        </a:p>
      </dgm:t>
    </dgm:pt>
    <dgm:pt modelId="{F3B181DD-E909-4A4E-82B4-A2B5B8A2F543}" type="sibTrans" cxnId="{7C63F399-D794-452A-9EB0-816AEC5B96E3}">
      <dgm:prSet/>
      <dgm:spPr/>
      <dgm:t>
        <a:bodyPr/>
        <a:lstStyle/>
        <a:p>
          <a:endParaRPr lang="en-IN"/>
        </a:p>
      </dgm:t>
    </dgm:pt>
    <dgm:pt modelId="{ED06E3D4-0883-48D4-A5DD-CBBD6533117B}">
      <dgm:prSet phldrT="[Text]"/>
      <dgm:spPr>
        <a:solidFill>
          <a:srgbClr val="F4B930">
            <a:alpha val="90000"/>
          </a:srgbClr>
        </a:solidFill>
      </dgm:spPr>
      <dgm:t>
        <a:bodyPr/>
        <a:lstStyle/>
        <a:p>
          <a:r>
            <a:rPr lang="en-US" dirty="0"/>
            <a:t> Surrogate Keys</a:t>
          </a:r>
        </a:p>
      </dgm:t>
    </dgm:pt>
    <dgm:pt modelId="{856FF624-B344-4BA7-A2EF-EBD85D799708}" type="parTrans" cxnId="{EF277C43-B224-4265-8445-C7D1CA5B5C02}">
      <dgm:prSet/>
      <dgm:spPr/>
      <dgm:t>
        <a:bodyPr/>
        <a:lstStyle/>
        <a:p>
          <a:endParaRPr lang="en-IN"/>
        </a:p>
      </dgm:t>
    </dgm:pt>
    <dgm:pt modelId="{450E9361-8CF5-478C-9826-5F4847267472}" type="sibTrans" cxnId="{EF277C43-B224-4265-8445-C7D1CA5B5C02}">
      <dgm:prSet/>
      <dgm:spPr/>
      <dgm:t>
        <a:bodyPr/>
        <a:lstStyle/>
        <a:p>
          <a:endParaRPr lang="en-IN"/>
        </a:p>
      </dgm:t>
    </dgm:pt>
    <dgm:pt modelId="{86759DA1-EE5B-4D19-A52F-D9C710ACC62F}">
      <dgm:prSet phldrT="[Text]"/>
      <dgm:spPr>
        <a:solidFill>
          <a:srgbClr val="F4B930">
            <a:alpha val="90000"/>
          </a:srgbClr>
        </a:solidFill>
      </dgm:spPr>
      <dgm:t>
        <a:bodyPr/>
        <a:lstStyle/>
        <a:p>
          <a:endParaRPr lang="en-US" dirty="0"/>
        </a:p>
      </dgm:t>
    </dgm:pt>
    <dgm:pt modelId="{51F9DE1D-D228-414A-AB09-17E56D49D4F5}" type="parTrans" cxnId="{64D2F889-E603-4610-B353-4BC46139B61F}">
      <dgm:prSet/>
      <dgm:spPr/>
      <dgm:t>
        <a:bodyPr/>
        <a:lstStyle/>
        <a:p>
          <a:endParaRPr lang="en-IN"/>
        </a:p>
      </dgm:t>
    </dgm:pt>
    <dgm:pt modelId="{208F0980-C3D0-413D-AEF5-C3B453F73C6E}" type="sibTrans" cxnId="{64D2F889-E603-4610-B353-4BC46139B61F}">
      <dgm:prSet/>
      <dgm:spPr/>
      <dgm:t>
        <a:bodyPr/>
        <a:lstStyle/>
        <a:p>
          <a:endParaRPr lang="en-IN"/>
        </a:p>
      </dgm:t>
    </dgm:pt>
    <dgm:pt modelId="{42F1D90D-3752-4392-9497-1346DE0FB260}">
      <dgm:prSet phldrT="[Text]"/>
      <dgm:spPr>
        <a:solidFill>
          <a:srgbClr val="F4B930">
            <a:alpha val="90000"/>
          </a:srgbClr>
        </a:solidFill>
      </dgm:spPr>
      <dgm:t>
        <a:bodyPr/>
        <a:lstStyle/>
        <a:p>
          <a:r>
            <a:rPr lang="en-US" dirty="0"/>
            <a:t>Foreign and Unique Key 	</a:t>
          </a:r>
        </a:p>
      </dgm:t>
    </dgm:pt>
    <dgm:pt modelId="{8BD54E02-FC4B-4D63-BE3E-FA4F28C007A9}" type="parTrans" cxnId="{8C92625D-5224-4F7B-B3F1-BF6CF2771352}">
      <dgm:prSet/>
      <dgm:spPr/>
      <dgm:t>
        <a:bodyPr/>
        <a:lstStyle/>
        <a:p>
          <a:endParaRPr lang="en-IN"/>
        </a:p>
      </dgm:t>
    </dgm:pt>
    <dgm:pt modelId="{A2AB3D8C-1640-4C04-87CF-0D905992FAC6}" type="sibTrans" cxnId="{8C92625D-5224-4F7B-B3F1-BF6CF2771352}">
      <dgm:prSet/>
      <dgm:spPr/>
      <dgm:t>
        <a:bodyPr/>
        <a:lstStyle/>
        <a:p>
          <a:endParaRPr lang="en-IN"/>
        </a:p>
      </dgm:t>
    </dgm:pt>
    <dgm:pt modelId="{53A06CE4-81A1-4732-A6CF-FA536A7862F6}">
      <dgm:prSet phldrT="[Text]"/>
      <dgm:spPr/>
      <dgm:t>
        <a:bodyPr/>
        <a:lstStyle/>
        <a:p>
          <a:r>
            <a:rPr lang="en-IN" dirty="0"/>
            <a:t>Schema Based Constraints or Integrity Constraints</a:t>
          </a:r>
          <a:endParaRPr lang="en-US" dirty="0"/>
        </a:p>
      </dgm:t>
    </dgm:pt>
    <dgm:pt modelId="{E7478F46-783E-43C4-BD25-E3B47AC8CB09}" type="parTrans" cxnId="{A68366E5-4E4D-4DDD-A0EF-73139C621733}">
      <dgm:prSet/>
      <dgm:spPr/>
      <dgm:t>
        <a:bodyPr/>
        <a:lstStyle/>
        <a:p>
          <a:endParaRPr lang="en-IN"/>
        </a:p>
      </dgm:t>
    </dgm:pt>
    <dgm:pt modelId="{DFCB38F3-F556-4205-88B5-FACA74DF934A}" type="sibTrans" cxnId="{A68366E5-4E4D-4DDD-A0EF-73139C621733}">
      <dgm:prSet/>
      <dgm:spPr/>
      <dgm:t>
        <a:bodyPr/>
        <a:lstStyle/>
        <a:p>
          <a:endParaRPr lang="en-IN"/>
        </a:p>
      </dgm:t>
    </dgm:pt>
    <dgm:pt modelId="{BE4037F3-7820-4210-AC05-943773FD7118}">
      <dgm:prSet phldrT="[Text]"/>
      <dgm:spPr/>
      <dgm:t>
        <a:bodyPr/>
        <a:lstStyle/>
        <a:p>
          <a:r>
            <a:rPr lang="en-IN" dirty="0"/>
            <a:t>Entity Integrity Constraint or Key Constraint</a:t>
          </a:r>
          <a:endParaRPr lang="en-US" dirty="0"/>
        </a:p>
      </dgm:t>
    </dgm:pt>
    <dgm:pt modelId="{2FF2EEE3-2EF9-4E70-A2E7-94CAD6EAB856}" type="parTrans" cxnId="{BDF43EEB-9F7E-423D-809C-D2CE6A7EA40F}">
      <dgm:prSet/>
      <dgm:spPr/>
      <dgm:t>
        <a:bodyPr/>
        <a:lstStyle/>
        <a:p>
          <a:endParaRPr lang="en-IN"/>
        </a:p>
      </dgm:t>
    </dgm:pt>
    <dgm:pt modelId="{4EEDCE99-3F57-4765-A300-720B63E16D57}" type="sibTrans" cxnId="{BDF43EEB-9F7E-423D-809C-D2CE6A7EA40F}">
      <dgm:prSet/>
      <dgm:spPr/>
      <dgm:t>
        <a:bodyPr/>
        <a:lstStyle/>
        <a:p>
          <a:endParaRPr lang="en-IN"/>
        </a:p>
      </dgm:t>
    </dgm:pt>
    <dgm:pt modelId="{7DC25DBA-889B-4085-9CF6-DC71451CC983}">
      <dgm:prSet phldrT="[Text]"/>
      <dgm:spPr/>
      <dgm:t>
        <a:bodyPr/>
        <a:lstStyle/>
        <a:p>
          <a:r>
            <a:rPr lang="en-IN" dirty="0"/>
            <a:t>Referential Integrity Constraints</a:t>
          </a:r>
          <a:endParaRPr lang="en-US" dirty="0"/>
        </a:p>
      </dgm:t>
    </dgm:pt>
    <dgm:pt modelId="{07BDEB9A-F8E0-458D-BC64-ADABF3242AA3}" type="parTrans" cxnId="{A3CD3E99-8185-4EE0-9DBC-34CDDF85B255}">
      <dgm:prSet/>
      <dgm:spPr/>
      <dgm:t>
        <a:bodyPr/>
        <a:lstStyle/>
        <a:p>
          <a:endParaRPr lang="en-IN"/>
        </a:p>
      </dgm:t>
    </dgm:pt>
    <dgm:pt modelId="{C13E8A81-2B1F-4742-8C08-F91C87CC2304}" type="sibTrans" cxnId="{A3CD3E99-8185-4EE0-9DBC-34CDDF85B255}">
      <dgm:prSet/>
      <dgm:spPr/>
      <dgm:t>
        <a:bodyPr/>
        <a:lstStyle/>
        <a:p>
          <a:endParaRPr lang="en-IN"/>
        </a:p>
      </dgm:t>
    </dgm:pt>
    <dgm:pt modelId="{AA5A4F46-D367-49C6-9ED5-76664C934EEB}">
      <dgm:prSet phldrT="[Text]"/>
      <dgm:spPr/>
      <dgm:t>
        <a:bodyPr/>
        <a:lstStyle/>
        <a:p>
          <a:r>
            <a:rPr lang="en-IN" dirty="0"/>
            <a:t>Domain constraint</a:t>
          </a:r>
          <a:endParaRPr lang="en-US" dirty="0"/>
        </a:p>
      </dgm:t>
    </dgm:pt>
    <dgm:pt modelId="{531B9AD7-EB25-4706-A52C-0791BC32D43F}" type="parTrans" cxnId="{9CBE020A-4375-4DE2-9CC0-39F996B170A3}">
      <dgm:prSet/>
      <dgm:spPr/>
      <dgm:t>
        <a:bodyPr/>
        <a:lstStyle/>
        <a:p>
          <a:endParaRPr lang="en-IN"/>
        </a:p>
      </dgm:t>
    </dgm:pt>
    <dgm:pt modelId="{A81B1A6C-82F4-46FA-B9BC-1F5BB6BAF081}" type="sibTrans" cxnId="{9CBE020A-4375-4DE2-9CC0-39F996B170A3}">
      <dgm:prSet/>
      <dgm:spPr/>
      <dgm:t>
        <a:bodyPr/>
        <a:lstStyle/>
        <a:p>
          <a:endParaRPr lang="en-IN"/>
        </a:p>
      </dgm:t>
    </dgm:pt>
    <dgm:pt modelId="{0E8AC396-1640-4ADC-A196-8E8D93CE5519}">
      <dgm:prSet phldrT="[Text]"/>
      <dgm:spPr/>
      <dgm:t>
        <a:bodyPr/>
        <a:lstStyle/>
        <a:p>
          <a:r>
            <a:rPr lang="en-US" dirty="0"/>
            <a:t>Introduction to SQL </a:t>
          </a:r>
        </a:p>
      </dgm:t>
    </dgm:pt>
    <dgm:pt modelId="{88135E51-6E35-4E96-8F00-FC9B86984F44}" type="parTrans" cxnId="{72C0CEED-A71F-4A94-A5EF-2990375A0149}">
      <dgm:prSet/>
      <dgm:spPr/>
      <dgm:t>
        <a:bodyPr/>
        <a:lstStyle/>
        <a:p>
          <a:endParaRPr lang="en-IN"/>
        </a:p>
      </dgm:t>
    </dgm:pt>
    <dgm:pt modelId="{767A9CCF-29A0-4301-ADF8-79F7E90729BC}" type="sibTrans" cxnId="{72C0CEED-A71F-4A94-A5EF-2990375A0149}">
      <dgm:prSet/>
      <dgm:spPr/>
      <dgm:t>
        <a:bodyPr/>
        <a:lstStyle/>
        <a:p>
          <a:endParaRPr lang="en-IN"/>
        </a:p>
      </dgm:t>
    </dgm:pt>
    <dgm:pt modelId="{1505C841-2583-43C7-B476-362E278B0601}" type="pres">
      <dgm:prSet presAssocID="{BE7CCC70-0D9B-43BE-96DE-E5C6E2B8884A}" presName="Name0" presStyleCnt="0">
        <dgm:presLayoutVars>
          <dgm:dir/>
          <dgm:animLvl val="lvl"/>
          <dgm:resizeHandles val="exact"/>
        </dgm:presLayoutVars>
      </dgm:prSet>
      <dgm:spPr/>
      <dgm:t>
        <a:bodyPr/>
        <a:lstStyle/>
        <a:p>
          <a:endParaRPr lang="en-IN"/>
        </a:p>
      </dgm:t>
    </dgm:pt>
    <dgm:pt modelId="{9AF61F49-EF51-4198-B120-6D27A2394BD1}" type="pres">
      <dgm:prSet presAssocID="{48E84333-C6C6-4A02-97AF-A373EC7A5884}" presName="composite" presStyleCnt="0"/>
      <dgm:spPr/>
    </dgm:pt>
    <dgm:pt modelId="{5AB8F325-B076-4CA1-93B7-EC76BA1AE2F5}" type="pres">
      <dgm:prSet presAssocID="{48E84333-C6C6-4A02-97AF-A373EC7A5884}" presName="parTx" presStyleLbl="alignNode1" presStyleIdx="0" presStyleCnt="4">
        <dgm:presLayoutVars>
          <dgm:chMax val="0"/>
          <dgm:chPref val="0"/>
          <dgm:bulletEnabled val="1"/>
        </dgm:presLayoutVars>
      </dgm:prSet>
      <dgm:spPr/>
      <dgm:t>
        <a:bodyPr/>
        <a:lstStyle/>
        <a:p>
          <a:endParaRPr lang="en-IN"/>
        </a:p>
      </dgm:t>
    </dgm:pt>
    <dgm:pt modelId="{257D3217-22AA-4978-B5BC-E162C1E53B6E}" type="pres">
      <dgm:prSet presAssocID="{48E84333-C6C6-4A02-97AF-A373EC7A5884}" presName="desTx" presStyleLbl="alignAccFollowNode1" presStyleIdx="0" presStyleCnt="4">
        <dgm:presLayoutVars>
          <dgm:bulletEnabled val="1"/>
        </dgm:presLayoutVars>
      </dgm:prSet>
      <dgm:spPr/>
      <dgm:t>
        <a:bodyPr/>
        <a:lstStyle/>
        <a:p>
          <a:endParaRPr lang="en-IN"/>
        </a:p>
      </dgm:t>
    </dgm:pt>
    <dgm:pt modelId="{24698588-9397-41A2-B17C-50712846CAD4}" type="pres">
      <dgm:prSet presAssocID="{C8309502-1620-47CD-AFA7-FB2DB1424D66}" presName="space" presStyleCnt="0"/>
      <dgm:spPr/>
    </dgm:pt>
    <dgm:pt modelId="{4B8512B5-AEF7-49BB-A057-A2CA993EADD2}" type="pres">
      <dgm:prSet presAssocID="{BCCB605C-25D3-48C3-9C2B-B0DEF0A3BBC5}" presName="composite" presStyleCnt="0"/>
      <dgm:spPr/>
    </dgm:pt>
    <dgm:pt modelId="{2D37F524-7033-403E-A496-9608FFF14C56}" type="pres">
      <dgm:prSet presAssocID="{BCCB605C-25D3-48C3-9C2B-B0DEF0A3BBC5}" presName="parTx" presStyleLbl="alignNode1" presStyleIdx="1" presStyleCnt="4">
        <dgm:presLayoutVars>
          <dgm:chMax val="0"/>
          <dgm:chPref val="0"/>
          <dgm:bulletEnabled val="1"/>
        </dgm:presLayoutVars>
      </dgm:prSet>
      <dgm:spPr/>
      <dgm:t>
        <a:bodyPr/>
        <a:lstStyle/>
        <a:p>
          <a:endParaRPr lang="en-IN"/>
        </a:p>
      </dgm:t>
    </dgm:pt>
    <dgm:pt modelId="{3AB7838E-7052-41EC-A93B-CB11F7ADC489}" type="pres">
      <dgm:prSet presAssocID="{BCCB605C-25D3-48C3-9C2B-B0DEF0A3BBC5}" presName="desTx" presStyleLbl="alignAccFollowNode1" presStyleIdx="1" presStyleCnt="4">
        <dgm:presLayoutVars>
          <dgm:bulletEnabled val="1"/>
        </dgm:presLayoutVars>
      </dgm:prSet>
      <dgm:spPr/>
      <dgm:t>
        <a:bodyPr/>
        <a:lstStyle/>
        <a:p>
          <a:endParaRPr lang="en-IN"/>
        </a:p>
      </dgm:t>
    </dgm:pt>
    <dgm:pt modelId="{2240037B-26BD-4609-B129-E20A2211987B}" type="pres">
      <dgm:prSet presAssocID="{7B603CB7-58F4-4AA7-9E19-E877D2A0F280}" presName="space" presStyleCnt="0"/>
      <dgm:spPr/>
    </dgm:pt>
    <dgm:pt modelId="{E9541F30-71ED-4072-BFC4-86C462DF47FB}" type="pres">
      <dgm:prSet presAssocID="{97A29683-4088-409A-AAEA-FCBEC4D2C6B4}" presName="composite" presStyleCnt="0"/>
      <dgm:spPr/>
    </dgm:pt>
    <dgm:pt modelId="{48BB31F4-BD41-4898-A87F-7D8897E8D5C2}" type="pres">
      <dgm:prSet presAssocID="{97A29683-4088-409A-AAEA-FCBEC4D2C6B4}" presName="parTx" presStyleLbl="alignNode1" presStyleIdx="2" presStyleCnt="4">
        <dgm:presLayoutVars>
          <dgm:chMax val="0"/>
          <dgm:chPref val="0"/>
          <dgm:bulletEnabled val="1"/>
        </dgm:presLayoutVars>
      </dgm:prSet>
      <dgm:spPr/>
      <dgm:t>
        <a:bodyPr/>
        <a:lstStyle/>
        <a:p>
          <a:endParaRPr lang="en-IN"/>
        </a:p>
      </dgm:t>
    </dgm:pt>
    <dgm:pt modelId="{4B99666E-ED61-4949-A6C2-154F24C043EA}" type="pres">
      <dgm:prSet presAssocID="{97A29683-4088-409A-AAEA-FCBEC4D2C6B4}" presName="desTx" presStyleLbl="alignAccFollowNode1" presStyleIdx="2" presStyleCnt="4">
        <dgm:presLayoutVars>
          <dgm:bulletEnabled val="1"/>
        </dgm:presLayoutVars>
      </dgm:prSet>
      <dgm:spPr/>
      <dgm:t>
        <a:bodyPr/>
        <a:lstStyle/>
        <a:p>
          <a:endParaRPr lang="en-IN"/>
        </a:p>
      </dgm:t>
    </dgm:pt>
    <dgm:pt modelId="{EC8A977D-89EB-454D-881F-48DA39A9164D}" type="pres">
      <dgm:prSet presAssocID="{D251A7A7-C952-499A-9BEE-AE87DEC5F414}" presName="space" presStyleCnt="0"/>
      <dgm:spPr/>
    </dgm:pt>
    <dgm:pt modelId="{8E2A54CA-2780-49E5-8D75-CFC4BF6B4EDF}" type="pres">
      <dgm:prSet presAssocID="{E3524404-AF9E-4621-8357-1D946966B653}" presName="composite" presStyleCnt="0"/>
      <dgm:spPr/>
    </dgm:pt>
    <dgm:pt modelId="{E286B833-4448-420D-AA3F-2A5DDAE2AE2C}" type="pres">
      <dgm:prSet presAssocID="{E3524404-AF9E-4621-8357-1D946966B653}" presName="parTx" presStyleLbl="alignNode1" presStyleIdx="3" presStyleCnt="4">
        <dgm:presLayoutVars>
          <dgm:chMax val="0"/>
          <dgm:chPref val="0"/>
          <dgm:bulletEnabled val="1"/>
        </dgm:presLayoutVars>
      </dgm:prSet>
      <dgm:spPr/>
      <dgm:t>
        <a:bodyPr/>
        <a:lstStyle/>
        <a:p>
          <a:endParaRPr lang="en-IN"/>
        </a:p>
      </dgm:t>
    </dgm:pt>
    <dgm:pt modelId="{020EBEBE-5A0D-4365-A5E4-F2F77A96531B}" type="pres">
      <dgm:prSet presAssocID="{E3524404-AF9E-4621-8357-1D946966B653}" presName="desTx" presStyleLbl="alignAccFollowNode1" presStyleIdx="3" presStyleCnt="4">
        <dgm:presLayoutVars>
          <dgm:bulletEnabled val="1"/>
        </dgm:presLayoutVars>
      </dgm:prSet>
      <dgm:spPr/>
      <dgm:t>
        <a:bodyPr/>
        <a:lstStyle/>
        <a:p>
          <a:endParaRPr lang="en-IN"/>
        </a:p>
      </dgm:t>
    </dgm:pt>
  </dgm:ptLst>
  <dgm:cxnLst>
    <dgm:cxn modelId="{793062C7-281B-4D9F-8B5B-BBBAA99DC9BF}" type="presOf" srcId="{53A06CE4-81A1-4732-A6CF-FA536A7862F6}" destId="{4B99666E-ED61-4949-A6C2-154F24C043EA}" srcOrd="0" destOrd="1" presId="urn:microsoft.com/office/officeart/2005/8/layout/hList1"/>
    <dgm:cxn modelId="{A9678593-62D2-4073-8C6F-3335B8BE7214}" srcId="{BCCB605C-25D3-48C3-9C2B-B0DEF0A3BBC5}" destId="{C94AA2A1-A5D3-4244-B2E5-BC35C3B7D0DB}" srcOrd="3" destOrd="0" parTransId="{14909D21-37CB-4127-8100-9E28BAED1B71}" sibTransId="{5008FB78-41F8-45A9-A738-0C216B842964}"/>
    <dgm:cxn modelId="{FBBCEA60-B997-473B-9451-91352E357A0B}" srcId="{BE7CCC70-0D9B-43BE-96DE-E5C6E2B8884A}" destId="{97A29683-4088-409A-AAEA-FCBEC4D2C6B4}" srcOrd="2" destOrd="0" parTransId="{B0B7A316-68AE-49A1-AC23-9EA2190D3BC2}" sibTransId="{D251A7A7-C952-499A-9BEE-AE87DEC5F414}"/>
    <dgm:cxn modelId="{64BD54FD-FAE8-4B02-9D73-F97C2F2AED2C}" type="presOf" srcId="{BE4037F3-7820-4210-AC05-943773FD7118}" destId="{4B99666E-ED61-4949-A6C2-154F24C043EA}" srcOrd="0" destOrd="2" presId="urn:microsoft.com/office/officeart/2005/8/layout/hList1"/>
    <dgm:cxn modelId="{811051D6-9C67-4623-A4D2-88BE51FD3646}" srcId="{48E84333-C6C6-4A02-97AF-A373EC7A5884}" destId="{95C2D59C-ACDB-4D31-A8FA-0805484314F2}" srcOrd="0" destOrd="0" parTransId="{E3E7591F-86F6-4457-8EF0-0B7867A1CC77}" sibTransId="{C582F8E2-1DD4-45D3-96C4-4D1B40BF998F}"/>
    <dgm:cxn modelId="{A68366E5-4E4D-4DDD-A0EF-73139C621733}" srcId="{97A29683-4088-409A-AAEA-FCBEC4D2C6B4}" destId="{53A06CE4-81A1-4732-A6CF-FA536A7862F6}" srcOrd="1" destOrd="0" parTransId="{E7478F46-783E-43C4-BD25-E3B47AC8CB09}" sibTransId="{DFCB38F3-F556-4205-88B5-FACA74DF934A}"/>
    <dgm:cxn modelId="{7594EF2B-1FC7-4C7E-8844-37838E69E8C2}" type="presOf" srcId="{FC883A9B-5499-45A4-A784-F466445BDCB2}" destId="{3AB7838E-7052-41EC-A93B-CB11F7ADC489}" srcOrd="0" destOrd="0" presId="urn:microsoft.com/office/officeart/2005/8/layout/hList1"/>
    <dgm:cxn modelId="{8C92625D-5224-4F7B-B3F1-BF6CF2771352}" srcId="{BCCB605C-25D3-48C3-9C2B-B0DEF0A3BBC5}" destId="{42F1D90D-3752-4392-9497-1346DE0FB260}" srcOrd="7" destOrd="0" parTransId="{8BD54E02-FC4B-4D63-BE3E-FA4F28C007A9}" sibTransId="{A2AB3D8C-1640-4C04-87CF-0D905992FAC6}"/>
    <dgm:cxn modelId="{64021914-BDDD-43A7-9F22-8E9F1215D201}" type="presOf" srcId="{C4295404-2D79-4B6D-9A85-D8EC607F9A1E}" destId="{3AB7838E-7052-41EC-A93B-CB11F7ADC489}" srcOrd="0" destOrd="2" presId="urn:microsoft.com/office/officeart/2005/8/layout/hList1"/>
    <dgm:cxn modelId="{35DEC4CC-F758-481F-83EC-16DA48912BB4}" srcId="{E3524404-AF9E-4621-8357-1D946966B653}" destId="{62017BCF-95D0-4F2E-A9F8-0EFE6108A3FB}" srcOrd="2" destOrd="0" parTransId="{A72C1113-B404-4DCC-9100-4C758A69ACAF}" sibTransId="{3E158097-F8C7-4054-88A2-A4C39874289E}"/>
    <dgm:cxn modelId="{CC1A35AB-A8E4-4DD8-B4BB-2F63A339F100}" type="presOf" srcId="{108B97B6-A16F-4894-8942-67B88FBD4A8E}" destId="{3AB7838E-7052-41EC-A93B-CB11F7ADC489}" srcOrd="0" destOrd="1" presId="urn:microsoft.com/office/officeart/2005/8/layout/hList1"/>
    <dgm:cxn modelId="{CE0F0FE8-CB2A-411D-89B1-02C2A3228C41}" srcId="{BE7CCC70-0D9B-43BE-96DE-E5C6E2B8884A}" destId="{48E84333-C6C6-4A02-97AF-A373EC7A5884}" srcOrd="0" destOrd="0" parTransId="{DBCC6491-E246-45D1-AD17-35B30A1C2DF7}" sibTransId="{C8309502-1620-47CD-AFA7-FB2DB1424D66}"/>
    <dgm:cxn modelId="{F1C90F86-8BB5-4215-87E7-417FB938B7F2}" type="presOf" srcId="{BE7CCC70-0D9B-43BE-96DE-E5C6E2B8884A}" destId="{1505C841-2583-43C7-B476-362E278B0601}" srcOrd="0" destOrd="0" presId="urn:microsoft.com/office/officeart/2005/8/layout/hList1"/>
    <dgm:cxn modelId="{72C0CEED-A71F-4A94-A5EF-2990375A0149}" srcId="{E3524404-AF9E-4621-8357-1D946966B653}" destId="{0E8AC396-1640-4ADC-A196-8E8D93CE5519}" srcOrd="1" destOrd="0" parTransId="{88135E51-6E35-4E96-8F00-FC9B86984F44}" sibTransId="{767A9CCF-29A0-4301-ADF8-79F7E90729BC}"/>
    <dgm:cxn modelId="{2845430D-D4B4-4623-A6C8-6C8ABB47B845}" type="presOf" srcId="{95C2D59C-ACDB-4D31-A8FA-0805484314F2}" destId="{257D3217-22AA-4978-B5BC-E162C1E53B6E}" srcOrd="0" destOrd="0" presId="urn:microsoft.com/office/officeart/2005/8/layout/hList1"/>
    <dgm:cxn modelId="{B26B3DF8-06BC-4873-939D-FCE72348AA3E}" type="presOf" srcId="{0E8AC396-1640-4ADC-A196-8E8D93CE5519}" destId="{020EBEBE-5A0D-4365-A5E4-F2F77A96531B}" srcOrd="0" destOrd="1" presId="urn:microsoft.com/office/officeart/2005/8/layout/hList1"/>
    <dgm:cxn modelId="{B812966C-CAED-46FA-9A77-5A10A9FD25D2}" srcId="{BCCB605C-25D3-48C3-9C2B-B0DEF0A3BBC5}" destId="{FC883A9B-5499-45A4-A784-F466445BDCB2}" srcOrd="0" destOrd="0" parTransId="{0697DC63-8A9D-482B-BA83-85146AB5A889}" sibTransId="{0D6E22B4-1C18-40C7-A6EA-4495A935C956}"/>
    <dgm:cxn modelId="{9F45CB7B-D198-4B3E-9809-42829DE913A8}" srcId="{48E84333-C6C6-4A02-97AF-A373EC7A5884}" destId="{4BD98220-7EFE-4513-AF43-76C7DFEB1298}" srcOrd="3" destOrd="0" parTransId="{402484F3-357E-4A43-87C5-18ABC0E6F6C6}" sibTransId="{BC36925D-3263-43DE-A7A0-D60DC7385F32}"/>
    <dgm:cxn modelId="{A3CD3E99-8185-4EE0-9DBC-34CDDF85B255}" srcId="{97A29683-4088-409A-AAEA-FCBEC4D2C6B4}" destId="{7DC25DBA-889B-4085-9CF6-DC71451CC983}" srcOrd="3" destOrd="0" parTransId="{07BDEB9A-F8E0-458D-BC64-ADABF3242AA3}" sibTransId="{C13E8A81-2B1F-4742-8C08-F91C87CC2304}"/>
    <dgm:cxn modelId="{6B77214F-E4C4-4B8E-AD07-87BCF8A0D2AE}" type="presOf" srcId="{4A14285E-678C-4261-8962-EDF213659F93}" destId="{257D3217-22AA-4978-B5BC-E162C1E53B6E}" srcOrd="0" destOrd="1" presId="urn:microsoft.com/office/officeart/2005/8/layout/hList1"/>
    <dgm:cxn modelId="{C0722406-9E1B-4041-ABCD-E2FE896644B4}" srcId="{97A29683-4088-409A-AAEA-FCBEC4D2C6B4}" destId="{229B16C3-3EDC-4F9E-887C-8E6BE6BAE733}" srcOrd="0" destOrd="0" parTransId="{147071A2-52E3-4867-BE71-F140D0063ACD}" sibTransId="{37B5AA9C-B98E-4524-9F5C-F68DBDEE93DF}"/>
    <dgm:cxn modelId="{BDF43EEB-9F7E-423D-809C-D2CE6A7EA40F}" srcId="{97A29683-4088-409A-AAEA-FCBEC4D2C6B4}" destId="{BE4037F3-7820-4210-AC05-943773FD7118}" srcOrd="2" destOrd="0" parTransId="{2FF2EEE3-2EF9-4E70-A2E7-94CAD6EAB856}" sibTransId="{4EEDCE99-3F57-4765-A300-720B63E16D57}"/>
    <dgm:cxn modelId="{CD10164E-1F42-436D-8C91-740A558D9A3E}" type="presOf" srcId="{7DC25DBA-889B-4085-9CF6-DC71451CC983}" destId="{4B99666E-ED61-4949-A6C2-154F24C043EA}" srcOrd="0" destOrd="3" presId="urn:microsoft.com/office/officeart/2005/8/layout/hList1"/>
    <dgm:cxn modelId="{2B86D69B-C82B-41C3-A9CC-ED3B47FDB7D4}" srcId="{48E84333-C6C6-4A02-97AF-A373EC7A5884}" destId="{4A14285E-678C-4261-8962-EDF213659F93}" srcOrd="1" destOrd="0" parTransId="{B36D9D58-6C18-491F-9EC3-14B71BBAB1C5}" sibTransId="{DDEBDFED-0388-4D1F-91E2-CEE2B0FBB02D}"/>
    <dgm:cxn modelId="{7BCB7ABC-49AD-475A-B938-0ECD8CF70956}" type="presOf" srcId="{97A29683-4088-409A-AAEA-FCBEC4D2C6B4}" destId="{48BB31F4-BD41-4898-A87F-7D8897E8D5C2}" srcOrd="0" destOrd="0" presId="urn:microsoft.com/office/officeart/2005/8/layout/hList1"/>
    <dgm:cxn modelId="{7325E79B-E2FB-4D67-B4E5-BB2A30BF6404}" srcId="{BCCB605C-25D3-48C3-9C2B-B0DEF0A3BBC5}" destId="{C4295404-2D79-4B6D-9A85-D8EC607F9A1E}" srcOrd="2" destOrd="0" parTransId="{1D607DD9-3B5B-4581-9F11-481FF6DB2388}" sibTransId="{045D843A-BF08-4C9C-9861-55932A46DC56}"/>
    <dgm:cxn modelId="{71348262-074A-4741-9803-D218813D0F67}" type="presOf" srcId="{4BD98220-7EFE-4513-AF43-76C7DFEB1298}" destId="{257D3217-22AA-4978-B5BC-E162C1E53B6E}" srcOrd="0" destOrd="3" presId="urn:microsoft.com/office/officeart/2005/8/layout/hList1"/>
    <dgm:cxn modelId="{679C5F19-CB0D-406F-AE83-054842A4771E}" type="presOf" srcId="{ED06E3D4-0883-48D4-A5DD-CBBD6533117B}" destId="{3AB7838E-7052-41EC-A93B-CB11F7ADC489}" srcOrd="0" destOrd="6" presId="urn:microsoft.com/office/officeart/2005/8/layout/hList1"/>
    <dgm:cxn modelId="{DD0B7A34-5D04-424D-957C-03F8FE82F532}" type="presOf" srcId="{AA5A4F46-D367-49C6-9ED5-76664C934EEB}" destId="{4B99666E-ED61-4949-A6C2-154F24C043EA}" srcOrd="0" destOrd="4" presId="urn:microsoft.com/office/officeart/2005/8/layout/hList1"/>
    <dgm:cxn modelId="{5226B331-628B-474B-A8B1-CEA014D930FD}" srcId="{BCCB605C-25D3-48C3-9C2B-B0DEF0A3BBC5}" destId="{108B97B6-A16F-4894-8942-67B88FBD4A8E}" srcOrd="1" destOrd="0" parTransId="{D9A058CD-B2AF-4779-9F24-5EBA4E74803E}" sibTransId="{C4E0D29C-4FCB-4D5F-866A-985CC664D277}"/>
    <dgm:cxn modelId="{64D2F889-E603-4610-B353-4BC46139B61F}" srcId="{BCCB605C-25D3-48C3-9C2B-B0DEF0A3BBC5}" destId="{86759DA1-EE5B-4D19-A52F-D9C710ACC62F}" srcOrd="8" destOrd="0" parTransId="{51F9DE1D-D228-414A-AB09-17E56D49D4F5}" sibTransId="{208F0980-C3D0-413D-AEF5-C3B453F73C6E}"/>
    <dgm:cxn modelId="{B5A05600-88E0-4342-B0EC-979F06CC66FC}" srcId="{BE7CCC70-0D9B-43BE-96DE-E5C6E2B8884A}" destId="{E3524404-AF9E-4621-8357-1D946966B653}" srcOrd="3" destOrd="0" parTransId="{269DFFEC-9EE7-4B84-BF45-1859AA19D84C}" sibTransId="{C3A67A81-627A-4214-AD96-5F624F27836F}"/>
    <dgm:cxn modelId="{DC00634B-A6EC-437D-8C3E-4033038FCBC4}" srcId="{BE7CCC70-0D9B-43BE-96DE-E5C6E2B8884A}" destId="{BCCB605C-25D3-48C3-9C2B-B0DEF0A3BBC5}" srcOrd="1" destOrd="0" parTransId="{1352AA99-BE19-4223-AB73-BDE283A3ABC9}" sibTransId="{7B603CB7-58F4-4AA7-9E19-E877D2A0F280}"/>
    <dgm:cxn modelId="{4A9EDDC5-781B-4E65-8340-F02D02E26800}" srcId="{48E84333-C6C6-4A02-97AF-A373EC7A5884}" destId="{99620662-7B99-4A04-B15F-A9AB191ED024}" srcOrd="2" destOrd="0" parTransId="{FC4FE799-8165-433D-911E-575BB70E43A3}" sibTransId="{DED3F6DB-C563-4DCE-A757-500BE67147F5}"/>
    <dgm:cxn modelId="{282DCD90-9944-4BDE-B88B-DA1447105D7B}" type="presOf" srcId="{56A7FC25-9199-486A-96C2-7C802B6EC49B}" destId="{3AB7838E-7052-41EC-A93B-CB11F7ADC489}" srcOrd="0" destOrd="4" presId="urn:microsoft.com/office/officeart/2005/8/layout/hList1"/>
    <dgm:cxn modelId="{F5394404-F9E4-4E27-B5EC-77AED4973E9A}" type="presOf" srcId="{BCCB605C-25D3-48C3-9C2B-B0DEF0A3BBC5}" destId="{2D37F524-7033-403E-A496-9608FFF14C56}" srcOrd="0" destOrd="0" presId="urn:microsoft.com/office/officeart/2005/8/layout/hList1"/>
    <dgm:cxn modelId="{7C63F399-D794-452A-9EB0-816AEC5B96E3}" srcId="{BCCB605C-25D3-48C3-9C2B-B0DEF0A3BBC5}" destId="{67237ED3-4A95-4B5F-B2E0-DB48CB6DE0BC}" srcOrd="5" destOrd="0" parTransId="{D262D9D1-1AA3-48F5-B487-79087ABD7795}" sibTransId="{F3B181DD-E909-4A4E-82B4-A2B5B8A2F543}"/>
    <dgm:cxn modelId="{4B8210EE-6064-4EB7-B998-7A98F5D01B46}" type="presOf" srcId="{E3524404-AF9E-4621-8357-1D946966B653}" destId="{E286B833-4448-420D-AA3F-2A5DDAE2AE2C}" srcOrd="0" destOrd="0" presId="urn:microsoft.com/office/officeart/2005/8/layout/hList1"/>
    <dgm:cxn modelId="{61A7FD5B-D396-4B2D-A26D-D2E08B7F0C03}" srcId="{E3524404-AF9E-4621-8357-1D946966B653}" destId="{80FF94EB-8D31-4F56-A43E-E3ACC79D4966}" srcOrd="0" destOrd="0" parTransId="{B0CB6763-44C1-456D-A280-6181F97D65B1}" sibTransId="{9C573164-861D-467A-8029-053C823A4475}"/>
    <dgm:cxn modelId="{26807CE7-FECC-410B-89A6-364CBBDF737D}" type="presOf" srcId="{67237ED3-4A95-4B5F-B2E0-DB48CB6DE0BC}" destId="{3AB7838E-7052-41EC-A93B-CB11F7ADC489}" srcOrd="0" destOrd="5" presId="urn:microsoft.com/office/officeart/2005/8/layout/hList1"/>
    <dgm:cxn modelId="{9CBE020A-4375-4DE2-9CC0-39F996B170A3}" srcId="{97A29683-4088-409A-AAEA-FCBEC4D2C6B4}" destId="{AA5A4F46-D367-49C6-9ED5-76664C934EEB}" srcOrd="4" destOrd="0" parTransId="{531B9AD7-EB25-4706-A52C-0791BC32D43F}" sibTransId="{A81B1A6C-82F4-46FA-B9BC-1F5BB6BAF081}"/>
    <dgm:cxn modelId="{EF71C686-1BB6-4774-ACE2-CD67AC088F2D}" type="presOf" srcId="{86759DA1-EE5B-4D19-A52F-D9C710ACC62F}" destId="{3AB7838E-7052-41EC-A93B-CB11F7ADC489}" srcOrd="0" destOrd="8" presId="urn:microsoft.com/office/officeart/2005/8/layout/hList1"/>
    <dgm:cxn modelId="{3C8E1626-4358-4300-AE12-3DD739377892}" srcId="{BCCB605C-25D3-48C3-9C2B-B0DEF0A3BBC5}" destId="{56A7FC25-9199-486A-96C2-7C802B6EC49B}" srcOrd="4" destOrd="0" parTransId="{10C32B51-465C-425B-AA79-38273E3F6376}" sibTransId="{01A40355-A1D3-4263-9818-EBFDC8E33779}"/>
    <dgm:cxn modelId="{9E913FFB-4B06-401F-B4CF-AF54B8CFB378}" type="presOf" srcId="{99620662-7B99-4A04-B15F-A9AB191ED024}" destId="{257D3217-22AA-4978-B5BC-E162C1E53B6E}" srcOrd="0" destOrd="2" presId="urn:microsoft.com/office/officeart/2005/8/layout/hList1"/>
    <dgm:cxn modelId="{B3C03AF3-CB60-432D-A6B6-C57CE851DA68}" type="presOf" srcId="{42F1D90D-3752-4392-9497-1346DE0FB260}" destId="{3AB7838E-7052-41EC-A93B-CB11F7ADC489}" srcOrd="0" destOrd="7" presId="urn:microsoft.com/office/officeart/2005/8/layout/hList1"/>
    <dgm:cxn modelId="{E032E5DC-15A8-448E-9382-629CAFCF47BE}" type="presOf" srcId="{80FF94EB-8D31-4F56-A43E-E3ACC79D4966}" destId="{020EBEBE-5A0D-4365-A5E4-F2F77A96531B}" srcOrd="0" destOrd="0" presId="urn:microsoft.com/office/officeart/2005/8/layout/hList1"/>
    <dgm:cxn modelId="{3CF9A2A1-4248-424D-A7AA-F91830EF734E}" type="presOf" srcId="{48E84333-C6C6-4A02-97AF-A373EC7A5884}" destId="{5AB8F325-B076-4CA1-93B7-EC76BA1AE2F5}" srcOrd="0" destOrd="0" presId="urn:microsoft.com/office/officeart/2005/8/layout/hList1"/>
    <dgm:cxn modelId="{EF277C43-B224-4265-8445-C7D1CA5B5C02}" srcId="{BCCB605C-25D3-48C3-9C2B-B0DEF0A3BBC5}" destId="{ED06E3D4-0883-48D4-A5DD-CBBD6533117B}" srcOrd="6" destOrd="0" parTransId="{856FF624-B344-4BA7-A2EF-EBD85D799708}" sibTransId="{450E9361-8CF5-478C-9826-5F4847267472}"/>
    <dgm:cxn modelId="{7898273F-CC4C-4ADF-848F-8C621F5F58E5}" type="presOf" srcId="{229B16C3-3EDC-4F9E-887C-8E6BE6BAE733}" destId="{4B99666E-ED61-4949-A6C2-154F24C043EA}" srcOrd="0" destOrd="0" presId="urn:microsoft.com/office/officeart/2005/8/layout/hList1"/>
    <dgm:cxn modelId="{4E67B05D-DFFD-496B-B824-A1025E221EAF}" type="presOf" srcId="{C94AA2A1-A5D3-4244-B2E5-BC35C3B7D0DB}" destId="{3AB7838E-7052-41EC-A93B-CB11F7ADC489}" srcOrd="0" destOrd="3" presId="urn:microsoft.com/office/officeart/2005/8/layout/hList1"/>
    <dgm:cxn modelId="{293F1DA1-B99B-4411-81F9-624CF7D00B8C}" type="presOf" srcId="{62017BCF-95D0-4F2E-A9F8-0EFE6108A3FB}" destId="{020EBEBE-5A0D-4365-A5E4-F2F77A96531B}" srcOrd="0" destOrd="2" presId="urn:microsoft.com/office/officeart/2005/8/layout/hList1"/>
    <dgm:cxn modelId="{E975AF38-4F7F-4433-9AD0-48339D05E9B1}" type="presParOf" srcId="{1505C841-2583-43C7-B476-362E278B0601}" destId="{9AF61F49-EF51-4198-B120-6D27A2394BD1}" srcOrd="0" destOrd="0" presId="urn:microsoft.com/office/officeart/2005/8/layout/hList1"/>
    <dgm:cxn modelId="{39C606C2-F163-43A0-83D9-46271B1CFD8C}" type="presParOf" srcId="{9AF61F49-EF51-4198-B120-6D27A2394BD1}" destId="{5AB8F325-B076-4CA1-93B7-EC76BA1AE2F5}" srcOrd="0" destOrd="0" presId="urn:microsoft.com/office/officeart/2005/8/layout/hList1"/>
    <dgm:cxn modelId="{C77FEDD1-20FA-4150-A186-9DE087B715C6}" type="presParOf" srcId="{9AF61F49-EF51-4198-B120-6D27A2394BD1}" destId="{257D3217-22AA-4978-B5BC-E162C1E53B6E}" srcOrd="1" destOrd="0" presId="urn:microsoft.com/office/officeart/2005/8/layout/hList1"/>
    <dgm:cxn modelId="{679A8E0E-D146-4E28-8510-76664D861E5B}" type="presParOf" srcId="{1505C841-2583-43C7-B476-362E278B0601}" destId="{24698588-9397-41A2-B17C-50712846CAD4}" srcOrd="1" destOrd="0" presId="urn:microsoft.com/office/officeart/2005/8/layout/hList1"/>
    <dgm:cxn modelId="{3CDBAE5A-6A10-48CF-B176-6ACC18405575}" type="presParOf" srcId="{1505C841-2583-43C7-B476-362E278B0601}" destId="{4B8512B5-AEF7-49BB-A057-A2CA993EADD2}" srcOrd="2" destOrd="0" presId="urn:microsoft.com/office/officeart/2005/8/layout/hList1"/>
    <dgm:cxn modelId="{4E56EE2B-AC72-4AA7-9439-67A805D2DF5E}" type="presParOf" srcId="{4B8512B5-AEF7-49BB-A057-A2CA993EADD2}" destId="{2D37F524-7033-403E-A496-9608FFF14C56}" srcOrd="0" destOrd="0" presId="urn:microsoft.com/office/officeart/2005/8/layout/hList1"/>
    <dgm:cxn modelId="{42D03EB4-7F75-4F71-9BE3-7597C67A66AD}" type="presParOf" srcId="{4B8512B5-AEF7-49BB-A057-A2CA993EADD2}" destId="{3AB7838E-7052-41EC-A93B-CB11F7ADC489}" srcOrd="1" destOrd="0" presId="urn:microsoft.com/office/officeart/2005/8/layout/hList1"/>
    <dgm:cxn modelId="{157DE6DD-F2B6-44AD-BADF-03F2EDE9118A}" type="presParOf" srcId="{1505C841-2583-43C7-B476-362E278B0601}" destId="{2240037B-26BD-4609-B129-E20A2211987B}" srcOrd="3" destOrd="0" presId="urn:microsoft.com/office/officeart/2005/8/layout/hList1"/>
    <dgm:cxn modelId="{1B4DA57E-0E8B-424E-90ED-F837BC5A1D7F}" type="presParOf" srcId="{1505C841-2583-43C7-B476-362E278B0601}" destId="{E9541F30-71ED-4072-BFC4-86C462DF47FB}" srcOrd="4" destOrd="0" presId="urn:microsoft.com/office/officeart/2005/8/layout/hList1"/>
    <dgm:cxn modelId="{E1526628-2509-4B16-8219-BB38F970B313}" type="presParOf" srcId="{E9541F30-71ED-4072-BFC4-86C462DF47FB}" destId="{48BB31F4-BD41-4898-A87F-7D8897E8D5C2}" srcOrd="0" destOrd="0" presId="urn:microsoft.com/office/officeart/2005/8/layout/hList1"/>
    <dgm:cxn modelId="{370342D2-EDBD-4D70-B27B-A5610DECF8A6}" type="presParOf" srcId="{E9541F30-71ED-4072-BFC4-86C462DF47FB}" destId="{4B99666E-ED61-4949-A6C2-154F24C043EA}" srcOrd="1" destOrd="0" presId="urn:microsoft.com/office/officeart/2005/8/layout/hList1"/>
    <dgm:cxn modelId="{EDCD6C1C-AC3F-4C33-B9B0-1D40965E90CB}" type="presParOf" srcId="{1505C841-2583-43C7-B476-362E278B0601}" destId="{EC8A977D-89EB-454D-881F-48DA39A9164D}" srcOrd="5" destOrd="0" presId="urn:microsoft.com/office/officeart/2005/8/layout/hList1"/>
    <dgm:cxn modelId="{B26D0F3B-61AC-4542-8E37-48EEAA5C63DF}" type="presParOf" srcId="{1505C841-2583-43C7-B476-362E278B0601}" destId="{8E2A54CA-2780-49E5-8D75-CFC4BF6B4EDF}" srcOrd="6" destOrd="0" presId="urn:microsoft.com/office/officeart/2005/8/layout/hList1"/>
    <dgm:cxn modelId="{43EEA96C-3A55-4C85-AD68-D37239F783ED}" type="presParOf" srcId="{8E2A54CA-2780-49E5-8D75-CFC4BF6B4EDF}" destId="{E286B833-4448-420D-AA3F-2A5DDAE2AE2C}" srcOrd="0" destOrd="0" presId="urn:microsoft.com/office/officeart/2005/8/layout/hList1"/>
    <dgm:cxn modelId="{91DBAF4F-1D07-425E-B950-857CE6C4196E}" type="presParOf" srcId="{8E2A54CA-2780-49E5-8D75-CFC4BF6B4EDF}" destId="{020EBEBE-5A0D-4365-A5E4-F2F77A96531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8F325-B076-4CA1-93B7-EC76BA1AE2F5}">
      <dsp:nvSpPr>
        <dsp:cNvPr id="0" name=""/>
        <dsp:cNvSpPr/>
      </dsp:nvSpPr>
      <dsp:spPr>
        <a:xfrm>
          <a:off x="3437" y="359149"/>
          <a:ext cx="2067222"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Day 9</a:t>
          </a:r>
        </a:p>
      </dsp:txBody>
      <dsp:txXfrm>
        <a:off x="3437" y="359149"/>
        <a:ext cx="2067222" cy="518400"/>
      </dsp:txXfrm>
    </dsp:sp>
    <dsp:sp modelId="{257D3217-22AA-4978-B5BC-E162C1E53B6E}">
      <dsp:nvSpPr>
        <dsp:cNvPr id="0" name=""/>
        <dsp:cNvSpPr/>
      </dsp:nvSpPr>
      <dsp:spPr>
        <a:xfrm>
          <a:off x="3437" y="877549"/>
          <a:ext cx="2067222" cy="3631635"/>
        </a:xfrm>
        <a:prstGeom prst="rect">
          <a:avLst/>
        </a:prstGeom>
        <a:solidFill>
          <a:schemeClr val="accent1">
            <a:lumMod val="60000"/>
            <a:lumOff val="40000"/>
            <a:alpha val="9000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Structure of Relational Model </a:t>
          </a:r>
        </a:p>
        <a:p>
          <a:pPr marL="171450" lvl="1" indent="-171450" algn="l" defTabSz="800100">
            <a:lnSpc>
              <a:spcPct val="90000"/>
            </a:lnSpc>
            <a:spcBef>
              <a:spcPct val="0"/>
            </a:spcBef>
            <a:spcAft>
              <a:spcPct val="15000"/>
            </a:spcAft>
            <a:buChar char="••"/>
          </a:pPr>
          <a:r>
            <a:rPr lang="en-US" sz="1800" kern="1200" dirty="0"/>
            <a:t>Database Schema </a:t>
          </a:r>
        </a:p>
        <a:p>
          <a:pPr marL="171450" lvl="1" indent="-171450" algn="l" defTabSz="800100">
            <a:lnSpc>
              <a:spcPct val="90000"/>
            </a:lnSpc>
            <a:spcBef>
              <a:spcPct val="0"/>
            </a:spcBef>
            <a:spcAft>
              <a:spcPct val="15000"/>
            </a:spcAft>
            <a:buChar char="••"/>
          </a:pPr>
          <a:r>
            <a:rPr lang="en-US" sz="1800" kern="1200" dirty="0"/>
            <a:t>Relational Model of Objects </a:t>
          </a:r>
        </a:p>
        <a:p>
          <a:pPr marL="171450" lvl="1" indent="-171450" algn="l" defTabSz="800100">
            <a:lnSpc>
              <a:spcPct val="90000"/>
            </a:lnSpc>
            <a:spcBef>
              <a:spcPct val="0"/>
            </a:spcBef>
            <a:spcAft>
              <a:spcPct val="15000"/>
            </a:spcAft>
            <a:buChar char="••"/>
          </a:pPr>
          <a:r>
            <a:rPr lang="en-US" sz="1800" kern="1200" dirty="0"/>
            <a:t>Characteristics of Relations </a:t>
          </a:r>
        </a:p>
      </dsp:txBody>
      <dsp:txXfrm>
        <a:off x="3437" y="877549"/>
        <a:ext cx="2067222" cy="3631635"/>
      </dsp:txXfrm>
    </dsp:sp>
    <dsp:sp modelId="{2D37F524-7033-403E-A496-9608FFF14C56}">
      <dsp:nvSpPr>
        <dsp:cNvPr id="0" name=""/>
        <dsp:cNvSpPr/>
      </dsp:nvSpPr>
      <dsp:spPr>
        <a:xfrm>
          <a:off x="2360071" y="359149"/>
          <a:ext cx="2067222"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Day 10</a:t>
          </a:r>
        </a:p>
      </dsp:txBody>
      <dsp:txXfrm>
        <a:off x="2360071" y="359149"/>
        <a:ext cx="2067222" cy="518400"/>
      </dsp:txXfrm>
    </dsp:sp>
    <dsp:sp modelId="{3AB7838E-7052-41EC-A93B-CB11F7ADC489}">
      <dsp:nvSpPr>
        <dsp:cNvPr id="0" name=""/>
        <dsp:cNvSpPr/>
      </dsp:nvSpPr>
      <dsp:spPr>
        <a:xfrm>
          <a:off x="2360071" y="877549"/>
          <a:ext cx="2067222" cy="3631635"/>
        </a:xfrm>
        <a:prstGeom prst="rect">
          <a:avLst/>
        </a:prstGeom>
        <a:solidFill>
          <a:srgbClr val="F4B930">
            <a:alpha val="90000"/>
          </a:srgb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Keys in Relational Database</a:t>
          </a:r>
        </a:p>
        <a:p>
          <a:pPr marL="171450" lvl="1" indent="-171450" algn="l" defTabSz="800100">
            <a:lnSpc>
              <a:spcPct val="90000"/>
            </a:lnSpc>
            <a:spcBef>
              <a:spcPct val="0"/>
            </a:spcBef>
            <a:spcAft>
              <a:spcPct val="15000"/>
            </a:spcAft>
            <a:buChar char="••"/>
          </a:pPr>
          <a:r>
            <a:rPr lang="en-US" sz="1800" kern="1200" dirty="0"/>
            <a:t>Super Key</a:t>
          </a:r>
        </a:p>
        <a:p>
          <a:pPr marL="171450" lvl="1" indent="-171450" algn="l" defTabSz="800100">
            <a:lnSpc>
              <a:spcPct val="90000"/>
            </a:lnSpc>
            <a:spcBef>
              <a:spcPct val="0"/>
            </a:spcBef>
            <a:spcAft>
              <a:spcPct val="15000"/>
            </a:spcAft>
            <a:buChar char="••"/>
          </a:pPr>
          <a:r>
            <a:rPr lang="en-US" sz="1800" kern="1200" dirty="0"/>
            <a:t>Candidate Key</a:t>
          </a:r>
        </a:p>
        <a:p>
          <a:pPr marL="171450" lvl="1" indent="-171450" algn="l" defTabSz="800100">
            <a:lnSpc>
              <a:spcPct val="90000"/>
            </a:lnSpc>
            <a:spcBef>
              <a:spcPct val="0"/>
            </a:spcBef>
            <a:spcAft>
              <a:spcPct val="15000"/>
            </a:spcAft>
            <a:buChar char="••"/>
          </a:pPr>
          <a:r>
            <a:rPr lang="en-US" sz="1800" kern="1200" dirty="0"/>
            <a:t>Primary Key</a:t>
          </a:r>
        </a:p>
        <a:p>
          <a:pPr marL="171450" lvl="1" indent="-171450" algn="l" defTabSz="800100">
            <a:lnSpc>
              <a:spcPct val="90000"/>
            </a:lnSpc>
            <a:spcBef>
              <a:spcPct val="0"/>
            </a:spcBef>
            <a:spcAft>
              <a:spcPct val="15000"/>
            </a:spcAft>
            <a:buChar char="••"/>
          </a:pPr>
          <a:r>
            <a:rPr lang="en-US" sz="1800" kern="1200" dirty="0"/>
            <a:t>Composite Key</a:t>
          </a:r>
        </a:p>
        <a:p>
          <a:pPr marL="171450" lvl="1" indent="-171450" algn="l" defTabSz="800100">
            <a:lnSpc>
              <a:spcPct val="90000"/>
            </a:lnSpc>
            <a:spcBef>
              <a:spcPct val="0"/>
            </a:spcBef>
            <a:spcAft>
              <a:spcPct val="15000"/>
            </a:spcAft>
            <a:buChar char="••"/>
          </a:pPr>
          <a:r>
            <a:rPr lang="en-US" sz="1800" kern="1200" dirty="0"/>
            <a:t>Secondary Key or Alternate Key</a:t>
          </a:r>
        </a:p>
        <a:p>
          <a:pPr marL="171450" lvl="1" indent="-171450" algn="l" defTabSz="800100">
            <a:lnSpc>
              <a:spcPct val="90000"/>
            </a:lnSpc>
            <a:spcBef>
              <a:spcPct val="0"/>
            </a:spcBef>
            <a:spcAft>
              <a:spcPct val="15000"/>
            </a:spcAft>
            <a:buChar char="••"/>
          </a:pPr>
          <a:r>
            <a:rPr lang="en-US" sz="1800" kern="1200" dirty="0"/>
            <a:t> Surrogate Keys</a:t>
          </a:r>
        </a:p>
        <a:p>
          <a:pPr marL="171450" lvl="1" indent="-171450" algn="l" defTabSz="800100">
            <a:lnSpc>
              <a:spcPct val="90000"/>
            </a:lnSpc>
            <a:spcBef>
              <a:spcPct val="0"/>
            </a:spcBef>
            <a:spcAft>
              <a:spcPct val="15000"/>
            </a:spcAft>
            <a:buChar char="••"/>
          </a:pPr>
          <a:r>
            <a:rPr lang="en-US" sz="1800" kern="1200" dirty="0"/>
            <a:t>Foreign and Unique Key 	</a:t>
          </a:r>
        </a:p>
        <a:p>
          <a:pPr marL="171450" lvl="1" indent="-171450" algn="l" defTabSz="800100">
            <a:lnSpc>
              <a:spcPct val="90000"/>
            </a:lnSpc>
            <a:spcBef>
              <a:spcPct val="0"/>
            </a:spcBef>
            <a:spcAft>
              <a:spcPct val="15000"/>
            </a:spcAft>
            <a:buChar char="••"/>
          </a:pPr>
          <a:endParaRPr lang="en-US" sz="1800" kern="1200" dirty="0"/>
        </a:p>
      </dsp:txBody>
      <dsp:txXfrm>
        <a:off x="2360071" y="877549"/>
        <a:ext cx="2067222" cy="3631635"/>
      </dsp:txXfrm>
    </dsp:sp>
    <dsp:sp modelId="{48BB31F4-BD41-4898-A87F-7D8897E8D5C2}">
      <dsp:nvSpPr>
        <dsp:cNvPr id="0" name=""/>
        <dsp:cNvSpPr/>
      </dsp:nvSpPr>
      <dsp:spPr>
        <a:xfrm>
          <a:off x="4716705" y="359149"/>
          <a:ext cx="2067222"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Day 11</a:t>
          </a:r>
        </a:p>
      </dsp:txBody>
      <dsp:txXfrm>
        <a:off x="4716705" y="359149"/>
        <a:ext cx="2067222" cy="518400"/>
      </dsp:txXfrm>
    </dsp:sp>
    <dsp:sp modelId="{4B99666E-ED61-4949-A6C2-154F24C043EA}">
      <dsp:nvSpPr>
        <dsp:cNvPr id="0" name=""/>
        <dsp:cNvSpPr/>
      </dsp:nvSpPr>
      <dsp:spPr>
        <a:xfrm>
          <a:off x="4716705" y="877549"/>
          <a:ext cx="2067222" cy="3631635"/>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Constraints </a:t>
          </a:r>
        </a:p>
        <a:p>
          <a:pPr marL="171450" lvl="1" indent="-171450" algn="l" defTabSz="800100">
            <a:lnSpc>
              <a:spcPct val="90000"/>
            </a:lnSpc>
            <a:spcBef>
              <a:spcPct val="0"/>
            </a:spcBef>
            <a:spcAft>
              <a:spcPct val="15000"/>
            </a:spcAft>
            <a:buChar char="••"/>
          </a:pPr>
          <a:r>
            <a:rPr lang="en-IN" sz="1800" kern="1200" dirty="0"/>
            <a:t>Schema Based Constraints or Integrity Constraints</a:t>
          </a:r>
          <a:endParaRPr lang="en-US" sz="1800" kern="1200" dirty="0"/>
        </a:p>
        <a:p>
          <a:pPr marL="171450" lvl="1" indent="-171450" algn="l" defTabSz="800100">
            <a:lnSpc>
              <a:spcPct val="90000"/>
            </a:lnSpc>
            <a:spcBef>
              <a:spcPct val="0"/>
            </a:spcBef>
            <a:spcAft>
              <a:spcPct val="15000"/>
            </a:spcAft>
            <a:buChar char="••"/>
          </a:pPr>
          <a:r>
            <a:rPr lang="en-IN" sz="1800" kern="1200" dirty="0"/>
            <a:t>Entity Integrity Constraint or Key Constraint</a:t>
          </a:r>
          <a:endParaRPr lang="en-US" sz="1800" kern="1200" dirty="0"/>
        </a:p>
        <a:p>
          <a:pPr marL="171450" lvl="1" indent="-171450" algn="l" defTabSz="800100">
            <a:lnSpc>
              <a:spcPct val="90000"/>
            </a:lnSpc>
            <a:spcBef>
              <a:spcPct val="0"/>
            </a:spcBef>
            <a:spcAft>
              <a:spcPct val="15000"/>
            </a:spcAft>
            <a:buChar char="••"/>
          </a:pPr>
          <a:r>
            <a:rPr lang="en-IN" sz="1800" kern="1200" dirty="0"/>
            <a:t>Referential Integrity Constraints</a:t>
          </a:r>
          <a:endParaRPr lang="en-US" sz="1800" kern="1200" dirty="0"/>
        </a:p>
        <a:p>
          <a:pPr marL="171450" lvl="1" indent="-171450" algn="l" defTabSz="800100">
            <a:lnSpc>
              <a:spcPct val="90000"/>
            </a:lnSpc>
            <a:spcBef>
              <a:spcPct val="0"/>
            </a:spcBef>
            <a:spcAft>
              <a:spcPct val="15000"/>
            </a:spcAft>
            <a:buChar char="••"/>
          </a:pPr>
          <a:r>
            <a:rPr lang="en-IN" sz="1800" kern="1200" dirty="0"/>
            <a:t>Domain constraint</a:t>
          </a:r>
          <a:endParaRPr lang="en-US" sz="1800" kern="1200" dirty="0"/>
        </a:p>
      </dsp:txBody>
      <dsp:txXfrm>
        <a:off x="4716705" y="877549"/>
        <a:ext cx="2067222" cy="3631635"/>
      </dsp:txXfrm>
    </dsp:sp>
    <dsp:sp modelId="{E286B833-4448-420D-AA3F-2A5DDAE2AE2C}">
      <dsp:nvSpPr>
        <dsp:cNvPr id="0" name=""/>
        <dsp:cNvSpPr/>
      </dsp:nvSpPr>
      <dsp:spPr>
        <a:xfrm>
          <a:off x="7073339" y="359149"/>
          <a:ext cx="2067222"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Day 12</a:t>
          </a:r>
        </a:p>
      </dsp:txBody>
      <dsp:txXfrm>
        <a:off x="7073339" y="359149"/>
        <a:ext cx="2067222" cy="518400"/>
      </dsp:txXfrm>
    </dsp:sp>
    <dsp:sp modelId="{020EBEBE-5A0D-4365-A5E4-F2F77A96531B}">
      <dsp:nvSpPr>
        <dsp:cNvPr id="0" name=""/>
        <dsp:cNvSpPr/>
      </dsp:nvSpPr>
      <dsp:spPr>
        <a:xfrm>
          <a:off x="7073339" y="877549"/>
          <a:ext cx="2067222" cy="3631635"/>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SMS case Study design with complete Constraints</a:t>
          </a:r>
        </a:p>
        <a:p>
          <a:pPr marL="171450" lvl="1" indent="-171450" algn="l" defTabSz="800100">
            <a:lnSpc>
              <a:spcPct val="90000"/>
            </a:lnSpc>
            <a:spcBef>
              <a:spcPct val="0"/>
            </a:spcBef>
            <a:spcAft>
              <a:spcPct val="15000"/>
            </a:spcAft>
            <a:buChar char="••"/>
          </a:pPr>
          <a:r>
            <a:rPr lang="en-US" sz="1800" kern="1200" dirty="0"/>
            <a:t>Introduction to SQL </a:t>
          </a:r>
        </a:p>
        <a:p>
          <a:pPr marL="171450" lvl="1" indent="-171450" algn="l" defTabSz="800100">
            <a:lnSpc>
              <a:spcPct val="90000"/>
            </a:lnSpc>
            <a:spcBef>
              <a:spcPct val="0"/>
            </a:spcBef>
            <a:spcAft>
              <a:spcPct val="15000"/>
            </a:spcAft>
            <a:buChar char="••"/>
          </a:pPr>
          <a:endParaRPr lang="en-US" sz="1800" kern="1200" dirty="0"/>
        </a:p>
      </dsp:txBody>
      <dsp:txXfrm>
        <a:off x="7073339" y="877549"/>
        <a:ext cx="2067222" cy="363163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79"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endParaRPr lang="en-US"/>
          </a:p>
        </p:txBody>
      </p:sp>
      <p:sp>
        <p:nvSpPr>
          <p:cNvPr id="126980" name="Rectangle 4"/>
          <p:cNvSpPr>
            <a:spLocks noGrp="1" noChangeArrowheads="1"/>
          </p:cNvSpPr>
          <p:nvPr>
            <p:ph type="ftr" sz="quarter" idx="2"/>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50000"/>
              </a:spcBef>
              <a:buClr>
                <a:srgbClr val="0033CC"/>
              </a:buClr>
              <a:buSzPct val="155000"/>
              <a:buFont typeface="Symbol" pitchFamily="18" charset="2"/>
              <a:buNone/>
              <a:defRPr sz="1200">
                <a:latin typeface="Arial" charset="0"/>
              </a:defRPr>
            </a:lvl1pPr>
          </a:lstStyle>
          <a:p>
            <a:pPr>
              <a:defRPr/>
            </a:pPr>
            <a:r>
              <a:rPr lang="en-US"/>
              <a:t>ER/CORP/CRS/LA06/003</a:t>
            </a:r>
          </a:p>
        </p:txBody>
      </p:sp>
      <p:sp>
        <p:nvSpPr>
          <p:cNvPr id="126981" name="Rectangle 5"/>
          <p:cNvSpPr>
            <a:spLocks noGrp="1" noChangeArrowheads="1"/>
          </p:cNvSpPr>
          <p:nvPr>
            <p:ph type="sldNum" sz="quarter" idx="3"/>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50000"/>
              </a:spcBef>
              <a:buClr>
                <a:srgbClr val="0033CC"/>
              </a:buClr>
              <a:buSzPct val="155000"/>
              <a:buFont typeface="Symbol" panose="05050102010706020507" pitchFamily="18" charset="2"/>
              <a:buNone/>
              <a:defRPr sz="1200" smtClean="0">
                <a:latin typeface="Arial" panose="020B0604020202020204" pitchFamily="34" charset="0"/>
              </a:defRPr>
            </a:lvl1pPr>
          </a:lstStyle>
          <a:p>
            <a:pPr>
              <a:defRPr/>
            </a:pPr>
            <a:fld id="{A7DE6621-3C93-47A2-B0B5-C8CF801500F6}" type="slidenum">
              <a:rPr lang="en-US" altLang="en-US"/>
              <a:pPr>
                <a:defRPr/>
              </a:pPr>
              <a:t>‹#›</a:t>
            </a:fld>
            <a:endParaRPr lang="en-US" altLang="en-US"/>
          </a:p>
        </p:txBody>
      </p:sp>
    </p:spTree>
    <p:extLst>
      <p:ext uri="{BB962C8B-B14F-4D97-AF65-F5344CB8AC3E}">
        <p14:creationId xmlns:p14="http://schemas.microsoft.com/office/powerpoint/2010/main" val="932020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713" y="688975"/>
            <a:ext cx="6126162" cy="3446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65625"/>
            <a:ext cx="5029200" cy="4135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defRPr sz="1200">
                <a:latin typeface="Times New Roman" pitchFamily="18" charset="0"/>
              </a:defRPr>
            </a:lvl1pPr>
          </a:lstStyle>
          <a:p>
            <a:pPr>
              <a:defRPr/>
            </a:pPr>
            <a:r>
              <a:rPr lang="en-US"/>
              <a:t>ER/CORP/CRS/LA06/003</a:t>
            </a:r>
          </a:p>
        </p:txBody>
      </p:sp>
      <p:sp>
        <p:nvSpPr>
          <p:cNvPr id="8199" name="Rectangle 7"/>
          <p:cNvSpPr>
            <a:spLocks noGrp="1" noChangeArrowheads="1"/>
          </p:cNvSpPr>
          <p:nvPr>
            <p:ph type="sldNum" sz="quarter" idx="5"/>
          </p:nvPr>
        </p:nvSpPr>
        <p:spPr bwMode="auto">
          <a:xfrm>
            <a:off x="3886200" y="8731250"/>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defRPr sz="1200" smtClean="0">
                <a:latin typeface="Times New Roman" panose="02020603050405020304" pitchFamily="18" charset="0"/>
              </a:defRPr>
            </a:lvl1pPr>
          </a:lstStyle>
          <a:p>
            <a:pPr>
              <a:defRPr/>
            </a:pPr>
            <a:fld id="{057FEF3E-92B1-46BD-AF58-250FF3AA454B}" type="slidenum">
              <a:rPr lang="en-US" altLang="en-US"/>
              <a:pPr>
                <a:defRPr/>
              </a:pPr>
              <a:t>‹#›</a:t>
            </a:fld>
            <a:endParaRPr lang="en-US" altLang="en-US"/>
          </a:p>
        </p:txBody>
      </p:sp>
    </p:spTree>
    <p:extLst>
      <p:ext uri="{BB962C8B-B14F-4D97-AF65-F5344CB8AC3E}">
        <p14:creationId xmlns:p14="http://schemas.microsoft.com/office/powerpoint/2010/main" val="196246760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C7DDF8-F7DF-4259-80D4-2792E5D2B956}" type="slidenum">
              <a:rPr lang="en-US" altLang="en-US"/>
              <a:pPr>
                <a:spcBef>
                  <a:spcPct val="0"/>
                </a:spcBef>
              </a:pPr>
              <a:t>1</a:t>
            </a:fld>
            <a:endParaRPr lang="en-US" altLang="en-US"/>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latin typeface="Arial" panose="020B0604020202020204" pitchFamily="34" charset="0"/>
            </a:endParaRPr>
          </a:p>
        </p:txBody>
      </p:sp>
    </p:spTree>
    <p:extLst>
      <p:ext uri="{BB962C8B-B14F-4D97-AF65-F5344CB8AC3E}">
        <p14:creationId xmlns:p14="http://schemas.microsoft.com/office/powerpoint/2010/main" val="296097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12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1856F2-8A4D-49E3-A3B9-538933DB0B0E}" type="slidenum">
              <a:rPr lang="en-US" altLang="en-US"/>
              <a:pPr>
                <a:spcBef>
                  <a:spcPct val="0"/>
                </a:spcBef>
              </a:pPr>
              <a:t>3</a:t>
            </a:fld>
            <a:endParaRPr lang="en-US" altLang="en-US"/>
          </a:p>
        </p:txBody>
      </p:sp>
      <p:sp>
        <p:nvSpPr>
          <p:cNvPr id="11268" name="Rectangle 2"/>
          <p:cNvSpPr>
            <a:spLocks noGrp="1" noRot="1" noChangeAspect="1" noChangeArrowheads="1" noTextEdit="1"/>
          </p:cNvSpPr>
          <p:nvPr>
            <p:ph type="sldImg"/>
          </p:nvPr>
        </p:nvSpPr>
        <p:spPr>
          <a:ln/>
        </p:spPr>
      </p:sp>
      <p:sp>
        <p:nvSpPr>
          <p:cNvPr id="11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861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3C8703-6DE3-42B6-91F2-098C87A1B476}" type="slidenum">
              <a:rPr lang="en-US" altLang="en-US"/>
              <a:pPr>
                <a:spcBef>
                  <a:spcPct val="0"/>
                </a:spcBef>
              </a:pPr>
              <a:t>4</a:t>
            </a:fld>
            <a:endParaRPr lang="en-US" altLang="en-US"/>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2000"/>
          </a:p>
        </p:txBody>
      </p:sp>
    </p:spTree>
    <p:extLst>
      <p:ext uri="{BB962C8B-B14F-4D97-AF65-F5344CB8AC3E}">
        <p14:creationId xmlns:p14="http://schemas.microsoft.com/office/powerpoint/2010/main" val="1507060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ER/CORP/CRS/LA06/003</a:t>
            </a:r>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5BF0FA-12C9-48B9-BE85-554CC8A6CF04}" type="slidenum">
              <a:rPr lang="en-US" altLang="en-US"/>
              <a:pPr>
                <a:spcBef>
                  <a:spcPct val="0"/>
                </a:spcBef>
              </a:pPr>
              <a:t>5</a:t>
            </a:fld>
            <a:endParaRPr lang="en-US" altLang="en-US"/>
          </a:p>
        </p:txBody>
      </p:sp>
      <p:sp>
        <p:nvSpPr>
          <p:cNvPr id="17412" name="Rectangle 2"/>
          <p:cNvSpPr>
            <a:spLocks noGrp="1" noRot="1" noChangeAspect="1" noChangeArrowheads="1" noTextEdit="1"/>
          </p:cNvSpPr>
          <p:nvPr>
            <p:ph type="sldImg"/>
          </p:nvPr>
        </p:nvSpPr>
        <p:spPr>
          <a:xfrm>
            <a:off x="363538" y="687388"/>
            <a:ext cx="6132512" cy="344963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5136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6</a:t>
            </a:fld>
            <a:endParaRPr lang="en-US" altLang="en-US"/>
          </a:p>
        </p:txBody>
      </p:sp>
    </p:spTree>
    <p:extLst>
      <p:ext uri="{BB962C8B-B14F-4D97-AF65-F5344CB8AC3E}">
        <p14:creationId xmlns:p14="http://schemas.microsoft.com/office/powerpoint/2010/main" val="3461061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a:t>ER/CORP/CRS/LA06/003</a:t>
            </a:r>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9</a:t>
            </a:fld>
            <a:endParaRPr lang="en-US" altLang="en-US"/>
          </a:p>
        </p:txBody>
      </p:sp>
    </p:spTree>
    <p:extLst>
      <p:ext uri="{BB962C8B-B14F-4D97-AF65-F5344CB8AC3E}">
        <p14:creationId xmlns:p14="http://schemas.microsoft.com/office/powerpoint/2010/main" val="33342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pPr>
              <a:defRPr/>
            </a:pPr>
            <a:r>
              <a:rPr lang="en-US" smtClean="0"/>
              <a:t>ER/CORP/CRS/LA06/003</a:t>
            </a:r>
            <a:endParaRPr lang="en-US"/>
          </a:p>
        </p:txBody>
      </p:sp>
      <p:sp>
        <p:nvSpPr>
          <p:cNvPr id="5" name="Slide Number Placeholder 4"/>
          <p:cNvSpPr>
            <a:spLocks noGrp="1"/>
          </p:cNvSpPr>
          <p:nvPr>
            <p:ph type="sldNum" sz="quarter" idx="11"/>
          </p:nvPr>
        </p:nvSpPr>
        <p:spPr/>
        <p:txBody>
          <a:bodyPr/>
          <a:lstStyle/>
          <a:p>
            <a:pPr>
              <a:defRPr/>
            </a:pPr>
            <a:fld id="{057FEF3E-92B1-46BD-AF58-250FF3AA454B}" type="slidenum">
              <a:rPr lang="en-US" altLang="en-US" smtClean="0"/>
              <a:pPr>
                <a:defRPr/>
              </a:pPr>
              <a:t>18</a:t>
            </a:fld>
            <a:endParaRPr lang="en-US" altLang="en-US"/>
          </a:p>
        </p:txBody>
      </p:sp>
    </p:spTree>
    <p:extLst>
      <p:ext uri="{BB962C8B-B14F-4D97-AF65-F5344CB8AC3E}">
        <p14:creationId xmlns:p14="http://schemas.microsoft.com/office/powerpoint/2010/main" val="2793459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26" name="Picture 2" descr="White Computer Wallpapers - Top Free White Computer Backgrounds -  WallpaperAcces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0886"/>
            <a:ext cx="12192000" cy="6847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p:cNvSpPr>
            <a:spLocks noChangeArrowheads="1"/>
          </p:cNvSpPr>
          <p:nvPr userDrawn="1"/>
        </p:nvSpPr>
        <p:spPr bwMode="auto">
          <a:xfrm>
            <a:off x="0" y="6527800"/>
            <a:ext cx="12192000" cy="330200"/>
          </a:xfrm>
          <a:prstGeom prst="rect">
            <a:avLst/>
          </a:prstGeom>
          <a:solidFill>
            <a:schemeClr val="tx2">
              <a:lumMod val="85000"/>
              <a:lumOff val="15000"/>
              <a:alpha val="61000"/>
            </a:schemeClr>
          </a:solidFill>
          <a:ln w="9525">
            <a:noFill/>
            <a:miter lim="800000"/>
            <a:headEnd/>
            <a:tailEnd/>
          </a:ln>
          <a:effectLst/>
        </p:spPr>
        <p:txBody>
          <a:bodyPr wrap="none" anchor="ctr"/>
          <a:lstStyle/>
          <a:p>
            <a:pPr eaLnBrk="1" hangingPunct="1">
              <a:lnSpc>
                <a:spcPct val="80000"/>
              </a:lnSpc>
              <a:spcBef>
                <a:spcPct val="20000"/>
              </a:spcBef>
              <a:buClr>
                <a:schemeClr val="tx2"/>
              </a:buClr>
              <a:defRPr/>
            </a:pPr>
            <a:endParaRPr lang="en-US"/>
          </a:p>
        </p:txBody>
      </p:sp>
      <p:sp>
        <p:nvSpPr>
          <p:cNvPr id="5" name="Text Box 8"/>
          <p:cNvSpPr txBox="1">
            <a:spLocks noChangeArrowheads="1"/>
          </p:cNvSpPr>
          <p:nvPr userDrawn="1"/>
        </p:nvSpPr>
        <p:spPr bwMode="auto">
          <a:xfrm>
            <a:off x="-93663" y="6583363"/>
            <a:ext cx="1500188" cy="274637"/>
          </a:xfrm>
          <a:prstGeom prst="rect">
            <a:avLst/>
          </a:prstGeom>
          <a:noFill/>
          <a:ln w="12700">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lgn="ctr">
              <a:spcBef>
                <a:spcPct val="50000"/>
              </a:spcBef>
              <a:buClr>
                <a:srgbClr val="0033CC"/>
              </a:buClr>
              <a:buSzPct val="155000"/>
              <a:buFont typeface="Symbol" panose="05050102010706020507" pitchFamily="18" charset="2"/>
              <a:buNone/>
              <a:defRPr/>
            </a:pPr>
            <a:r>
              <a:rPr lang="en-US" altLang="en-US" sz="1200" dirty="0">
                <a:solidFill>
                  <a:srgbClr val="FFFFCC"/>
                </a:solidFill>
                <a:latin typeface="Arial" panose="020B0604020202020204" pitchFamily="34" charset="0"/>
              </a:rPr>
              <a:t>Ver. No.: 1.1</a:t>
            </a:r>
          </a:p>
        </p:txBody>
      </p:sp>
      <p:sp>
        <p:nvSpPr>
          <p:cNvPr id="6" name="Rectangle 5"/>
          <p:cNvSpPr>
            <a:spLocks noChangeArrowheads="1"/>
          </p:cNvSpPr>
          <p:nvPr userDrawn="1"/>
        </p:nvSpPr>
        <p:spPr bwMode="auto">
          <a:xfrm>
            <a:off x="8096250" y="6540500"/>
            <a:ext cx="3290888" cy="277813"/>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200" dirty="0">
                <a:solidFill>
                  <a:srgbClr val="FFFFCC"/>
                </a:solidFill>
                <a:latin typeface="Arial" panose="020B0604020202020204" pitchFamily="34" charset="0"/>
              </a:rPr>
              <a:t>Copyright © 2021, ABES Engineering College</a:t>
            </a:r>
          </a:p>
        </p:txBody>
      </p:sp>
      <p:sp>
        <p:nvSpPr>
          <p:cNvPr id="24" name="Title 1"/>
          <p:cNvSpPr>
            <a:spLocks noGrp="1"/>
          </p:cNvSpPr>
          <p:nvPr>
            <p:ph type="title"/>
          </p:nvPr>
        </p:nvSpPr>
        <p:spPr>
          <a:xfrm>
            <a:off x="656492" y="762000"/>
            <a:ext cx="9941169" cy="973138"/>
          </a:xfrm>
        </p:spPr>
        <p:txBody>
          <a:bodyPr/>
          <a:lstStyle>
            <a:lvl1pPr>
              <a:defRPr>
                <a:solidFill>
                  <a:schemeClr val="tx2">
                    <a:lumMod val="65000"/>
                    <a:lumOff val="35000"/>
                  </a:schemeClr>
                </a:solidFill>
              </a:defRPr>
            </a:lvl1pPr>
          </a:lstStyle>
          <a:p>
            <a:r>
              <a:rPr lang="en-US" dirty="0"/>
              <a:t>Click to edit Master title style</a:t>
            </a:r>
          </a:p>
        </p:txBody>
      </p:sp>
      <p:sp>
        <p:nvSpPr>
          <p:cNvPr id="8" name="Text Box 26"/>
          <p:cNvSpPr txBox="1">
            <a:spLocks noChangeArrowheads="1"/>
          </p:cNvSpPr>
          <p:nvPr userDrawn="1"/>
        </p:nvSpPr>
        <p:spPr bwMode="auto">
          <a:xfrm>
            <a:off x="304800" y="76200"/>
            <a:ext cx="847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tx2"/>
              </a:buClr>
              <a:defRPr>
                <a:solidFill>
                  <a:schemeClr val="tx1"/>
                </a:solidFill>
                <a:latin typeface="Courier New" panose="02070309020205020404" pitchFamily="49" charset="0"/>
              </a:defRPr>
            </a:lvl1pPr>
            <a:lvl2pPr marL="742950" indent="-285750">
              <a:lnSpc>
                <a:spcPct val="80000"/>
              </a:lnSpc>
              <a:spcBef>
                <a:spcPct val="20000"/>
              </a:spcBef>
              <a:buClr>
                <a:schemeClr val="tx2"/>
              </a:buClr>
              <a:defRPr>
                <a:solidFill>
                  <a:schemeClr val="tx1"/>
                </a:solidFill>
                <a:latin typeface="Courier New" panose="02070309020205020404" pitchFamily="49" charset="0"/>
              </a:defRPr>
            </a:lvl2pPr>
            <a:lvl3pPr marL="1143000" indent="-228600">
              <a:lnSpc>
                <a:spcPct val="80000"/>
              </a:lnSpc>
              <a:spcBef>
                <a:spcPct val="20000"/>
              </a:spcBef>
              <a:buClr>
                <a:schemeClr val="tx2"/>
              </a:buClr>
              <a:defRPr>
                <a:solidFill>
                  <a:schemeClr val="tx1"/>
                </a:solidFill>
                <a:latin typeface="Courier New" panose="02070309020205020404" pitchFamily="49" charset="0"/>
              </a:defRPr>
            </a:lvl3pPr>
            <a:lvl4pPr marL="1600200" indent="-228600">
              <a:lnSpc>
                <a:spcPct val="80000"/>
              </a:lnSpc>
              <a:spcBef>
                <a:spcPct val="20000"/>
              </a:spcBef>
              <a:buClr>
                <a:schemeClr val="tx2"/>
              </a:buClr>
              <a:defRPr>
                <a:solidFill>
                  <a:schemeClr val="tx1"/>
                </a:solidFill>
                <a:latin typeface="Courier New" panose="02070309020205020404" pitchFamily="49" charset="0"/>
              </a:defRPr>
            </a:lvl4pPr>
            <a:lvl5pPr marL="2057400" indent="-228600">
              <a:lnSpc>
                <a:spcPct val="80000"/>
              </a:lnSpc>
              <a:spcBef>
                <a:spcPct val="20000"/>
              </a:spcBef>
              <a:buClr>
                <a:schemeClr val="tx2"/>
              </a:buClr>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lnSpc>
                <a:spcPct val="100000"/>
              </a:lnSpc>
              <a:spcBef>
                <a:spcPct val="0"/>
              </a:spcBef>
              <a:buClrTx/>
            </a:pPr>
            <a:r>
              <a:rPr lang="en-US" altLang="en-US" sz="1600" b="1" dirty="0">
                <a:solidFill>
                  <a:srgbClr val="752E2E"/>
                </a:solidFill>
                <a:latin typeface="Arial" panose="020B0604020202020204" pitchFamily="34" charset="0"/>
              </a:rPr>
              <a:t>Quality Content for Outcome based Learning </a:t>
            </a:r>
            <a:endParaRPr lang="en-US" altLang="en-US" sz="1200" i="1" dirty="0">
              <a:solidFill>
                <a:srgbClr val="752E2E"/>
              </a:solidFill>
              <a:latin typeface="Arial" panose="020B0604020202020204" pitchFamily="34" charset="0"/>
            </a:endParaRPr>
          </a:p>
        </p:txBody>
      </p:sp>
      <p:pic>
        <p:nvPicPr>
          <p:cNvPr id="11" name="Picture 8" descr="ABES ENGINEERING COLLEGE, Ghāziābā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nodeType="withEffect">
                                  <p:stCondLst>
                                    <p:cond delay="0"/>
                                  </p:stCondLst>
                                  <p:iterate type="lt">
                                    <p:tmPct val="10000"/>
                                  </p:iterate>
                                  <p:childTnLst>
                                    <p:animScale>
                                      <p:cBhvr>
                                        <p:cTn id="6" dur="250" autoRev="1" fill="hold">
                                          <p:stCondLst>
                                            <p:cond delay="0"/>
                                          </p:stCondLst>
                                        </p:cTn>
                                        <p:tgtEl>
                                          <p:spTgt spid="8">
                                            <p:txEl>
                                              <p:pRg st="0" end="0"/>
                                            </p:txEl>
                                          </p:spTgt>
                                        </p:tgtEl>
                                      </p:cBhvr>
                                      <p:to x="80000" y="100000"/>
                                    </p:animScale>
                                    <p:anim by="(#ppt_w*0.10)" calcmode="lin" valueType="num">
                                      <p:cBhvr>
                                        <p:cTn id="7" dur="250" autoRev="1" fill="hold">
                                          <p:stCondLst>
                                            <p:cond delay="0"/>
                                          </p:stCondLst>
                                        </p:cTn>
                                        <p:tgtEl>
                                          <p:spTgt spid="8">
                                            <p:txEl>
                                              <p:pRg st="0" end="0"/>
                                            </p:txEl>
                                          </p:spTgt>
                                        </p:tgtEl>
                                        <p:attrNameLst>
                                          <p:attrName>ppt_x</p:attrName>
                                        </p:attrNameLst>
                                      </p:cBhvr>
                                    </p:anim>
                                    <p:anim by="(-#ppt_w*0.10)" calcmode="lin" valueType="num">
                                      <p:cBhvr>
                                        <p:cTn id="8" dur="250" autoRev="1" fill="hold">
                                          <p:stCondLst>
                                            <p:cond delay="0"/>
                                          </p:stCondLst>
                                        </p:cTn>
                                        <p:tgtEl>
                                          <p:spTgt spid="8">
                                            <p:txEl>
                                              <p:pRg st="0" end="0"/>
                                            </p:txEl>
                                          </p:spTgt>
                                        </p:tgtEl>
                                        <p:attrNameLst>
                                          <p:attrName>ppt_y</p:attrName>
                                        </p:attrNameLst>
                                      </p:cBhvr>
                                    </p:anim>
                                    <p:animRot by="-480000">
                                      <p:cBhvr>
                                        <p:cTn id="9" dur="250" autoRev="1" fill="hold">
                                          <p:stCondLst>
                                            <p:cond delay="0"/>
                                          </p:stCondLst>
                                        </p:cTn>
                                        <p:tgtEl>
                                          <p:spTgt spid="8">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EF9AD39-7510-4C73-B55F-D4030612FCAF}" type="slidenum">
              <a:rPr lang="en-US" altLang="en-US"/>
              <a:pPr>
                <a:defRPr/>
              </a:pPr>
              <a:t>‹#›</a:t>
            </a:fld>
            <a:endParaRPr lang="en-US" altLang="en-US"/>
          </a:p>
        </p:txBody>
      </p:sp>
    </p:spTree>
    <p:extLst>
      <p:ext uri="{BB962C8B-B14F-4D97-AF65-F5344CB8AC3E}">
        <p14:creationId xmlns:p14="http://schemas.microsoft.com/office/powerpoint/2010/main" val="1533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36000" y="1143001"/>
            <a:ext cx="2743200" cy="5021271"/>
          </a:xfrm>
        </p:spPr>
        <p:txBody>
          <a:bodyPr vert="eaVert"/>
          <a:lstStyle>
            <a:lvl1pPr>
              <a:defRPr>
                <a:solidFill>
                  <a:schemeClr val="tx2">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06405" y="1143001"/>
            <a:ext cx="8042031" cy="5021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80D50F49-C7F2-4C10-8E63-8D26244045F4}" type="slidenum">
              <a:rPr lang="en-US" altLang="en-US"/>
              <a:pPr>
                <a:defRPr/>
              </a:pPr>
              <a:t>‹#›</a:t>
            </a:fld>
            <a:endParaRPr lang="en-US" altLang="en-US"/>
          </a:p>
        </p:txBody>
      </p:sp>
    </p:spTree>
    <p:extLst>
      <p:ext uri="{BB962C8B-B14F-4D97-AF65-F5344CB8AC3E}">
        <p14:creationId xmlns:p14="http://schemas.microsoft.com/office/powerpoint/2010/main" val="188244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06405" y="12700"/>
            <a:ext cx="9941169" cy="973138"/>
          </a:xfrm>
        </p:spPr>
        <p:txBody>
          <a:bodyPr/>
          <a:lstStyle/>
          <a:p>
            <a:r>
              <a:rPr lang="en-US"/>
              <a:t>Click to edit Master title style</a:t>
            </a:r>
          </a:p>
        </p:txBody>
      </p:sp>
      <p:sp>
        <p:nvSpPr>
          <p:cNvPr id="3" name="Content Placeholder 2"/>
          <p:cNvSpPr>
            <a:spLocks noGrp="1"/>
          </p:cNvSpPr>
          <p:nvPr>
            <p:ph sz="quarter" idx="1"/>
          </p:nvPr>
        </p:nvSpPr>
        <p:spPr>
          <a:xfrm>
            <a:off x="40640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0640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0AA7E522-6CDC-47DC-923C-DC2048DB6BAB}" type="slidenum">
              <a:rPr lang="en-US" altLang="en-US"/>
              <a:pPr>
                <a:defRPr/>
              </a:pPr>
              <a:t>‹#›</a:t>
            </a:fld>
            <a:endParaRPr lang="en-US" altLang="en-US"/>
          </a:p>
        </p:txBody>
      </p:sp>
    </p:spTree>
    <p:extLst>
      <p:ext uri="{BB962C8B-B14F-4D97-AF65-F5344CB8AC3E}">
        <p14:creationId xmlns:p14="http://schemas.microsoft.com/office/powerpoint/2010/main" val="3982463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887F9149-AC54-4393-9B55-7B10562FE23D}" type="slidenum">
              <a:rPr lang="en-US" altLang="en-US"/>
              <a:pPr>
                <a:defRPr/>
              </a:pPr>
              <a:t>‹#›</a:t>
            </a:fld>
            <a:endParaRPr lang="en-US" altLang="en-US"/>
          </a:p>
        </p:txBody>
      </p:sp>
    </p:spTree>
    <p:extLst>
      <p:ext uri="{BB962C8B-B14F-4D97-AF65-F5344CB8AC3E}">
        <p14:creationId xmlns:p14="http://schemas.microsoft.com/office/powerpoint/2010/main" val="108510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ext Placeholder 2"/>
          <p:cNvSpPr>
            <a:spLocks noGrp="1"/>
          </p:cNvSpPr>
          <p:nvPr>
            <p:ph type="body" sz="half" idx="1"/>
          </p:nvPr>
        </p:nvSpPr>
        <p:spPr>
          <a:xfrm>
            <a:off x="406404" y="1282706"/>
            <a:ext cx="5392617"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86584" y="1282700"/>
            <a:ext cx="5392617" cy="2363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86584" y="3798897"/>
            <a:ext cx="5392617" cy="236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4"/>
          <p:cNvSpPr>
            <a:spLocks noGrp="1" noChangeArrowheads="1"/>
          </p:cNvSpPr>
          <p:nvPr>
            <p:ph type="sldNum" sz="quarter" idx="10"/>
          </p:nvPr>
        </p:nvSpPr>
        <p:spPr>
          <a:ln/>
        </p:spPr>
        <p:txBody>
          <a:bodyPr/>
          <a:lstStyle>
            <a:lvl1pPr>
              <a:defRPr/>
            </a:lvl1pPr>
          </a:lstStyle>
          <a:p>
            <a:pPr>
              <a:defRPr/>
            </a:pPr>
            <a:fld id="{B817CAE7-3308-4205-A1E8-914B86D5D409}" type="slidenum">
              <a:rPr lang="en-US" altLang="en-US"/>
              <a:pPr>
                <a:defRPr/>
              </a:pPr>
              <a:t>‹#›</a:t>
            </a:fld>
            <a:endParaRPr lang="en-US" altLang="en-US"/>
          </a:p>
        </p:txBody>
      </p:sp>
    </p:spTree>
    <p:extLst>
      <p:ext uri="{BB962C8B-B14F-4D97-AF65-F5344CB8AC3E}">
        <p14:creationId xmlns:p14="http://schemas.microsoft.com/office/powerpoint/2010/main" val="1710604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5" y="12700"/>
            <a:ext cx="9941169" cy="973138"/>
          </a:xfrm>
        </p:spPr>
        <p:txBody>
          <a:bodyPr/>
          <a:lstStyle/>
          <a:p>
            <a:r>
              <a:rPr lang="en-US"/>
              <a:t>Click to edit Master title style</a:t>
            </a:r>
          </a:p>
        </p:txBody>
      </p:sp>
      <p:sp>
        <p:nvSpPr>
          <p:cNvPr id="3" name="Table Placeholder 2"/>
          <p:cNvSpPr>
            <a:spLocks noGrp="1"/>
          </p:cNvSpPr>
          <p:nvPr>
            <p:ph type="tbl" idx="1"/>
          </p:nvPr>
        </p:nvSpPr>
        <p:spPr>
          <a:xfrm>
            <a:off x="406400" y="1282706"/>
            <a:ext cx="10972800" cy="4881563"/>
          </a:xfrm>
        </p:spPr>
        <p:txBody>
          <a:bodyPr/>
          <a:lstStyle/>
          <a:p>
            <a:pPr lvl="0"/>
            <a:endParaRPr lang="en-US" noProof="0"/>
          </a:p>
        </p:txBody>
      </p:sp>
      <p:sp>
        <p:nvSpPr>
          <p:cNvPr id="4" name="Rectangle 14"/>
          <p:cNvSpPr>
            <a:spLocks noGrp="1" noChangeArrowheads="1"/>
          </p:cNvSpPr>
          <p:nvPr>
            <p:ph type="sldNum" sz="quarter" idx="10"/>
          </p:nvPr>
        </p:nvSpPr>
        <p:spPr>
          <a:ln/>
        </p:spPr>
        <p:txBody>
          <a:bodyPr/>
          <a:lstStyle>
            <a:lvl1pPr>
              <a:defRPr/>
            </a:lvl1pPr>
          </a:lstStyle>
          <a:p>
            <a:pPr>
              <a:defRPr/>
            </a:pPr>
            <a:fld id="{495BA10A-2BB2-4EA8-B82B-C54498389C36}" type="slidenum">
              <a:rPr lang="en-US" altLang="en-US"/>
              <a:pPr>
                <a:defRPr/>
              </a:pPr>
              <a:t>‹#›</a:t>
            </a:fld>
            <a:endParaRPr lang="en-US" altLang="en-US"/>
          </a:p>
        </p:txBody>
      </p:sp>
    </p:spTree>
    <p:extLst>
      <p:ext uri="{BB962C8B-B14F-4D97-AF65-F5344CB8AC3E}">
        <p14:creationId xmlns:p14="http://schemas.microsoft.com/office/powerpoint/2010/main" val="155727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sldNum" sz="quarter" idx="10"/>
          </p:nvPr>
        </p:nvSpPr>
        <p:spPr>
          <a:ln/>
        </p:spPr>
        <p:txBody>
          <a:bodyPr/>
          <a:lstStyle>
            <a:lvl1pPr>
              <a:defRPr/>
            </a:lvl1pPr>
          </a:lstStyle>
          <a:p>
            <a:pPr>
              <a:defRPr/>
            </a:pPr>
            <a:fld id="{ABFF5F4A-8FC7-419E-B94C-CDDC8DE310AE}" type="slidenum">
              <a:rPr lang="en-US" altLang="en-US"/>
              <a:pPr>
                <a:defRPr/>
              </a:pPr>
              <a:t>‹#›</a:t>
            </a:fld>
            <a:endParaRPr lang="en-US" altLang="en-US"/>
          </a:p>
        </p:txBody>
      </p:sp>
    </p:spTree>
    <p:extLst>
      <p:ext uri="{BB962C8B-B14F-4D97-AF65-F5344CB8AC3E}">
        <p14:creationId xmlns:p14="http://schemas.microsoft.com/office/powerpoint/2010/main" val="19961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247" y="4406909"/>
            <a:ext cx="10363200" cy="1362075"/>
          </a:xfrm>
        </p:spPr>
        <p:txBody>
          <a:bodyPr anchor="t"/>
          <a:lstStyle>
            <a:lvl1pPr algn="l">
              <a:defRPr sz="4000" b="1" cap="all">
                <a:solidFill>
                  <a:schemeClr val="tx2">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sldNum" sz="quarter" idx="10"/>
          </p:nvPr>
        </p:nvSpPr>
        <p:spPr>
          <a:ln/>
        </p:spPr>
        <p:txBody>
          <a:bodyPr/>
          <a:lstStyle>
            <a:lvl1pPr>
              <a:defRPr/>
            </a:lvl1pPr>
          </a:lstStyle>
          <a:p>
            <a:pPr>
              <a:defRPr/>
            </a:pPr>
            <a:fld id="{42A176A8-E247-47DA-96C2-01418C0361C7}" type="slidenum">
              <a:rPr lang="en-US" altLang="en-US"/>
              <a:pPr>
                <a:defRPr/>
              </a:pPr>
              <a:t>‹#›</a:t>
            </a:fld>
            <a:endParaRPr lang="en-US" altLang="en-US"/>
          </a:p>
        </p:txBody>
      </p:sp>
    </p:spTree>
    <p:extLst>
      <p:ext uri="{BB962C8B-B14F-4D97-AF65-F5344CB8AC3E}">
        <p14:creationId xmlns:p14="http://schemas.microsoft.com/office/powerpoint/2010/main" val="41197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6584" y="1282706"/>
            <a:ext cx="539261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sldNum" sz="quarter" idx="10"/>
          </p:nvPr>
        </p:nvSpPr>
        <p:spPr>
          <a:ln/>
        </p:spPr>
        <p:txBody>
          <a:bodyPr/>
          <a:lstStyle>
            <a:lvl1pPr>
              <a:defRPr/>
            </a:lvl1pPr>
          </a:lstStyle>
          <a:p>
            <a:pPr>
              <a:defRPr/>
            </a:pPr>
            <a:fld id="{1ACCD72E-50F4-41E5-B510-F5FAC99B2AA7}" type="slidenum">
              <a:rPr lang="en-US" altLang="en-US"/>
              <a:pPr>
                <a:defRPr/>
              </a:pPr>
              <a:t>‹#›</a:t>
            </a:fld>
            <a:endParaRPr lang="en-US" altLang="en-US"/>
          </a:p>
        </p:txBody>
      </p:sp>
    </p:spTree>
    <p:extLst>
      <p:ext uri="{BB962C8B-B14F-4D97-AF65-F5344CB8AC3E}">
        <p14:creationId xmlns:p14="http://schemas.microsoft.com/office/powerpoint/2010/main" val="3575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99"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699"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sldNum" sz="quarter" idx="10"/>
          </p:nvPr>
        </p:nvSpPr>
        <p:spPr>
          <a:ln/>
        </p:spPr>
        <p:txBody>
          <a:bodyPr/>
          <a:lstStyle>
            <a:lvl1pPr>
              <a:defRPr/>
            </a:lvl1pPr>
          </a:lstStyle>
          <a:p>
            <a:pPr>
              <a:defRPr/>
            </a:pPr>
            <a:fld id="{9C25FE18-19A6-4731-AE0A-3D81B0542B3F}" type="slidenum">
              <a:rPr lang="en-US" altLang="en-US"/>
              <a:pPr>
                <a:defRPr/>
              </a:pPr>
              <a:t>‹#›</a:t>
            </a:fld>
            <a:endParaRPr lang="en-US" altLang="en-US"/>
          </a:p>
        </p:txBody>
      </p:sp>
    </p:spTree>
    <p:extLst>
      <p:ext uri="{BB962C8B-B14F-4D97-AF65-F5344CB8AC3E}">
        <p14:creationId xmlns:p14="http://schemas.microsoft.com/office/powerpoint/2010/main" val="342439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14"/>
          <p:cNvSpPr>
            <a:spLocks noGrp="1" noChangeArrowheads="1"/>
          </p:cNvSpPr>
          <p:nvPr>
            <p:ph type="sldNum" sz="quarter" idx="10"/>
          </p:nvPr>
        </p:nvSpPr>
        <p:spPr>
          <a:ln/>
        </p:spPr>
        <p:txBody>
          <a:bodyPr/>
          <a:lstStyle>
            <a:lvl1pPr>
              <a:defRPr/>
            </a:lvl1pPr>
          </a:lstStyle>
          <a:p>
            <a:pPr>
              <a:defRPr/>
            </a:pPr>
            <a:fld id="{10F37FC7-8D70-46F5-AA9C-C56EC588CE73}" type="slidenum">
              <a:rPr lang="en-US" altLang="en-US"/>
              <a:pPr>
                <a:defRPr/>
              </a:pPr>
              <a:t>‹#›</a:t>
            </a:fld>
            <a:endParaRPr lang="en-US" altLang="en-US"/>
          </a:p>
        </p:txBody>
      </p:sp>
    </p:spTree>
    <p:extLst>
      <p:ext uri="{BB962C8B-B14F-4D97-AF65-F5344CB8AC3E}">
        <p14:creationId xmlns:p14="http://schemas.microsoft.com/office/powerpoint/2010/main" val="32566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sldNum" sz="quarter" idx="10"/>
          </p:nvPr>
        </p:nvSpPr>
        <p:spPr>
          <a:ln/>
        </p:spPr>
        <p:txBody>
          <a:bodyPr/>
          <a:lstStyle>
            <a:lvl1pPr>
              <a:defRPr/>
            </a:lvl1pPr>
          </a:lstStyle>
          <a:p>
            <a:pPr>
              <a:defRPr/>
            </a:pPr>
            <a:fld id="{99D8F1AC-1087-4FCA-B6F0-FFC28D76A876}" type="slidenum">
              <a:rPr lang="en-US" altLang="en-US"/>
              <a:pPr>
                <a:defRPr/>
              </a:pPr>
              <a:t>‹#›</a:t>
            </a:fld>
            <a:endParaRPr lang="en-US" altLang="en-US"/>
          </a:p>
        </p:txBody>
      </p:sp>
    </p:spTree>
    <p:extLst>
      <p:ext uri="{BB962C8B-B14F-4D97-AF65-F5344CB8AC3E}">
        <p14:creationId xmlns:p14="http://schemas.microsoft.com/office/powerpoint/2010/main" val="267901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247"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7384" y="273059"/>
            <a:ext cx="681501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ADF1D3B-E8FD-4DD4-B17A-00ADB81D7C09}" type="slidenum">
              <a:rPr lang="en-US" altLang="en-US"/>
              <a:pPr>
                <a:defRPr/>
              </a:pPr>
              <a:t>‹#›</a:t>
            </a:fld>
            <a:endParaRPr lang="en-US" altLang="en-US"/>
          </a:p>
        </p:txBody>
      </p:sp>
    </p:spTree>
    <p:extLst>
      <p:ext uri="{BB962C8B-B14F-4D97-AF65-F5344CB8AC3E}">
        <p14:creationId xmlns:p14="http://schemas.microsoft.com/office/powerpoint/2010/main" val="174072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sldNum" sz="quarter" idx="10"/>
          </p:nvPr>
        </p:nvSpPr>
        <p:spPr>
          <a:ln/>
        </p:spPr>
        <p:txBody>
          <a:bodyPr/>
          <a:lstStyle>
            <a:lvl1pPr>
              <a:defRPr/>
            </a:lvl1pPr>
          </a:lstStyle>
          <a:p>
            <a:pPr>
              <a:defRPr/>
            </a:pPr>
            <a:fld id="{62C36814-3413-4D73-86EC-95C46AE855CE}" type="slidenum">
              <a:rPr lang="en-US" altLang="en-US"/>
              <a:pPr>
                <a:defRPr/>
              </a:pPr>
              <a:t>‹#›</a:t>
            </a:fld>
            <a:endParaRPr lang="en-US" altLang="en-US"/>
          </a:p>
        </p:txBody>
      </p:sp>
    </p:spTree>
    <p:extLst>
      <p:ext uri="{BB962C8B-B14F-4D97-AF65-F5344CB8AC3E}">
        <p14:creationId xmlns:p14="http://schemas.microsoft.com/office/powerpoint/2010/main" val="295799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descr="White Computer Wallpapers - Top Free White Computer Backgrounds -  WallpaperAccess"/>
          <p:cNvPicPr>
            <a:picLocks noChangeAspect="1" noChangeArrowheads="1"/>
          </p:cNvPicPr>
          <p:nvPr userDrawn="1"/>
        </p:nvPicPr>
        <p:blipFill rotWithShape="1">
          <a:blip r:embed="rId17" cstate="print">
            <a:extLst>
              <a:ext uri="{28A0092B-C50C-407E-A947-70E740481C1C}">
                <a14:useLocalDpi xmlns:a14="http://schemas.microsoft.com/office/drawing/2010/main" val="0"/>
              </a:ext>
            </a:extLst>
          </a:blip>
          <a:srcRect t="79265"/>
          <a:stretch/>
        </p:blipFill>
        <p:spPr bwMode="auto">
          <a:xfrm>
            <a:off x="-12032" y="0"/>
            <a:ext cx="12192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1" descr="E&amp;R-Template-inside_footer2"/>
          <p:cNvPicPr>
            <a:picLocks noChangeAspect="1" noChangeArrowheads="1"/>
          </p:cNvPicPr>
          <p:nvPr userDrawn="1"/>
        </p:nvPicPr>
        <p:blipFill rotWithShape="1">
          <a:blip r:embed="rId18" cstate="print">
            <a:duotone>
              <a:prstClr val="black"/>
              <a:schemeClr val="accent3">
                <a:tint val="45000"/>
                <a:satMod val="400000"/>
              </a:schemeClr>
            </a:duotone>
            <a:extLst>
              <a:ext uri="{28A0092B-C50C-407E-A947-70E740481C1C}">
                <a14:useLocalDpi xmlns:a14="http://schemas.microsoft.com/office/drawing/2010/main" val="0"/>
              </a:ext>
            </a:extLst>
          </a:blip>
          <a:srcRect l="3703" t="30556" r="28148"/>
          <a:stretch/>
        </p:blipFill>
        <p:spPr bwMode="auto">
          <a:xfrm>
            <a:off x="0" y="6183745"/>
            <a:ext cx="12192000" cy="75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12"/>
          <p:cNvSpPr>
            <a:spLocks noGrp="1" noChangeArrowheads="1"/>
          </p:cNvSpPr>
          <p:nvPr>
            <p:ph type="title"/>
          </p:nvPr>
        </p:nvSpPr>
        <p:spPr bwMode="auto">
          <a:xfrm>
            <a:off x="433137" y="-32084"/>
            <a:ext cx="9914188" cy="101792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dirty="0"/>
          </a:p>
        </p:txBody>
      </p:sp>
      <p:sp>
        <p:nvSpPr>
          <p:cNvPr id="1029" name="Rectangle 13"/>
          <p:cNvSpPr>
            <a:spLocks noGrp="1" noChangeArrowheads="1"/>
          </p:cNvSpPr>
          <p:nvPr>
            <p:ph type="body" idx="1"/>
          </p:nvPr>
        </p:nvSpPr>
        <p:spPr bwMode="auto">
          <a:xfrm>
            <a:off x="406400" y="1282700"/>
            <a:ext cx="109728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6350" name="Rectangle 14"/>
          <p:cNvSpPr>
            <a:spLocks noGrp="1" noChangeArrowheads="1"/>
          </p:cNvSpPr>
          <p:nvPr>
            <p:ph type="sldNum" sz="quarter" idx="4"/>
          </p:nvPr>
        </p:nvSpPr>
        <p:spPr bwMode="auto">
          <a:xfrm>
            <a:off x="5438775" y="6477000"/>
            <a:ext cx="1031875"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defRPr sz="1200" b="1" smtClean="0">
                <a:solidFill>
                  <a:schemeClr val="bg1"/>
                </a:solidFill>
                <a:latin typeface="Arial" panose="020B0604020202020204" pitchFamily="34" charset="0"/>
              </a:defRPr>
            </a:lvl1pPr>
          </a:lstStyle>
          <a:p>
            <a:pPr>
              <a:defRPr/>
            </a:pPr>
            <a:fld id="{EC5FB167-99EC-494E-BA48-D0CB9224004D}" type="slidenum">
              <a:rPr lang="en-US" altLang="en-US"/>
              <a:pPr>
                <a:defRPr/>
              </a:pPr>
              <a:t>‹#›</a:t>
            </a:fld>
            <a:endParaRPr lang="en-US" altLang="en-US"/>
          </a:p>
        </p:txBody>
      </p:sp>
      <p:grpSp>
        <p:nvGrpSpPr>
          <p:cNvPr id="1031" name="Group 15"/>
          <p:cNvGrpSpPr>
            <a:grpSpLocks/>
          </p:cNvGrpSpPr>
          <p:nvPr userDrawn="1"/>
        </p:nvGrpSpPr>
        <p:grpSpPr bwMode="auto">
          <a:xfrm>
            <a:off x="5730875" y="6453188"/>
            <a:ext cx="434975" cy="381000"/>
            <a:chOff x="4181" y="4125"/>
            <a:chExt cx="183" cy="192"/>
          </a:xfrm>
        </p:grpSpPr>
        <p:sp>
          <p:nvSpPr>
            <p:cNvPr id="1035" name="Freeform 16"/>
            <p:cNvSpPr>
              <a:spLocks/>
            </p:cNvSpPr>
            <p:nvPr userDrawn="1"/>
          </p:nvSpPr>
          <p:spPr bwMode="auto">
            <a:xfrm>
              <a:off x="4181" y="4125"/>
              <a:ext cx="183" cy="192"/>
            </a:xfrm>
            <a:custGeom>
              <a:avLst/>
              <a:gdLst>
                <a:gd name="T0" fmla="*/ 364 w 364"/>
                <a:gd name="T1" fmla="*/ 424 h 578"/>
                <a:gd name="T2" fmla="*/ 364 w 364"/>
                <a:gd name="T3" fmla="*/ 0 h 578"/>
                <a:gd name="T4" fmla="*/ 0 w 364"/>
                <a:gd name="T5" fmla="*/ 0 h 578"/>
                <a:gd name="T6" fmla="*/ 0 w 364"/>
                <a:gd name="T7" fmla="*/ 578 h 578"/>
                <a:gd name="T8" fmla="*/ 232 w 364"/>
                <a:gd name="T9" fmla="*/ 578 h 578"/>
                <a:gd name="T10" fmla="*/ 364 w 364"/>
                <a:gd name="T11" fmla="*/ 424 h 5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6" name="Freeform 17"/>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endParaRPr lang="en-US"/>
            </a:p>
          </p:txBody>
        </p:sp>
        <p:sp>
          <p:nvSpPr>
            <p:cNvPr id="1037" name="Freeform 18"/>
            <p:cNvSpPr>
              <a:spLocks/>
            </p:cNvSpPr>
            <p:nvPr userDrawn="1"/>
          </p:nvSpPr>
          <p:spPr bwMode="auto">
            <a:xfrm>
              <a:off x="4297" y="4266"/>
              <a:ext cx="55" cy="42"/>
            </a:xfrm>
            <a:custGeom>
              <a:avLst/>
              <a:gdLst>
                <a:gd name="T0" fmla="*/ 0 w 109"/>
                <a:gd name="T1" fmla="*/ 127 h 127"/>
                <a:gd name="T2" fmla="*/ 0 w 109"/>
                <a:gd name="T3" fmla="*/ 0 h 127"/>
                <a:gd name="T4" fmla="*/ 109 w 109"/>
                <a:gd name="T5" fmla="*/ 0 h 127"/>
                <a:gd name="T6" fmla="*/ 0 w 109"/>
                <a:gd name="T7" fmla="*/ 127 h 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endParaRPr lang="en-US"/>
            </a:p>
          </p:txBody>
        </p:sp>
      </p:grpSp>
      <p:sp>
        <p:nvSpPr>
          <p:cNvPr id="11" name="Rectangle 6"/>
          <p:cNvSpPr>
            <a:spLocks noChangeArrowheads="1"/>
          </p:cNvSpPr>
          <p:nvPr userDrawn="1"/>
        </p:nvSpPr>
        <p:spPr bwMode="auto">
          <a:xfrm>
            <a:off x="0" y="6570663"/>
            <a:ext cx="3781425" cy="261937"/>
          </a:xfrm>
          <a:prstGeom prst="rect">
            <a:avLst/>
          </a:prstGeom>
          <a:noFill/>
          <a:ln w="12700" algn="ctr">
            <a:noFill/>
            <a:miter lim="800000"/>
            <a:headEnd/>
            <a:tailEnd/>
          </a:ln>
          <a:effectLst/>
        </p:spPr>
        <p:txBody>
          <a:bodyPr lIns="92075" tIns="46038" rIns="92075" bIns="46038">
            <a:spAutoFit/>
          </a:bodyPr>
          <a:lstStyle>
            <a:lvl1pPr marL="173038" indent="-173038"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a:spcBef>
                <a:spcPct val="50000"/>
              </a:spcBef>
              <a:defRPr/>
            </a:pPr>
            <a:r>
              <a:rPr lang="en-US" altLang="en-US" sz="1100" dirty="0">
                <a:solidFill>
                  <a:srgbClr val="FFFFCC"/>
                </a:solidFill>
                <a:latin typeface="Arial" panose="020B0604020202020204" pitchFamily="34" charset="0"/>
              </a:rPr>
              <a:t>Copyright © 2021, ABES Engineering College</a:t>
            </a:r>
          </a:p>
        </p:txBody>
      </p:sp>
      <p:pic>
        <p:nvPicPr>
          <p:cNvPr id="1034" name="Picture 8" descr="ABES ENGINEERING COLLEGE, Ghāziābād"/>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l="29861" r="30270"/>
          <a:stretch>
            <a:fillRect/>
          </a:stretch>
        </p:blipFill>
        <p:spPr bwMode="auto">
          <a:xfrm>
            <a:off x="11125200" y="12700"/>
            <a:ext cx="6445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ftr="0" dt="0"/>
  <p:txStyles>
    <p:titleStyle>
      <a:lvl1pPr algn="l" rtl="0" eaLnBrk="0" fontAlgn="base" hangingPunct="0">
        <a:spcBef>
          <a:spcPct val="0"/>
        </a:spcBef>
        <a:spcAft>
          <a:spcPct val="0"/>
        </a:spcAft>
        <a:defRPr lang="en-US" altLang="en-US" sz="3200" b="1" dirty="0" smtClean="0">
          <a:solidFill>
            <a:schemeClr val="tx2">
              <a:lumMod val="85000"/>
              <a:lumOff val="15000"/>
            </a:schemeClr>
          </a:solidFill>
          <a:effectLst/>
          <a:latin typeface="+mn-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0" y="1143000"/>
            <a:ext cx="8420100" cy="2514600"/>
          </a:xfrm>
        </p:spPr>
        <p:style>
          <a:lnRef idx="2">
            <a:schemeClr val="accent4"/>
          </a:lnRef>
          <a:fillRef idx="1">
            <a:schemeClr val="lt1"/>
          </a:fillRef>
          <a:effectRef idx="0">
            <a:schemeClr val="accent4"/>
          </a:effectRef>
          <a:fontRef idx="minor">
            <a:schemeClr val="dk1"/>
          </a:fontRef>
        </p:style>
        <p:txBody>
          <a:bodyPr/>
          <a:lstStyle/>
          <a:p>
            <a:pPr eaLnBrk="1" hangingPunct="1">
              <a:defRPr/>
            </a:pPr>
            <a:r>
              <a:rPr lang="en-US" altLang="en-US" sz="4000" dirty="0"/>
              <a:t>Keys in a Relational Database</a:t>
            </a:r>
          </a:p>
        </p:txBody>
      </p:sp>
      <p:sp>
        <p:nvSpPr>
          <p:cNvPr id="5124" name="Rectangle 10"/>
          <p:cNvSpPr>
            <a:spLocks noChangeArrowheads="1"/>
          </p:cNvSpPr>
          <p:nvPr/>
        </p:nvSpPr>
        <p:spPr bwMode="auto">
          <a:xfrm>
            <a:off x="1600200" y="1930400"/>
            <a:ext cx="6934200" cy="5715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eaLnBrk="1" hangingPunct="1">
              <a:buFont typeface="Wingdings" panose="05000000000000000000" pitchFamily="2" charset="2"/>
              <a:buNone/>
            </a:pPr>
            <a:endParaRPr lang="en-US" altLang="en-US" b="1">
              <a:solidFill>
                <a:srgbClr val="FFCC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84"/>
            <a:ext cx="9914188" cy="1017922"/>
          </a:xfrm>
          <a:effectLst/>
        </p:spPr>
        <p:txBody>
          <a:bodyPr/>
          <a:lstStyle/>
          <a:p>
            <a:r>
              <a:rPr lang="en-IN" dirty="0">
                <a:solidFill>
                  <a:schemeClr val="accent2"/>
                </a:solidFill>
              </a:rPr>
              <a:t/>
            </a:r>
            <a:br>
              <a:rPr lang="en-IN" dirty="0">
                <a:solidFill>
                  <a:schemeClr val="accent2"/>
                </a:solidFill>
              </a:rPr>
            </a:br>
            <a:r>
              <a:rPr lang="en-IN" dirty="0">
                <a:solidFill>
                  <a:schemeClr val="accent6">
                    <a:lumMod val="75000"/>
                  </a:schemeClr>
                </a:solidFill>
              </a:rPr>
              <a:t>Super Key(Contd..) </a:t>
            </a:r>
            <a:r>
              <a:rPr lang="en-IN" dirty="0">
                <a:solidFill>
                  <a:schemeClr val="accent2"/>
                </a:solidFill>
              </a:rPr>
              <a:t/>
            </a:r>
            <a:br>
              <a:rPr lang="en-IN" dirty="0">
                <a:solidFill>
                  <a:schemeClr val="accent2"/>
                </a:solidFill>
              </a:rPr>
            </a:br>
            <a:endParaRPr lang="en-IN" dirty="0">
              <a:solidFill>
                <a:schemeClr val="accent2"/>
              </a:solidFill>
            </a:endParaRPr>
          </a:p>
        </p:txBody>
      </p:sp>
      <p:sp>
        <p:nvSpPr>
          <p:cNvPr id="3" name="Content Placeholder 2"/>
          <p:cNvSpPr>
            <a:spLocks noGrp="1"/>
          </p:cNvSpPr>
          <p:nvPr>
            <p:ph idx="1"/>
          </p:nvPr>
        </p:nvSpPr>
        <p:spPr>
          <a:xfrm>
            <a:off x="0" y="985838"/>
            <a:ext cx="12192000" cy="5338762"/>
          </a:xfrm>
        </p:spPr>
        <p:txBody>
          <a:bodyPr/>
          <a:lstStyle/>
          <a:p>
            <a:pPr marL="0" indent="0">
              <a:buNone/>
            </a:pPr>
            <a:r>
              <a:rPr lang="en-US" dirty="0" smtClean="0"/>
              <a:t>Consider </a:t>
            </a:r>
            <a:r>
              <a:rPr lang="en-US" dirty="0"/>
              <a:t>the Schema, </a:t>
            </a:r>
            <a:r>
              <a:rPr lang="en-US" b="1" dirty="0"/>
              <a:t>STUDENT</a:t>
            </a:r>
            <a:r>
              <a:rPr lang="en-US" dirty="0"/>
              <a:t>(</a:t>
            </a:r>
            <a:r>
              <a:rPr lang="en-US" dirty="0" err="1"/>
              <a:t>adhaar_no</a:t>
            </a:r>
            <a:r>
              <a:rPr lang="en-US" dirty="0"/>
              <a:t>, roll_no, first_name, last_name, address, dob, gender, </a:t>
            </a:r>
            <a:r>
              <a:rPr lang="en-US" dirty="0" err="1"/>
              <a:t>mobile_no</a:t>
            </a:r>
            <a:r>
              <a:rPr lang="en-US" dirty="0"/>
              <a:t>, </a:t>
            </a:r>
            <a:r>
              <a:rPr lang="en-US" dirty="0" err="1"/>
              <a:t>email_id</a:t>
            </a:r>
            <a:r>
              <a:rPr lang="en-US" dirty="0" smtClean="0"/>
              <a:t>).</a:t>
            </a:r>
          </a:p>
          <a:p>
            <a:pPr marL="0" indent="0">
              <a:buNone/>
            </a:pPr>
            <a:endParaRPr lang="en-US" sz="1100" dirty="0" smtClean="0"/>
          </a:p>
          <a:p>
            <a:pPr marL="0" indent="0">
              <a:buNone/>
            </a:pPr>
            <a:r>
              <a:rPr lang="en-US" b="1" dirty="0" smtClean="0"/>
              <a:t>Maximum </a:t>
            </a:r>
            <a:r>
              <a:rPr lang="en-US" b="1" dirty="0"/>
              <a:t>no. of possible super keys for a relation with n attributes = 2</a:t>
            </a:r>
            <a:r>
              <a:rPr lang="en-US" b="1" baseline="30000" dirty="0"/>
              <a:t>n</a:t>
            </a:r>
            <a:r>
              <a:rPr lang="en-US" b="1" dirty="0"/>
              <a:t>-1</a:t>
            </a:r>
            <a:r>
              <a:rPr lang="en-US" i="1" dirty="0"/>
              <a:t>  </a:t>
            </a:r>
            <a:endParaRPr lang="en-US" dirty="0"/>
          </a:p>
          <a:p>
            <a:pPr marL="0" indent="0">
              <a:buNone/>
            </a:pPr>
            <a:endParaRPr lang="en-US" sz="1200" b="1" dirty="0" smtClean="0"/>
          </a:p>
          <a:p>
            <a:pPr marL="0" indent="0">
              <a:buNone/>
            </a:pPr>
            <a:r>
              <a:rPr lang="en-US" sz="2200" b="1" dirty="0" smtClean="0"/>
              <a:t>Below </a:t>
            </a:r>
            <a:r>
              <a:rPr lang="en-US" sz="2200" b="1" dirty="0"/>
              <a:t>are some sets of super keys for the above STUDENT schema</a:t>
            </a:r>
            <a:r>
              <a:rPr lang="en-US" sz="2200" b="1" dirty="0" smtClean="0"/>
              <a:t>:</a:t>
            </a:r>
          </a:p>
          <a:p>
            <a:pPr marL="0" indent="0">
              <a:buNone/>
            </a:pPr>
            <a:endParaRPr lang="en-US" sz="1200" b="1" dirty="0"/>
          </a:p>
          <a:p>
            <a:pPr marL="0" indent="0">
              <a:buNone/>
            </a:pPr>
            <a:endParaRPr lang="en-US" b="1" i="1" dirty="0"/>
          </a:p>
          <a:p>
            <a:pPr marL="0" indent="0">
              <a:buNone/>
            </a:pPr>
            <a:endParaRPr lang="en-US" b="1" i="1" dirty="0"/>
          </a:p>
          <a:p>
            <a:pPr marL="0" indent="0">
              <a:buNone/>
            </a:pPr>
            <a:endParaRPr lang="en-US" b="1" i="1" dirty="0"/>
          </a:p>
          <a:p>
            <a:pPr marL="0" indent="0">
              <a:buNone/>
            </a:pPr>
            <a:endParaRPr lang="en-US" b="1" i="1" dirty="0"/>
          </a:p>
          <a:p>
            <a:pPr marL="0" indent="0">
              <a:buNone/>
            </a:pPr>
            <a:endParaRPr lang="en-US" sz="2300" dirty="0"/>
          </a:p>
          <a:p>
            <a:pPr marL="0" indent="0">
              <a:buNone/>
            </a:pPr>
            <a:r>
              <a:rPr lang="en-US" sz="2300" dirty="0" smtClean="0"/>
              <a:t>Thus </a:t>
            </a:r>
            <a:r>
              <a:rPr lang="en-US" sz="2300" dirty="0" smtClean="0"/>
              <a:t>student relation with 9 attributes maximum no. of possible super keys will </a:t>
            </a:r>
            <a:r>
              <a:rPr lang="en-US" sz="2300" dirty="0" smtClean="0"/>
              <a:t>be equal </a:t>
            </a:r>
            <a:r>
              <a:rPr lang="en-US" sz="2300" dirty="0" smtClean="0"/>
              <a:t>to </a:t>
            </a:r>
            <a:r>
              <a:rPr lang="en-US" sz="2300" b="1" i="1" dirty="0" smtClean="0"/>
              <a:t>2</a:t>
            </a:r>
            <a:r>
              <a:rPr lang="en-US" sz="2300" b="1" i="1" baseline="30000" dirty="0" smtClean="0"/>
              <a:t>9</a:t>
            </a:r>
            <a:r>
              <a:rPr lang="en-US" sz="2300" b="1" i="1" dirty="0" smtClean="0"/>
              <a:t>-1</a:t>
            </a:r>
            <a:r>
              <a:rPr lang="en-US" sz="2300" i="1" dirty="0" smtClean="0"/>
              <a:t>.</a:t>
            </a:r>
            <a:r>
              <a:rPr lang="en-US" sz="2300" i="1" dirty="0"/>
              <a:t> </a:t>
            </a:r>
            <a:endParaRPr lang="en-US" sz="23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10</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2486195237"/>
              </p:ext>
            </p:extLst>
          </p:nvPr>
        </p:nvGraphicFramePr>
        <p:xfrm>
          <a:off x="1001712" y="3124200"/>
          <a:ext cx="9906000" cy="2286000"/>
        </p:xfrm>
        <a:graphic>
          <a:graphicData uri="http://schemas.openxmlformats.org/drawingml/2006/table">
            <a:tbl>
              <a:tblPr firstRow="1" bandRow="1">
                <a:tableStyleId>{5C22544A-7EE6-4342-B048-85BDC9FD1C3A}</a:tableStyleId>
              </a:tblPr>
              <a:tblGrid>
                <a:gridCol w="4648200">
                  <a:extLst>
                    <a:ext uri="{9D8B030D-6E8A-4147-A177-3AD203B41FA5}">
                      <a16:colId xmlns:a16="http://schemas.microsoft.com/office/drawing/2014/main" xmlns="" val="20000"/>
                    </a:ext>
                  </a:extLst>
                </a:gridCol>
                <a:gridCol w="5257800">
                  <a:extLst>
                    <a:ext uri="{9D8B030D-6E8A-4147-A177-3AD203B41FA5}">
                      <a16:colId xmlns:a16="http://schemas.microsoft.com/office/drawing/2014/main" xmlns="" val="20001"/>
                    </a:ext>
                  </a:extLst>
                </a:gridCol>
              </a:tblGrid>
              <a:tr h="2133600">
                <a:tc>
                  <a:txBody>
                    <a:bodyPr/>
                    <a:lstStyle/>
                    <a:p>
                      <a:pPr rtl="0" fontAlgn="base"/>
                      <a:r>
                        <a:rPr lang="en-US" sz="1800" b="1" i="0" kern="1200" dirty="0">
                          <a:solidFill>
                            <a:schemeClr val="tx1"/>
                          </a:solidFill>
                          <a:effectLst/>
                          <a:latin typeface="+mn-lt"/>
                          <a:ea typeface="+mn-ea"/>
                          <a:cs typeface="+mn-cs"/>
                        </a:rPr>
                        <a:t>SK1 = (</a:t>
                      </a:r>
                      <a:r>
                        <a:rPr lang="en-US" sz="1800" b="1" i="0" kern="1200" dirty="0" err="1">
                          <a:solidFill>
                            <a:schemeClr val="tx1"/>
                          </a:solidFill>
                          <a:effectLst/>
                          <a:latin typeface="+mn-lt"/>
                          <a:ea typeface="+mn-ea"/>
                          <a:cs typeface="+mn-cs"/>
                        </a:rPr>
                        <a:t>adhaar_no</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SK2 = (roll_no) </a:t>
                      </a:r>
                    </a:p>
                    <a:p>
                      <a:pPr rtl="0" fontAlgn="base"/>
                      <a:r>
                        <a:rPr lang="en-US" sz="1800" b="1" i="0" kern="1200" dirty="0">
                          <a:solidFill>
                            <a:schemeClr val="tx1"/>
                          </a:solidFill>
                          <a:effectLst/>
                          <a:latin typeface="+mn-lt"/>
                          <a:ea typeface="+mn-ea"/>
                          <a:cs typeface="+mn-cs"/>
                        </a:rPr>
                        <a:t>SK3 = (</a:t>
                      </a:r>
                      <a:r>
                        <a:rPr lang="en-US" sz="1800" b="1" i="0" kern="1200" dirty="0" err="1">
                          <a:solidFill>
                            <a:schemeClr val="tx1"/>
                          </a:solidFill>
                          <a:effectLst/>
                          <a:latin typeface="+mn-lt"/>
                          <a:ea typeface="+mn-ea"/>
                          <a:cs typeface="+mn-cs"/>
                        </a:rPr>
                        <a:t>mobile_no</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SK4 = (</a:t>
                      </a:r>
                      <a:r>
                        <a:rPr lang="en-US" sz="1800" b="1" i="0" kern="1200" dirty="0" err="1">
                          <a:solidFill>
                            <a:schemeClr val="tx1"/>
                          </a:solidFill>
                          <a:effectLst/>
                          <a:latin typeface="+mn-lt"/>
                          <a:ea typeface="+mn-ea"/>
                          <a:cs typeface="+mn-cs"/>
                        </a:rPr>
                        <a:t>email_id</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SK5=(</a:t>
                      </a:r>
                      <a:r>
                        <a:rPr lang="en-US" sz="1800" b="1" i="0" kern="1200" dirty="0" err="1">
                          <a:solidFill>
                            <a:schemeClr val="tx1"/>
                          </a:solidFill>
                          <a:effectLst/>
                          <a:latin typeface="+mn-lt"/>
                          <a:ea typeface="+mn-ea"/>
                          <a:cs typeface="+mn-cs"/>
                        </a:rPr>
                        <a:t>adhaar_no</a:t>
                      </a:r>
                      <a:r>
                        <a:rPr lang="en-US" sz="1800" b="1" i="0" kern="1200" dirty="0">
                          <a:solidFill>
                            <a:schemeClr val="tx1"/>
                          </a:solidFill>
                          <a:effectLst/>
                          <a:latin typeface="+mn-lt"/>
                          <a:ea typeface="+mn-ea"/>
                          <a:cs typeface="+mn-cs"/>
                        </a:rPr>
                        <a:t>, first_name, last_name)  SK6 =(roll_no, first_name, last_name ) </a:t>
                      </a:r>
                    </a:p>
                    <a:p>
                      <a:endParaRPr lang="en-IN" dirty="0"/>
                    </a:p>
                  </a:txBody>
                  <a:tcPr>
                    <a:solidFill>
                      <a:schemeClr val="accent1">
                        <a:lumMod val="60000"/>
                        <a:lumOff val="40000"/>
                      </a:schemeClr>
                    </a:solidFill>
                  </a:tcPr>
                </a:tc>
                <a:tc>
                  <a:txBody>
                    <a:bodyPr/>
                    <a:lstStyle/>
                    <a:p>
                      <a:pPr rtl="0" fontAlgn="base"/>
                      <a:r>
                        <a:rPr lang="en-US" sz="1800" b="1" i="0" kern="1200" dirty="0">
                          <a:solidFill>
                            <a:schemeClr val="tx1"/>
                          </a:solidFill>
                          <a:effectLst/>
                          <a:latin typeface="+mn-lt"/>
                          <a:ea typeface="+mn-ea"/>
                          <a:cs typeface="+mn-cs"/>
                        </a:rPr>
                        <a:t>SK7 = (first_name, last_name, address, </a:t>
                      </a:r>
                      <a:r>
                        <a:rPr lang="en-US" sz="1800" b="1" i="0" kern="1200" dirty="0" err="1">
                          <a:solidFill>
                            <a:schemeClr val="tx1"/>
                          </a:solidFill>
                          <a:effectLst/>
                          <a:latin typeface="+mn-lt"/>
                          <a:ea typeface="+mn-ea"/>
                          <a:cs typeface="+mn-cs"/>
                        </a:rPr>
                        <a:t>mobile_no</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SK8 = (roll_no, first_name, gender)   </a:t>
                      </a:r>
                    </a:p>
                    <a:p>
                      <a:pPr rtl="0" fontAlgn="base"/>
                      <a:r>
                        <a:rPr lang="en-US" sz="1800" b="1" i="0" kern="1200" dirty="0">
                          <a:solidFill>
                            <a:schemeClr val="tx1"/>
                          </a:solidFill>
                          <a:effectLst/>
                          <a:latin typeface="+mn-lt"/>
                          <a:ea typeface="+mn-ea"/>
                          <a:cs typeface="+mn-cs"/>
                        </a:rPr>
                        <a:t>SK9 = (first_name, last_name, address, </a:t>
                      </a:r>
                      <a:r>
                        <a:rPr lang="en-US" sz="1800" b="1" i="0" kern="1200" dirty="0" err="1">
                          <a:solidFill>
                            <a:schemeClr val="tx1"/>
                          </a:solidFill>
                          <a:effectLst/>
                          <a:latin typeface="+mn-lt"/>
                          <a:ea typeface="+mn-ea"/>
                          <a:cs typeface="+mn-cs"/>
                        </a:rPr>
                        <a:t>email_id</a:t>
                      </a:r>
                      <a:r>
                        <a:rPr lang="en-US" sz="1800" b="1" i="0" kern="1200" dirty="0">
                          <a:solidFill>
                            <a:schemeClr val="tx1"/>
                          </a:solidFill>
                          <a:effectLst/>
                          <a:latin typeface="+mn-lt"/>
                          <a:ea typeface="+mn-ea"/>
                          <a:cs typeface="+mn-cs"/>
                        </a:rPr>
                        <a:t>) </a:t>
                      </a:r>
                    </a:p>
                    <a:p>
                      <a:pPr rtl="0" fontAlgn="base"/>
                      <a:r>
                        <a:rPr lang="en-US" sz="1800" b="1" i="0" kern="1200" dirty="0">
                          <a:solidFill>
                            <a:schemeClr val="tx1"/>
                          </a:solidFill>
                          <a:effectLst/>
                          <a:latin typeface="+mn-lt"/>
                          <a:ea typeface="+mn-ea"/>
                          <a:cs typeface="+mn-cs"/>
                        </a:rPr>
                        <a:t>SK10 = (first_name, </a:t>
                      </a:r>
                      <a:r>
                        <a:rPr lang="en-US" sz="1800" b="1" i="0" kern="1200" dirty="0" err="1">
                          <a:solidFill>
                            <a:schemeClr val="tx1"/>
                          </a:solidFill>
                          <a:effectLst/>
                          <a:latin typeface="+mn-lt"/>
                          <a:ea typeface="+mn-ea"/>
                          <a:cs typeface="+mn-cs"/>
                        </a:rPr>
                        <a:t>mobile_no</a:t>
                      </a:r>
                      <a:r>
                        <a:rPr lang="en-US" sz="1800" b="1" i="0" kern="1200" dirty="0">
                          <a:solidFill>
                            <a:schemeClr val="tx1"/>
                          </a:solidFill>
                          <a:effectLst/>
                          <a:latin typeface="+mn-lt"/>
                          <a:ea typeface="+mn-ea"/>
                          <a:cs typeface="+mn-cs"/>
                        </a:rPr>
                        <a:t>, </a:t>
                      </a:r>
                      <a:r>
                        <a:rPr lang="en-US" sz="1800" b="1" i="0" kern="1200" dirty="0" err="1">
                          <a:solidFill>
                            <a:schemeClr val="tx1"/>
                          </a:solidFill>
                          <a:effectLst/>
                          <a:latin typeface="+mn-lt"/>
                          <a:ea typeface="+mn-ea"/>
                          <a:cs typeface="+mn-cs"/>
                        </a:rPr>
                        <a:t>email_id</a:t>
                      </a:r>
                      <a:r>
                        <a:rPr lang="en-US" sz="1800" b="1" i="0" kern="1200" dirty="0">
                          <a:solidFill>
                            <a:schemeClr val="tx1"/>
                          </a:solidFill>
                          <a:effectLst/>
                          <a:latin typeface="+mn-lt"/>
                          <a:ea typeface="+mn-ea"/>
                          <a:cs typeface="+mn-cs"/>
                        </a:rPr>
                        <a:t>, dob) etc. </a:t>
                      </a:r>
                    </a:p>
                    <a:p>
                      <a:endParaRPr lang="en-IN" dirty="0"/>
                    </a:p>
                  </a:txBody>
                  <a:tcPr>
                    <a:solidFill>
                      <a:schemeClr val="accent1">
                        <a:lumMod val="60000"/>
                        <a:lumOff val="40000"/>
                      </a:schemeClr>
                    </a:solidFill>
                  </a:tcPr>
                </a:tc>
                <a:extLst>
                  <a:ext uri="{0D108BD9-81ED-4DB2-BD59-A6C34878D82A}">
                    <a16:rowId xmlns:a16="http://schemas.microsoft.com/office/drawing/2014/main" xmlns="" val="10000"/>
                  </a:ext>
                </a:extLst>
              </a:tr>
            </a:tbl>
          </a:graphicData>
        </a:graphic>
      </p:graphicFrame>
      <p:sp>
        <p:nvSpPr>
          <p:cNvPr id="5" name="Rectangle 4"/>
          <p:cNvSpPr/>
          <p:nvPr/>
        </p:nvSpPr>
        <p:spPr bwMode="auto">
          <a:xfrm>
            <a:off x="0" y="2019300"/>
            <a:ext cx="10744200" cy="452438"/>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smtClean="0">
              <a:ln>
                <a:noFill/>
              </a:ln>
              <a:solidFill>
                <a:schemeClr val="tx1"/>
              </a:solidFill>
              <a:effectLst/>
              <a:latin typeface="Courier New" pitchFamily="49" charset="0"/>
            </a:endParaRPr>
          </a:p>
        </p:txBody>
      </p:sp>
    </p:spTree>
    <p:extLst>
      <p:ext uri="{BB962C8B-B14F-4D97-AF65-F5344CB8AC3E}">
        <p14:creationId xmlns:p14="http://schemas.microsoft.com/office/powerpoint/2010/main" val="1482150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dirty="0">
                <a:solidFill>
                  <a:schemeClr val="accent6">
                    <a:lumMod val="75000"/>
                  </a:schemeClr>
                </a:solidFill>
              </a:rPr>
              <a:t>Some facts to remember about super keys</a:t>
            </a:r>
            <a:endParaRPr lang="en-IN" dirty="0">
              <a:solidFill>
                <a:schemeClr val="accent6">
                  <a:lumMod val="75000"/>
                </a:schemeClr>
              </a:solidFill>
            </a:endParaRPr>
          </a:p>
        </p:txBody>
      </p:sp>
      <p:sp>
        <p:nvSpPr>
          <p:cNvPr id="3" name="Content Placeholder 2"/>
          <p:cNvSpPr>
            <a:spLocks noGrp="1"/>
          </p:cNvSpPr>
          <p:nvPr>
            <p:ph idx="1"/>
          </p:nvPr>
        </p:nvSpPr>
        <p:spPr>
          <a:xfrm>
            <a:off x="-33130" y="1219201"/>
            <a:ext cx="12344400" cy="5638800"/>
          </a:xfrm>
        </p:spPr>
        <p:txBody>
          <a:bodyPr/>
          <a:lstStyle/>
          <a:p>
            <a:pPr>
              <a:lnSpc>
                <a:spcPct val="150000"/>
              </a:lnSpc>
            </a:pPr>
            <a:r>
              <a:rPr lang="en-US" sz="2600" dirty="0">
                <a:latin typeface="Times New Roman" pitchFamily="18" charset="0"/>
                <a:cs typeface="Times New Roman" pitchFamily="18" charset="0"/>
              </a:rPr>
              <a:t>A super key specifies uniqueness property for a row (tuple) i.e. t</a:t>
            </a:r>
            <a:r>
              <a:rPr lang="en-US" sz="2600" baseline="-25000" dirty="0">
                <a:latin typeface="Times New Roman" pitchFamily="18" charset="0"/>
                <a:cs typeface="Times New Roman" pitchFamily="18" charset="0"/>
              </a:rPr>
              <a:t>1</a:t>
            </a:r>
            <a:r>
              <a:rPr lang="en-US" sz="2600" dirty="0">
                <a:latin typeface="Times New Roman" pitchFamily="18" charset="0"/>
                <a:cs typeface="Times New Roman" pitchFamily="18" charset="0"/>
              </a:rPr>
              <a:t> [SK] ≠ t</a:t>
            </a:r>
            <a:r>
              <a:rPr lang="en-US" sz="2600" baseline="-25000" dirty="0">
                <a:latin typeface="Times New Roman" pitchFamily="18" charset="0"/>
                <a:cs typeface="Times New Roman" pitchFamily="18" charset="0"/>
              </a:rPr>
              <a:t>2</a:t>
            </a:r>
            <a:r>
              <a:rPr lang="en-US" sz="2600" dirty="0">
                <a:latin typeface="Times New Roman" pitchFamily="18" charset="0"/>
                <a:cs typeface="Times New Roman" pitchFamily="18" charset="0"/>
              </a:rPr>
              <a:t> [SK]  </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lnSpc>
                <a:spcPct val="150000"/>
              </a:lnSpc>
            </a:pPr>
            <a:r>
              <a:rPr lang="en-US" sz="2600" dirty="0">
                <a:latin typeface="Times New Roman" pitchFamily="18" charset="0"/>
                <a:cs typeface="Times New Roman" pitchFamily="18" charset="0"/>
              </a:rPr>
              <a:t>Every relation has one default super key, i.e., the set of all attributes of that relation. </a:t>
            </a:r>
            <a:endParaRPr lang="en-US" sz="2600" dirty="0" smtClean="0">
              <a:latin typeface="Times New Roman" pitchFamily="18" charset="0"/>
              <a:cs typeface="Times New Roman" pitchFamily="18" charset="0"/>
            </a:endParaRPr>
          </a:p>
          <a:p>
            <a:pPr>
              <a:lnSpc>
                <a:spcPct val="150000"/>
              </a:lnSpc>
            </a:pPr>
            <a:r>
              <a:rPr lang="en-US" sz="2600" dirty="0" smtClean="0">
                <a:latin typeface="Times New Roman" pitchFamily="18" charset="0"/>
                <a:cs typeface="Times New Roman" pitchFamily="18" charset="0"/>
              </a:rPr>
              <a:t>A </a:t>
            </a:r>
            <a:r>
              <a:rPr lang="en-US" sz="2600" dirty="0">
                <a:latin typeface="Times New Roman" pitchFamily="18" charset="0"/>
                <a:cs typeface="Times New Roman" pitchFamily="18" charset="0"/>
              </a:rPr>
              <a:t>super key can have extraneous attribute/s. For super key SK2 i.e. {roll_no, first_name, last_name}, first_name and last_name are extraneous attributes. If we remove these attributes, then also uniqueness property holds.   </a:t>
            </a:r>
          </a:p>
          <a:p>
            <a:pPr>
              <a:lnSpc>
                <a:spcPct val="150000"/>
              </a:lnSpc>
            </a:pPr>
            <a:r>
              <a:rPr lang="en-US" sz="2600" dirty="0">
                <a:latin typeface="Times New Roman" pitchFamily="18" charset="0"/>
                <a:cs typeface="Times New Roman" pitchFamily="18" charset="0"/>
              </a:rPr>
              <a:t>If SK is a super key, then any superset of SK will also be a super key. </a:t>
            </a:r>
            <a:endParaRPr lang="en-IN" sz="26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11</a:t>
            </a:fld>
            <a:endParaRPr lang="en-US" altLang="en-US"/>
          </a:p>
        </p:txBody>
      </p:sp>
    </p:spTree>
    <p:extLst>
      <p:ext uri="{BB962C8B-B14F-4D97-AF65-F5344CB8AC3E}">
        <p14:creationId xmlns:p14="http://schemas.microsoft.com/office/powerpoint/2010/main" val="2505435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accent2"/>
                </a:solidFill>
              </a:rPr>
              <a:t>Candidate Key</a:t>
            </a:r>
            <a:endParaRPr lang="en-IN" dirty="0">
              <a:solidFill>
                <a:schemeClr val="accent2"/>
              </a:solidFill>
            </a:endParaRPr>
          </a:p>
        </p:txBody>
      </p:sp>
      <p:sp>
        <p:nvSpPr>
          <p:cNvPr id="3" name="Content Placeholder 2"/>
          <p:cNvSpPr>
            <a:spLocks noGrp="1"/>
          </p:cNvSpPr>
          <p:nvPr>
            <p:ph idx="1"/>
          </p:nvPr>
        </p:nvSpPr>
        <p:spPr>
          <a:xfrm>
            <a:off x="152400" y="985838"/>
            <a:ext cx="11887200" cy="5338762"/>
          </a:xfrm>
        </p:spPr>
        <p:txBody>
          <a:bodyPr/>
          <a:lstStyle/>
          <a:p>
            <a:pPr marL="0" indent="0">
              <a:buNone/>
            </a:pPr>
            <a:r>
              <a:rPr lang="en-US" dirty="0"/>
              <a:t>A </a:t>
            </a:r>
            <a:r>
              <a:rPr lang="en-US" b="1" dirty="0"/>
              <a:t>candidate key </a:t>
            </a:r>
            <a:r>
              <a:rPr lang="en-US" dirty="0"/>
              <a:t>is a minimal super key that can identify each row (tuple) of a given relation uniquely</a:t>
            </a:r>
            <a:r>
              <a:rPr lang="en-US" dirty="0" smtClean="0"/>
              <a:t>.</a:t>
            </a:r>
          </a:p>
          <a:p>
            <a:pPr marL="0" indent="0">
              <a:buNone/>
            </a:pPr>
            <a:endParaRPr lang="en-US" dirty="0"/>
          </a:p>
          <a:p>
            <a:r>
              <a:rPr lang="en-US" dirty="0"/>
              <a:t> A </a:t>
            </a:r>
            <a:r>
              <a:rPr lang="en-US" b="1" dirty="0"/>
              <a:t>candidate key </a:t>
            </a:r>
            <a:r>
              <a:rPr lang="en-US" dirty="0"/>
              <a:t>has a minimum number of attributes that are definitely needed to establish a row (tuple) uniqueness in a given relation. </a:t>
            </a:r>
            <a:endParaRPr lang="en-US" dirty="0" smtClean="0"/>
          </a:p>
          <a:p>
            <a:r>
              <a:rPr lang="en-US" dirty="0"/>
              <a:t>The set of all possible candidate keys is known as the candidate key set. </a:t>
            </a:r>
          </a:p>
          <a:p>
            <a:pPr marL="0" indent="0">
              <a:buNone/>
            </a:pPr>
            <a:r>
              <a:rPr lang="en-US" dirty="0"/>
              <a:t>   </a:t>
            </a:r>
            <a:endParaRPr lang="en-US" dirty="0" smtClean="0"/>
          </a:p>
          <a:p>
            <a:pPr marL="0" indent="0">
              <a:buNone/>
            </a:pPr>
            <a:r>
              <a:rPr lang="en-US" b="1" dirty="0" smtClean="0"/>
              <a:t>Example</a:t>
            </a:r>
            <a:r>
              <a:rPr lang="en-US" dirty="0"/>
              <a:t>: Consider  </a:t>
            </a:r>
            <a:r>
              <a:rPr lang="en-US" b="1" dirty="0"/>
              <a:t>STUDENT</a:t>
            </a:r>
            <a:r>
              <a:rPr lang="en-US" dirty="0"/>
              <a:t>(</a:t>
            </a:r>
            <a:r>
              <a:rPr lang="en-US" dirty="0" err="1"/>
              <a:t>adhaar_no</a:t>
            </a:r>
            <a:r>
              <a:rPr lang="en-US" dirty="0"/>
              <a:t>, roll_no, first_name, last_name, address, dob, gender, </a:t>
            </a:r>
            <a:r>
              <a:rPr lang="en-US" dirty="0" err="1"/>
              <a:t>mobile_no</a:t>
            </a:r>
            <a:r>
              <a:rPr lang="en-US" dirty="0"/>
              <a:t>, </a:t>
            </a:r>
            <a:r>
              <a:rPr lang="en-US" dirty="0" err="1"/>
              <a:t>email_id</a:t>
            </a:r>
            <a:r>
              <a:rPr lang="en-US" dirty="0"/>
              <a:t>) below are the </a:t>
            </a:r>
            <a:r>
              <a:rPr lang="en-IN" dirty="0"/>
              <a:t>candidate keys:</a:t>
            </a:r>
          </a:p>
          <a:p>
            <a:pPr marL="0" indent="0">
              <a:buNone/>
            </a:pPr>
            <a:endParaRPr lang="en-US" dirty="0"/>
          </a:p>
          <a:p>
            <a:pPr marL="0" indent="0" algn="just">
              <a:buNone/>
            </a:pPr>
            <a:r>
              <a:rPr lang="en-US" dirty="0"/>
              <a:t>    </a:t>
            </a:r>
            <a:r>
              <a:rPr lang="en-US" sz="2300" dirty="0"/>
              <a:t>CK1=(</a:t>
            </a:r>
            <a:r>
              <a:rPr lang="en-US" sz="2300" dirty="0" err="1"/>
              <a:t>adhaar_no</a:t>
            </a:r>
            <a:r>
              <a:rPr lang="en-US" sz="2300" dirty="0"/>
              <a:t>), CK2 = (roll_no) , CK3 = (first_name, </a:t>
            </a:r>
            <a:r>
              <a:rPr lang="en-US" sz="2300" dirty="0" err="1"/>
              <a:t>last_name,address</a:t>
            </a:r>
            <a:r>
              <a:rPr lang="en-US" sz="2300" dirty="0"/>
              <a:t>),</a:t>
            </a:r>
          </a:p>
          <a:p>
            <a:pPr marL="0" indent="0" algn="just">
              <a:buNone/>
            </a:pPr>
            <a:r>
              <a:rPr lang="en-US" sz="2300" dirty="0"/>
              <a:t>    CK4 = (</a:t>
            </a:r>
            <a:r>
              <a:rPr lang="en-US" sz="2300" dirty="0" err="1"/>
              <a:t>email_id</a:t>
            </a:r>
            <a:r>
              <a:rPr lang="en-US" sz="2300" dirty="0"/>
              <a:t>)  </a:t>
            </a:r>
          </a:p>
          <a:p>
            <a:pPr marL="0" indent="0">
              <a:buNone/>
            </a:pPr>
            <a:endParaRPr lang="en-IN" sz="2300"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12</a:t>
            </a:fld>
            <a:endParaRPr lang="en-US" altLang="en-US"/>
          </a:p>
        </p:txBody>
      </p:sp>
    </p:spTree>
    <p:extLst>
      <p:ext uri="{BB962C8B-B14F-4D97-AF65-F5344CB8AC3E}">
        <p14:creationId xmlns:p14="http://schemas.microsoft.com/office/powerpoint/2010/main" val="651977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Some facts to remember about candidate keys</a:t>
            </a:r>
            <a:endParaRPr lang="en-IN" dirty="0"/>
          </a:p>
        </p:txBody>
      </p:sp>
      <p:sp>
        <p:nvSpPr>
          <p:cNvPr id="3" name="Content Placeholder 2"/>
          <p:cNvSpPr>
            <a:spLocks noGrp="1"/>
          </p:cNvSpPr>
          <p:nvPr>
            <p:ph idx="1"/>
          </p:nvPr>
        </p:nvSpPr>
        <p:spPr/>
        <p:txBody>
          <a:bodyPr/>
          <a:lstStyle/>
          <a:p>
            <a:r>
              <a:rPr lang="en-US" dirty="0"/>
              <a:t>All the attributes in a candidate key are sufficient as well as necessary to identify each tuple uniquely.​  </a:t>
            </a:r>
            <a:endParaRPr lang="en-US" sz="1600" dirty="0"/>
          </a:p>
          <a:p>
            <a:r>
              <a:rPr lang="en-US" dirty="0"/>
              <a:t>Removing any attribute from the candidate key fails in identifying each tuple uniquely.​  </a:t>
            </a:r>
            <a:endParaRPr lang="en-US" sz="1600" dirty="0"/>
          </a:p>
          <a:p>
            <a:r>
              <a:rPr lang="en-US" dirty="0"/>
              <a:t>The value of the candidate key must always be unique.​  </a:t>
            </a:r>
          </a:p>
          <a:p>
            <a:r>
              <a:rPr lang="en-US" dirty="0"/>
              <a:t>The value of the candidate key can never be NULL.​  </a:t>
            </a:r>
          </a:p>
          <a:p>
            <a:r>
              <a:rPr lang="en-US" dirty="0"/>
              <a:t>It is possible to have multiple candidate keys in a relation.​  </a:t>
            </a:r>
          </a:p>
          <a:p>
            <a:r>
              <a:rPr lang="en-US" dirty="0"/>
              <a:t>Those attributes which appear in any candidate key are called </a:t>
            </a:r>
            <a:r>
              <a:rPr lang="en-US" b="1" dirty="0"/>
              <a:t>prime attributes</a:t>
            </a:r>
            <a:r>
              <a:rPr lang="en-US" dirty="0"/>
              <a:t>.​  </a:t>
            </a:r>
          </a:p>
          <a:p>
            <a:r>
              <a:rPr lang="en-US" dirty="0"/>
              <a:t>A candidate key is a super key but not vice versa.    </a:t>
            </a:r>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13</a:t>
            </a:fld>
            <a:endParaRPr lang="en-US" altLang="en-US"/>
          </a:p>
        </p:txBody>
      </p:sp>
    </p:spTree>
    <p:extLst>
      <p:ext uri="{BB962C8B-B14F-4D97-AF65-F5344CB8AC3E}">
        <p14:creationId xmlns:p14="http://schemas.microsoft.com/office/powerpoint/2010/main" val="3866944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chemeClr val="accent2"/>
                </a:solidFill>
              </a:rPr>
              <a:t>Primary Key</a:t>
            </a:r>
            <a:endParaRPr lang="en-IN" dirty="0">
              <a:solidFill>
                <a:schemeClr val="accent2"/>
              </a:solidFill>
            </a:endParaRPr>
          </a:p>
        </p:txBody>
      </p:sp>
      <p:sp>
        <p:nvSpPr>
          <p:cNvPr id="3" name="Content Placeholder 2"/>
          <p:cNvSpPr>
            <a:spLocks noGrp="1"/>
          </p:cNvSpPr>
          <p:nvPr>
            <p:ph idx="1"/>
          </p:nvPr>
        </p:nvSpPr>
        <p:spPr>
          <a:xfrm>
            <a:off x="76200" y="1143000"/>
            <a:ext cx="12192000" cy="5021263"/>
          </a:xfrm>
        </p:spPr>
        <p:txBody>
          <a:bodyPr/>
          <a:lstStyle/>
          <a:p>
            <a:pPr marL="0" indent="0">
              <a:buNone/>
            </a:pPr>
            <a:r>
              <a:rPr lang="en-US" dirty="0" smtClean="0"/>
              <a:t>A</a:t>
            </a:r>
            <a:r>
              <a:rPr lang="en-US" dirty="0"/>
              <a:t> primary key is a constraint  in a table which uniquely identifies each row record in a database table by enabling one or more the column in the table as primary key</a:t>
            </a:r>
            <a:r>
              <a:rPr lang="en-US" dirty="0" smtClean="0"/>
              <a:t>.</a:t>
            </a:r>
          </a:p>
          <a:p>
            <a:pPr marL="0" indent="0">
              <a:buNone/>
            </a:pPr>
            <a:endParaRPr lang="en-US" dirty="0"/>
          </a:p>
          <a:p>
            <a:r>
              <a:rPr lang="en-US" dirty="0" smtClean="0"/>
              <a:t>A </a:t>
            </a:r>
            <a:r>
              <a:rPr lang="en-US" dirty="0"/>
              <a:t>relation can have many candidate keys, which can uniquely identify each row (tuple) of a given relation. Any one of these candidate keys can be chosen as a Primary key (PK) of a given relation.  </a:t>
            </a:r>
          </a:p>
          <a:p>
            <a:r>
              <a:rPr lang="en-US" dirty="0"/>
              <a:t> Some facts to remember about primary keys are given below:</a:t>
            </a:r>
          </a:p>
          <a:p>
            <a:pPr lvl="1">
              <a:buFont typeface="Wingdings" pitchFamily="2" charset="2"/>
              <a:buChar char="ü"/>
            </a:pPr>
            <a:r>
              <a:rPr lang="en-US" dirty="0"/>
              <a:t> </a:t>
            </a:r>
            <a:r>
              <a:rPr lang="en-US" sz="2000" dirty="0" smtClean="0"/>
              <a:t>The </a:t>
            </a:r>
            <a:r>
              <a:rPr lang="en-US" sz="2000" dirty="0"/>
              <a:t>value of the primary key field will always be unique​  </a:t>
            </a:r>
          </a:p>
          <a:p>
            <a:pPr lvl="1">
              <a:buFont typeface="Wingdings" pitchFamily="2" charset="2"/>
              <a:buChar char="ü"/>
            </a:pPr>
            <a:r>
              <a:rPr lang="en-US" sz="2000" dirty="0"/>
              <a:t> The value of a primary key field can never be NULL   </a:t>
            </a:r>
          </a:p>
          <a:p>
            <a:pPr lvl="1">
              <a:buFont typeface="Wingdings" pitchFamily="2" charset="2"/>
              <a:buChar char="ü"/>
            </a:pPr>
            <a:r>
              <a:rPr lang="en-US" sz="2000" dirty="0"/>
              <a:t> A relation is allowed to have only one primary key  </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14</a:t>
            </a:fld>
            <a:endParaRPr lang="en-US" altLang="en-US"/>
          </a:p>
        </p:txBody>
      </p:sp>
    </p:spTree>
    <p:extLst>
      <p:ext uri="{BB962C8B-B14F-4D97-AF65-F5344CB8AC3E}">
        <p14:creationId xmlns:p14="http://schemas.microsoft.com/office/powerpoint/2010/main" val="141063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dirty="0">
                <a:solidFill>
                  <a:schemeClr val="accent6">
                    <a:lumMod val="75000"/>
                  </a:schemeClr>
                </a:solidFill>
              </a:rPr>
              <a:t>Primary Key(Contd..)</a:t>
            </a:r>
            <a:endParaRPr lang="en-IN" dirty="0">
              <a:solidFill>
                <a:schemeClr val="accent6">
                  <a:lumMod val="75000"/>
                </a:schemeClr>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15</a:t>
            </a:fld>
            <a:endParaRPr lang="en-US" altLang="en-US"/>
          </a:p>
        </p:txBody>
      </p:sp>
      <p:sp>
        <p:nvSpPr>
          <p:cNvPr id="6" name="TextBox 5"/>
          <p:cNvSpPr txBox="1"/>
          <p:nvPr/>
        </p:nvSpPr>
        <p:spPr>
          <a:xfrm>
            <a:off x="228600" y="1676400"/>
            <a:ext cx="7467600" cy="2954655"/>
          </a:xfrm>
          <a:prstGeom prst="rect">
            <a:avLst/>
          </a:prstGeom>
          <a:noFill/>
        </p:spPr>
        <p:txBody>
          <a:bodyPr wrap="square" rtlCol="0">
            <a:spAutoFit/>
          </a:bodyPr>
          <a:lstStyle/>
          <a:p>
            <a:pPr marL="0" indent="0">
              <a:buNone/>
            </a:pPr>
            <a:r>
              <a:rPr lang="en-US" sz="2400" dirty="0">
                <a:latin typeface="+mj-lt"/>
              </a:rPr>
              <a:t>The primary key should be chosen such that:  </a:t>
            </a:r>
          </a:p>
          <a:p>
            <a:endParaRPr lang="en-US" sz="2400" dirty="0">
              <a:latin typeface="+mj-lt"/>
            </a:endParaRPr>
          </a:p>
          <a:p>
            <a:pPr marL="342900" indent="-342900">
              <a:buFont typeface="Wingdings" pitchFamily="2" charset="2"/>
              <a:buChar char="Ø"/>
            </a:pPr>
            <a:r>
              <a:rPr lang="en-US" sz="2400" dirty="0">
                <a:latin typeface="+mj-lt"/>
              </a:rPr>
              <a:t>Its attributes are never, or very rarely, changed , i.e., time-invariant.   </a:t>
            </a:r>
          </a:p>
          <a:p>
            <a:pPr marL="342900" indent="-342900">
              <a:buFont typeface="Wingdings" pitchFamily="2" charset="2"/>
              <a:buChar char="Ø"/>
            </a:pPr>
            <a:endParaRPr lang="en-US" sz="2400" dirty="0">
              <a:latin typeface="+mj-lt"/>
            </a:endParaRPr>
          </a:p>
          <a:p>
            <a:pPr marL="342900" indent="-342900">
              <a:buFont typeface="Wingdings" pitchFamily="2" charset="2"/>
              <a:buChar char="Ø"/>
            </a:pPr>
            <a:r>
              <a:rPr lang="en-US" sz="2400" dirty="0">
                <a:latin typeface="+mj-lt"/>
              </a:rPr>
              <a:t>It should consist of either a single attribute or a small number of attributes.</a:t>
            </a:r>
            <a:endParaRPr lang="en-IN" sz="2400" dirty="0">
              <a:latin typeface="+mj-lt"/>
            </a:endParaRPr>
          </a:p>
          <a:p>
            <a:endParaRPr lang="en-IN"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6600" y="1676400"/>
            <a:ext cx="4800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197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0"/>
            <a:ext cx="9914188" cy="1017922"/>
          </a:xfrm>
          <a:effectLst/>
        </p:spPr>
        <p:txBody>
          <a:bodyPr/>
          <a:lstStyle/>
          <a:p>
            <a:r>
              <a:rPr lang="en-IN" dirty="0">
                <a:solidFill>
                  <a:schemeClr val="accent6">
                    <a:lumMod val="75000"/>
                  </a:schemeClr>
                </a:solidFill>
              </a:rPr>
              <a:t>Composite key</a:t>
            </a:r>
          </a:p>
        </p:txBody>
      </p:sp>
      <p:sp>
        <p:nvSpPr>
          <p:cNvPr id="3" name="Content Placeholder 2"/>
          <p:cNvSpPr>
            <a:spLocks noGrp="1"/>
          </p:cNvSpPr>
          <p:nvPr>
            <p:ph idx="1"/>
          </p:nvPr>
        </p:nvSpPr>
        <p:spPr>
          <a:xfrm>
            <a:off x="119270" y="1066800"/>
            <a:ext cx="11787808" cy="5410200"/>
          </a:xfrm>
        </p:spPr>
        <p:txBody>
          <a:bodyPr/>
          <a:lstStyle/>
          <a:p>
            <a:pPr marL="0" indent="0">
              <a:buNone/>
            </a:pPr>
            <a:r>
              <a:rPr lang="en-IN" sz="2300" b="1" dirty="0"/>
              <a:t>A composite key is a primary key consisting</a:t>
            </a:r>
            <a:r>
              <a:rPr lang="en-IN" sz="2300" dirty="0"/>
              <a:t> of two or more columns that uniquely identify rows in a relation. </a:t>
            </a:r>
            <a:endParaRPr lang="en-IN" sz="2300" dirty="0" smtClean="0"/>
          </a:p>
          <a:p>
            <a:pPr marL="0" indent="0">
              <a:buNone/>
            </a:pPr>
            <a:endParaRPr lang="en-IN" sz="2000" dirty="0"/>
          </a:p>
          <a:p>
            <a:r>
              <a:rPr lang="en-US" sz="2300" dirty="0"/>
              <a:t>The combination of columns guarantees uniqueness, though individually uniqueness is not guaranteed. Hence, they are combined to identify records in a relation uniquely</a:t>
            </a:r>
            <a:r>
              <a:rPr lang="en-US" sz="2300" dirty="0" smtClean="0"/>
              <a:t>.</a:t>
            </a:r>
          </a:p>
          <a:p>
            <a:pPr marL="0" indent="0">
              <a:buNone/>
            </a:pPr>
            <a:endParaRPr lang="en-US" sz="2300" dirty="0"/>
          </a:p>
          <a:p>
            <a:pPr marL="0" indent="0">
              <a:buNone/>
            </a:pPr>
            <a:r>
              <a:rPr lang="en-US" sz="2300" b="1" dirty="0"/>
              <a:t>Example: </a:t>
            </a:r>
            <a:r>
              <a:rPr lang="en-US" sz="2300" dirty="0"/>
              <a:t>Consider </a:t>
            </a:r>
            <a:r>
              <a:rPr lang="en-US" sz="2300" dirty="0" smtClean="0"/>
              <a:t>Section table </a:t>
            </a:r>
          </a:p>
          <a:p>
            <a:pPr marL="0" indent="0">
              <a:buNone/>
            </a:pPr>
            <a:r>
              <a:rPr lang="en-US" sz="2300" dirty="0" smtClean="0"/>
              <a:t> </a:t>
            </a:r>
            <a:r>
              <a:rPr lang="en-US" sz="2300" dirty="0"/>
              <a:t>composite key </a:t>
            </a:r>
            <a:r>
              <a:rPr lang="en-US" sz="2300" dirty="0" smtClean="0"/>
              <a:t>consisting </a:t>
            </a:r>
            <a:r>
              <a:rPr lang="en-US" sz="2300" dirty="0"/>
              <a:t>of </a:t>
            </a:r>
            <a:endParaRPr lang="en-US" sz="2300" dirty="0" smtClean="0"/>
          </a:p>
          <a:p>
            <a:pPr marL="0" indent="0">
              <a:buNone/>
            </a:pPr>
            <a:r>
              <a:rPr lang="en-US" sz="2300" dirty="0" smtClean="0"/>
              <a:t>(</a:t>
            </a:r>
            <a:r>
              <a:rPr lang="en-US" sz="2300" dirty="0" err="1" smtClean="0"/>
              <a:t>section_name</a:t>
            </a:r>
            <a:r>
              <a:rPr lang="en-US" sz="2300" dirty="0"/>
              <a:t>) and (</a:t>
            </a:r>
            <a:r>
              <a:rPr lang="en-US" sz="2300" dirty="0" err="1"/>
              <a:t>dept_id</a:t>
            </a:r>
            <a:r>
              <a:rPr lang="en-US" sz="2300" dirty="0" smtClean="0"/>
              <a:t>).</a:t>
            </a:r>
            <a:r>
              <a:rPr lang="en-US" sz="2300" dirty="0"/>
              <a:t> </a:t>
            </a:r>
            <a:r>
              <a:rPr lang="en-US" sz="2000" dirty="0"/>
              <a:t> </a:t>
            </a:r>
          </a:p>
          <a:p>
            <a:pPr marL="0" indent="0">
              <a:buNone/>
            </a:pPr>
            <a:endParaRPr lang="en-US" dirty="0"/>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16</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478" y="3124200"/>
            <a:ext cx="6705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588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84"/>
            <a:ext cx="9914188" cy="1017922"/>
          </a:xfrm>
          <a:effectLst/>
        </p:spPr>
        <p:txBody>
          <a:bodyPr/>
          <a:lstStyle/>
          <a:p>
            <a:r>
              <a:rPr lang="en-US" altLang="en-US" dirty="0">
                <a:solidFill>
                  <a:schemeClr val="accent2"/>
                </a:solidFill>
              </a:rPr>
              <a:t> </a:t>
            </a:r>
            <a:br>
              <a:rPr lang="en-US" altLang="en-US" dirty="0">
                <a:solidFill>
                  <a:schemeClr val="accent2"/>
                </a:solidFill>
              </a:rPr>
            </a:br>
            <a:r>
              <a:rPr lang="en-US" altLang="en-US" dirty="0">
                <a:solidFill>
                  <a:schemeClr val="accent2"/>
                </a:solidFill>
              </a:rPr>
              <a:t/>
            </a:r>
            <a:br>
              <a:rPr lang="en-US" altLang="en-US" dirty="0">
                <a:solidFill>
                  <a:schemeClr val="accent2"/>
                </a:solidFill>
              </a:rPr>
            </a:br>
            <a:r>
              <a:rPr lang="en-US" altLang="en-US" dirty="0">
                <a:solidFill>
                  <a:schemeClr val="accent6">
                    <a:lumMod val="75000"/>
                  </a:schemeClr>
                </a:solidFill>
              </a:rPr>
              <a:t>Secondary Key or Alternate key</a:t>
            </a:r>
            <a:r>
              <a:rPr lang="en-US" altLang="en-US" dirty="0">
                <a:solidFill>
                  <a:schemeClr val="accent2"/>
                </a:solidFill>
              </a:rPr>
              <a:t> </a:t>
            </a:r>
            <a:r>
              <a:rPr lang="en-US" altLang="en-US" b="0" dirty="0">
                <a:solidFill>
                  <a:schemeClr val="accent2"/>
                </a:solidFill>
              </a:rPr>
              <a:t> </a:t>
            </a:r>
            <a:br>
              <a:rPr lang="en-US" altLang="en-US" b="0" dirty="0">
                <a:solidFill>
                  <a:schemeClr val="accent2"/>
                </a:solidFill>
              </a:rPr>
            </a:br>
            <a:r>
              <a:rPr lang="en-US" altLang="en-US" b="0" dirty="0">
                <a:solidFill>
                  <a:schemeClr val="accent2"/>
                </a:solidFill>
              </a:rPr>
              <a:t> </a:t>
            </a:r>
            <a:br>
              <a:rPr lang="en-US" altLang="en-US" b="0" dirty="0">
                <a:solidFill>
                  <a:schemeClr val="accent2"/>
                </a:solidFill>
              </a:rPr>
            </a:br>
            <a:endParaRPr lang="en-IN" dirty="0">
              <a:solidFill>
                <a:schemeClr val="accent2"/>
              </a:solidFill>
            </a:endParaRPr>
          </a:p>
        </p:txBody>
      </p:sp>
      <p:sp>
        <p:nvSpPr>
          <p:cNvPr id="3" name="Content Placeholder 2"/>
          <p:cNvSpPr>
            <a:spLocks noGrp="1"/>
          </p:cNvSpPr>
          <p:nvPr>
            <p:ph idx="1"/>
          </p:nvPr>
        </p:nvSpPr>
        <p:spPr>
          <a:xfrm>
            <a:off x="228600" y="1282700"/>
            <a:ext cx="11734800" cy="4881563"/>
          </a:xfrm>
        </p:spPr>
        <p:txBody>
          <a:bodyPr/>
          <a:lstStyle/>
          <a:p>
            <a:pPr marL="0" indent="0" algn="just">
              <a:buNone/>
            </a:pPr>
            <a:r>
              <a:rPr lang="en-US" b="1" dirty="0"/>
              <a:t>Secondary or Alternate key </a:t>
            </a:r>
            <a:r>
              <a:rPr lang="en-US" dirty="0"/>
              <a:t>(s) are the candidate</a:t>
            </a:r>
            <a:r>
              <a:rPr lang="en-US" b="1" dirty="0"/>
              <a:t> </a:t>
            </a:r>
            <a:r>
              <a:rPr lang="en-US" dirty="0"/>
              <a:t>keys that are left unimplemented or unused after implementing the primary key. </a:t>
            </a:r>
          </a:p>
          <a:p>
            <a:pPr marL="0" indent="0">
              <a:buNone/>
            </a:pPr>
            <a:endParaRPr lang="en-US" dirty="0"/>
          </a:p>
          <a:p>
            <a:pPr algn="just"/>
            <a:r>
              <a:rPr lang="en-US" dirty="0"/>
              <a:t>The </a:t>
            </a:r>
            <a:r>
              <a:rPr lang="en-US" b="1" dirty="0"/>
              <a:t>secondary keys </a:t>
            </a:r>
            <a:r>
              <a:rPr lang="en-US" dirty="0"/>
              <a:t>are used for data retrieval purposes and indexing. Indexing is done for better and faster data searching and retrieval from the database. </a:t>
            </a:r>
          </a:p>
          <a:p>
            <a:pPr marL="0" indent="0">
              <a:buNone/>
            </a:pPr>
            <a:endParaRPr lang="en-US" dirty="0"/>
          </a:p>
          <a:p>
            <a:r>
              <a:rPr lang="en-US" dirty="0"/>
              <a:t>If in the </a:t>
            </a:r>
            <a:r>
              <a:rPr lang="en-US" b="1" dirty="0"/>
              <a:t>student relation</a:t>
            </a:r>
            <a:r>
              <a:rPr lang="en-US" dirty="0"/>
              <a:t>, (roll_no) is designated as a primary key, the remaining candidate keys – (</a:t>
            </a:r>
            <a:r>
              <a:rPr lang="en-US" dirty="0" err="1"/>
              <a:t>adhaar_no</a:t>
            </a:r>
            <a:r>
              <a:rPr lang="en-US" dirty="0"/>
              <a:t>), (</a:t>
            </a:r>
            <a:r>
              <a:rPr lang="en-US" dirty="0" err="1"/>
              <a:t>email_id</a:t>
            </a:r>
            <a:r>
              <a:rPr lang="en-US" dirty="0"/>
              <a:t>), (first_name, last_name, address) are the secondary keys or alternate keys of the student relation.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17</a:t>
            </a:fld>
            <a:endParaRPr lang="en-US" altLang="en-US"/>
          </a:p>
        </p:txBody>
      </p:sp>
    </p:spTree>
    <p:extLst>
      <p:ext uri="{BB962C8B-B14F-4D97-AF65-F5344CB8AC3E}">
        <p14:creationId xmlns:p14="http://schemas.microsoft.com/office/powerpoint/2010/main" val="1799092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smtClean="0">
                <a:solidFill>
                  <a:schemeClr val="accent6">
                    <a:lumMod val="75000"/>
                  </a:schemeClr>
                </a:solidFill>
              </a:rPr>
              <a:t>Can you answer this ?</a:t>
            </a:r>
            <a:endParaRPr lang="en-IN" dirty="0">
              <a:solidFill>
                <a:schemeClr val="accent6">
                  <a:lumMod val="75000"/>
                </a:schemeClr>
              </a:solidFill>
            </a:endParaRPr>
          </a:p>
        </p:txBody>
      </p:sp>
      <p:sp>
        <p:nvSpPr>
          <p:cNvPr id="3" name="Content Placeholder 2"/>
          <p:cNvSpPr>
            <a:spLocks noGrp="1"/>
          </p:cNvSpPr>
          <p:nvPr>
            <p:ph idx="1"/>
          </p:nvPr>
        </p:nvSpPr>
        <p:spPr>
          <a:xfrm>
            <a:off x="0" y="985838"/>
            <a:ext cx="12192000" cy="5491162"/>
          </a:xfrm>
        </p:spPr>
        <p:txBody>
          <a:bodyPr/>
          <a:lstStyle/>
          <a:p>
            <a:pPr marL="0" indent="0">
              <a:buNone/>
            </a:pPr>
            <a:r>
              <a:rPr lang="en-US" dirty="0" smtClean="0"/>
              <a:t>Q. Which </a:t>
            </a:r>
            <a:r>
              <a:rPr lang="en-US" dirty="0"/>
              <a:t>one of the following is a set of one or more attributes taken collectively to uniquely identify a record</a:t>
            </a:r>
            <a:r>
              <a:rPr lang="en-US" dirty="0" smtClean="0"/>
              <a:t>?</a:t>
            </a:r>
          </a:p>
          <a:p>
            <a:pPr marL="0" indent="0">
              <a:buNone/>
            </a:pPr>
            <a:r>
              <a:rPr lang="en-US" dirty="0"/>
              <a:t/>
            </a:r>
            <a:br>
              <a:rPr lang="en-US" dirty="0"/>
            </a:br>
            <a:r>
              <a:rPr lang="en-US" dirty="0"/>
              <a:t>a) Candidate key</a:t>
            </a:r>
            <a:br>
              <a:rPr lang="en-US" dirty="0"/>
            </a:br>
            <a:r>
              <a:rPr lang="en-US" dirty="0"/>
              <a:t>b) Sub key</a:t>
            </a:r>
            <a:br>
              <a:rPr lang="en-US" dirty="0"/>
            </a:br>
            <a:r>
              <a:rPr lang="en-US" dirty="0"/>
              <a:t>c) Super key</a:t>
            </a:r>
            <a:br>
              <a:rPr lang="en-US" dirty="0"/>
            </a:br>
            <a:r>
              <a:rPr lang="en-US" dirty="0"/>
              <a:t>d) Foreign </a:t>
            </a:r>
            <a:r>
              <a:rPr lang="en-US" dirty="0" smtClean="0"/>
              <a:t>key</a:t>
            </a:r>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18</a:t>
            </a:fld>
            <a:endParaRPr lang="en-US" altLang="en-US"/>
          </a:p>
        </p:txBody>
      </p:sp>
      <p:sp>
        <p:nvSpPr>
          <p:cNvPr id="5" name="Content Placeholder 2"/>
          <p:cNvSpPr txBox="1">
            <a:spLocks/>
          </p:cNvSpPr>
          <p:nvPr/>
        </p:nvSpPr>
        <p:spPr bwMode="auto">
          <a:xfrm>
            <a:off x="8534400" y="4401510"/>
            <a:ext cx="1600200" cy="90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3366"/>
              </a:buClr>
              <a:buFont typeface="Wingdings" panose="05000000000000000000" pitchFamily="2" charset="2"/>
              <a:buChar char="Ø"/>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anose="05000000000000000000"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anose="020B0604020202020204"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a:lstStyle>
          <a:p>
            <a:pPr marL="0" indent="0">
              <a:buNone/>
            </a:pPr>
            <a:endParaRPr lang="en-IN" kern="0" dirty="0"/>
          </a:p>
        </p:txBody>
      </p:sp>
      <p:sp>
        <p:nvSpPr>
          <p:cNvPr id="8" name="Rectangle 7"/>
          <p:cNvSpPr/>
          <p:nvPr/>
        </p:nvSpPr>
        <p:spPr bwMode="auto">
          <a:xfrm>
            <a:off x="0" y="2057400"/>
            <a:ext cx="2438400" cy="6096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smtClean="0">
              <a:ln>
                <a:noFill/>
              </a:ln>
              <a:solidFill>
                <a:schemeClr val="tx1"/>
              </a:solidFill>
              <a:effectLst/>
              <a:latin typeface="Courier New" pitchFamily="49" charset="0"/>
            </a:endParaRPr>
          </a:p>
        </p:txBody>
      </p:sp>
    </p:spTree>
    <p:extLst>
      <p:ext uri="{BB962C8B-B14F-4D97-AF65-F5344CB8AC3E}">
        <p14:creationId xmlns:p14="http://schemas.microsoft.com/office/powerpoint/2010/main" val="372314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a:solidFill>
                  <a:schemeClr val="accent6">
                    <a:lumMod val="75000"/>
                  </a:schemeClr>
                </a:solidFill>
              </a:rPr>
              <a:t>Can you answer this ?</a:t>
            </a:r>
            <a:endParaRPr lang="en-IN" dirty="0">
              <a:solidFill>
                <a:schemeClr val="accent6">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2. The </a:t>
            </a:r>
            <a:r>
              <a:rPr lang="en-US" dirty="0"/>
              <a:t>subset of a super key is a candidate key under what condition</a:t>
            </a:r>
            <a:r>
              <a:rPr lang="en-US" dirty="0" smtClean="0"/>
              <a:t>?</a:t>
            </a:r>
          </a:p>
          <a:p>
            <a:pPr marL="0" indent="0">
              <a:buNone/>
            </a:pPr>
            <a:r>
              <a:rPr lang="en-US" dirty="0"/>
              <a:t/>
            </a:r>
            <a:br>
              <a:rPr lang="en-US" dirty="0"/>
            </a:br>
            <a:r>
              <a:rPr lang="en-US" dirty="0"/>
              <a:t>a) No proper subset is a super key</a:t>
            </a:r>
            <a:br>
              <a:rPr lang="en-US" dirty="0"/>
            </a:br>
            <a:r>
              <a:rPr lang="en-US" dirty="0"/>
              <a:t>b) All subsets are super keys</a:t>
            </a:r>
            <a:br>
              <a:rPr lang="en-US" dirty="0"/>
            </a:br>
            <a:r>
              <a:rPr lang="en-US" dirty="0"/>
              <a:t>c) Subset is a super key</a:t>
            </a:r>
            <a:br>
              <a:rPr lang="en-US" dirty="0"/>
            </a:br>
            <a:r>
              <a:rPr lang="en-US" dirty="0"/>
              <a:t>d) Each subset is a super key</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19</a:t>
            </a:fld>
            <a:endParaRPr lang="en-US" altLang="en-US"/>
          </a:p>
        </p:txBody>
      </p:sp>
      <p:sp>
        <p:nvSpPr>
          <p:cNvPr id="5" name="Rectangle 4"/>
          <p:cNvSpPr/>
          <p:nvPr/>
        </p:nvSpPr>
        <p:spPr bwMode="auto">
          <a:xfrm>
            <a:off x="433137" y="2133600"/>
            <a:ext cx="4824663" cy="3810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smtClean="0">
              <a:ln>
                <a:noFill/>
              </a:ln>
              <a:solidFill>
                <a:schemeClr val="tx1"/>
              </a:solidFill>
              <a:effectLst/>
              <a:latin typeface="Courier New" pitchFamily="49" charset="0"/>
            </a:endParaRPr>
          </a:p>
        </p:txBody>
      </p:sp>
    </p:spTree>
    <p:extLst>
      <p:ext uri="{BB962C8B-B14F-4D97-AF65-F5344CB8AC3E}">
        <p14:creationId xmlns:p14="http://schemas.microsoft.com/office/powerpoint/2010/main" val="37627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effectLst/>
        </p:spPr>
        <p:txBody>
          <a:bodyPr/>
          <a:lstStyle/>
          <a:p>
            <a:pPr eaLnBrk="1" hangingPunct="1"/>
            <a:r>
              <a:rPr lang="en-US" altLang="en-US" sz="3600" dirty="0">
                <a:solidFill>
                  <a:schemeClr val="accent6">
                    <a:lumMod val="75000"/>
                  </a:schemeClr>
                </a:solidFill>
              </a:rPr>
              <a:t>General Guideline</a:t>
            </a:r>
          </a:p>
        </p:txBody>
      </p:sp>
      <p:sp>
        <p:nvSpPr>
          <p:cNvPr id="7171" name="Content Placeholder 2"/>
          <p:cNvSpPr>
            <a:spLocks noGrp="1"/>
          </p:cNvSpPr>
          <p:nvPr>
            <p:ph idx="1"/>
          </p:nvPr>
        </p:nvSpPr>
        <p:spPr/>
        <p:txBody>
          <a:bodyPr/>
          <a:lstStyle/>
          <a:p>
            <a:pPr indent="4763" eaLnBrk="1" hangingPunct="1">
              <a:buFont typeface="Wingdings" panose="05000000000000000000" pitchFamily="2" charset="2"/>
              <a:buNone/>
            </a:pPr>
            <a:r>
              <a:rPr lang="en-US" altLang="en-US" sz="1600" b="1"/>
              <a:t>© (2021) ABES Engineering College.</a:t>
            </a:r>
          </a:p>
          <a:p>
            <a:pPr indent="4763" eaLnBrk="1" hangingPunct="1">
              <a:buFont typeface="Wingdings" panose="05000000000000000000" pitchFamily="2" charset="2"/>
              <a:buNone/>
            </a:pPr>
            <a:endParaRPr lang="en-US" altLang="en-US" sz="1600"/>
          </a:p>
          <a:p>
            <a:pPr indent="4763" algn="just" eaLnBrk="1" hangingPunct="1">
              <a:buFont typeface="Wingdings" panose="05000000000000000000" pitchFamily="2" charset="2"/>
              <a:buNone/>
            </a:pPr>
            <a:r>
              <a:rPr lang="en-US" altLang="en-US" sz="1600"/>
              <a:t>This document contains valuable confidential and proprietary information of ABESEC. Such confidential and proprietary information includes, amongst others, proprietary intellectual property which can be legally protected and commercialized. Such information is furnished herein for training purposes only. Except with the express prior written permission of ABESEC, this document and the information contained herein may not be published, disclosed, or used for any other purpose.</a:t>
            </a:r>
          </a:p>
        </p:txBody>
      </p:sp>
      <p:sp>
        <p:nvSpPr>
          <p:cNvPr id="7172" name="Slide Number Placeholder 3"/>
          <p:cNvSpPr>
            <a:spLocks noGrp="1"/>
          </p:cNvSpPr>
          <p:nvPr>
            <p:ph type="sldNum" sz="quarter" idx="10"/>
          </p:nvPr>
        </p:nvSpPr>
        <p:spPr>
          <a:xfrm>
            <a:off x="5390231" y="6473157"/>
            <a:ext cx="1031875"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C14B7E0C-946A-4A56-89AE-3F8B67CC828C}" type="slidenum">
              <a:rPr lang="en-US" altLang="en-US" sz="1200">
                <a:solidFill>
                  <a:schemeClr val="bg1"/>
                </a:solidFill>
              </a:rPr>
              <a:pPr>
                <a:spcBef>
                  <a:spcPct val="0"/>
                </a:spcBef>
                <a:buClrTx/>
                <a:buFontTx/>
                <a:buNone/>
              </a:pPr>
              <a:t>2</a:t>
            </a:fld>
            <a:endParaRPr lang="en-US" altLang="en-US" sz="120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042"/>
            <a:ext cx="9914188" cy="1017922"/>
          </a:xfrm>
          <a:effectLst/>
        </p:spPr>
        <p:txBody>
          <a:bodyPr/>
          <a:lstStyle/>
          <a:p>
            <a:r>
              <a:rPr lang="en-IN" dirty="0">
                <a:solidFill>
                  <a:schemeClr val="accent6">
                    <a:lumMod val="75000"/>
                  </a:schemeClr>
                </a:solidFill>
              </a:rPr>
              <a:t>Can you answer this ?</a:t>
            </a:r>
            <a:endParaRPr lang="en-IN" dirty="0">
              <a:solidFill>
                <a:schemeClr val="accent2"/>
              </a:solidFill>
            </a:endParaRPr>
          </a:p>
        </p:txBody>
      </p:sp>
      <p:sp>
        <p:nvSpPr>
          <p:cNvPr id="3" name="Content Placeholder 2"/>
          <p:cNvSpPr>
            <a:spLocks noGrp="1"/>
          </p:cNvSpPr>
          <p:nvPr>
            <p:ph idx="1"/>
          </p:nvPr>
        </p:nvSpPr>
        <p:spPr>
          <a:xfrm>
            <a:off x="36094" y="1001880"/>
            <a:ext cx="12155905" cy="5475120"/>
          </a:xfrm>
        </p:spPr>
        <p:txBody>
          <a:bodyPr/>
          <a:lstStyle/>
          <a:p>
            <a:pPr marL="0" indent="0">
              <a:buNone/>
            </a:pPr>
            <a:r>
              <a:rPr lang="en-US" dirty="0" smtClean="0"/>
              <a:t>Q. A </a:t>
            </a:r>
            <a:r>
              <a:rPr lang="en-US" dirty="0"/>
              <a:t>_____ is a property of the entire relation, rather than of the individual tuples in which each tuple is unique</a:t>
            </a:r>
            <a:r>
              <a:rPr lang="en-US" dirty="0" smtClean="0"/>
              <a:t>.</a:t>
            </a:r>
          </a:p>
          <a:p>
            <a:pPr marL="0" indent="0">
              <a:buNone/>
            </a:pPr>
            <a:r>
              <a:rPr lang="en-US" dirty="0"/>
              <a:t/>
            </a:r>
            <a:br>
              <a:rPr lang="en-US" dirty="0"/>
            </a:br>
            <a:r>
              <a:rPr lang="en-US" dirty="0"/>
              <a:t>a) Rows</a:t>
            </a:r>
            <a:br>
              <a:rPr lang="en-US" dirty="0"/>
            </a:br>
            <a:r>
              <a:rPr lang="en-US" dirty="0"/>
              <a:t>b) Key</a:t>
            </a:r>
            <a:br>
              <a:rPr lang="en-US" dirty="0"/>
            </a:br>
            <a:r>
              <a:rPr lang="en-US" dirty="0"/>
              <a:t>c) Attribute</a:t>
            </a:r>
            <a:br>
              <a:rPr lang="en-US" dirty="0"/>
            </a:br>
            <a:r>
              <a:rPr lang="en-US" dirty="0"/>
              <a:t>d) Fields</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20</a:t>
            </a:fld>
            <a:endParaRPr lang="en-US" altLang="en-US"/>
          </a:p>
        </p:txBody>
      </p:sp>
      <p:sp>
        <p:nvSpPr>
          <p:cNvPr id="5" name="Rectangle 4"/>
          <p:cNvSpPr/>
          <p:nvPr/>
        </p:nvSpPr>
        <p:spPr bwMode="auto">
          <a:xfrm>
            <a:off x="76200" y="2209800"/>
            <a:ext cx="1219200" cy="3810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smtClean="0">
              <a:ln>
                <a:noFill/>
              </a:ln>
              <a:solidFill>
                <a:schemeClr val="tx1"/>
              </a:solidFill>
              <a:effectLst/>
              <a:latin typeface="Courier New" pitchFamily="49" charset="0"/>
            </a:endParaRPr>
          </a:p>
        </p:txBody>
      </p:sp>
    </p:spTree>
    <p:extLst>
      <p:ext uri="{BB962C8B-B14F-4D97-AF65-F5344CB8AC3E}">
        <p14:creationId xmlns:p14="http://schemas.microsoft.com/office/powerpoint/2010/main" val="206242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a:solidFill>
                  <a:schemeClr val="accent6">
                    <a:lumMod val="75000"/>
                  </a:schemeClr>
                </a:solidFill>
              </a:rPr>
              <a:t>Can you answer this ?</a:t>
            </a:r>
            <a:endParaRPr lang="en-IN" dirty="0">
              <a:solidFill>
                <a:schemeClr val="accent6">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Q. </a:t>
            </a:r>
            <a:r>
              <a:rPr lang="en-US" dirty="0" smtClean="0"/>
              <a:t>An </a:t>
            </a:r>
            <a:r>
              <a:rPr lang="en-US" dirty="0"/>
              <a:t>attribute in a relation is a foreign key if the _______ key from one relation is used as an attribute in that relation</a:t>
            </a:r>
            <a:r>
              <a:rPr lang="en-US" dirty="0" smtClean="0"/>
              <a:t>.</a:t>
            </a:r>
          </a:p>
          <a:p>
            <a:pPr marL="0" indent="0">
              <a:buNone/>
            </a:pPr>
            <a:r>
              <a:rPr lang="en-US" dirty="0"/>
              <a:t/>
            </a:r>
            <a:br>
              <a:rPr lang="en-US" dirty="0"/>
            </a:br>
            <a:r>
              <a:rPr lang="en-US" dirty="0"/>
              <a:t>a) Candidate</a:t>
            </a:r>
            <a:br>
              <a:rPr lang="en-US" dirty="0"/>
            </a:br>
            <a:r>
              <a:rPr lang="en-US" dirty="0"/>
              <a:t>b) Primary</a:t>
            </a:r>
            <a:br>
              <a:rPr lang="en-US" dirty="0"/>
            </a:br>
            <a:r>
              <a:rPr lang="en-US" dirty="0"/>
              <a:t>c) Super</a:t>
            </a:r>
            <a:br>
              <a:rPr lang="en-US" dirty="0"/>
            </a:br>
            <a:r>
              <a:rPr lang="en-US" dirty="0"/>
              <a:t>d) Sub</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21</a:t>
            </a:fld>
            <a:endParaRPr lang="en-US" altLang="en-US"/>
          </a:p>
        </p:txBody>
      </p:sp>
      <p:sp>
        <p:nvSpPr>
          <p:cNvPr id="5" name="Rectangle 4"/>
          <p:cNvSpPr/>
          <p:nvPr/>
        </p:nvSpPr>
        <p:spPr bwMode="auto">
          <a:xfrm>
            <a:off x="433137" y="2895600"/>
            <a:ext cx="1624263" cy="381000"/>
          </a:xfrm>
          <a:prstGeom prst="rect">
            <a:avLst/>
          </a:prstGeom>
          <a:solidFill>
            <a:srgbClr val="AFAFAF">
              <a:alpha val="20000"/>
            </a:srgbClr>
          </a:solidFill>
          <a:ln w="9525" cap="flat" cmpd="sng" algn="ctr">
            <a:noFill/>
            <a:prstDash val="solid"/>
            <a:round/>
            <a:headEnd type="none" w="med" len="med"/>
            <a:tailEnd type="none" w="med" len="med"/>
          </a:ln>
          <a:effectLst/>
        </p:spPr>
        <p:txBody>
          <a:bodyPr vert="horz" wrap="square" lIns="0" tIns="0" rIns="91440" bIns="45720" numCol="1" rtlCol="0" anchor="t" anchorCtr="0" compatLnSpc="1">
            <a:prstTxWarp prst="textNoShape">
              <a:avLst/>
            </a:prstTxWarp>
          </a:bodyPr>
          <a:lstStyle/>
          <a:p>
            <a:pPr marL="0" marR="0" indent="0" algn="l" defTabSz="914400" rtl="0" eaLnBrk="1" fontAlgn="base" latinLnBrk="0" hangingPunct="1">
              <a:lnSpc>
                <a:spcPct val="80000"/>
              </a:lnSpc>
              <a:spcBef>
                <a:spcPct val="20000"/>
              </a:spcBef>
              <a:spcAft>
                <a:spcPct val="0"/>
              </a:spcAft>
              <a:buClr>
                <a:schemeClr val="tx2"/>
              </a:buClr>
              <a:buSzTx/>
              <a:buFontTx/>
              <a:buNone/>
              <a:tabLst/>
            </a:pPr>
            <a:endParaRPr kumimoji="0" lang="en-IN" sz="1800" b="0" i="0" u="none" strike="noStrike" cap="none" normalizeH="0" baseline="0" smtClean="0">
              <a:ln>
                <a:noFill/>
              </a:ln>
              <a:solidFill>
                <a:schemeClr val="tx1"/>
              </a:solidFill>
              <a:effectLst/>
              <a:latin typeface="Courier New" pitchFamily="49" charset="0"/>
            </a:endParaRPr>
          </a:p>
        </p:txBody>
      </p:sp>
    </p:spTree>
    <p:extLst>
      <p:ext uri="{BB962C8B-B14F-4D97-AF65-F5344CB8AC3E}">
        <p14:creationId xmlns:p14="http://schemas.microsoft.com/office/powerpoint/2010/main" val="204643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Surrogate Keys</a:t>
            </a:r>
            <a:endParaRPr lang="en-IN" dirty="0">
              <a:solidFill>
                <a:schemeClr val="accent6">
                  <a:lumMod val="75000"/>
                </a:schemeClr>
              </a:solidFill>
            </a:endParaRPr>
          </a:p>
        </p:txBody>
      </p:sp>
      <p:sp>
        <p:nvSpPr>
          <p:cNvPr id="3" name="Content Placeholder 2"/>
          <p:cNvSpPr>
            <a:spLocks noGrp="1"/>
          </p:cNvSpPr>
          <p:nvPr>
            <p:ph idx="1"/>
          </p:nvPr>
        </p:nvSpPr>
        <p:spPr>
          <a:xfrm>
            <a:off x="152400" y="1282700"/>
            <a:ext cx="11582400" cy="4881563"/>
          </a:xfrm>
        </p:spPr>
        <p:txBody>
          <a:bodyPr/>
          <a:lstStyle/>
          <a:p>
            <a:pPr marL="0" indent="0">
              <a:buNone/>
            </a:pPr>
            <a:r>
              <a:rPr lang="en-IN" b="1" dirty="0"/>
              <a:t>A surrogate key</a:t>
            </a:r>
            <a:r>
              <a:rPr lang="en-IN" dirty="0"/>
              <a:t> is a system-generated value with no business meaning that is used to identify a record in a relation uniquely. This key is used as a primary key in a given relation when a natural primary key is not available. </a:t>
            </a:r>
          </a:p>
          <a:p>
            <a:pPr marL="0" indent="0">
              <a:buNone/>
            </a:pPr>
            <a:endParaRPr lang="en-IN" dirty="0"/>
          </a:p>
          <a:p>
            <a:r>
              <a:rPr lang="en-IN" dirty="0"/>
              <a:t>The </a:t>
            </a:r>
            <a:r>
              <a:rPr lang="en-IN" b="1" dirty="0"/>
              <a:t>surrogate key </a:t>
            </a:r>
            <a:r>
              <a:rPr lang="en-IN" dirty="0"/>
              <a:t>is usually an integer and thus does not lend any meaning to the data in the relation. A surrogate key is a value generated right before the record is inserted into a relation.</a:t>
            </a:r>
            <a:endParaRPr lang="en-US" dirty="0"/>
          </a:p>
          <a:p>
            <a:r>
              <a:rPr lang="en-US" dirty="0"/>
              <a:t>When the primary key is too big or complicated, </a:t>
            </a:r>
            <a:r>
              <a:rPr lang="en-US" b="1" dirty="0"/>
              <a:t>Surrogate keys </a:t>
            </a:r>
            <a:r>
              <a:rPr lang="en-US" dirty="0"/>
              <a:t>are preferred. </a:t>
            </a:r>
            <a:r>
              <a:rPr lang="en-US" b="1" dirty="0"/>
              <a:t>A surrogate key </a:t>
            </a:r>
            <a:r>
              <a:rPr lang="en-US" dirty="0"/>
              <a:t>is generated for each unique combination of the primary key. </a:t>
            </a:r>
          </a:p>
          <a:p>
            <a:pPr marL="0" indent="0">
              <a:buNone/>
            </a:pPr>
            <a:endParaRPr lang="en-US"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22</a:t>
            </a:fld>
            <a:endParaRPr lang="en-US" altLang="en-US"/>
          </a:p>
        </p:txBody>
      </p:sp>
    </p:spTree>
    <p:extLst>
      <p:ext uri="{BB962C8B-B14F-4D97-AF65-F5344CB8AC3E}">
        <p14:creationId xmlns:p14="http://schemas.microsoft.com/office/powerpoint/2010/main" val="1576447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Surrogate Keys(Contd..)</a:t>
            </a:r>
            <a:endParaRPr lang="en-IN" dirty="0">
              <a:solidFill>
                <a:schemeClr val="accent6">
                  <a:lumMod val="75000"/>
                </a:schemeClr>
              </a:solidFill>
            </a:endParaRPr>
          </a:p>
        </p:txBody>
      </p:sp>
      <p:sp>
        <p:nvSpPr>
          <p:cNvPr id="3" name="Content Placeholder 2"/>
          <p:cNvSpPr>
            <a:spLocks noGrp="1"/>
          </p:cNvSpPr>
          <p:nvPr>
            <p:ph idx="1"/>
          </p:nvPr>
        </p:nvSpPr>
        <p:spPr>
          <a:xfrm>
            <a:off x="406400" y="1282700"/>
            <a:ext cx="11404600" cy="4881563"/>
          </a:xfrm>
        </p:spPr>
        <p:txBody>
          <a:bodyPr/>
          <a:lstStyle/>
          <a:p>
            <a:pPr marL="0" indent="0">
              <a:buNone/>
            </a:pPr>
            <a:r>
              <a:rPr lang="en-US" b="1"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key comprising of a combination of various components of address (</a:t>
            </a:r>
            <a:r>
              <a:rPr lang="en-US" dirty="0" err="1"/>
              <a:t>house_no</a:t>
            </a:r>
            <a:r>
              <a:rPr lang="en-US" dirty="0"/>
              <a:t>, </a:t>
            </a:r>
            <a:r>
              <a:rPr lang="en-US" dirty="0" err="1"/>
              <a:t>street_name</a:t>
            </a:r>
            <a:r>
              <a:rPr lang="en-US" dirty="0"/>
              <a:t>, city, state, </a:t>
            </a:r>
            <a:r>
              <a:rPr lang="en-US" dirty="0" err="1"/>
              <a:t>Pincode</a:t>
            </a:r>
            <a:r>
              <a:rPr lang="en-US" dirty="0"/>
              <a:t>).</a:t>
            </a:r>
          </a:p>
          <a:p>
            <a:r>
              <a:rPr lang="en-US" dirty="0"/>
              <a:t>A </a:t>
            </a:r>
            <a:r>
              <a:rPr lang="en-US" b="1" dirty="0"/>
              <a:t>surrogate key </a:t>
            </a:r>
            <a:r>
              <a:rPr lang="en-US" dirty="0"/>
              <a:t>can be introduced as </a:t>
            </a:r>
            <a:r>
              <a:rPr lang="en-US" dirty="0" err="1"/>
              <a:t>address_id</a:t>
            </a:r>
            <a:r>
              <a:rPr lang="en-US" dirty="0"/>
              <a:t> for each unique combination of address (</a:t>
            </a:r>
            <a:r>
              <a:rPr lang="en-US" dirty="0" err="1"/>
              <a:t>house_no</a:t>
            </a:r>
            <a:r>
              <a:rPr lang="en-US" dirty="0"/>
              <a:t>, </a:t>
            </a:r>
            <a:r>
              <a:rPr lang="en-US" dirty="0" err="1"/>
              <a:t>street_name</a:t>
            </a:r>
            <a:r>
              <a:rPr lang="en-US" dirty="0"/>
              <a:t>, city, state, </a:t>
            </a:r>
            <a:r>
              <a:rPr lang="en-US" dirty="0" err="1"/>
              <a:t>Pincode</a:t>
            </a:r>
            <a:r>
              <a:rPr lang="en-US" dirty="0"/>
              <a:t>).</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23</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43000"/>
            <a:ext cx="7010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237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729"/>
            <a:ext cx="9914188" cy="1017922"/>
          </a:xfrm>
          <a:effectLst/>
        </p:spPr>
        <p:txBody>
          <a:bodyPr/>
          <a:lstStyle/>
          <a:p>
            <a:r>
              <a:rPr lang="en-IN" altLang="en-US" dirty="0">
                <a:solidFill>
                  <a:schemeClr val="accent6">
                    <a:lumMod val="75000"/>
                  </a:schemeClr>
                </a:solidFill>
              </a:rPr>
              <a:t>Foreign Key</a:t>
            </a:r>
            <a:r>
              <a:rPr lang="en-US" altLang="en-US" dirty="0">
                <a:solidFill>
                  <a:schemeClr val="accent2"/>
                </a:solidFill>
              </a:rPr>
              <a:t>  </a:t>
            </a:r>
            <a:endParaRPr lang="en-IN" dirty="0">
              <a:solidFill>
                <a:schemeClr val="accent2"/>
              </a:solidFill>
            </a:endParaRPr>
          </a:p>
        </p:txBody>
      </p:sp>
      <p:sp>
        <p:nvSpPr>
          <p:cNvPr id="3" name="Content Placeholder 2"/>
          <p:cNvSpPr>
            <a:spLocks noGrp="1"/>
          </p:cNvSpPr>
          <p:nvPr>
            <p:ph idx="1"/>
          </p:nvPr>
        </p:nvSpPr>
        <p:spPr>
          <a:xfrm>
            <a:off x="0" y="609600"/>
            <a:ext cx="12115800" cy="5554664"/>
          </a:xfrm>
        </p:spPr>
        <p:txBody>
          <a:bodyPr/>
          <a:lstStyle/>
          <a:p>
            <a:pPr marL="0" indent="0">
              <a:buNone/>
            </a:pPr>
            <a:endParaRPr lang="en-US" dirty="0"/>
          </a:p>
          <a:p>
            <a:pPr marL="0" indent="0">
              <a:buNone/>
            </a:pPr>
            <a:r>
              <a:rPr lang="en-US" dirty="0" smtClean="0"/>
              <a:t>When </a:t>
            </a:r>
            <a:r>
              <a:rPr lang="en-US" dirty="0"/>
              <a:t>the primary key (PK) of one relation (also referred to as parent relation) is included as a non-unique attribute in another relation (also referred to as child relation), then such a database key is called a </a:t>
            </a:r>
            <a:r>
              <a:rPr lang="en-US" b="1" dirty="0"/>
              <a:t>foreign key (FK</a:t>
            </a:r>
            <a:r>
              <a:rPr lang="en-US" b="1" dirty="0" smtClean="0"/>
              <a:t>).</a:t>
            </a:r>
          </a:p>
          <a:p>
            <a:pPr marL="0" indent="0">
              <a:buNone/>
            </a:pPr>
            <a:endParaRPr lang="en-US" b="1" dirty="0" smtClean="0"/>
          </a:p>
          <a:p>
            <a:r>
              <a:rPr lang="en-US" dirty="0" smtClean="0"/>
              <a:t> </a:t>
            </a:r>
            <a:r>
              <a:rPr lang="en-US" dirty="0"/>
              <a:t>The primary purpose of the </a:t>
            </a:r>
            <a:r>
              <a:rPr lang="en-US" b="1" dirty="0"/>
              <a:t>foreign key (FK) </a:t>
            </a:r>
            <a:r>
              <a:rPr lang="en-US" dirty="0"/>
              <a:t>is to define and create a relationship between the two relations</a:t>
            </a:r>
            <a:r>
              <a:rPr lang="en-US" dirty="0" smtClean="0"/>
              <a:t>.</a:t>
            </a:r>
            <a:endParaRPr lang="en-US" b="1" dirty="0"/>
          </a:p>
          <a:p>
            <a:r>
              <a:rPr lang="en-US" dirty="0"/>
              <a:t>The relation which is being referenced is called </a:t>
            </a:r>
            <a:r>
              <a:rPr lang="en-US" b="1" dirty="0"/>
              <a:t>referenced relation</a:t>
            </a:r>
            <a:r>
              <a:rPr lang="en-US" dirty="0"/>
              <a:t>, and the corresponding attribute is called a</a:t>
            </a:r>
            <a:r>
              <a:rPr lang="en-US" b="1" dirty="0"/>
              <a:t> referenced attribute</a:t>
            </a:r>
            <a:r>
              <a:rPr lang="en-US" dirty="0"/>
              <a:t>. </a:t>
            </a:r>
          </a:p>
          <a:p>
            <a:r>
              <a:rPr lang="en-US" dirty="0"/>
              <a:t>The relation which refers to the referenced relation is called </a:t>
            </a:r>
            <a:r>
              <a:rPr lang="en-US" b="1" dirty="0"/>
              <a:t>referencing relation</a:t>
            </a:r>
            <a:r>
              <a:rPr lang="en-US" dirty="0"/>
              <a:t>, and the corresponding attribute is called referencing attribute.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24</a:t>
            </a:fld>
            <a:endParaRPr lang="en-US" altLang="en-US"/>
          </a:p>
        </p:txBody>
      </p:sp>
    </p:spTree>
    <p:extLst>
      <p:ext uri="{BB962C8B-B14F-4D97-AF65-F5344CB8AC3E}">
        <p14:creationId xmlns:p14="http://schemas.microsoft.com/office/powerpoint/2010/main" val="1088753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22"/>
            <a:ext cx="9914188" cy="1017922"/>
          </a:xfrm>
          <a:effectLst/>
        </p:spPr>
        <p:txBody>
          <a:bodyPr/>
          <a:lstStyle/>
          <a:p>
            <a:r>
              <a:rPr lang="en-IN" dirty="0">
                <a:solidFill>
                  <a:schemeClr val="accent6">
                    <a:lumMod val="75000"/>
                  </a:schemeClr>
                </a:solidFill>
              </a:rPr>
              <a:t>Foreign Key (Contd..)</a:t>
            </a:r>
          </a:p>
        </p:txBody>
      </p:sp>
      <p:sp>
        <p:nvSpPr>
          <p:cNvPr id="3" name="Content Placeholder 2"/>
          <p:cNvSpPr>
            <a:spLocks noGrp="1"/>
          </p:cNvSpPr>
          <p:nvPr>
            <p:ph idx="1"/>
          </p:nvPr>
        </p:nvSpPr>
        <p:spPr>
          <a:xfrm>
            <a:off x="228600" y="1066800"/>
            <a:ext cx="11150600" cy="4881563"/>
          </a:xfrm>
        </p:spPr>
        <p:txBody>
          <a:bodyPr/>
          <a:lstStyle/>
          <a:p>
            <a:pPr marL="0" indent="0">
              <a:buNone/>
            </a:pPr>
            <a:r>
              <a:rPr lang="en-US" b="1" dirty="0"/>
              <a:t>Example:</a:t>
            </a:r>
          </a:p>
          <a:p>
            <a:pPr marL="0" indent="0">
              <a:buNone/>
            </a:pPr>
            <a:r>
              <a:rPr lang="en-US" dirty="0"/>
              <a:t>In below given figure attribute (</a:t>
            </a:r>
            <a:r>
              <a:rPr lang="en-US" dirty="0" err="1"/>
              <a:t>dept_id</a:t>
            </a:r>
            <a:r>
              <a:rPr lang="en-US" dirty="0"/>
              <a:t>) in course relation is a </a:t>
            </a:r>
            <a:r>
              <a:rPr lang="en-US" b="1" dirty="0"/>
              <a:t>foreign key (FK)</a:t>
            </a:r>
            <a:r>
              <a:rPr lang="en-US" dirty="0"/>
              <a:t>, and all values for this attribute will match the values of the </a:t>
            </a:r>
            <a:r>
              <a:rPr lang="en-US" b="1" dirty="0"/>
              <a:t>primary key (PK) </a:t>
            </a:r>
            <a:r>
              <a:rPr lang="en-US" dirty="0"/>
              <a:t>attribute (</a:t>
            </a:r>
            <a:r>
              <a:rPr lang="en-US" dirty="0" err="1"/>
              <a:t>dept_id</a:t>
            </a:r>
            <a:r>
              <a:rPr lang="en-US" dirty="0"/>
              <a:t>) in the department relation.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xmlns="" id="{A06B6302-411A-4523-BEB8-AEBE09757945}"/>
              </a:ext>
            </a:extLst>
          </p:cNvPr>
          <p:cNvPicPr>
            <a:picLocks noChangeAspect="1"/>
          </p:cNvPicPr>
          <p:nvPr/>
        </p:nvPicPr>
        <p:blipFill>
          <a:blip r:embed="rId2"/>
          <a:stretch>
            <a:fillRect/>
          </a:stretch>
        </p:blipFill>
        <p:spPr>
          <a:xfrm>
            <a:off x="1133475" y="2667000"/>
            <a:ext cx="8610600" cy="3657600"/>
          </a:xfrm>
          <a:prstGeom prst="rect">
            <a:avLst/>
          </a:prstGeom>
        </p:spPr>
      </p:pic>
    </p:spTree>
    <p:extLst>
      <p:ext uri="{BB962C8B-B14F-4D97-AF65-F5344CB8AC3E}">
        <p14:creationId xmlns:p14="http://schemas.microsoft.com/office/powerpoint/2010/main" val="691010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dirty="0">
                <a:solidFill>
                  <a:schemeClr val="accent6">
                    <a:lumMod val="75000"/>
                  </a:schemeClr>
                </a:solidFill>
              </a:rPr>
              <a:t>Unique Key</a:t>
            </a:r>
            <a:r>
              <a:rPr lang="en-IN" altLang="en-US" b="0" dirty="0">
                <a:solidFill>
                  <a:schemeClr val="accent2"/>
                </a:solidFill>
              </a:rPr>
              <a:t> </a:t>
            </a:r>
            <a:endParaRPr lang="en-IN" dirty="0">
              <a:solidFill>
                <a:schemeClr val="accent2"/>
              </a:solidFill>
            </a:endParaRPr>
          </a:p>
        </p:txBody>
      </p:sp>
      <p:sp>
        <p:nvSpPr>
          <p:cNvPr id="3" name="Content Placeholder 2"/>
          <p:cNvSpPr>
            <a:spLocks noGrp="1"/>
          </p:cNvSpPr>
          <p:nvPr>
            <p:ph idx="1"/>
          </p:nvPr>
        </p:nvSpPr>
        <p:spPr>
          <a:xfrm>
            <a:off x="76200" y="1282700"/>
            <a:ext cx="11963400" cy="4881563"/>
          </a:xfrm>
        </p:spPr>
        <p:txBody>
          <a:bodyPr/>
          <a:lstStyle/>
          <a:p>
            <a:pPr marL="0" indent="0">
              <a:buNone/>
            </a:pPr>
            <a:r>
              <a:rPr lang="en-US" b="1" dirty="0"/>
              <a:t>Unique key </a:t>
            </a:r>
            <a:r>
              <a:rPr lang="en-US" dirty="0"/>
              <a:t>constraints also identifies an individual tuple uniquely in a relation or table</a:t>
            </a:r>
            <a:r>
              <a:rPr lang="en-US" dirty="0" smtClean="0"/>
              <a:t>.</a:t>
            </a:r>
          </a:p>
          <a:p>
            <a:pPr marL="0" indent="0">
              <a:buNone/>
            </a:pPr>
            <a:endParaRPr lang="en-US" dirty="0"/>
          </a:p>
          <a:p>
            <a:r>
              <a:rPr lang="en-US" dirty="0"/>
              <a:t> Multiple unique keys can present in a table. NULL values are allowed in case of a unique key. These can also be used as foreign keys for another table</a:t>
            </a:r>
          </a:p>
          <a:p>
            <a:r>
              <a:rPr lang="en-US" dirty="0"/>
              <a:t>It can be used when someone wants to enforce unique constraints on a column and a group of columns which is not a primary key. </a:t>
            </a:r>
          </a:p>
          <a:p>
            <a:pPr marL="0" indent="0">
              <a:buNone/>
            </a:pPr>
            <a:endParaRPr lang="en-US" dirty="0"/>
          </a:p>
          <a:p>
            <a:pPr marL="0" indent="0">
              <a:buNone/>
            </a:pPr>
            <a:r>
              <a:rPr lang="en-US" b="1" dirty="0"/>
              <a:t>Example</a:t>
            </a:r>
            <a:r>
              <a:rPr lang="en-US" dirty="0"/>
              <a:t>: In Department relation, </a:t>
            </a:r>
            <a:r>
              <a:rPr lang="en-US" b="1" dirty="0" err="1"/>
              <a:t>dept_name</a:t>
            </a:r>
            <a:r>
              <a:rPr lang="en-US" dirty="0"/>
              <a:t> is a unique key and in Course relation, </a:t>
            </a:r>
            <a:r>
              <a:rPr lang="en-US" b="1" dirty="0" err="1"/>
              <a:t>course_name</a:t>
            </a:r>
            <a:r>
              <a:rPr lang="en-US" b="1" dirty="0"/>
              <a:t> </a:t>
            </a:r>
            <a:r>
              <a:rPr lang="en-US" dirty="0"/>
              <a:t>is a unique key. </a:t>
            </a:r>
          </a:p>
          <a:p>
            <a:endParaRPr lang="en-US" dirty="0"/>
          </a:p>
          <a:p>
            <a:pPr marL="0" indent="0">
              <a:buNone/>
            </a:pPr>
            <a:r>
              <a:rPr lang="en-US" dirty="0"/>
              <a:t> </a:t>
            </a: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26</a:t>
            </a:fld>
            <a:endParaRPr lang="en-US" altLang="en-US"/>
          </a:p>
        </p:txBody>
      </p:sp>
    </p:spTree>
    <p:extLst>
      <p:ext uri="{BB962C8B-B14F-4D97-AF65-F5344CB8AC3E}">
        <p14:creationId xmlns:p14="http://schemas.microsoft.com/office/powerpoint/2010/main" val="200379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US" altLang="en-US" dirty="0">
                <a:solidFill>
                  <a:schemeClr val="accent6">
                    <a:lumMod val="75000"/>
                  </a:schemeClr>
                </a:solidFill>
              </a:rPr>
              <a:t>Difference between Primary Key and Unique Key </a:t>
            </a:r>
            <a:r>
              <a:rPr lang="en-US" altLang="en-US" b="0" dirty="0">
                <a:solidFill>
                  <a:schemeClr val="accent6">
                    <a:lumMod val="75000"/>
                  </a:schemeClr>
                </a:solidFill>
              </a:rPr>
              <a:t> </a:t>
            </a:r>
            <a:endParaRPr lang="en-IN" dirty="0">
              <a:solidFill>
                <a:schemeClr val="accent6">
                  <a:lumMod val="75000"/>
                </a:schemeClr>
              </a:solidFill>
            </a:endParaRPr>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27</a:t>
            </a:fld>
            <a:endParaRPr lang="en-US" alt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7912" y="985838"/>
            <a:ext cx="10352088" cy="525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272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dirty="0">
                <a:solidFill>
                  <a:schemeClr val="accent6">
                    <a:lumMod val="75000"/>
                  </a:schemeClr>
                </a:solidFill>
              </a:rPr>
              <a:t>Review Questions</a:t>
            </a:r>
          </a:p>
        </p:txBody>
      </p:sp>
      <p:sp>
        <p:nvSpPr>
          <p:cNvPr id="3" name="Content Placeholder 2"/>
          <p:cNvSpPr>
            <a:spLocks noGrp="1"/>
          </p:cNvSpPr>
          <p:nvPr>
            <p:ph idx="1"/>
          </p:nvPr>
        </p:nvSpPr>
        <p:spPr/>
        <p:txBody>
          <a:bodyPr/>
          <a:lstStyle/>
          <a:p>
            <a:pPr marL="0" indent="0">
              <a:buNone/>
            </a:pPr>
            <a:r>
              <a:rPr lang="en-US" dirty="0"/>
              <a:t>Q 1.What are Super key, Primary key, Candidate key, and Foreign keys?</a:t>
            </a:r>
          </a:p>
          <a:p>
            <a:pPr marL="0" indent="0">
              <a:buNone/>
            </a:pPr>
            <a:r>
              <a:rPr lang="en-US" dirty="0"/>
              <a:t>Q 2. What is the difference between Primary key and Unique key?</a:t>
            </a:r>
          </a:p>
          <a:p>
            <a:pPr marL="0" indent="0">
              <a:buNone/>
            </a:pPr>
            <a:r>
              <a:rPr lang="en-US" dirty="0"/>
              <a:t>Q 3. What is importance of keys in Database?</a:t>
            </a:r>
          </a:p>
          <a:p>
            <a:pPr marL="0" indent="0">
              <a:buNone/>
            </a:pPr>
            <a:endParaRPr lang="en-US"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28</a:t>
            </a:fld>
            <a:endParaRPr lang="en-US" altLang="en-US"/>
          </a:p>
        </p:txBody>
      </p:sp>
    </p:spTree>
    <p:extLst>
      <p:ext uri="{BB962C8B-B14F-4D97-AF65-F5344CB8AC3E}">
        <p14:creationId xmlns:p14="http://schemas.microsoft.com/office/powerpoint/2010/main" val="2668130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5C012D54-CB9D-4234-BE5A-50F89A606296}" type="slidenum">
              <a:rPr lang="en-US" altLang="en-US" sz="1200">
                <a:solidFill>
                  <a:schemeClr val="bg1"/>
                </a:solidFill>
              </a:rPr>
              <a:pPr>
                <a:spcBef>
                  <a:spcPct val="0"/>
                </a:spcBef>
                <a:buClrTx/>
                <a:buFontTx/>
                <a:buNone/>
              </a:pPr>
              <a:t>29</a:t>
            </a:fld>
            <a:endParaRPr lang="en-US" altLang="en-US" sz="1200">
              <a:solidFill>
                <a:schemeClr val="bg1"/>
              </a:solidFill>
            </a:endParaRPr>
          </a:p>
        </p:txBody>
      </p:sp>
      <p:sp>
        <p:nvSpPr>
          <p:cNvPr id="84995" name="Rectangle 2"/>
          <p:cNvSpPr>
            <a:spLocks noChangeArrowheads="1"/>
          </p:cNvSpPr>
          <p:nvPr/>
        </p:nvSpPr>
        <p:spPr bwMode="auto">
          <a:xfrm>
            <a:off x="4648200" y="3594100"/>
            <a:ext cx="418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6pPr>
            <a:lvl7pPr marL="29718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7pPr>
            <a:lvl8pPr marL="34290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8pPr>
            <a:lvl9pPr marL="3886200" indent="-228600" eaLnBrk="0" fontAlgn="base" hangingPunct="0">
              <a:lnSpc>
                <a:spcPct val="80000"/>
              </a:lnSpc>
              <a:spcBef>
                <a:spcPct val="20000"/>
              </a:spcBef>
              <a:spcAft>
                <a:spcPct val="0"/>
              </a:spcAft>
              <a:buClr>
                <a:schemeClr val="tx2"/>
              </a:buClr>
              <a:defRPr>
                <a:solidFill>
                  <a:schemeClr val="tx1"/>
                </a:solidFill>
                <a:latin typeface="Courier New" panose="02070309020205020404" pitchFamily="49" charset="0"/>
              </a:defRPr>
            </a:lvl9pPr>
          </a:lstStyle>
          <a:p>
            <a:pPr eaLnBrk="1" hangingPunct="1">
              <a:spcBef>
                <a:spcPct val="20000"/>
              </a:spcBef>
              <a:buClr>
                <a:srgbClr val="003366"/>
              </a:buClr>
              <a:buFont typeface="Wingdings" panose="05000000000000000000" pitchFamily="2" charset="2"/>
              <a:buNone/>
              <a:defRPr/>
            </a:pPr>
            <a:r>
              <a:rPr lang="en-US" altLang="en-US" sz="2800" dirty="0">
                <a:solidFill>
                  <a:schemeClr val="bg2">
                    <a:lumMod val="50000"/>
                  </a:schemeClr>
                </a:solidFill>
                <a:latin typeface="Arial" panose="020B0604020202020204" pitchFamily="34" charset="0"/>
              </a:rPr>
              <a:t>Thank You</a:t>
            </a:r>
          </a:p>
        </p:txBody>
      </p:sp>
      <p:sp>
        <p:nvSpPr>
          <p:cNvPr id="28676" name="Line 3"/>
          <p:cNvSpPr>
            <a:spLocks noChangeShapeType="1"/>
          </p:cNvSpPr>
          <p:nvPr/>
        </p:nvSpPr>
        <p:spPr bwMode="auto">
          <a:xfrm>
            <a:off x="4686300" y="4876800"/>
            <a:ext cx="52006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6EC0D652-A8FC-424A-87A4-EF988E509A82}" type="slidenum">
              <a:rPr lang="en-US" altLang="en-US" sz="1200">
                <a:solidFill>
                  <a:schemeClr val="bg1"/>
                </a:solidFill>
              </a:rPr>
              <a:pPr>
                <a:spcBef>
                  <a:spcPct val="0"/>
                </a:spcBef>
                <a:buClrTx/>
                <a:buFontTx/>
                <a:buNone/>
              </a:pPr>
              <a:t>3</a:t>
            </a:fld>
            <a:endParaRPr lang="en-US" altLang="en-US" sz="1200">
              <a:solidFill>
                <a:schemeClr val="bg1"/>
              </a:solidFill>
            </a:endParaRPr>
          </a:p>
        </p:txBody>
      </p:sp>
      <p:sp>
        <p:nvSpPr>
          <p:cNvPr id="10244"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0245"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3" name="TextBox 12"/>
          <p:cNvSpPr txBox="1"/>
          <p:nvPr/>
        </p:nvSpPr>
        <p:spPr>
          <a:xfrm>
            <a:off x="1447800" y="160020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describe the structure of Relational Model .</a:t>
            </a:r>
          </a:p>
        </p:txBody>
      </p:sp>
      <p:sp>
        <p:nvSpPr>
          <p:cNvPr id="2" name="Title 1"/>
          <p:cNvSpPr>
            <a:spLocks noGrp="1"/>
          </p:cNvSpPr>
          <p:nvPr>
            <p:ph type="title"/>
          </p:nvPr>
        </p:nvSpPr>
        <p:spPr>
          <a:effectLst/>
        </p:spPr>
        <p:txBody>
          <a:bodyPr/>
          <a:lstStyle/>
          <a:p>
            <a:r>
              <a:rPr lang="en-US" sz="3600" dirty="0">
                <a:solidFill>
                  <a:schemeClr val="accent6">
                    <a:lumMod val="75000"/>
                  </a:schemeClr>
                </a:solidFill>
              </a:rPr>
              <a:t>Module Objective</a:t>
            </a:r>
          </a:p>
        </p:txBody>
      </p:sp>
      <p:sp>
        <p:nvSpPr>
          <p:cNvPr id="21" name="TextBox 20"/>
          <p:cNvSpPr txBox="1"/>
          <p:nvPr/>
        </p:nvSpPr>
        <p:spPr>
          <a:xfrm>
            <a:off x="1475874" y="2302877"/>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database schema , relational model objects and characteristics of relations </a:t>
            </a:r>
          </a:p>
        </p:txBody>
      </p:sp>
      <p:sp>
        <p:nvSpPr>
          <p:cNvPr id="23" name="TextBox 22"/>
          <p:cNvSpPr txBox="1"/>
          <p:nvPr/>
        </p:nvSpPr>
        <p:spPr>
          <a:xfrm>
            <a:off x="1459832" y="2986263"/>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different keys in relational database like Super Key , Candidate key ,Primary Key , Composite Key , Secondary Key or Alternate Key </a:t>
            </a:r>
            <a:r>
              <a:rPr lang="en-US" sz="1600" b="1" dirty="0">
                <a:latin typeface="+mn-lt"/>
              </a:rPr>
              <a:t> , Surrogate Key , Foreign and Unique Key </a:t>
            </a:r>
            <a:endParaRPr lang="en-US" sz="1600" b="1" dirty="0">
              <a:solidFill>
                <a:srgbClr val="000000"/>
              </a:solidFill>
              <a:latin typeface="+mn-lt"/>
            </a:endParaRPr>
          </a:p>
        </p:txBody>
      </p:sp>
      <p:sp>
        <p:nvSpPr>
          <p:cNvPr id="25" name="TextBox 24"/>
          <p:cNvSpPr txBox="1"/>
          <p:nvPr/>
        </p:nvSpPr>
        <p:spPr>
          <a:xfrm>
            <a:off x="1459832" y="3977581"/>
            <a:ext cx="9525000" cy="584775"/>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explain different constraints like schema based or integrity , entity integrity or key , Referential integrity and domain constraints </a:t>
            </a:r>
          </a:p>
        </p:txBody>
      </p:sp>
      <p:sp>
        <p:nvSpPr>
          <p:cNvPr id="26" name="TextBox 25"/>
          <p:cNvSpPr txBox="1"/>
          <p:nvPr/>
        </p:nvSpPr>
        <p:spPr>
          <a:xfrm>
            <a:off x="1475874" y="4864770"/>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discuss SMS Case study with all constraints </a:t>
            </a:r>
          </a:p>
        </p:txBody>
      </p:sp>
      <p:sp>
        <p:nvSpPr>
          <p:cNvPr id="27" name="TextBox 26"/>
          <p:cNvSpPr txBox="1"/>
          <p:nvPr/>
        </p:nvSpPr>
        <p:spPr>
          <a:xfrm>
            <a:off x="1475874" y="5594685"/>
            <a:ext cx="9525000" cy="338554"/>
          </a:xfrm>
          <a:prstGeom prst="rect">
            <a:avLst/>
          </a:prstGeom>
          <a:solidFill>
            <a:schemeClr val="bg1"/>
          </a:solidFill>
          <a:effectLst>
            <a:glow rad="101600">
              <a:schemeClr val="accent2">
                <a:satMod val="175000"/>
                <a:alpha val="40000"/>
              </a:schemeClr>
            </a:glow>
          </a:effectLst>
        </p:spPr>
        <p:txBody>
          <a:bodyPr wrap="square">
            <a:spAutoFit/>
          </a:bodyPr>
          <a:lstStyle/>
          <a:p>
            <a:pPr marL="0" lvl="2" eaLnBrk="1" hangingPunct="1">
              <a:spcBef>
                <a:spcPct val="30000"/>
              </a:spcBef>
              <a:defRPr/>
            </a:pPr>
            <a:r>
              <a:rPr lang="en-US" sz="1600" b="1" dirty="0">
                <a:solidFill>
                  <a:srgbClr val="000000"/>
                </a:solidFill>
                <a:latin typeface="Arial" charset="0"/>
              </a:rPr>
              <a:t>To understand basic concepts of SQL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amond(in)">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diamond(in)">
                                      <p:cBhvr>
                                        <p:cTn id="32"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4A027AEE-9833-4A29-9E2C-3ECD49AA1A43}" type="slidenum">
              <a:rPr lang="en-US" altLang="en-US" sz="1200">
                <a:solidFill>
                  <a:schemeClr val="bg1"/>
                </a:solidFill>
              </a:rPr>
              <a:pPr>
                <a:spcBef>
                  <a:spcPct val="0"/>
                </a:spcBef>
                <a:buClrTx/>
                <a:buFontTx/>
                <a:buNone/>
              </a:pPr>
              <a:t>4</a:t>
            </a:fld>
            <a:endParaRPr lang="en-US" altLang="en-US" sz="1200">
              <a:solidFill>
                <a:schemeClr val="bg1"/>
              </a:solidFill>
            </a:endParaRPr>
          </a:p>
        </p:txBody>
      </p:sp>
      <p:sp>
        <p:nvSpPr>
          <p:cNvPr id="12292" name="Line 5"/>
          <p:cNvSpPr>
            <a:spLocks noChangeShapeType="1"/>
          </p:cNvSpPr>
          <p:nvPr/>
        </p:nvSpPr>
        <p:spPr bwMode="auto">
          <a:xfrm>
            <a:off x="5765800" y="1066800"/>
            <a:ext cx="0" cy="525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sp>
        <p:nvSpPr>
          <p:cNvPr id="12293" name="Line 6"/>
          <p:cNvSpPr>
            <a:spLocks noChangeShapeType="1"/>
          </p:cNvSpPr>
          <p:nvPr/>
        </p:nvSpPr>
        <p:spPr bwMode="auto">
          <a:xfrm>
            <a:off x="1263650" y="4038600"/>
            <a:ext cx="957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0" tIns="0"/>
          <a:lstStyle/>
          <a:p>
            <a:endParaRPr lang="en-US"/>
          </a:p>
        </p:txBody>
      </p:sp>
      <p:graphicFrame>
        <p:nvGraphicFramePr>
          <p:cNvPr id="3" name="Diagram 2"/>
          <p:cNvGraphicFramePr/>
          <p:nvPr>
            <p:extLst>
              <p:ext uri="{D42A27DB-BD31-4B8C-83A1-F6EECF244321}">
                <p14:modId xmlns:p14="http://schemas.microsoft.com/office/powerpoint/2010/main" val="3653410334"/>
              </p:ext>
            </p:extLst>
          </p:nvPr>
        </p:nvGraphicFramePr>
        <p:xfrm>
          <a:off x="1524000" y="1227666"/>
          <a:ext cx="9144000"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04800" y="-31555"/>
            <a:ext cx="9914188" cy="1017922"/>
          </a:xfrm>
          <a:effectLst/>
        </p:spPr>
        <p:txBody>
          <a:bodyPr/>
          <a:lstStyle/>
          <a:p>
            <a:r>
              <a:rPr lang="en-US" sz="3600" dirty="0">
                <a:solidFill>
                  <a:schemeClr val="accent6">
                    <a:lumMod val="75000"/>
                  </a:schemeClr>
                </a:solidFill>
              </a:rPr>
              <a:t>Topics Covered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fld id="{E57418F4-AF19-4567-AAA9-D6BF0605072C}" type="slidenum">
              <a:rPr lang="en-US" altLang="en-US" sz="1200">
                <a:solidFill>
                  <a:schemeClr val="bg1"/>
                </a:solidFill>
              </a:rPr>
              <a:pPr>
                <a:spcBef>
                  <a:spcPct val="0"/>
                </a:spcBef>
                <a:buClrTx/>
                <a:buFontTx/>
                <a:buNone/>
              </a:pPr>
              <a:t>5</a:t>
            </a:fld>
            <a:endParaRPr lang="en-US" altLang="en-US" sz="1200">
              <a:solidFill>
                <a:schemeClr val="bg1"/>
              </a:solidFill>
            </a:endParaRPr>
          </a:p>
        </p:txBody>
      </p:sp>
      <p:sp>
        <p:nvSpPr>
          <p:cNvPr id="16388" name="Content Placeholder 2"/>
          <p:cNvSpPr>
            <a:spLocks noGrp="1"/>
          </p:cNvSpPr>
          <p:nvPr>
            <p:ph idx="1"/>
          </p:nvPr>
        </p:nvSpPr>
        <p:spPr>
          <a:xfrm>
            <a:off x="1473200" y="1282700"/>
            <a:ext cx="8915400" cy="4881563"/>
          </a:xfrm>
        </p:spPr>
        <p:txBody>
          <a:bodyPr/>
          <a:lstStyle/>
          <a:p>
            <a:pPr eaLnBrk="1" hangingPunct="1">
              <a:spcBef>
                <a:spcPts val="100"/>
              </a:spcBef>
              <a:buFont typeface="Wingdings" panose="05000000000000000000" pitchFamily="2" charset="2"/>
              <a:buChar char="§"/>
            </a:pPr>
            <a:r>
              <a:rPr lang="en-US" altLang="en-US" sz="2800" b="1" dirty="0"/>
              <a:t>Database keys</a:t>
            </a:r>
          </a:p>
          <a:p>
            <a:pPr marL="342900" lvl="1" indent="-342900" eaLnBrk="1" hangingPunct="1">
              <a:spcBef>
                <a:spcPts val="100"/>
              </a:spcBef>
            </a:pPr>
            <a:r>
              <a:rPr lang="en-US" altLang="en-US" sz="2800" b="1" dirty="0">
                <a:ea typeface="+mn-ea"/>
                <a:cs typeface="+mn-cs"/>
              </a:rPr>
              <a:t>Objectives of Database Keys</a:t>
            </a:r>
          </a:p>
          <a:p>
            <a:pPr marL="342900" lvl="1" indent="-342900" eaLnBrk="1" hangingPunct="1">
              <a:spcBef>
                <a:spcPts val="100"/>
              </a:spcBef>
            </a:pPr>
            <a:r>
              <a:rPr lang="en-US" altLang="en-US" sz="2800" b="1" dirty="0">
                <a:ea typeface="+mn-ea"/>
                <a:cs typeface="+mn-cs"/>
              </a:rPr>
              <a:t>Types of Database Keys</a:t>
            </a:r>
          </a:p>
          <a:p>
            <a:pPr lvl="1" eaLnBrk="1" hangingPunct="1">
              <a:spcBef>
                <a:spcPts val="100"/>
              </a:spcBef>
            </a:pPr>
            <a:endParaRPr lang="en-US" altLang="en-US" sz="2800" b="1" dirty="0"/>
          </a:p>
        </p:txBody>
      </p:sp>
      <p:sp>
        <p:nvSpPr>
          <p:cNvPr id="2" name="Title 1"/>
          <p:cNvSpPr>
            <a:spLocks noGrp="1"/>
          </p:cNvSpPr>
          <p:nvPr>
            <p:ph type="title"/>
          </p:nvPr>
        </p:nvSpPr>
        <p:spPr>
          <a:effectLst/>
        </p:spPr>
        <p:txBody>
          <a:bodyPr/>
          <a:lstStyle/>
          <a:p>
            <a:r>
              <a:rPr lang="en-US" altLang="en-US" sz="3600" dirty="0">
                <a:solidFill>
                  <a:schemeClr val="accent6">
                    <a:lumMod val="75000"/>
                  </a:schemeClr>
                </a:solidFill>
              </a:rPr>
              <a:t>Session Plan - Day 10</a:t>
            </a:r>
            <a:endParaRPr lang="en-US" sz="3600" dirty="0">
              <a:solidFill>
                <a:schemeClr val="accent6">
                  <a:lumMod val="75000"/>
                </a:schemeClr>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lstStyle/>
          <a:p>
            <a:r>
              <a:rPr lang="en-IN" altLang="en-US" sz="3600" dirty="0">
                <a:solidFill>
                  <a:schemeClr val="accent6">
                    <a:lumMod val="75000"/>
                  </a:schemeClr>
                </a:solidFill>
              </a:rPr>
              <a:t>Need of Database key</a:t>
            </a:r>
            <a:endParaRPr lang="en-US" sz="3600" dirty="0">
              <a:solidFill>
                <a:schemeClr val="accent6">
                  <a:lumMod val="75000"/>
                </a:schemeClr>
              </a:solidFill>
            </a:endParaRPr>
          </a:p>
        </p:txBody>
      </p:sp>
      <p:sp>
        <p:nvSpPr>
          <p:cNvPr id="3" name="Content Placeholder 2"/>
          <p:cNvSpPr>
            <a:spLocks noGrp="1"/>
          </p:cNvSpPr>
          <p:nvPr>
            <p:ph idx="1"/>
          </p:nvPr>
        </p:nvSpPr>
        <p:spPr>
          <a:xfrm>
            <a:off x="52137" y="695742"/>
            <a:ext cx="12115800" cy="5630863"/>
          </a:xfrm>
        </p:spPr>
        <p:txBody>
          <a:bodyPr>
            <a:normAutofit/>
          </a:bodyPr>
          <a:lstStyle/>
          <a:p>
            <a:endParaRPr lang="en-US" dirty="0"/>
          </a:p>
          <a:p>
            <a:pPr marL="0" indent="0">
              <a:buNone/>
            </a:pPr>
            <a:r>
              <a:rPr lang="en-US" dirty="0"/>
              <a:t>In a database relation, it is easy to identify a particular (specific) column; however, we need a mechanism (way) to identify a particular (specific) row in a database relation. For this, the concept of database keys is used so that we can identify each row uniquely. </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a:xfrm>
            <a:off x="5410200" y="6481011"/>
            <a:ext cx="1022684" cy="5135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3366"/>
              </a:buClr>
              <a:buFont typeface="Wingdings" panose="05000000000000000000" pitchFamily="2" charset="2"/>
              <a:buChar char="Ø"/>
              <a:defRPr sz="2400">
                <a:solidFill>
                  <a:srgbClr val="000000"/>
                </a:solidFill>
                <a:latin typeface="Arial" panose="020B0604020202020204" pitchFamily="34" charset="0"/>
              </a:defRPr>
            </a:lvl1pPr>
            <a:lvl2pPr marL="742950" indent="-285750">
              <a:spcBef>
                <a:spcPct val="20000"/>
              </a:spcBef>
              <a:buClr>
                <a:srgbClr val="003366"/>
              </a:buClr>
              <a:buFont typeface="Wingdings" panose="05000000000000000000" pitchFamily="2" charset="2"/>
              <a:buChar char="§"/>
              <a:defRPr>
                <a:solidFill>
                  <a:srgbClr val="000000"/>
                </a:solidFill>
                <a:latin typeface="Arial" panose="020B0604020202020204" pitchFamily="34" charset="0"/>
              </a:defRPr>
            </a:lvl2pPr>
            <a:lvl3pPr marL="11430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3pPr>
            <a:lvl4pPr marL="1600200" indent="-228600">
              <a:spcBef>
                <a:spcPct val="20000"/>
              </a:spcBef>
              <a:buClr>
                <a:srgbClr val="003366"/>
              </a:buClr>
              <a:buFont typeface="Arial" panose="020B0604020202020204" pitchFamily="34" charset="0"/>
              <a:buChar char="»"/>
              <a:defRPr>
                <a:solidFill>
                  <a:srgbClr val="000000"/>
                </a:solidFill>
                <a:latin typeface="Arial" panose="020B0604020202020204" pitchFamily="34" charset="0"/>
              </a:defRPr>
            </a:lvl4pPr>
            <a:lvl5pPr marL="2057400" indent="-228600">
              <a:spcBef>
                <a:spcPct val="20000"/>
              </a:spcBef>
              <a:buClr>
                <a:srgbClr val="003366"/>
              </a:buClr>
              <a:buChar char="•"/>
              <a:defRPr>
                <a:solidFill>
                  <a:srgbClr val="000000"/>
                </a:solidFill>
                <a:latin typeface="Arial" panose="020B0604020202020204" pitchFamily="34" charset="0"/>
              </a:defRPr>
            </a:lvl5pPr>
            <a:lvl6pPr marL="25146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6pPr>
            <a:lvl7pPr marL="29718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7pPr>
            <a:lvl8pPr marL="34290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8pPr>
            <a:lvl9pPr marL="3886200" indent="-228600" eaLnBrk="0" fontAlgn="base" hangingPunct="0">
              <a:spcBef>
                <a:spcPct val="20000"/>
              </a:spcBef>
              <a:spcAft>
                <a:spcPct val="0"/>
              </a:spcAft>
              <a:buClr>
                <a:srgbClr val="003366"/>
              </a:buClr>
              <a:buChar char="•"/>
              <a:defRPr>
                <a:solidFill>
                  <a:srgbClr val="000000"/>
                </a:solidFill>
                <a:latin typeface="Arial" panose="020B0604020202020204" pitchFamily="34" charset="0"/>
              </a:defRPr>
            </a:lvl9pPr>
          </a:lstStyle>
          <a:p>
            <a:pPr>
              <a:spcBef>
                <a:spcPct val="0"/>
              </a:spcBef>
              <a:buClrTx/>
              <a:buFontTx/>
              <a:buNone/>
            </a:pPr>
            <a:r>
              <a:rPr lang="en-US" altLang="en-US" sz="1200" dirty="0">
                <a:solidFill>
                  <a:schemeClr val="bg1"/>
                </a:solidFill>
              </a:rPr>
              <a:t>12</a:t>
            </a:r>
          </a:p>
        </p:txBody>
      </p:sp>
      <p:pic>
        <p:nvPicPr>
          <p:cNvPr id="6" name="Picture 5">
            <a:extLst>
              <a:ext uri="{FF2B5EF4-FFF2-40B4-BE49-F238E27FC236}">
                <a16:creationId xmlns:a16="http://schemas.microsoft.com/office/drawing/2014/main" xmlns="" id="{0E72D043-206D-44CC-AE54-FE76F5EDA1FF}"/>
              </a:ext>
            </a:extLst>
          </p:cNvPr>
          <p:cNvPicPr>
            <a:picLocks noChangeAspect="1"/>
          </p:cNvPicPr>
          <p:nvPr/>
        </p:nvPicPr>
        <p:blipFill>
          <a:blip r:embed="rId3"/>
          <a:stretch>
            <a:fillRect/>
          </a:stretch>
        </p:blipFill>
        <p:spPr>
          <a:xfrm>
            <a:off x="533400" y="2514600"/>
            <a:ext cx="10515600" cy="3657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F112A-6E3F-4A25-A099-162A566DDC32}"/>
              </a:ext>
            </a:extLst>
          </p:cNvPr>
          <p:cNvSpPr>
            <a:spLocks noGrp="1"/>
          </p:cNvSpPr>
          <p:nvPr>
            <p:ph type="title"/>
          </p:nvPr>
        </p:nvSpPr>
        <p:spPr>
          <a:effectLst/>
        </p:spPr>
        <p:txBody>
          <a:bodyPr/>
          <a:lstStyle/>
          <a:p>
            <a:r>
              <a:rPr lang="en-IN" altLang="en-US" dirty="0">
                <a:solidFill>
                  <a:schemeClr val="accent6">
                    <a:lumMod val="75000"/>
                  </a:schemeClr>
                </a:solidFill>
              </a:rPr>
              <a:t>Database key</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xmlns="" id="{06421978-A3D5-4C08-885F-12C3FA2CEBDF}"/>
              </a:ext>
            </a:extLst>
          </p:cNvPr>
          <p:cNvSpPr>
            <a:spLocks noGrp="1"/>
          </p:cNvSpPr>
          <p:nvPr>
            <p:ph idx="1"/>
          </p:nvPr>
        </p:nvSpPr>
        <p:spPr>
          <a:xfrm>
            <a:off x="0" y="1138238"/>
            <a:ext cx="12268200" cy="5026025"/>
          </a:xfrm>
        </p:spPr>
        <p:txBody>
          <a:bodyPr/>
          <a:lstStyle/>
          <a:p>
            <a:pPr marL="0" indent="0">
              <a:buNone/>
            </a:pPr>
            <a:r>
              <a:rPr lang="en-US" b="1" dirty="0"/>
              <a:t>A database key (database relation key) </a:t>
            </a:r>
            <a:r>
              <a:rPr lang="en-US" dirty="0"/>
              <a:t>is an attribute or a set of attributes in a particular relation that can uniquely identify each row (tuple) in that relation.</a:t>
            </a:r>
          </a:p>
          <a:p>
            <a:r>
              <a:rPr lang="en-US" b="1" dirty="0"/>
              <a:t>   Database keys </a:t>
            </a:r>
            <a:r>
              <a:rPr lang="en-US" dirty="0"/>
              <a:t>have three primary objectives given in below figure.</a:t>
            </a:r>
          </a:p>
          <a:p>
            <a:pPr marL="0" indent="0">
              <a:buNone/>
            </a:pPr>
            <a:endParaRPr lang="en-IN" dirty="0"/>
          </a:p>
        </p:txBody>
      </p:sp>
      <p:sp>
        <p:nvSpPr>
          <p:cNvPr id="4" name="Slide Number Placeholder 3">
            <a:extLst>
              <a:ext uri="{FF2B5EF4-FFF2-40B4-BE49-F238E27FC236}">
                <a16:creationId xmlns:a16="http://schemas.microsoft.com/office/drawing/2014/main" xmlns="" id="{D3403C4D-E941-44EC-B188-B444580FFBEB}"/>
              </a:ext>
            </a:extLst>
          </p:cNvPr>
          <p:cNvSpPr>
            <a:spLocks noGrp="1"/>
          </p:cNvSpPr>
          <p:nvPr>
            <p:ph type="sldNum" sz="quarter" idx="10"/>
          </p:nvPr>
        </p:nvSpPr>
        <p:spPr/>
        <p:txBody>
          <a:bodyPr/>
          <a:lstStyle/>
          <a:p>
            <a:pPr>
              <a:defRPr/>
            </a:pPr>
            <a:fld id="{ABFF5F4A-8FC7-419E-B94C-CDDC8DE310AE}" type="slidenum">
              <a:rPr lang="en-US" altLang="en-US" smtClean="0"/>
              <a:pPr>
                <a:defRPr/>
              </a:pPr>
              <a:t>7</a:t>
            </a:fld>
            <a:endParaRPr lang="en-US" altLang="en-US"/>
          </a:p>
        </p:txBody>
      </p:sp>
      <p:pic>
        <p:nvPicPr>
          <p:cNvPr id="6" name="Picture 5">
            <a:extLst>
              <a:ext uri="{FF2B5EF4-FFF2-40B4-BE49-F238E27FC236}">
                <a16:creationId xmlns:a16="http://schemas.microsoft.com/office/drawing/2014/main" xmlns="" id="{4A180EA9-325A-4A8A-BC48-18BA14FDCC7B}"/>
              </a:ext>
            </a:extLst>
          </p:cNvPr>
          <p:cNvPicPr>
            <a:picLocks noChangeAspect="1"/>
          </p:cNvPicPr>
          <p:nvPr/>
        </p:nvPicPr>
        <p:blipFill>
          <a:blip r:embed="rId2"/>
          <a:stretch>
            <a:fillRect/>
          </a:stretch>
        </p:blipFill>
        <p:spPr>
          <a:xfrm>
            <a:off x="1905000" y="2514600"/>
            <a:ext cx="8229599" cy="3810000"/>
          </a:xfrm>
          <a:prstGeom prst="rect">
            <a:avLst/>
          </a:prstGeom>
        </p:spPr>
      </p:pic>
    </p:spTree>
    <p:extLst>
      <p:ext uri="{BB962C8B-B14F-4D97-AF65-F5344CB8AC3E}">
        <p14:creationId xmlns:p14="http://schemas.microsoft.com/office/powerpoint/2010/main" val="435084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959"/>
            <a:ext cx="9914188" cy="1017922"/>
          </a:xfrm>
          <a:effectLst/>
        </p:spPr>
        <p:txBody>
          <a:bodyPr/>
          <a:lstStyle/>
          <a:p>
            <a:r>
              <a:rPr lang="en-US" altLang="en-US" dirty="0">
                <a:solidFill>
                  <a:schemeClr val="accent6">
                    <a:lumMod val="75000"/>
                  </a:schemeClr>
                </a:solidFill>
              </a:rPr>
              <a:t>Type of database keys</a:t>
            </a:r>
            <a:r>
              <a:rPr lang="en-US" altLang="en-US" b="0" dirty="0">
                <a:solidFill>
                  <a:schemeClr val="accent2"/>
                </a:solidFill>
              </a:rPr>
              <a:t> </a:t>
            </a:r>
            <a:endParaRPr lang="en-IN" dirty="0">
              <a:solidFill>
                <a:schemeClr val="accent2"/>
              </a:solidFill>
            </a:endParaRPr>
          </a:p>
        </p:txBody>
      </p:sp>
      <p:sp>
        <p:nvSpPr>
          <p:cNvPr id="3" name="Content Placeholder 2"/>
          <p:cNvSpPr>
            <a:spLocks noGrp="1"/>
          </p:cNvSpPr>
          <p:nvPr>
            <p:ph idx="1"/>
          </p:nvPr>
        </p:nvSpPr>
        <p:spPr/>
        <p:txBody>
          <a:bodyPr/>
          <a:lstStyle/>
          <a:p>
            <a:pPr marL="0" indent="0">
              <a:buNone/>
            </a:pPr>
            <a:r>
              <a:rPr lang="en-US" dirty="0"/>
              <a:t>There are mainly seven different types of Keys in DBMS and each key has its different functionality: </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8</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362200"/>
            <a:ext cx="60198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980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22"/>
            <a:ext cx="9914188" cy="1017922"/>
          </a:xfrm>
          <a:effectLst/>
        </p:spPr>
        <p:txBody>
          <a:bodyPr/>
          <a:lstStyle/>
          <a:p>
            <a:r>
              <a:rPr lang="en-IN" altLang="en-US" dirty="0">
                <a:solidFill>
                  <a:schemeClr val="accent6">
                    <a:lumMod val="75000"/>
                  </a:schemeClr>
                </a:solidFill>
              </a:rPr>
              <a:t>Super Key </a:t>
            </a:r>
            <a:endParaRPr lang="en-IN" dirty="0">
              <a:solidFill>
                <a:schemeClr val="accent6">
                  <a:lumMod val="75000"/>
                </a:schemeClr>
              </a:solidFill>
            </a:endParaRPr>
          </a:p>
        </p:txBody>
      </p:sp>
      <p:sp>
        <p:nvSpPr>
          <p:cNvPr id="3" name="Content Placeholder 2"/>
          <p:cNvSpPr>
            <a:spLocks noGrp="1"/>
          </p:cNvSpPr>
          <p:nvPr>
            <p:ph idx="1"/>
          </p:nvPr>
        </p:nvSpPr>
        <p:spPr>
          <a:xfrm>
            <a:off x="0" y="1066800"/>
            <a:ext cx="12192000" cy="5334000"/>
          </a:xfrm>
        </p:spPr>
        <p:txBody>
          <a:bodyPr/>
          <a:lstStyle/>
          <a:p>
            <a:pPr marL="0" indent="0">
              <a:buNone/>
            </a:pPr>
            <a:r>
              <a:rPr lang="en-US" dirty="0"/>
              <a:t>A </a:t>
            </a:r>
            <a:r>
              <a:rPr lang="en-US" b="1" dirty="0"/>
              <a:t>super key (SK) </a:t>
            </a:r>
            <a:r>
              <a:rPr lang="en-US" dirty="0"/>
              <a:t>is a set of one or more attributes that allows us to </a:t>
            </a:r>
            <a:r>
              <a:rPr lang="en-US" b="1" dirty="0">
                <a:solidFill>
                  <a:srgbClr val="CC3300"/>
                </a:solidFill>
              </a:rPr>
              <a:t>uniquely identify </a:t>
            </a:r>
            <a:r>
              <a:rPr lang="en-US" dirty="0"/>
              <a:t>a row (tuple) in the relation.   </a:t>
            </a:r>
          </a:p>
          <a:p>
            <a:pPr marL="0" indent="0">
              <a:buNone/>
            </a:pPr>
            <a:r>
              <a:rPr lang="en-US" dirty="0"/>
              <a:t> </a:t>
            </a:r>
          </a:p>
          <a:p>
            <a:pPr marL="0" indent="0">
              <a:buNone/>
            </a:pPr>
            <a:r>
              <a:rPr lang="en-US" dirty="0"/>
              <a:t>SK is a set of attributes of a relation schema R with the property that no two tuples t</a:t>
            </a:r>
            <a:r>
              <a:rPr lang="en-US" baseline="-25000" dirty="0"/>
              <a:t>1</a:t>
            </a:r>
            <a:r>
              <a:rPr lang="en-US" dirty="0"/>
              <a:t> and t</a:t>
            </a:r>
            <a:r>
              <a:rPr lang="en-US" baseline="-25000" dirty="0"/>
              <a:t>2</a:t>
            </a:r>
            <a:r>
              <a:rPr lang="en-US" dirty="0"/>
              <a:t> in any relation state r of R should have the same combination of values for these attributes. This is known as </a:t>
            </a:r>
            <a:r>
              <a:rPr lang="en-US" b="1" dirty="0"/>
              <a:t>uniqueness property</a:t>
            </a:r>
            <a:r>
              <a:rPr lang="en-US" dirty="0"/>
              <a:t>. </a:t>
            </a:r>
            <a:endParaRPr lang="en-US" dirty="0" smtClean="0"/>
          </a:p>
          <a:p>
            <a:pPr marL="0" indent="0">
              <a:buNone/>
            </a:pPr>
            <a:r>
              <a:rPr lang="en-US" dirty="0" smtClean="0"/>
              <a:t>Thus</a:t>
            </a:r>
            <a:r>
              <a:rPr lang="en-US" dirty="0"/>
              <a:t>, we can state that:  </a:t>
            </a:r>
            <a:r>
              <a:rPr lang="en-US" b="1" dirty="0">
                <a:solidFill>
                  <a:srgbClr val="CC3300"/>
                </a:solidFill>
              </a:rPr>
              <a:t>t</a:t>
            </a:r>
            <a:r>
              <a:rPr lang="en-US" b="1" baseline="-25000" dirty="0">
                <a:solidFill>
                  <a:srgbClr val="CC3300"/>
                </a:solidFill>
              </a:rPr>
              <a:t>1</a:t>
            </a:r>
            <a:r>
              <a:rPr lang="en-US" b="1" dirty="0">
                <a:solidFill>
                  <a:srgbClr val="CC3300"/>
                </a:solidFill>
              </a:rPr>
              <a:t>[SK] ≠ t</a:t>
            </a:r>
            <a:r>
              <a:rPr lang="en-US" b="1" baseline="-25000" dirty="0">
                <a:solidFill>
                  <a:srgbClr val="CC3300"/>
                </a:solidFill>
              </a:rPr>
              <a:t>2</a:t>
            </a:r>
            <a:r>
              <a:rPr lang="en-US" b="1" dirty="0">
                <a:solidFill>
                  <a:srgbClr val="CC3300"/>
                </a:solidFill>
              </a:rPr>
              <a:t>[SK]  or t</a:t>
            </a:r>
            <a:r>
              <a:rPr lang="en-US" b="1" baseline="-25000" dirty="0">
                <a:solidFill>
                  <a:srgbClr val="CC3300"/>
                </a:solidFill>
              </a:rPr>
              <a:t>1</a:t>
            </a:r>
            <a:r>
              <a:rPr lang="en-US" b="1" dirty="0">
                <a:solidFill>
                  <a:srgbClr val="CC3300"/>
                </a:solidFill>
              </a:rPr>
              <a:t>.SK ≠ t</a:t>
            </a:r>
            <a:r>
              <a:rPr lang="en-US" b="1" baseline="-25000" dirty="0">
                <a:solidFill>
                  <a:srgbClr val="CC3300"/>
                </a:solidFill>
              </a:rPr>
              <a:t>2</a:t>
            </a:r>
            <a:r>
              <a:rPr lang="en-US" b="1" dirty="0">
                <a:solidFill>
                  <a:srgbClr val="CC3300"/>
                </a:solidFill>
              </a:rPr>
              <a:t>.SK </a:t>
            </a:r>
          </a:p>
          <a:p>
            <a:pPr marL="0" indent="0">
              <a:buNone/>
            </a:pPr>
            <a:endParaRPr lang="en-US" sz="1600" dirty="0"/>
          </a:p>
          <a:p>
            <a:pPr marL="0" indent="0">
              <a:buNone/>
            </a:pPr>
            <a:r>
              <a:rPr lang="en-US" b="1" dirty="0"/>
              <a:t>Example:</a:t>
            </a:r>
            <a:r>
              <a:rPr lang="en-IN" dirty="0"/>
              <a:t>1.(</a:t>
            </a:r>
            <a:r>
              <a:rPr lang="en-IN" dirty="0" err="1"/>
              <a:t>roll_no</a:t>
            </a:r>
            <a:r>
              <a:rPr lang="en-IN" dirty="0"/>
              <a:t>, </a:t>
            </a:r>
            <a:r>
              <a:rPr lang="en-IN" dirty="0" err="1"/>
              <a:t>first_name</a:t>
            </a:r>
            <a:r>
              <a:rPr lang="en-IN" dirty="0"/>
              <a:t>, </a:t>
            </a:r>
            <a:r>
              <a:rPr lang="en-IN" dirty="0" err="1"/>
              <a:t>last_name</a:t>
            </a:r>
            <a:r>
              <a:rPr lang="en-IN" dirty="0"/>
              <a:t>)</a:t>
            </a:r>
            <a:endParaRPr lang="en-IN" baseline="30000" dirty="0"/>
          </a:p>
          <a:p>
            <a:pPr marL="0" indent="0">
              <a:buNone/>
            </a:pPr>
            <a:r>
              <a:rPr lang="en-IN" dirty="0"/>
              <a:t>                2.(</a:t>
            </a:r>
            <a:r>
              <a:rPr lang="en-IN" dirty="0" err="1"/>
              <a:t>roll_no</a:t>
            </a:r>
            <a:r>
              <a:rPr lang="en-IN" dirty="0"/>
              <a:t>)  </a:t>
            </a:r>
          </a:p>
          <a:p>
            <a:pPr marL="0" indent="0">
              <a:buNone/>
            </a:pPr>
            <a:r>
              <a:rPr lang="en-IN" dirty="0"/>
              <a:t>We can say that t</a:t>
            </a:r>
            <a:r>
              <a:rPr lang="en-IN" baseline="-25000" dirty="0"/>
              <a:t>1</a:t>
            </a:r>
            <a:r>
              <a:rPr lang="en-IN" dirty="0"/>
              <a:t>[</a:t>
            </a:r>
            <a:r>
              <a:rPr lang="en-IN" dirty="0" err="1"/>
              <a:t>roll_no</a:t>
            </a:r>
            <a:r>
              <a:rPr lang="en-IN" dirty="0"/>
              <a:t>, </a:t>
            </a:r>
            <a:r>
              <a:rPr lang="en-IN" dirty="0" err="1"/>
              <a:t>first_name</a:t>
            </a:r>
            <a:r>
              <a:rPr lang="en-IN" dirty="0"/>
              <a:t>, </a:t>
            </a:r>
            <a:r>
              <a:rPr lang="en-IN" dirty="0" err="1"/>
              <a:t>last_name</a:t>
            </a:r>
            <a:r>
              <a:rPr lang="en-IN" dirty="0"/>
              <a:t>] ≠ t</a:t>
            </a:r>
            <a:r>
              <a:rPr lang="en-IN" baseline="-25000" dirty="0"/>
              <a:t>2</a:t>
            </a:r>
            <a:r>
              <a:rPr lang="en-IN" dirty="0"/>
              <a:t>[</a:t>
            </a:r>
            <a:r>
              <a:rPr lang="en-IN" dirty="0" err="1"/>
              <a:t>roll_no</a:t>
            </a:r>
            <a:r>
              <a:rPr lang="en-IN" dirty="0"/>
              <a:t>, </a:t>
            </a:r>
            <a:r>
              <a:rPr lang="en-IN" dirty="0" err="1"/>
              <a:t>first_name</a:t>
            </a:r>
            <a:r>
              <a:rPr lang="en-IN" dirty="0"/>
              <a:t>, </a:t>
            </a:r>
            <a:r>
              <a:rPr lang="en-IN" dirty="0" err="1"/>
              <a:t>last_name</a:t>
            </a:r>
            <a:r>
              <a:rPr lang="en-IN" dirty="0"/>
              <a:t>] similarly, t</a:t>
            </a:r>
            <a:r>
              <a:rPr lang="en-IN" baseline="-25000" dirty="0"/>
              <a:t>1</a:t>
            </a:r>
            <a:r>
              <a:rPr lang="en-IN" dirty="0"/>
              <a:t>[</a:t>
            </a:r>
            <a:r>
              <a:rPr lang="en-IN" dirty="0" err="1"/>
              <a:t>roll_no</a:t>
            </a:r>
            <a:r>
              <a:rPr lang="en-IN" dirty="0"/>
              <a:t>] ≠ t</a:t>
            </a:r>
            <a:r>
              <a:rPr lang="en-IN" baseline="-25000" dirty="0"/>
              <a:t>2</a:t>
            </a:r>
            <a:r>
              <a:rPr lang="en-IN" dirty="0"/>
              <a:t>[</a:t>
            </a:r>
            <a:r>
              <a:rPr lang="en-IN" dirty="0" err="1"/>
              <a:t>roll_no</a:t>
            </a:r>
            <a:r>
              <a:rPr lang="en-IN" dirty="0"/>
              <a:t>].</a:t>
            </a:r>
          </a:p>
          <a:p>
            <a:pPr marL="0" indent="0">
              <a:buNone/>
            </a:pPr>
            <a:endParaRPr lang="en-IN" b="1" dirty="0"/>
          </a:p>
          <a:p>
            <a:pPr marL="0" indent="0">
              <a:buNone/>
            </a:pPr>
            <a:endParaRPr lang="en-IN" b="1" dirty="0"/>
          </a:p>
          <a:p>
            <a:endParaRPr lang="en-US" dirty="0"/>
          </a:p>
          <a:p>
            <a:endParaRPr lang="en-IN" dirty="0"/>
          </a:p>
        </p:txBody>
      </p:sp>
      <p:sp>
        <p:nvSpPr>
          <p:cNvPr id="4" name="Slide Number Placeholder 3"/>
          <p:cNvSpPr>
            <a:spLocks noGrp="1"/>
          </p:cNvSpPr>
          <p:nvPr>
            <p:ph type="sldNum" sz="quarter" idx="10"/>
          </p:nvPr>
        </p:nvSpPr>
        <p:spPr/>
        <p:txBody>
          <a:bodyPr/>
          <a:lstStyle/>
          <a:p>
            <a:pPr>
              <a:defRPr/>
            </a:pPr>
            <a:fld id="{ABFF5F4A-8FC7-419E-B94C-CDDC8DE310AE}" type="slidenum">
              <a:rPr lang="en-US" altLang="en-US" smtClean="0"/>
              <a:pPr>
                <a:defRPr/>
              </a:pPr>
              <a:t>9</a:t>
            </a:fld>
            <a:endParaRPr lang="en-US" altLang="en-US"/>
          </a:p>
        </p:txBody>
      </p:sp>
    </p:spTree>
    <p:extLst>
      <p:ext uri="{BB962C8B-B14F-4D97-AF65-F5344CB8AC3E}">
        <p14:creationId xmlns:p14="http://schemas.microsoft.com/office/powerpoint/2010/main" val="1962988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AFAFAF">
            <a:alpha val="20000"/>
          </a:srgbClr>
        </a:solidFill>
        <a:ln w="9525" cap="flat" cmpd="sng" algn="ctr">
          <a:noFill/>
          <a:prstDash val="solid"/>
          <a:round/>
          <a:headEnd type="none" w="med" len="med"/>
          <a:tailEnd type="none" w="med" len="med"/>
        </a:ln>
        <a:effectLst/>
      </a:spPr>
      <a:bodyPr vert="horz" wrap="square" lIns="0" tIns="0" rIns="91440" bIns="45720" numCol="1" anchor="t" anchorCtr="0" compatLnSpc="1">
        <a:prstTxWarp prst="textNoShape">
          <a:avLst/>
        </a:prstTxWarp>
      </a:bodyPr>
      <a:lstStyle>
        <a:defPPr marL="0" marR="0" indent="0" algn="l" defTabSz="914400" rtl="0" eaLnBrk="1" fontAlgn="base" latinLnBrk="0" hangingPunct="1">
          <a:lnSpc>
            <a:spcPct val="80000"/>
          </a:lnSpc>
          <a:spcBef>
            <a:spcPct val="20000"/>
          </a:spcBef>
          <a:spcAft>
            <a:spcPct val="0"/>
          </a:spcAft>
          <a:buClr>
            <a:schemeClr val="tx2"/>
          </a:buClr>
          <a:buSzTx/>
          <a:buFontTx/>
          <a:buNone/>
          <a:tabLst/>
          <a:defRPr kumimoji="0" lang="en-US" sz="18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48CE3B35531040B2D0558FC90F5755" ma:contentTypeVersion="5" ma:contentTypeDescription="Create a new document." ma:contentTypeScope="" ma:versionID="1d6a5c864886c6e72488e233191e43d5">
  <xsd:schema xmlns:xsd="http://www.w3.org/2001/XMLSchema" xmlns:xs="http://www.w3.org/2001/XMLSchema" xmlns:p="http://schemas.microsoft.com/office/2006/metadata/properties" xmlns:ns2="4ed0e2e2-ac3f-437f-850a-1b81a33a438a" xmlns:ns3="7f2d156a-49a8-4154-81be-7fe77221daa9" targetNamespace="http://schemas.microsoft.com/office/2006/metadata/properties" ma:root="true" ma:fieldsID="d3d0872017a0f81a8fe3c26c3c917425" ns2:_="" ns3:_="">
    <xsd:import namespace="4ed0e2e2-ac3f-437f-850a-1b81a33a438a"/>
    <xsd:import namespace="7f2d156a-49a8-4154-81be-7fe77221da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d0e2e2-ac3f-437f-850a-1b81a33a438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156a-49a8-4154-81be-7fe77221daa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39447A-1C2D-4088-BF3A-FCBB1E3928B9}"/>
</file>

<file path=customXml/itemProps2.xml><?xml version="1.0" encoding="utf-8"?>
<ds:datastoreItem xmlns:ds="http://schemas.openxmlformats.org/officeDocument/2006/customXml" ds:itemID="{6BB0118E-EA0E-4986-B5E8-491465344961}"/>
</file>

<file path=customXml/itemProps3.xml><?xml version="1.0" encoding="utf-8"?>
<ds:datastoreItem xmlns:ds="http://schemas.openxmlformats.org/officeDocument/2006/customXml" ds:itemID="{39D2F1B4-18C8-40FC-B586-E27142F5912D}"/>
</file>

<file path=docProps/app.xml><?xml version="1.0" encoding="utf-8"?>
<Properties xmlns="http://schemas.openxmlformats.org/officeDocument/2006/extended-properties" xmlns:vt="http://schemas.openxmlformats.org/officeDocument/2006/docPropsVTypes">
  <Template/>
  <TotalTime>21414</TotalTime>
  <Words>799</Words>
  <Application>Microsoft Office PowerPoint</Application>
  <PresentationFormat>Widescreen</PresentationFormat>
  <Paragraphs>234</Paragraphs>
  <Slides>29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Courier New</vt:lpstr>
      <vt:lpstr>Symbol</vt:lpstr>
      <vt:lpstr>Times New Roman</vt:lpstr>
      <vt:lpstr>Wingdings</vt:lpstr>
      <vt:lpstr>Presentation</vt:lpstr>
      <vt:lpstr>Keys in a Relational Database</vt:lpstr>
      <vt:lpstr>General Guideline</vt:lpstr>
      <vt:lpstr>Module Objective</vt:lpstr>
      <vt:lpstr>Topics Covered</vt:lpstr>
      <vt:lpstr>Session Plan - Day 10</vt:lpstr>
      <vt:lpstr>Need of Database key</vt:lpstr>
      <vt:lpstr>Database key</vt:lpstr>
      <vt:lpstr>Type of database keys </vt:lpstr>
      <vt:lpstr>Super Key </vt:lpstr>
      <vt:lpstr> Super Key(Contd..)  </vt:lpstr>
      <vt:lpstr>Some facts to remember about super keys</vt:lpstr>
      <vt:lpstr>Candidate Key</vt:lpstr>
      <vt:lpstr>Some facts to remember about candidate keys</vt:lpstr>
      <vt:lpstr>Primary Key</vt:lpstr>
      <vt:lpstr>Primary Key(Contd..)</vt:lpstr>
      <vt:lpstr>Composite key</vt:lpstr>
      <vt:lpstr>   Secondary Key or Alternate key     </vt:lpstr>
      <vt:lpstr>Can you answer this ?</vt:lpstr>
      <vt:lpstr>Can you answer this ?</vt:lpstr>
      <vt:lpstr>Can you answer this ?</vt:lpstr>
      <vt:lpstr>Can you answer this ?</vt:lpstr>
      <vt:lpstr>Surrogate Keys</vt:lpstr>
      <vt:lpstr>Surrogate Keys(Contd..)</vt:lpstr>
      <vt:lpstr>Foreign Key  </vt:lpstr>
      <vt:lpstr>Foreign Key (Contd..)</vt:lpstr>
      <vt:lpstr>Unique Key </vt:lpstr>
      <vt:lpstr>Difference between Primary Key and Unique Key  </vt:lpstr>
      <vt:lpstr>Review Questions</vt:lpstr>
      <vt:lpstr>PowerPoint Presentation</vt:lpstr>
    </vt:vector>
  </TitlesOfParts>
  <Company>Infosys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heena_mehta</dc:creator>
  <cp:lastModifiedBy>Gourav kansal</cp:lastModifiedBy>
  <cp:revision>1225</cp:revision>
  <dcterms:created xsi:type="dcterms:W3CDTF">2004-06-12T09:53:42Z</dcterms:created>
  <dcterms:modified xsi:type="dcterms:W3CDTF">2021-10-05T04:41:33Z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0x010100CB48CE3B35531040B2D0558FC90F5755</vt:lpwstr>
  </property>
</Properties>
</file>