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29"/>
  </p:notesMasterIdLst>
  <p:handoutMasterIdLst>
    <p:handoutMasterId r:id="rId30"/>
  </p:handoutMasterIdLst>
  <p:sldIdLst>
    <p:sldId id="1002" r:id="rId2"/>
    <p:sldId id="973" r:id="rId3"/>
    <p:sldId id="849" r:id="rId4"/>
    <p:sldId id="854" r:id="rId5"/>
    <p:sldId id="850" r:id="rId6"/>
    <p:sldId id="987" r:id="rId7"/>
    <p:sldId id="988" r:id="rId8"/>
    <p:sldId id="989" r:id="rId9"/>
    <p:sldId id="990" r:id="rId10"/>
    <p:sldId id="998" r:id="rId11"/>
    <p:sldId id="986" r:id="rId12"/>
    <p:sldId id="992" r:id="rId13"/>
    <p:sldId id="991" r:id="rId14"/>
    <p:sldId id="982" r:id="rId15"/>
    <p:sldId id="997" r:id="rId16"/>
    <p:sldId id="999" r:id="rId17"/>
    <p:sldId id="993" r:id="rId18"/>
    <p:sldId id="984" r:id="rId19"/>
    <p:sldId id="994" r:id="rId20"/>
    <p:sldId id="983" r:id="rId21"/>
    <p:sldId id="995" r:id="rId22"/>
    <p:sldId id="996" r:id="rId23"/>
    <p:sldId id="967" r:id="rId24"/>
    <p:sldId id="985" r:id="rId25"/>
    <p:sldId id="1000" r:id="rId26"/>
    <p:sldId id="1001" r:id="rId27"/>
    <p:sldId id="972" r:id="rId28"/>
  </p:sldIdLst>
  <p:sldSz cx="12192000" cy="6858000"/>
  <p:notesSz cx="6858000" cy="9190038"/>
  <p:defaultTextStyle>
    <a:defPPr>
      <a:defRPr lang="en-US"/>
    </a:defPPr>
    <a:lvl1pPr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1pPr>
    <a:lvl2pPr marL="457200"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2pPr>
    <a:lvl3pPr marL="914400"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3pPr>
    <a:lvl4pPr marL="1371600"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4pPr>
    <a:lvl5pPr marL="1828800"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5pPr>
    <a:lvl6pPr marL="2286000" algn="l" defTabSz="914400" rtl="0" eaLnBrk="1" latinLnBrk="0" hangingPunct="1">
      <a:defRPr kern="1200">
        <a:solidFill>
          <a:schemeClr val="tx1"/>
        </a:solidFill>
        <a:latin typeface="Courier New" panose="02070309020205020404" pitchFamily="49" charset="0"/>
        <a:ea typeface="+mn-ea"/>
        <a:cs typeface="+mn-cs"/>
      </a:defRPr>
    </a:lvl6pPr>
    <a:lvl7pPr marL="2743200" algn="l" defTabSz="914400" rtl="0" eaLnBrk="1" latinLnBrk="0" hangingPunct="1">
      <a:defRPr kern="1200">
        <a:solidFill>
          <a:schemeClr val="tx1"/>
        </a:solidFill>
        <a:latin typeface="Courier New" panose="02070309020205020404" pitchFamily="49" charset="0"/>
        <a:ea typeface="+mn-ea"/>
        <a:cs typeface="+mn-cs"/>
      </a:defRPr>
    </a:lvl7pPr>
    <a:lvl8pPr marL="3200400" algn="l" defTabSz="914400" rtl="0" eaLnBrk="1" latinLnBrk="0" hangingPunct="1">
      <a:defRPr kern="1200">
        <a:solidFill>
          <a:schemeClr val="tx1"/>
        </a:solidFill>
        <a:latin typeface="Courier New" panose="02070309020205020404" pitchFamily="49" charset="0"/>
        <a:ea typeface="+mn-ea"/>
        <a:cs typeface="+mn-cs"/>
      </a:defRPr>
    </a:lvl8pPr>
    <a:lvl9pPr marL="3657600" algn="l" defTabSz="914400" rtl="0" eaLnBrk="1" latinLnBrk="0" hangingPunct="1">
      <a:defRPr kern="1200">
        <a:solidFill>
          <a:schemeClr val="tx1"/>
        </a:solidFill>
        <a:latin typeface="Courier New" panose="02070309020205020404" pitchFamily="49"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95">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D88F"/>
    <a:srgbClr val="F4B930"/>
    <a:srgbClr val="E7EF99"/>
    <a:srgbClr val="00FFFF"/>
    <a:srgbClr val="00FF00"/>
    <a:srgbClr val="CC3300"/>
    <a:srgbClr val="E6E8E7"/>
    <a:srgbClr val="752E2E"/>
    <a:srgbClr val="0066C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AF5E83-3A30-3227-8ACB-1C867B7CAF3B}" v="4" dt="2021-11-18T04:28:32.846"/>
    <p1510:client id="{7A443E89-33F0-90C8-B93C-D3CFA474736F}" v="31" dt="2021-11-15T04:02:09.173"/>
    <p1510:client id="{93723ADD-4914-D4E8-421B-C8DD30FA21C1}" v="1" dt="2021-10-20T07:53:55.992"/>
    <p1510:client id="{C6D6AD6E-1E2A-A7FE-B3E5-FC329F926313}" v="4" dt="2021-11-17T04:11:06.320"/>
    <p1510:client id="{F775C0B1-1F72-8325-6466-BD5CD4FC498E}" v="11" dt="2021-11-14T12:24:40.1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18" autoAdjust="0"/>
    <p:restoredTop sz="81240" autoAdjust="0"/>
  </p:normalViewPr>
  <p:slideViewPr>
    <p:cSldViewPr>
      <p:cViewPr varScale="1">
        <p:scale>
          <a:sx n="60" d="100"/>
          <a:sy n="60" d="100"/>
        </p:scale>
        <p:origin x="1320" y="7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432"/>
    </p:cViewPr>
  </p:sorterViewPr>
  <p:notesViewPr>
    <p:cSldViewPr>
      <p:cViewPr varScale="1">
        <p:scale>
          <a:sx n="59" d="100"/>
          <a:sy n="59" d="100"/>
        </p:scale>
        <p:origin x="-2424" y="-84"/>
      </p:cViewPr>
      <p:guideLst>
        <p:guide orient="horz" pos="2895"/>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3.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38"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37"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rima Rawat IT" userId="S::garima.rawat@abes.ac.in::adb1d79b-6a1c-4974-ba36-319d6c650fbb" providerId="AD" clId="Web-{09AF5E83-3A30-3227-8ACB-1C867B7CAF3B}"/>
    <pc:docChg chg="modSld">
      <pc:chgData name="Garima Rawat IT" userId="S::garima.rawat@abes.ac.in::adb1d79b-6a1c-4974-ba36-319d6c650fbb" providerId="AD" clId="Web-{09AF5E83-3A30-3227-8ACB-1C867B7CAF3B}" dt="2021-11-18T04:28:32.846" v="3" actId="1076"/>
      <pc:docMkLst>
        <pc:docMk/>
      </pc:docMkLst>
      <pc:sldChg chg="modSp">
        <pc:chgData name="Garima Rawat IT" userId="S::garima.rawat@abes.ac.in::adb1d79b-6a1c-4974-ba36-319d6c650fbb" providerId="AD" clId="Web-{09AF5E83-3A30-3227-8ACB-1C867B7CAF3B}" dt="2021-11-18T04:28:32.846" v="3" actId="1076"/>
        <pc:sldMkLst>
          <pc:docMk/>
          <pc:sldMk cId="1961230525" sldId="982"/>
        </pc:sldMkLst>
        <pc:picChg chg="mod">
          <ac:chgData name="Garima Rawat IT" userId="S::garima.rawat@abes.ac.in::adb1d79b-6a1c-4974-ba36-319d6c650fbb" providerId="AD" clId="Web-{09AF5E83-3A30-3227-8ACB-1C867B7CAF3B}" dt="2021-11-18T04:28:25.971" v="1" actId="1076"/>
          <ac:picMkLst>
            <pc:docMk/>
            <pc:sldMk cId="1961230525" sldId="982"/>
            <ac:picMk id="5" creationId="{00000000-0000-0000-0000-000000000000}"/>
          </ac:picMkLst>
        </pc:picChg>
        <pc:picChg chg="mod">
          <ac:chgData name="Garima Rawat IT" userId="S::garima.rawat@abes.ac.in::adb1d79b-6a1c-4974-ba36-319d6c650fbb" providerId="AD" clId="Web-{09AF5E83-3A30-3227-8ACB-1C867B7CAF3B}" dt="2021-11-18T04:28:32.846" v="3" actId="1076"/>
          <ac:picMkLst>
            <pc:docMk/>
            <pc:sldMk cId="1961230525" sldId="982"/>
            <ac:picMk id="13" creationId="{00000000-0000-0000-0000-000000000000}"/>
          </ac:picMkLst>
        </pc:picChg>
      </pc:sldChg>
    </pc:docChg>
  </pc:docChgLst>
  <pc:docChgLst>
    <pc:chgData name="Aayush Agarwal IT" userId="S::aayush.agarwal@abes.ac.in::f56924e5-0e6e-4cc7-96bf-2049ac3e6552" providerId="AD" clId="Web-{93723ADD-4914-D4E8-421B-C8DD30FA21C1}"/>
    <pc:docChg chg="modSld">
      <pc:chgData name="Aayush Agarwal IT" userId="S::aayush.agarwal@abes.ac.in::f56924e5-0e6e-4cc7-96bf-2049ac3e6552" providerId="AD" clId="Web-{93723ADD-4914-D4E8-421B-C8DD30FA21C1}" dt="2021-10-20T07:53:55.992" v="0" actId="20577"/>
      <pc:docMkLst>
        <pc:docMk/>
      </pc:docMkLst>
      <pc:sldChg chg="modSp">
        <pc:chgData name="Aayush Agarwal IT" userId="S::aayush.agarwal@abes.ac.in::f56924e5-0e6e-4cc7-96bf-2049ac3e6552" providerId="AD" clId="Web-{93723ADD-4914-D4E8-421B-C8DD30FA21C1}" dt="2021-10-20T07:53:55.992" v="0" actId="20577"/>
        <pc:sldMkLst>
          <pc:docMk/>
          <pc:sldMk cId="0" sldId="849"/>
        </pc:sldMkLst>
        <pc:spChg chg="mod">
          <ac:chgData name="Aayush Agarwal IT" userId="S::aayush.agarwal@abes.ac.in::f56924e5-0e6e-4cc7-96bf-2049ac3e6552" providerId="AD" clId="Web-{93723ADD-4914-D4E8-421B-C8DD30FA21C1}" dt="2021-10-20T07:53:55.992" v="0" actId="20577"/>
          <ac:spMkLst>
            <pc:docMk/>
            <pc:sldMk cId="0" sldId="849"/>
            <ac:spMk id="2" creationId="{00000000-0000-0000-0000-000000000000}"/>
          </ac:spMkLst>
        </pc:spChg>
      </pc:sldChg>
    </pc:docChg>
  </pc:docChgLst>
  <pc:docChgLst>
    <pc:chgData name="Garima Rawat IT" userId="S::garima.rawat@abes.ac.in::adb1d79b-6a1c-4974-ba36-319d6c650fbb" providerId="AD" clId="Web-{F775C0B1-1F72-8325-6466-BD5CD4FC498E}"/>
    <pc:docChg chg="modSld">
      <pc:chgData name="Garima Rawat IT" userId="S::garima.rawat@abes.ac.in::adb1d79b-6a1c-4974-ba36-319d6c650fbb" providerId="AD" clId="Web-{F775C0B1-1F72-8325-6466-BD5CD4FC498E}" dt="2021-11-14T12:24:40.101" v="10" actId="1076"/>
      <pc:docMkLst>
        <pc:docMk/>
      </pc:docMkLst>
      <pc:sldChg chg="modSp">
        <pc:chgData name="Garima Rawat IT" userId="S::garima.rawat@abes.ac.in::adb1d79b-6a1c-4974-ba36-319d6c650fbb" providerId="AD" clId="Web-{F775C0B1-1F72-8325-6466-BD5CD4FC498E}" dt="2021-11-14T12:24:40.101" v="10" actId="1076"/>
        <pc:sldMkLst>
          <pc:docMk/>
          <pc:sldMk cId="3075699525" sldId="990"/>
        </pc:sldMkLst>
        <pc:spChg chg="mod">
          <ac:chgData name="Garima Rawat IT" userId="S::garima.rawat@abes.ac.in::adb1d79b-6a1c-4974-ba36-319d6c650fbb" providerId="AD" clId="Web-{F775C0B1-1F72-8325-6466-BD5CD4FC498E}" dt="2021-11-14T12:24:30.413" v="8" actId="1076"/>
          <ac:spMkLst>
            <pc:docMk/>
            <pc:sldMk cId="3075699525" sldId="990"/>
            <ac:spMk id="22" creationId="{00000000-0000-0000-0000-000000000000}"/>
          </ac:spMkLst>
        </pc:spChg>
        <pc:spChg chg="mod">
          <ac:chgData name="Garima Rawat IT" userId="S::garima.rawat@abes.ac.in::adb1d79b-6a1c-4974-ba36-319d6c650fbb" providerId="AD" clId="Web-{F775C0B1-1F72-8325-6466-BD5CD4FC498E}" dt="2021-11-14T12:24:20.398" v="4" actId="1076"/>
          <ac:spMkLst>
            <pc:docMk/>
            <pc:sldMk cId="3075699525" sldId="990"/>
            <ac:spMk id="25" creationId="{00000000-0000-0000-0000-000000000000}"/>
          </ac:spMkLst>
        </pc:spChg>
        <pc:picChg chg="mod">
          <ac:chgData name="Garima Rawat IT" userId="S::garima.rawat@abes.ac.in::adb1d79b-6a1c-4974-ba36-319d6c650fbb" providerId="AD" clId="Web-{F775C0B1-1F72-8325-6466-BD5CD4FC498E}" dt="2021-11-14T12:24:34.539" v="9" actId="1076"/>
          <ac:picMkLst>
            <pc:docMk/>
            <pc:sldMk cId="3075699525" sldId="990"/>
            <ac:picMk id="21" creationId="{00000000-0000-0000-0000-000000000000}"/>
          </ac:picMkLst>
        </pc:picChg>
        <pc:picChg chg="mod">
          <ac:chgData name="Garima Rawat IT" userId="S::garima.rawat@abes.ac.in::adb1d79b-6a1c-4974-ba36-319d6c650fbb" providerId="AD" clId="Web-{F775C0B1-1F72-8325-6466-BD5CD4FC498E}" dt="2021-11-14T12:24:40.101" v="10" actId="1076"/>
          <ac:picMkLst>
            <pc:docMk/>
            <pc:sldMk cId="3075699525" sldId="990"/>
            <ac:picMk id="24" creationId="{00000000-0000-0000-0000-000000000000}"/>
          </ac:picMkLst>
        </pc:picChg>
      </pc:sldChg>
    </pc:docChg>
  </pc:docChgLst>
  <pc:docChgLst>
    <pc:chgData name="Aayush Agarwal IT" userId="S::aayush.agarwal@abes.ac.in::f56924e5-0e6e-4cc7-96bf-2049ac3e6552" providerId="AD" clId="Web-{7A443E89-33F0-90C8-B93C-D3CFA474736F}"/>
    <pc:docChg chg="modSld">
      <pc:chgData name="Aayush Agarwal IT" userId="S::aayush.agarwal@abes.ac.in::f56924e5-0e6e-4cc7-96bf-2049ac3e6552" providerId="AD" clId="Web-{7A443E89-33F0-90C8-B93C-D3CFA474736F}" dt="2021-11-15T04:02:08.861" v="28" actId="20577"/>
      <pc:docMkLst>
        <pc:docMk/>
      </pc:docMkLst>
      <pc:sldChg chg="modSp">
        <pc:chgData name="Aayush Agarwal IT" userId="S::aayush.agarwal@abes.ac.in::f56924e5-0e6e-4cc7-96bf-2049ac3e6552" providerId="AD" clId="Web-{7A443E89-33F0-90C8-B93C-D3CFA474736F}" dt="2021-11-15T04:02:08.861" v="28" actId="20577"/>
        <pc:sldMkLst>
          <pc:docMk/>
          <pc:sldMk cId="8901789" sldId="988"/>
        </pc:sldMkLst>
        <pc:spChg chg="mod">
          <ac:chgData name="Aayush Agarwal IT" userId="S::aayush.agarwal@abes.ac.in::f56924e5-0e6e-4cc7-96bf-2049ac3e6552" providerId="AD" clId="Web-{7A443E89-33F0-90C8-B93C-D3CFA474736F}" dt="2021-11-15T04:02:08.861" v="28" actId="20577"/>
          <ac:spMkLst>
            <pc:docMk/>
            <pc:sldMk cId="8901789" sldId="988"/>
            <ac:spMk id="3" creationId="{00000000-0000-0000-0000-000000000000}"/>
          </ac:spMkLst>
        </pc:spChg>
      </pc:sldChg>
      <pc:sldChg chg="modSp">
        <pc:chgData name="Aayush Agarwal IT" userId="S::aayush.agarwal@abes.ac.in::f56924e5-0e6e-4cc7-96bf-2049ac3e6552" providerId="AD" clId="Web-{7A443E89-33F0-90C8-B93C-D3CFA474736F}" dt="2021-11-15T04:01:50.767" v="22" actId="20577"/>
        <pc:sldMkLst>
          <pc:docMk/>
          <pc:sldMk cId="3855832859" sldId="989"/>
        </pc:sldMkLst>
        <pc:spChg chg="mod">
          <ac:chgData name="Aayush Agarwal IT" userId="S::aayush.agarwal@abes.ac.in::f56924e5-0e6e-4cc7-96bf-2049ac3e6552" providerId="AD" clId="Web-{7A443E89-33F0-90C8-B93C-D3CFA474736F}" dt="2021-11-15T04:01:50.767" v="22" actId="20577"/>
          <ac:spMkLst>
            <pc:docMk/>
            <pc:sldMk cId="3855832859" sldId="989"/>
            <ac:spMk id="3" creationId="{00000000-0000-0000-0000-000000000000}"/>
          </ac:spMkLst>
        </pc:spChg>
      </pc:sldChg>
    </pc:docChg>
  </pc:docChgLst>
  <pc:docChgLst>
    <pc:chgData name="Aayush Agarwal IT" userId="S::aayush.agarwal@abes.ac.in::f56924e5-0e6e-4cc7-96bf-2049ac3e6552" providerId="AD" clId="Web-{C6D6AD6E-1E2A-A7FE-B3E5-FC329F926313}"/>
    <pc:docChg chg="modSld">
      <pc:chgData name="Aayush Agarwal IT" userId="S::aayush.agarwal@abes.ac.in::f56924e5-0e6e-4cc7-96bf-2049ac3e6552" providerId="AD" clId="Web-{C6D6AD6E-1E2A-A7FE-B3E5-FC329F926313}" dt="2021-11-17T04:11:06.320" v="3" actId="20577"/>
      <pc:docMkLst>
        <pc:docMk/>
      </pc:docMkLst>
      <pc:sldChg chg="modSp">
        <pc:chgData name="Aayush Agarwal IT" userId="S::aayush.agarwal@abes.ac.in::f56924e5-0e6e-4cc7-96bf-2049ac3e6552" providerId="AD" clId="Web-{C6D6AD6E-1E2A-A7FE-B3E5-FC329F926313}" dt="2021-11-17T04:11:06.320" v="3" actId="20577"/>
        <pc:sldMkLst>
          <pc:docMk/>
          <pc:sldMk cId="1383694002" sldId="1001"/>
        </pc:sldMkLst>
        <pc:spChg chg="mod">
          <ac:chgData name="Aayush Agarwal IT" userId="S::aayush.agarwal@abes.ac.in::f56924e5-0e6e-4cc7-96bf-2049ac3e6552" providerId="AD" clId="Web-{C6D6AD6E-1E2A-A7FE-B3E5-FC329F926313}" dt="2021-11-17T04:11:06.320" v="3" actId="20577"/>
          <ac:spMkLst>
            <pc:docMk/>
            <pc:sldMk cId="1383694002" sldId="1001"/>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6978"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lnSpc>
                <a:spcPct val="100000"/>
              </a:lnSpc>
              <a:spcBef>
                <a:spcPct val="50000"/>
              </a:spcBef>
              <a:buClr>
                <a:srgbClr val="0033CC"/>
              </a:buClr>
              <a:buSzPct val="155000"/>
              <a:buFont typeface="Symbol" pitchFamily="18" charset="2"/>
              <a:buNone/>
              <a:defRPr sz="1200">
                <a:latin typeface="Arial" charset="0"/>
              </a:defRPr>
            </a:lvl1pPr>
          </a:lstStyle>
          <a:p>
            <a:pPr>
              <a:defRPr/>
            </a:pPr>
            <a:endParaRPr lang="en-US"/>
          </a:p>
        </p:txBody>
      </p:sp>
      <p:sp>
        <p:nvSpPr>
          <p:cNvPr id="126979" name="Rectangle 3"/>
          <p:cNvSpPr>
            <a:spLocks noGrp="1" noChangeArrowheads="1"/>
          </p:cNvSpPr>
          <p:nvPr>
            <p:ph type="dt" sz="quarter" idx="1"/>
          </p:nvPr>
        </p:nvSpPr>
        <p:spPr bwMode="auto">
          <a:xfrm>
            <a:off x="388620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lnSpc>
                <a:spcPct val="100000"/>
              </a:lnSpc>
              <a:spcBef>
                <a:spcPct val="50000"/>
              </a:spcBef>
              <a:buClr>
                <a:srgbClr val="0033CC"/>
              </a:buClr>
              <a:buSzPct val="155000"/>
              <a:buFont typeface="Symbol" pitchFamily="18" charset="2"/>
              <a:buNone/>
              <a:defRPr sz="1200">
                <a:latin typeface="Arial" charset="0"/>
              </a:defRPr>
            </a:lvl1pPr>
          </a:lstStyle>
          <a:p>
            <a:pPr>
              <a:defRPr/>
            </a:pPr>
            <a:endParaRPr lang="en-US"/>
          </a:p>
        </p:txBody>
      </p:sp>
      <p:sp>
        <p:nvSpPr>
          <p:cNvPr id="126980" name="Rectangle 4"/>
          <p:cNvSpPr>
            <a:spLocks noGrp="1" noChangeArrowheads="1"/>
          </p:cNvSpPr>
          <p:nvPr>
            <p:ph type="ftr" sz="quarter" idx="2"/>
          </p:nvPr>
        </p:nvSpPr>
        <p:spPr bwMode="auto">
          <a:xfrm>
            <a:off x="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lnSpc>
                <a:spcPct val="100000"/>
              </a:lnSpc>
              <a:spcBef>
                <a:spcPct val="50000"/>
              </a:spcBef>
              <a:buClr>
                <a:srgbClr val="0033CC"/>
              </a:buClr>
              <a:buSzPct val="155000"/>
              <a:buFont typeface="Symbol" pitchFamily="18" charset="2"/>
              <a:buNone/>
              <a:defRPr sz="1200">
                <a:latin typeface="Arial" charset="0"/>
              </a:defRPr>
            </a:lvl1pPr>
          </a:lstStyle>
          <a:p>
            <a:pPr>
              <a:defRPr/>
            </a:pPr>
            <a:r>
              <a:rPr lang="en-US"/>
              <a:t>ER/CORP/CRS/LA06/003</a:t>
            </a:r>
          </a:p>
        </p:txBody>
      </p:sp>
      <p:sp>
        <p:nvSpPr>
          <p:cNvPr id="126981" name="Rectangle 5"/>
          <p:cNvSpPr>
            <a:spLocks noGrp="1" noChangeArrowheads="1"/>
          </p:cNvSpPr>
          <p:nvPr>
            <p:ph type="sldNum" sz="quarter" idx="3"/>
          </p:nvPr>
        </p:nvSpPr>
        <p:spPr bwMode="auto">
          <a:xfrm>
            <a:off x="388620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lnSpc>
                <a:spcPct val="100000"/>
              </a:lnSpc>
              <a:spcBef>
                <a:spcPct val="50000"/>
              </a:spcBef>
              <a:buClr>
                <a:srgbClr val="0033CC"/>
              </a:buClr>
              <a:buSzPct val="155000"/>
              <a:buFont typeface="Symbol" panose="05050102010706020507" pitchFamily="18" charset="2"/>
              <a:buNone/>
              <a:defRPr sz="1200" smtClean="0">
                <a:latin typeface="Arial" panose="020B0604020202020204" pitchFamily="34" charset="0"/>
              </a:defRPr>
            </a:lvl1pPr>
          </a:lstStyle>
          <a:p>
            <a:pPr>
              <a:defRPr/>
            </a:pPr>
            <a:fld id="{A7DE6621-3C93-47A2-B0B5-C8CF801500F6}" type="slidenum">
              <a:rPr lang="en-US" altLang="en-US"/>
              <a:pPr>
                <a:defRPr/>
              </a:pPr>
              <a:t>‹#›</a:t>
            </a:fld>
            <a:endParaRPr lang="en-US" altLang="en-US"/>
          </a:p>
        </p:txBody>
      </p:sp>
    </p:spTree>
    <p:extLst>
      <p:ext uri="{BB962C8B-B14F-4D97-AF65-F5344CB8AC3E}">
        <p14:creationId xmlns:p14="http://schemas.microsoft.com/office/powerpoint/2010/main" val="9320209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ClrTx/>
              <a:defRPr sz="1200">
                <a:latin typeface="Times New Roman" pitchFamily="18" charset="0"/>
              </a:defRPr>
            </a:lvl1pPr>
          </a:lstStyle>
          <a:p>
            <a:pPr>
              <a:defRPr/>
            </a:pPr>
            <a:endParaRPr lang="en-US"/>
          </a:p>
        </p:txBody>
      </p:sp>
      <p:sp>
        <p:nvSpPr>
          <p:cNvPr id="8195" name="Rectangle 3"/>
          <p:cNvSpPr>
            <a:spLocks noGrp="1" noChangeArrowheads="1"/>
          </p:cNvSpPr>
          <p:nvPr>
            <p:ph type="dt" idx="1"/>
          </p:nvPr>
        </p:nvSpPr>
        <p:spPr bwMode="auto">
          <a:xfrm>
            <a:off x="388620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ClrTx/>
              <a:defRPr sz="1200">
                <a:latin typeface="Times New Roman" pitchFamily="18"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366713" y="688975"/>
            <a:ext cx="6126162" cy="34464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914400" y="4365625"/>
            <a:ext cx="5029200" cy="41354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p:cNvSpPr>
            <a:spLocks noGrp="1" noChangeArrowheads="1"/>
          </p:cNvSpPr>
          <p:nvPr>
            <p:ph type="ftr" sz="quarter" idx="4"/>
          </p:nvPr>
        </p:nvSpPr>
        <p:spPr bwMode="auto">
          <a:xfrm>
            <a:off x="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lnSpc>
                <a:spcPct val="100000"/>
              </a:lnSpc>
              <a:spcBef>
                <a:spcPct val="0"/>
              </a:spcBef>
              <a:buClrTx/>
              <a:defRPr sz="1200">
                <a:latin typeface="Times New Roman" pitchFamily="18" charset="0"/>
              </a:defRPr>
            </a:lvl1pPr>
          </a:lstStyle>
          <a:p>
            <a:pPr>
              <a:defRPr/>
            </a:pPr>
            <a:r>
              <a:rPr lang="en-US"/>
              <a:t>ER/CORP/CRS/LA06/003</a:t>
            </a:r>
          </a:p>
        </p:txBody>
      </p:sp>
      <p:sp>
        <p:nvSpPr>
          <p:cNvPr id="8199" name="Rectangle 7"/>
          <p:cNvSpPr>
            <a:spLocks noGrp="1" noChangeArrowheads="1"/>
          </p:cNvSpPr>
          <p:nvPr>
            <p:ph type="sldNum" sz="quarter" idx="5"/>
          </p:nvPr>
        </p:nvSpPr>
        <p:spPr bwMode="auto">
          <a:xfrm>
            <a:off x="388620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buClrTx/>
              <a:defRPr sz="1200" smtClean="0">
                <a:latin typeface="Times New Roman" panose="02020603050405020304" pitchFamily="18" charset="0"/>
              </a:defRPr>
            </a:lvl1pPr>
          </a:lstStyle>
          <a:p>
            <a:pPr>
              <a:defRPr/>
            </a:pPr>
            <a:fld id="{057FEF3E-92B1-46BD-AF58-250FF3AA454B}" type="slidenum">
              <a:rPr lang="en-US" altLang="en-US"/>
              <a:pPr>
                <a:defRPr/>
              </a:pPr>
              <a:t>‹#›</a:t>
            </a:fld>
            <a:endParaRPr lang="en-US" altLang="en-US"/>
          </a:p>
        </p:txBody>
      </p:sp>
    </p:spTree>
    <p:extLst>
      <p:ext uri="{BB962C8B-B14F-4D97-AF65-F5344CB8AC3E}">
        <p14:creationId xmlns:p14="http://schemas.microsoft.com/office/powerpoint/2010/main" val="1962467607"/>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notes"/>
          <p:cNvSpPr txBox="1">
            <a:spLocks noGrp="1"/>
          </p:cNvSpPr>
          <p:nvPr>
            <p:ph type="ftr" idx="11"/>
          </p:nvPr>
        </p:nvSpPr>
        <p:spPr>
          <a:xfrm>
            <a:off x="0" y="8731250"/>
            <a:ext cx="2971800" cy="458788"/>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US" sz="1200">
                <a:solidFill>
                  <a:schemeClr val="dk1"/>
                </a:solidFill>
                <a:latin typeface="Times New Roman"/>
                <a:ea typeface="Times New Roman"/>
                <a:cs typeface="Times New Roman"/>
                <a:sym typeface="Times New Roman"/>
              </a:rPr>
              <a:t>ER/CORP/CRS/LA06/003</a:t>
            </a:r>
            <a:endParaRPr/>
          </a:p>
        </p:txBody>
      </p:sp>
      <p:sp>
        <p:nvSpPr>
          <p:cNvPr id="104" name="Google Shape;104;p1:notes"/>
          <p:cNvSpPr txBox="1">
            <a:spLocks noGrp="1"/>
          </p:cNvSpPr>
          <p:nvPr>
            <p:ph type="sldNum" idx="12"/>
          </p:nvPr>
        </p:nvSpPr>
        <p:spPr>
          <a:xfrm>
            <a:off x="3886200" y="8731250"/>
            <a:ext cx="2971800" cy="458788"/>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pPr marL="0" marR="0" lvl="0" indent="0" algn="r" rtl="0">
                <a:lnSpc>
                  <a:spcPct val="100000"/>
                </a:lnSpc>
                <a:spcBef>
                  <a:spcPts val="0"/>
                </a:spcBef>
                <a:spcAft>
                  <a:spcPts val="0"/>
                </a:spcAft>
                <a:buNone/>
              </a:pPr>
              <a:t>1</a:t>
            </a:fld>
            <a:endParaRPr sz="1200">
              <a:solidFill>
                <a:schemeClr val="dk1"/>
              </a:solidFill>
              <a:latin typeface="Times New Roman"/>
              <a:ea typeface="Times New Roman"/>
              <a:cs typeface="Times New Roman"/>
              <a:sym typeface="Times New Roman"/>
            </a:endParaRPr>
          </a:p>
        </p:txBody>
      </p:sp>
      <p:sp>
        <p:nvSpPr>
          <p:cNvPr id="105" name="Google Shape;105;p1:notes"/>
          <p:cNvSpPr>
            <a:spLocks noGrp="1" noRot="1" noChangeAspect="1"/>
          </p:cNvSpPr>
          <p:nvPr>
            <p:ph type="sldImg" idx="2"/>
          </p:nvPr>
        </p:nvSpPr>
        <p:spPr>
          <a:xfrm>
            <a:off x="366713" y="688975"/>
            <a:ext cx="6126162" cy="34464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6" name="Google Shape;106;p1:notes"/>
          <p:cNvSpPr txBox="1">
            <a:spLocks noGrp="1"/>
          </p:cNvSpPr>
          <p:nvPr>
            <p:ph type="body" idx="1"/>
          </p:nvPr>
        </p:nvSpPr>
        <p:spPr>
          <a:xfrm>
            <a:off x="914400" y="4365625"/>
            <a:ext cx="5029200" cy="41354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000">
              <a:latin typeface="Arial"/>
              <a:ea typeface="Arial"/>
              <a:cs typeface="Arial"/>
              <a:sym typeface="Arial"/>
            </a:endParaRPr>
          </a:p>
        </p:txBody>
      </p:sp>
    </p:spTree>
    <p:extLst>
      <p:ext uri="{BB962C8B-B14F-4D97-AF65-F5344CB8AC3E}">
        <p14:creationId xmlns:p14="http://schemas.microsoft.com/office/powerpoint/2010/main" val="250524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2150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87F1682-3BA7-4B6F-8512-47D952FCBF1A}" type="slidenum">
              <a:rPr lang="en-US" altLang="en-US"/>
              <a:pPr>
                <a:spcBef>
                  <a:spcPct val="0"/>
                </a:spcBef>
              </a:pPr>
              <a:t>16</a:t>
            </a:fld>
            <a:endParaRPr lang="en-US" altLang="en-US"/>
          </a:p>
        </p:txBody>
      </p:sp>
      <p:sp>
        <p:nvSpPr>
          <p:cNvPr id="21508" name="Rectangle 2"/>
          <p:cNvSpPr>
            <a:spLocks noGrp="1" noRot="1" noChangeAspect="1" noChangeArrowheads="1" noTextEdit="1"/>
          </p:cNvSpPr>
          <p:nvPr>
            <p:ph type="sldImg"/>
          </p:nvPr>
        </p:nvSpPr>
        <p:spPr>
          <a:xfrm>
            <a:off x="366713" y="688975"/>
            <a:ext cx="6126162" cy="3446463"/>
          </a:xfrm>
          <a:ln/>
        </p:spPr>
      </p:sp>
      <p:sp>
        <p:nvSpPr>
          <p:cNvPr id="215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726622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pPr>
              <a:defRPr/>
            </a:pPr>
            <a:r>
              <a:rPr lang="en-US"/>
              <a:t>ER/CORP/CRS/LA06/003</a:t>
            </a:r>
          </a:p>
        </p:txBody>
      </p:sp>
      <p:sp>
        <p:nvSpPr>
          <p:cNvPr id="5" name="Slide Number Placeholder 4"/>
          <p:cNvSpPr>
            <a:spLocks noGrp="1"/>
          </p:cNvSpPr>
          <p:nvPr>
            <p:ph type="sldNum" sz="quarter" idx="11"/>
          </p:nvPr>
        </p:nvSpPr>
        <p:spPr/>
        <p:txBody>
          <a:bodyPr/>
          <a:lstStyle/>
          <a:p>
            <a:pPr>
              <a:defRPr/>
            </a:pPr>
            <a:fld id="{057FEF3E-92B1-46BD-AF58-250FF3AA454B}" type="slidenum">
              <a:rPr lang="en-US" altLang="en-US" smtClean="0"/>
              <a:pPr>
                <a:defRPr/>
              </a:pPr>
              <a:t>18</a:t>
            </a:fld>
            <a:endParaRPr lang="en-US" altLang="en-US"/>
          </a:p>
        </p:txBody>
      </p:sp>
    </p:spTree>
    <p:extLst>
      <p:ext uri="{BB962C8B-B14F-4D97-AF65-F5344CB8AC3E}">
        <p14:creationId xmlns:p14="http://schemas.microsoft.com/office/powerpoint/2010/main" val="27976100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pPr>
              <a:defRPr/>
            </a:pPr>
            <a:r>
              <a:rPr lang="en-US"/>
              <a:t>ER/CORP/CRS/LA06/003</a:t>
            </a:r>
          </a:p>
        </p:txBody>
      </p:sp>
      <p:sp>
        <p:nvSpPr>
          <p:cNvPr id="5" name="Slide Number Placeholder 4"/>
          <p:cNvSpPr>
            <a:spLocks noGrp="1"/>
          </p:cNvSpPr>
          <p:nvPr>
            <p:ph type="sldNum" sz="quarter" idx="11"/>
          </p:nvPr>
        </p:nvSpPr>
        <p:spPr/>
        <p:txBody>
          <a:bodyPr/>
          <a:lstStyle/>
          <a:p>
            <a:pPr>
              <a:defRPr/>
            </a:pPr>
            <a:fld id="{057FEF3E-92B1-46BD-AF58-250FF3AA454B}" type="slidenum">
              <a:rPr lang="en-US" altLang="en-US" smtClean="0"/>
              <a:pPr>
                <a:defRPr/>
              </a:pPr>
              <a:t>22</a:t>
            </a:fld>
            <a:endParaRPr lang="en-US" altLang="en-US"/>
          </a:p>
        </p:txBody>
      </p:sp>
    </p:spTree>
    <p:extLst>
      <p:ext uri="{BB962C8B-B14F-4D97-AF65-F5344CB8AC3E}">
        <p14:creationId xmlns:p14="http://schemas.microsoft.com/office/powerpoint/2010/main" val="10773904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235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6C6BA36-1093-4B84-9FA2-4DFDE5FA8AD2}" type="slidenum">
              <a:rPr lang="en-US" altLang="en-US"/>
              <a:pPr>
                <a:spcBef>
                  <a:spcPct val="0"/>
                </a:spcBef>
              </a:pPr>
              <a:t>23</a:t>
            </a:fld>
            <a:endParaRPr lang="en-US" altLang="en-US"/>
          </a:p>
        </p:txBody>
      </p:sp>
      <p:sp>
        <p:nvSpPr>
          <p:cNvPr id="23556" name="Rectangle 2"/>
          <p:cNvSpPr>
            <a:spLocks noGrp="1" noRot="1" noChangeAspect="1" noChangeArrowheads="1" noTextEdit="1"/>
          </p:cNvSpPr>
          <p:nvPr>
            <p:ph type="sldImg"/>
          </p:nvPr>
        </p:nvSpPr>
        <p:spPr>
          <a:xfrm>
            <a:off x="366713" y="688975"/>
            <a:ext cx="6126162" cy="3446463"/>
          </a:xfrm>
          <a:ln/>
        </p:spPr>
      </p:sp>
      <p:sp>
        <p:nvSpPr>
          <p:cNvPr id="235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632265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1741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A5BF0FA-12C9-48B9-BE85-554CC8A6CF04}" type="slidenum">
              <a:rPr lang="en-US" altLang="en-US"/>
              <a:pPr>
                <a:spcBef>
                  <a:spcPct val="0"/>
                </a:spcBef>
              </a:pPr>
              <a:t>3</a:t>
            </a:fld>
            <a:endParaRPr lang="en-US" altLang="en-US"/>
          </a:p>
        </p:txBody>
      </p:sp>
      <p:sp>
        <p:nvSpPr>
          <p:cNvPr id="17412" name="Rectangle 2"/>
          <p:cNvSpPr>
            <a:spLocks noGrp="1" noRot="1" noChangeAspect="1" noChangeArrowheads="1" noTextEdit="1"/>
          </p:cNvSpPr>
          <p:nvPr>
            <p:ph type="sldImg"/>
          </p:nvPr>
        </p:nvSpPr>
        <p:spPr>
          <a:xfrm>
            <a:off x="363538" y="687388"/>
            <a:ext cx="6132512" cy="3449637"/>
          </a:xfrm>
          <a:ln/>
        </p:spPr>
      </p:sp>
      <p:sp>
        <p:nvSpPr>
          <p:cNvPr id="174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2451366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2150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87F1682-3BA7-4B6F-8512-47D952FCBF1A}" type="slidenum">
              <a:rPr lang="en-US" altLang="en-US"/>
              <a:pPr>
                <a:spcBef>
                  <a:spcPct val="0"/>
                </a:spcBef>
              </a:pPr>
              <a:t>4</a:t>
            </a:fld>
            <a:endParaRPr lang="en-US" altLang="en-US"/>
          </a:p>
        </p:txBody>
      </p:sp>
      <p:sp>
        <p:nvSpPr>
          <p:cNvPr id="21508" name="Rectangle 2"/>
          <p:cNvSpPr>
            <a:spLocks noGrp="1" noRot="1" noChangeAspect="1" noChangeArrowheads="1" noTextEdit="1"/>
          </p:cNvSpPr>
          <p:nvPr>
            <p:ph type="sldImg"/>
          </p:nvPr>
        </p:nvSpPr>
        <p:spPr>
          <a:xfrm>
            <a:off x="366713" y="688975"/>
            <a:ext cx="6126162" cy="3446463"/>
          </a:xfrm>
          <a:ln/>
        </p:spPr>
      </p:sp>
      <p:sp>
        <p:nvSpPr>
          <p:cNvPr id="215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218575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194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6B044C2-53DB-42E0-B67F-8351412FF633}" type="slidenum">
              <a:rPr lang="en-US" altLang="en-US"/>
              <a:pPr>
                <a:spcBef>
                  <a:spcPct val="0"/>
                </a:spcBef>
              </a:pPr>
              <a:t>5</a:t>
            </a:fld>
            <a:endParaRPr lang="en-US" altLang="en-US"/>
          </a:p>
        </p:txBody>
      </p:sp>
      <p:sp>
        <p:nvSpPr>
          <p:cNvPr id="19460" name="Rectangle 2"/>
          <p:cNvSpPr>
            <a:spLocks noGrp="1" noRot="1" noChangeAspect="1" noChangeArrowheads="1" noTextEdit="1"/>
          </p:cNvSpPr>
          <p:nvPr>
            <p:ph type="sldImg"/>
          </p:nvPr>
        </p:nvSpPr>
        <p:spPr>
          <a:xfrm>
            <a:off x="366713" y="688975"/>
            <a:ext cx="6126162" cy="3446463"/>
          </a:xfrm>
          <a:ln/>
        </p:spPr>
      </p:sp>
      <p:sp>
        <p:nvSpPr>
          <p:cNvPr id="194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1687198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pPr>
              <a:defRPr/>
            </a:pPr>
            <a:r>
              <a:rPr lang="en-US"/>
              <a:t>ER/CORP/CRS/LA06/003</a:t>
            </a:r>
          </a:p>
        </p:txBody>
      </p:sp>
      <p:sp>
        <p:nvSpPr>
          <p:cNvPr id="5" name="Slide Number Placeholder 4"/>
          <p:cNvSpPr>
            <a:spLocks noGrp="1"/>
          </p:cNvSpPr>
          <p:nvPr>
            <p:ph type="sldNum" sz="quarter" idx="11"/>
          </p:nvPr>
        </p:nvSpPr>
        <p:spPr/>
        <p:txBody>
          <a:bodyPr/>
          <a:lstStyle/>
          <a:p>
            <a:pPr>
              <a:defRPr/>
            </a:pPr>
            <a:fld id="{057FEF3E-92B1-46BD-AF58-250FF3AA454B}" type="slidenum">
              <a:rPr lang="en-US" altLang="en-US" smtClean="0"/>
              <a:pPr>
                <a:defRPr/>
              </a:pPr>
              <a:t>9</a:t>
            </a:fld>
            <a:endParaRPr lang="en-US" altLang="en-US"/>
          </a:p>
        </p:txBody>
      </p:sp>
    </p:spTree>
    <p:extLst>
      <p:ext uri="{BB962C8B-B14F-4D97-AF65-F5344CB8AC3E}">
        <p14:creationId xmlns:p14="http://schemas.microsoft.com/office/powerpoint/2010/main" val="3051718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2150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87F1682-3BA7-4B6F-8512-47D952FCBF1A}" type="slidenum">
              <a:rPr lang="en-US" altLang="en-US"/>
              <a:pPr>
                <a:spcBef>
                  <a:spcPct val="0"/>
                </a:spcBef>
              </a:pPr>
              <a:t>10</a:t>
            </a:fld>
            <a:endParaRPr lang="en-US" altLang="en-US"/>
          </a:p>
        </p:txBody>
      </p:sp>
      <p:sp>
        <p:nvSpPr>
          <p:cNvPr id="21508" name="Rectangle 2"/>
          <p:cNvSpPr>
            <a:spLocks noGrp="1" noRot="1" noChangeAspect="1" noChangeArrowheads="1" noTextEdit="1"/>
          </p:cNvSpPr>
          <p:nvPr>
            <p:ph type="sldImg"/>
          </p:nvPr>
        </p:nvSpPr>
        <p:spPr>
          <a:xfrm>
            <a:off x="366713" y="688975"/>
            <a:ext cx="6126162" cy="3446463"/>
          </a:xfrm>
          <a:ln/>
        </p:spPr>
      </p:sp>
      <p:sp>
        <p:nvSpPr>
          <p:cNvPr id="215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66280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194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6B044C2-53DB-42E0-B67F-8351412FF633}" type="slidenum">
              <a:rPr lang="en-US" altLang="en-US"/>
              <a:pPr>
                <a:spcBef>
                  <a:spcPct val="0"/>
                </a:spcBef>
              </a:pPr>
              <a:t>11</a:t>
            </a:fld>
            <a:endParaRPr lang="en-US" altLang="en-US"/>
          </a:p>
        </p:txBody>
      </p:sp>
      <p:sp>
        <p:nvSpPr>
          <p:cNvPr id="19460" name="Rectangle 2"/>
          <p:cNvSpPr>
            <a:spLocks noGrp="1" noRot="1" noChangeAspect="1" noChangeArrowheads="1" noTextEdit="1"/>
          </p:cNvSpPr>
          <p:nvPr>
            <p:ph type="sldImg"/>
          </p:nvPr>
        </p:nvSpPr>
        <p:spPr>
          <a:xfrm>
            <a:off x="366713" y="688975"/>
            <a:ext cx="6126162" cy="3446463"/>
          </a:xfrm>
          <a:ln/>
        </p:spPr>
      </p:sp>
      <p:sp>
        <p:nvSpPr>
          <p:cNvPr id="194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16275273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30CB07-6DFF-44B8-95FF-E1321C6BAC6D}" type="slidenum">
              <a:rPr lang="en-CA" altLang="en-US"/>
              <a:pPr/>
              <a:t>12</a:t>
            </a:fld>
            <a:endParaRPr lang="en-CA" altLang="en-US"/>
          </a:p>
        </p:txBody>
      </p:sp>
      <p:sp>
        <p:nvSpPr>
          <p:cNvPr id="717826" name="Rectangle 2"/>
          <p:cNvSpPr>
            <a:spLocks noGrp="1" noRot="1" noChangeAspect="1" noChangeArrowheads="1" noTextEdit="1"/>
          </p:cNvSpPr>
          <p:nvPr>
            <p:ph type="sldImg"/>
          </p:nvPr>
        </p:nvSpPr>
        <p:spPr>
          <a:ln/>
        </p:spPr>
      </p:sp>
      <p:sp>
        <p:nvSpPr>
          <p:cNvPr id="7178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11465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194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6B044C2-53DB-42E0-B67F-8351412FF633}" type="slidenum">
              <a:rPr lang="en-US" altLang="en-US"/>
              <a:pPr>
                <a:spcBef>
                  <a:spcPct val="0"/>
                </a:spcBef>
              </a:pPr>
              <a:t>13</a:t>
            </a:fld>
            <a:endParaRPr lang="en-US" altLang="en-US"/>
          </a:p>
        </p:txBody>
      </p:sp>
      <p:sp>
        <p:nvSpPr>
          <p:cNvPr id="19460" name="Rectangle 2"/>
          <p:cNvSpPr>
            <a:spLocks noGrp="1" noRot="1" noChangeAspect="1" noChangeArrowheads="1" noTextEdit="1"/>
          </p:cNvSpPr>
          <p:nvPr>
            <p:ph type="sldImg"/>
          </p:nvPr>
        </p:nvSpPr>
        <p:spPr>
          <a:xfrm>
            <a:off x="366713" y="688975"/>
            <a:ext cx="6126162" cy="3446463"/>
          </a:xfrm>
          <a:ln/>
        </p:spPr>
      </p:sp>
      <p:sp>
        <p:nvSpPr>
          <p:cNvPr id="194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15101279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26" name="Picture 2" descr="White Computer Wallpapers - Top Free White Computer Backgrounds -  WallpaperAccess"/>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0886"/>
            <a:ext cx="12192000" cy="684711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9"/>
          <p:cNvSpPr>
            <a:spLocks noChangeArrowheads="1"/>
          </p:cNvSpPr>
          <p:nvPr userDrawn="1"/>
        </p:nvSpPr>
        <p:spPr bwMode="auto">
          <a:xfrm>
            <a:off x="0" y="6527800"/>
            <a:ext cx="12192000" cy="330200"/>
          </a:xfrm>
          <a:prstGeom prst="rect">
            <a:avLst/>
          </a:prstGeom>
          <a:solidFill>
            <a:schemeClr val="tx2">
              <a:lumMod val="85000"/>
              <a:lumOff val="15000"/>
              <a:alpha val="61000"/>
            </a:schemeClr>
          </a:solidFill>
          <a:ln w="9525">
            <a:noFill/>
            <a:miter lim="800000"/>
            <a:headEnd/>
            <a:tailEnd/>
          </a:ln>
          <a:effectLst/>
        </p:spPr>
        <p:txBody>
          <a:bodyPr wrap="none" anchor="ctr"/>
          <a:lstStyle/>
          <a:p>
            <a:pPr eaLnBrk="1" hangingPunct="1">
              <a:lnSpc>
                <a:spcPct val="80000"/>
              </a:lnSpc>
              <a:spcBef>
                <a:spcPct val="20000"/>
              </a:spcBef>
              <a:buClr>
                <a:schemeClr val="tx2"/>
              </a:buClr>
              <a:defRPr/>
            </a:pPr>
            <a:endParaRPr lang="en-US"/>
          </a:p>
        </p:txBody>
      </p:sp>
      <p:sp>
        <p:nvSpPr>
          <p:cNvPr id="5" name="Text Box 8"/>
          <p:cNvSpPr txBox="1">
            <a:spLocks noChangeArrowheads="1"/>
          </p:cNvSpPr>
          <p:nvPr userDrawn="1"/>
        </p:nvSpPr>
        <p:spPr bwMode="auto">
          <a:xfrm>
            <a:off x="-93664" y="6583363"/>
            <a:ext cx="1500188" cy="276999"/>
          </a:xfrm>
          <a:prstGeom prst="rect">
            <a:avLst/>
          </a:prstGeom>
          <a:noFill/>
          <a:ln w="12700">
            <a:noFill/>
            <a:miter lim="800000"/>
            <a:headEnd/>
            <a:tailEnd/>
          </a:ln>
          <a:effectLst>
            <a:outerShdw dist="17961" dir="2700000" algn="ctr" rotWithShape="0">
              <a:schemeClr val="tx1"/>
            </a:outerShdw>
          </a:effectLst>
        </p:spPr>
        <p:txBody>
          <a:bodyPr>
            <a:spAutoFit/>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algn="ctr">
              <a:spcBef>
                <a:spcPct val="50000"/>
              </a:spcBef>
              <a:buClr>
                <a:srgbClr val="0033CC"/>
              </a:buClr>
              <a:buSzPct val="155000"/>
              <a:buFont typeface="Symbol" panose="05050102010706020507" pitchFamily="18" charset="2"/>
              <a:buNone/>
              <a:defRPr/>
            </a:pPr>
            <a:r>
              <a:rPr lang="en-US" altLang="en-US" sz="1200" dirty="0">
                <a:solidFill>
                  <a:srgbClr val="FFFFCC"/>
                </a:solidFill>
                <a:latin typeface="Arial" panose="020B0604020202020204" pitchFamily="34" charset="0"/>
              </a:rPr>
              <a:t>Ver. No.: 1.1</a:t>
            </a:r>
          </a:p>
        </p:txBody>
      </p:sp>
      <p:sp>
        <p:nvSpPr>
          <p:cNvPr id="6" name="Rectangle 5"/>
          <p:cNvSpPr>
            <a:spLocks noChangeArrowheads="1"/>
          </p:cNvSpPr>
          <p:nvPr userDrawn="1"/>
        </p:nvSpPr>
        <p:spPr bwMode="auto">
          <a:xfrm>
            <a:off x="8096252" y="6540501"/>
            <a:ext cx="3290516" cy="277641"/>
          </a:xfrm>
          <a:prstGeom prst="rect">
            <a:avLst/>
          </a:prstGeom>
          <a:noFill/>
          <a:ln w="12700" algn="ctr">
            <a:noFill/>
            <a:miter lim="800000"/>
            <a:headEnd/>
            <a:tailEnd/>
          </a:ln>
          <a:effectLst>
            <a:outerShdw dist="17961" dir="2700000" algn="ctr" rotWithShape="0">
              <a:schemeClr val="tx1"/>
            </a:outerShdw>
          </a:effectLst>
        </p:spPr>
        <p:txBody>
          <a:bodyPr wrap="none" lIns="92075" tIns="46038" rIns="92075" bIns="46038">
            <a:spAutoFit/>
          </a:bodyPr>
          <a:lstStyle>
            <a:lvl1pPr marL="173038" indent="-173038"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a:spcBef>
                <a:spcPct val="50000"/>
              </a:spcBef>
              <a:defRPr/>
            </a:pPr>
            <a:r>
              <a:rPr lang="en-US" altLang="en-US" sz="1200" dirty="0">
                <a:solidFill>
                  <a:srgbClr val="FFFFCC"/>
                </a:solidFill>
                <a:latin typeface="Arial" panose="020B0604020202020204" pitchFamily="34" charset="0"/>
              </a:rPr>
              <a:t>Copyright © 2021, ABES Engineering College</a:t>
            </a:r>
          </a:p>
        </p:txBody>
      </p:sp>
      <p:sp>
        <p:nvSpPr>
          <p:cNvPr id="24" name="Title 1"/>
          <p:cNvSpPr>
            <a:spLocks noGrp="1"/>
          </p:cNvSpPr>
          <p:nvPr>
            <p:ph type="title"/>
          </p:nvPr>
        </p:nvSpPr>
        <p:spPr>
          <a:xfrm>
            <a:off x="656492" y="762000"/>
            <a:ext cx="9941170" cy="973138"/>
          </a:xfrm>
        </p:spPr>
        <p:txBody>
          <a:bodyPr/>
          <a:lstStyle>
            <a:lvl1pPr>
              <a:defRPr>
                <a:solidFill>
                  <a:schemeClr val="tx2">
                    <a:lumMod val="65000"/>
                    <a:lumOff val="35000"/>
                  </a:schemeClr>
                </a:solidFill>
              </a:defRPr>
            </a:lvl1pPr>
          </a:lstStyle>
          <a:p>
            <a:r>
              <a:rPr lang="en-US" dirty="0"/>
              <a:t>Click to edit Master title style</a:t>
            </a:r>
          </a:p>
        </p:txBody>
      </p:sp>
      <p:sp>
        <p:nvSpPr>
          <p:cNvPr id="8" name="Text Box 26"/>
          <p:cNvSpPr txBox="1">
            <a:spLocks noChangeArrowheads="1"/>
          </p:cNvSpPr>
          <p:nvPr userDrawn="1"/>
        </p:nvSpPr>
        <p:spPr bwMode="auto">
          <a:xfrm>
            <a:off x="304800" y="76201"/>
            <a:ext cx="847248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0000"/>
              </a:lnSpc>
              <a:spcBef>
                <a:spcPct val="20000"/>
              </a:spcBef>
              <a:buClr>
                <a:schemeClr val="tx2"/>
              </a:buClr>
              <a:defRPr>
                <a:solidFill>
                  <a:schemeClr val="tx1"/>
                </a:solidFill>
                <a:latin typeface="Courier New" panose="02070309020205020404" pitchFamily="49" charset="0"/>
              </a:defRPr>
            </a:lvl1pPr>
            <a:lvl2pPr marL="742950" indent="-285750">
              <a:lnSpc>
                <a:spcPct val="80000"/>
              </a:lnSpc>
              <a:spcBef>
                <a:spcPct val="20000"/>
              </a:spcBef>
              <a:buClr>
                <a:schemeClr val="tx2"/>
              </a:buClr>
              <a:defRPr>
                <a:solidFill>
                  <a:schemeClr val="tx1"/>
                </a:solidFill>
                <a:latin typeface="Courier New" panose="02070309020205020404" pitchFamily="49" charset="0"/>
              </a:defRPr>
            </a:lvl2pPr>
            <a:lvl3pPr marL="1143000" indent="-228600">
              <a:lnSpc>
                <a:spcPct val="80000"/>
              </a:lnSpc>
              <a:spcBef>
                <a:spcPct val="20000"/>
              </a:spcBef>
              <a:buClr>
                <a:schemeClr val="tx2"/>
              </a:buClr>
              <a:defRPr>
                <a:solidFill>
                  <a:schemeClr val="tx1"/>
                </a:solidFill>
                <a:latin typeface="Courier New" panose="02070309020205020404" pitchFamily="49" charset="0"/>
              </a:defRPr>
            </a:lvl3pPr>
            <a:lvl4pPr marL="1600200" indent="-228600">
              <a:lnSpc>
                <a:spcPct val="80000"/>
              </a:lnSpc>
              <a:spcBef>
                <a:spcPct val="20000"/>
              </a:spcBef>
              <a:buClr>
                <a:schemeClr val="tx2"/>
              </a:buClr>
              <a:defRPr>
                <a:solidFill>
                  <a:schemeClr val="tx1"/>
                </a:solidFill>
                <a:latin typeface="Courier New" panose="02070309020205020404" pitchFamily="49" charset="0"/>
              </a:defRPr>
            </a:lvl4pPr>
            <a:lvl5pPr marL="2057400" indent="-228600">
              <a:lnSpc>
                <a:spcPct val="80000"/>
              </a:lnSpc>
              <a:spcBef>
                <a:spcPct val="20000"/>
              </a:spcBef>
              <a:buClr>
                <a:schemeClr val="tx2"/>
              </a:buClr>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eaLnBrk="1" hangingPunct="1">
              <a:lnSpc>
                <a:spcPct val="100000"/>
              </a:lnSpc>
              <a:spcBef>
                <a:spcPct val="0"/>
              </a:spcBef>
              <a:buClrTx/>
            </a:pPr>
            <a:r>
              <a:rPr lang="en-US" altLang="en-US" sz="1600" b="1" dirty="0">
                <a:solidFill>
                  <a:srgbClr val="752E2E"/>
                </a:solidFill>
                <a:latin typeface="Arial" panose="020B0604020202020204" pitchFamily="34" charset="0"/>
              </a:rPr>
              <a:t>Quality Content for Outcome based Learning </a:t>
            </a:r>
            <a:endParaRPr lang="en-US" altLang="en-US" sz="1200" i="1" dirty="0">
              <a:solidFill>
                <a:srgbClr val="752E2E"/>
              </a:solidFill>
              <a:latin typeface="Arial" panose="020B0604020202020204" pitchFamily="34" charset="0"/>
            </a:endParaRPr>
          </a:p>
        </p:txBody>
      </p:sp>
      <p:pic>
        <p:nvPicPr>
          <p:cNvPr id="11" name="Picture 8" descr="ABES ENGINEERING COLLEGE, Ghāziābād"/>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l="29861" r="30270"/>
          <a:stretch>
            <a:fillRect/>
          </a:stretch>
        </p:blipFill>
        <p:spPr bwMode="auto">
          <a:xfrm>
            <a:off x="11125201" y="12700"/>
            <a:ext cx="644524"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6488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6" presetClass="emph" presetSubtype="0" fill="hold" nodeType="withEffect">
                                  <p:stCondLst>
                                    <p:cond delay="0"/>
                                  </p:stCondLst>
                                  <p:iterate type="lt">
                                    <p:tmPct val="10000"/>
                                  </p:iterate>
                                  <p:childTnLst>
                                    <p:animScale>
                                      <p:cBhvr>
                                        <p:cTn id="6" dur="250" autoRev="1" fill="hold">
                                          <p:stCondLst>
                                            <p:cond delay="0"/>
                                          </p:stCondLst>
                                        </p:cTn>
                                        <p:tgtEl>
                                          <p:spTgt spid="8">
                                            <p:txEl>
                                              <p:pRg st="0" end="0"/>
                                            </p:txEl>
                                          </p:spTgt>
                                        </p:tgtEl>
                                      </p:cBhvr>
                                      <p:to x="80000" y="100000"/>
                                    </p:animScale>
                                    <p:anim by="(#ppt_w*0.10)" calcmode="lin" valueType="num">
                                      <p:cBhvr>
                                        <p:cTn id="7" dur="250" autoRev="1" fill="hold">
                                          <p:stCondLst>
                                            <p:cond delay="0"/>
                                          </p:stCondLst>
                                        </p:cTn>
                                        <p:tgtEl>
                                          <p:spTgt spid="8">
                                            <p:txEl>
                                              <p:pRg st="0" end="0"/>
                                            </p:txEl>
                                          </p:spTgt>
                                        </p:tgtEl>
                                        <p:attrNameLst>
                                          <p:attrName>ppt_x</p:attrName>
                                        </p:attrNameLst>
                                      </p:cBhvr>
                                    </p:anim>
                                    <p:anim by="(-#ppt_w*0.10)" calcmode="lin" valueType="num">
                                      <p:cBhvr>
                                        <p:cTn id="8" dur="250" autoRev="1" fill="hold">
                                          <p:stCondLst>
                                            <p:cond delay="0"/>
                                          </p:stCondLst>
                                        </p:cTn>
                                        <p:tgtEl>
                                          <p:spTgt spid="8">
                                            <p:txEl>
                                              <p:pRg st="0" end="0"/>
                                            </p:txEl>
                                          </p:spTgt>
                                        </p:tgtEl>
                                        <p:attrNameLst>
                                          <p:attrName>ppt_y</p:attrName>
                                        </p:attrNameLst>
                                      </p:cBhvr>
                                    </p:anim>
                                    <p:animRot by="-480000">
                                      <p:cBhvr>
                                        <p:cTn id="9" dur="250" autoRev="1" fill="hold">
                                          <p:stCondLst>
                                            <p:cond delay="0"/>
                                          </p:stCondLst>
                                        </p:cTn>
                                        <p:tgtEl>
                                          <p:spTgt spid="8">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sldNum" sz="quarter" idx="10"/>
          </p:nvPr>
        </p:nvSpPr>
        <p:spPr>
          <a:ln/>
        </p:spPr>
        <p:txBody>
          <a:bodyPr/>
          <a:lstStyle>
            <a:lvl1pPr>
              <a:defRPr/>
            </a:lvl1pPr>
          </a:lstStyle>
          <a:p>
            <a:pPr>
              <a:defRPr/>
            </a:pPr>
            <a:fld id="{AEF9AD39-7510-4C73-B55F-D4030612FCAF}" type="slidenum">
              <a:rPr lang="en-US" altLang="en-US"/>
              <a:pPr>
                <a:defRPr/>
              </a:pPr>
              <a:t>‹#›</a:t>
            </a:fld>
            <a:endParaRPr lang="en-US" altLang="en-US"/>
          </a:p>
        </p:txBody>
      </p:sp>
    </p:spTree>
    <p:extLst>
      <p:ext uri="{BB962C8B-B14F-4D97-AF65-F5344CB8AC3E}">
        <p14:creationId xmlns:p14="http://schemas.microsoft.com/office/powerpoint/2010/main" val="1533975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36000" y="1143002"/>
            <a:ext cx="2743200" cy="5021271"/>
          </a:xfrm>
        </p:spPr>
        <p:txBody>
          <a:bodyPr vert="eaVert"/>
          <a:lstStyle>
            <a:lvl1pPr>
              <a:defRPr>
                <a:solidFill>
                  <a:schemeClr val="tx2">
                    <a:lumMod val="65000"/>
                    <a:lumOff val="35000"/>
                  </a:schemeClr>
                </a:solidFill>
              </a:defRPr>
            </a:lvl1pPr>
          </a:lstStyle>
          <a:p>
            <a:r>
              <a:rPr lang="en-US" dirty="0"/>
              <a:t>Click to edit Master title style</a:t>
            </a:r>
          </a:p>
        </p:txBody>
      </p:sp>
      <p:sp>
        <p:nvSpPr>
          <p:cNvPr id="3" name="Vertical Text Placeholder 2"/>
          <p:cNvSpPr>
            <a:spLocks noGrp="1"/>
          </p:cNvSpPr>
          <p:nvPr>
            <p:ph type="body" orient="vert" idx="1"/>
          </p:nvPr>
        </p:nvSpPr>
        <p:spPr>
          <a:xfrm>
            <a:off x="406405" y="1143002"/>
            <a:ext cx="8042030" cy="50212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sldNum" sz="quarter" idx="10"/>
          </p:nvPr>
        </p:nvSpPr>
        <p:spPr>
          <a:ln/>
        </p:spPr>
        <p:txBody>
          <a:bodyPr/>
          <a:lstStyle>
            <a:lvl1pPr>
              <a:defRPr/>
            </a:lvl1pPr>
          </a:lstStyle>
          <a:p>
            <a:pPr>
              <a:defRPr/>
            </a:pPr>
            <a:fld id="{80D50F49-C7F2-4C10-8E63-8D26244045F4}" type="slidenum">
              <a:rPr lang="en-US" altLang="en-US"/>
              <a:pPr>
                <a:defRPr/>
              </a:pPr>
              <a:t>‹#›</a:t>
            </a:fld>
            <a:endParaRPr lang="en-US" altLang="en-US"/>
          </a:p>
        </p:txBody>
      </p:sp>
    </p:spTree>
    <p:extLst>
      <p:ext uri="{BB962C8B-B14F-4D97-AF65-F5344CB8AC3E}">
        <p14:creationId xmlns:p14="http://schemas.microsoft.com/office/powerpoint/2010/main" val="18824423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06405" y="12700"/>
            <a:ext cx="9941170" cy="973138"/>
          </a:xfrm>
        </p:spPr>
        <p:txBody>
          <a:bodyPr/>
          <a:lstStyle/>
          <a:p>
            <a:r>
              <a:rPr lang="en-US"/>
              <a:t>Click to edit Master title style</a:t>
            </a:r>
          </a:p>
        </p:txBody>
      </p:sp>
      <p:sp>
        <p:nvSpPr>
          <p:cNvPr id="3" name="Content Placeholder 2"/>
          <p:cNvSpPr>
            <a:spLocks noGrp="1"/>
          </p:cNvSpPr>
          <p:nvPr>
            <p:ph sz="quarter" idx="1"/>
          </p:nvPr>
        </p:nvSpPr>
        <p:spPr>
          <a:xfrm>
            <a:off x="406406" y="1282700"/>
            <a:ext cx="5392617" cy="2363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986586" y="1282700"/>
            <a:ext cx="5392617" cy="2363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06406" y="3798898"/>
            <a:ext cx="5392617" cy="236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5986586" y="3798898"/>
            <a:ext cx="5392617" cy="236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4"/>
          <p:cNvSpPr>
            <a:spLocks noGrp="1" noChangeArrowheads="1"/>
          </p:cNvSpPr>
          <p:nvPr>
            <p:ph type="sldNum" sz="quarter" idx="10"/>
          </p:nvPr>
        </p:nvSpPr>
        <p:spPr>
          <a:ln/>
        </p:spPr>
        <p:txBody>
          <a:bodyPr/>
          <a:lstStyle>
            <a:lvl1pPr>
              <a:defRPr/>
            </a:lvl1pPr>
          </a:lstStyle>
          <a:p>
            <a:pPr>
              <a:defRPr/>
            </a:pPr>
            <a:fld id="{0AA7E522-6CDC-47DC-923C-DC2048DB6BAB}" type="slidenum">
              <a:rPr lang="en-US" altLang="en-US"/>
              <a:pPr>
                <a:defRPr/>
              </a:pPr>
              <a:t>‹#›</a:t>
            </a:fld>
            <a:endParaRPr lang="en-US" altLang="en-US"/>
          </a:p>
        </p:txBody>
      </p:sp>
    </p:spTree>
    <p:extLst>
      <p:ext uri="{BB962C8B-B14F-4D97-AF65-F5344CB8AC3E}">
        <p14:creationId xmlns:p14="http://schemas.microsoft.com/office/powerpoint/2010/main" val="39824631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5" y="12700"/>
            <a:ext cx="9941170" cy="973138"/>
          </a:xfrm>
        </p:spPr>
        <p:txBody>
          <a:bodyPr/>
          <a:lstStyle/>
          <a:p>
            <a:r>
              <a:rPr lang="en-US"/>
              <a:t>Click to edit Master title style</a:t>
            </a:r>
          </a:p>
        </p:txBody>
      </p:sp>
      <p:sp>
        <p:nvSpPr>
          <p:cNvPr id="3" name="Text Placeholder 2"/>
          <p:cNvSpPr>
            <a:spLocks noGrp="1"/>
          </p:cNvSpPr>
          <p:nvPr>
            <p:ph type="body" sz="half" idx="1"/>
          </p:nvPr>
        </p:nvSpPr>
        <p:spPr>
          <a:xfrm>
            <a:off x="406406" y="1282706"/>
            <a:ext cx="5392617" cy="4881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6586" y="1282706"/>
            <a:ext cx="5392617" cy="4881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4"/>
          <p:cNvSpPr>
            <a:spLocks noGrp="1" noChangeArrowheads="1"/>
          </p:cNvSpPr>
          <p:nvPr>
            <p:ph type="sldNum" sz="quarter" idx="10"/>
          </p:nvPr>
        </p:nvSpPr>
        <p:spPr>
          <a:ln/>
        </p:spPr>
        <p:txBody>
          <a:bodyPr/>
          <a:lstStyle>
            <a:lvl1pPr>
              <a:defRPr/>
            </a:lvl1pPr>
          </a:lstStyle>
          <a:p>
            <a:pPr>
              <a:defRPr/>
            </a:pPr>
            <a:fld id="{887F9149-AC54-4393-9B55-7B10562FE23D}" type="slidenum">
              <a:rPr lang="en-US" altLang="en-US"/>
              <a:pPr>
                <a:defRPr/>
              </a:pPr>
              <a:t>‹#›</a:t>
            </a:fld>
            <a:endParaRPr lang="en-US" altLang="en-US"/>
          </a:p>
        </p:txBody>
      </p:sp>
    </p:spTree>
    <p:extLst>
      <p:ext uri="{BB962C8B-B14F-4D97-AF65-F5344CB8AC3E}">
        <p14:creationId xmlns:p14="http://schemas.microsoft.com/office/powerpoint/2010/main" val="10851064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5" y="12700"/>
            <a:ext cx="9941170" cy="973138"/>
          </a:xfrm>
        </p:spPr>
        <p:txBody>
          <a:bodyPr/>
          <a:lstStyle/>
          <a:p>
            <a:r>
              <a:rPr lang="en-US"/>
              <a:t>Click to edit Master title style</a:t>
            </a:r>
          </a:p>
        </p:txBody>
      </p:sp>
      <p:sp>
        <p:nvSpPr>
          <p:cNvPr id="3" name="Text Placeholder 2"/>
          <p:cNvSpPr>
            <a:spLocks noGrp="1"/>
          </p:cNvSpPr>
          <p:nvPr>
            <p:ph type="body" sz="half" idx="1"/>
          </p:nvPr>
        </p:nvSpPr>
        <p:spPr>
          <a:xfrm>
            <a:off x="406406" y="1282706"/>
            <a:ext cx="5392617" cy="4881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986586" y="1282700"/>
            <a:ext cx="5392617" cy="2363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5986586" y="3798898"/>
            <a:ext cx="5392617" cy="236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4"/>
          <p:cNvSpPr>
            <a:spLocks noGrp="1" noChangeArrowheads="1"/>
          </p:cNvSpPr>
          <p:nvPr>
            <p:ph type="sldNum" sz="quarter" idx="10"/>
          </p:nvPr>
        </p:nvSpPr>
        <p:spPr>
          <a:ln/>
        </p:spPr>
        <p:txBody>
          <a:bodyPr/>
          <a:lstStyle>
            <a:lvl1pPr>
              <a:defRPr/>
            </a:lvl1pPr>
          </a:lstStyle>
          <a:p>
            <a:pPr>
              <a:defRPr/>
            </a:pPr>
            <a:fld id="{B817CAE7-3308-4205-A1E8-914B86D5D409}" type="slidenum">
              <a:rPr lang="en-US" altLang="en-US"/>
              <a:pPr>
                <a:defRPr/>
              </a:pPr>
              <a:t>‹#›</a:t>
            </a:fld>
            <a:endParaRPr lang="en-US" altLang="en-US"/>
          </a:p>
        </p:txBody>
      </p:sp>
    </p:spTree>
    <p:extLst>
      <p:ext uri="{BB962C8B-B14F-4D97-AF65-F5344CB8AC3E}">
        <p14:creationId xmlns:p14="http://schemas.microsoft.com/office/powerpoint/2010/main" val="17106043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06405" y="12700"/>
            <a:ext cx="9941170" cy="973138"/>
          </a:xfrm>
        </p:spPr>
        <p:txBody>
          <a:bodyPr/>
          <a:lstStyle/>
          <a:p>
            <a:r>
              <a:rPr lang="en-US"/>
              <a:t>Click to edit Master title style</a:t>
            </a:r>
          </a:p>
        </p:txBody>
      </p:sp>
      <p:sp>
        <p:nvSpPr>
          <p:cNvPr id="3" name="Table Placeholder 2"/>
          <p:cNvSpPr>
            <a:spLocks noGrp="1"/>
          </p:cNvSpPr>
          <p:nvPr>
            <p:ph type="tbl" idx="1"/>
          </p:nvPr>
        </p:nvSpPr>
        <p:spPr>
          <a:xfrm>
            <a:off x="406400" y="1282706"/>
            <a:ext cx="10972800" cy="4881563"/>
          </a:xfrm>
        </p:spPr>
        <p:txBody>
          <a:bodyPr/>
          <a:lstStyle/>
          <a:p>
            <a:pPr lvl="0"/>
            <a:endParaRPr lang="en-US" noProof="0"/>
          </a:p>
        </p:txBody>
      </p:sp>
      <p:sp>
        <p:nvSpPr>
          <p:cNvPr id="4" name="Rectangle 14"/>
          <p:cNvSpPr>
            <a:spLocks noGrp="1" noChangeArrowheads="1"/>
          </p:cNvSpPr>
          <p:nvPr>
            <p:ph type="sldNum" sz="quarter" idx="10"/>
          </p:nvPr>
        </p:nvSpPr>
        <p:spPr>
          <a:ln/>
        </p:spPr>
        <p:txBody>
          <a:bodyPr/>
          <a:lstStyle>
            <a:lvl1pPr>
              <a:defRPr/>
            </a:lvl1pPr>
          </a:lstStyle>
          <a:p>
            <a:pPr>
              <a:defRPr/>
            </a:pPr>
            <a:fld id="{495BA10A-2BB2-4EA8-B82B-C54498389C36}" type="slidenum">
              <a:rPr lang="en-US" altLang="en-US"/>
              <a:pPr>
                <a:defRPr/>
              </a:pPr>
              <a:t>‹#›</a:t>
            </a:fld>
            <a:endParaRPr lang="en-US" altLang="en-US"/>
          </a:p>
        </p:txBody>
      </p:sp>
    </p:spTree>
    <p:extLst>
      <p:ext uri="{BB962C8B-B14F-4D97-AF65-F5344CB8AC3E}">
        <p14:creationId xmlns:p14="http://schemas.microsoft.com/office/powerpoint/2010/main" val="15572729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Title Slide">
  <p:cSld name="1_Title Slide">
    <p:spTree>
      <p:nvGrpSpPr>
        <p:cNvPr id="1" name="Shape 21"/>
        <p:cNvGrpSpPr/>
        <p:nvPr/>
      </p:nvGrpSpPr>
      <p:grpSpPr>
        <a:xfrm>
          <a:off x="0" y="0"/>
          <a:ext cx="0" cy="0"/>
          <a:chOff x="0" y="0"/>
          <a:chExt cx="0" cy="0"/>
        </a:xfrm>
      </p:grpSpPr>
      <p:pic>
        <p:nvPicPr>
          <p:cNvPr id="22" name="Google Shape;22;p15" descr="White Computer Wallpapers - Top Free White Computer Backgrounds -  WallpaperAccess"/>
          <p:cNvPicPr preferRelativeResize="0"/>
          <p:nvPr/>
        </p:nvPicPr>
        <p:blipFill rotWithShape="1">
          <a:blip r:embed="rId2">
            <a:alphaModFix/>
          </a:blip>
          <a:srcRect/>
          <a:stretch/>
        </p:blipFill>
        <p:spPr>
          <a:xfrm>
            <a:off x="0" y="10886"/>
            <a:ext cx="12192000" cy="6847114"/>
          </a:xfrm>
          <a:prstGeom prst="rect">
            <a:avLst/>
          </a:prstGeom>
          <a:noFill/>
          <a:ln>
            <a:noFill/>
          </a:ln>
        </p:spPr>
      </p:pic>
      <p:sp>
        <p:nvSpPr>
          <p:cNvPr id="23" name="Google Shape;23;p15"/>
          <p:cNvSpPr/>
          <p:nvPr/>
        </p:nvSpPr>
        <p:spPr>
          <a:xfrm>
            <a:off x="0" y="6527800"/>
            <a:ext cx="12192000" cy="330200"/>
          </a:xfrm>
          <a:prstGeom prst="rect">
            <a:avLst/>
          </a:prstGeom>
          <a:solidFill>
            <a:srgbClr val="262626">
              <a:alpha val="60784"/>
            </a:srgbClr>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None/>
            </a:pPr>
            <a:endParaRPr sz="1800">
              <a:solidFill>
                <a:schemeClr val="dk1"/>
              </a:solidFill>
              <a:latin typeface="Courier New"/>
              <a:ea typeface="Courier New"/>
              <a:cs typeface="Courier New"/>
              <a:sym typeface="Courier New"/>
            </a:endParaRPr>
          </a:p>
        </p:txBody>
      </p:sp>
      <p:sp>
        <p:nvSpPr>
          <p:cNvPr id="24" name="Google Shape;24;p15"/>
          <p:cNvSpPr txBox="1"/>
          <p:nvPr/>
        </p:nvSpPr>
        <p:spPr>
          <a:xfrm>
            <a:off x="-93663" y="6583363"/>
            <a:ext cx="1500188" cy="274637"/>
          </a:xfrm>
          <a:prstGeom prst="rect">
            <a:avLst/>
          </a:prstGeom>
          <a:noFill/>
          <a:ln>
            <a:noFill/>
          </a:ln>
          <a:effectLst>
            <a:outerShdw dist="17961" dir="2700000" algn="ctr" rotWithShape="0">
              <a:schemeClr val="dk1"/>
            </a:outerShdw>
          </a:effectLst>
        </p:spPr>
        <p:txBody>
          <a:bodyPr spcFirstLastPara="1" wrap="square" lIns="91425" tIns="45700" rIns="91425" bIns="45700" anchor="t" anchorCtr="0">
            <a:spAutoFit/>
          </a:bodyPr>
          <a:lstStyle/>
          <a:p>
            <a:pPr marL="0" marR="0" lvl="0" indent="0" algn="ctr" rtl="0">
              <a:spcBef>
                <a:spcPts val="0"/>
              </a:spcBef>
              <a:spcAft>
                <a:spcPts val="0"/>
              </a:spcAft>
              <a:buClr>
                <a:srgbClr val="0033CC"/>
              </a:buClr>
              <a:buSzPts val="1860"/>
              <a:buFont typeface="Noto Sans Symbols"/>
              <a:buNone/>
            </a:pPr>
            <a:r>
              <a:rPr lang="en-US" sz="1200">
                <a:solidFill>
                  <a:srgbClr val="FFFFCC"/>
                </a:solidFill>
                <a:latin typeface="Arial"/>
                <a:ea typeface="Arial"/>
                <a:cs typeface="Arial"/>
                <a:sym typeface="Arial"/>
              </a:rPr>
              <a:t>Ver. No.: 1.1</a:t>
            </a:r>
            <a:endParaRPr/>
          </a:p>
        </p:txBody>
      </p:sp>
      <p:sp>
        <p:nvSpPr>
          <p:cNvPr id="25" name="Google Shape;25;p15"/>
          <p:cNvSpPr/>
          <p:nvPr/>
        </p:nvSpPr>
        <p:spPr>
          <a:xfrm>
            <a:off x="8096250" y="6540500"/>
            <a:ext cx="3290888" cy="277813"/>
          </a:xfrm>
          <a:prstGeom prst="rect">
            <a:avLst/>
          </a:prstGeom>
          <a:noFill/>
          <a:ln>
            <a:noFill/>
          </a:ln>
          <a:effectLst>
            <a:outerShdw dist="17961" dir="2700000" algn="ctr" rotWithShape="0">
              <a:schemeClr val="dk1"/>
            </a:outerShdw>
          </a:effectLst>
        </p:spPr>
        <p:txBody>
          <a:bodyPr spcFirstLastPara="1" wrap="square" lIns="92075" tIns="46025" rIns="92075" bIns="46025" anchor="t" anchorCtr="0">
            <a:spAutoFit/>
          </a:bodyPr>
          <a:lstStyle/>
          <a:p>
            <a:pPr marL="173038" marR="0" lvl="0" indent="-173038" algn="l" rtl="0">
              <a:spcBef>
                <a:spcPts val="0"/>
              </a:spcBef>
              <a:spcAft>
                <a:spcPts val="0"/>
              </a:spcAft>
              <a:buNone/>
            </a:pPr>
            <a:r>
              <a:rPr lang="en-US" sz="1200">
                <a:solidFill>
                  <a:srgbClr val="FFFFCC"/>
                </a:solidFill>
                <a:latin typeface="Arial"/>
                <a:ea typeface="Arial"/>
                <a:cs typeface="Arial"/>
                <a:sym typeface="Arial"/>
              </a:rPr>
              <a:t>Copyright © 2021, ABES Engineering College</a:t>
            </a:r>
            <a:endParaRPr/>
          </a:p>
        </p:txBody>
      </p:sp>
      <p:sp>
        <p:nvSpPr>
          <p:cNvPr id="26" name="Google Shape;26;p15"/>
          <p:cNvSpPr txBox="1">
            <a:spLocks noGrp="1"/>
          </p:cNvSpPr>
          <p:nvPr>
            <p:ph type="title"/>
          </p:nvPr>
        </p:nvSpPr>
        <p:spPr>
          <a:xfrm>
            <a:off x="656492" y="762000"/>
            <a:ext cx="9941169" cy="973138"/>
          </a:xfrm>
          <a:prstGeom prst="rect">
            <a:avLst/>
          </a:prstGeom>
          <a:noFill/>
          <a:ln>
            <a:noFill/>
          </a:ln>
          <a:effectLst>
            <a:outerShdw dist="35921" dir="2700000" algn="ctr" rotWithShape="0">
              <a:schemeClr val="dk1"/>
            </a:outerShdw>
          </a:effectLst>
        </p:spPr>
        <p:txBody>
          <a:bodyPr spcFirstLastPara="1" wrap="square" lIns="91425" tIns="45700" rIns="91425" bIns="45700" anchor="ctr" anchorCtr="0">
            <a:noAutofit/>
          </a:bodyPr>
          <a:lstStyle>
            <a:lvl1pPr lvl="0" algn="l">
              <a:spcBef>
                <a:spcPts val="0"/>
              </a:spcBef>
              <a:spcAft>
                <a:spcPts val="0"/>
              </a:spcAft>
              <a:buSzPts val="1400"/>
              <a:buNone/>
              <a:defRPr>
                <a:solidFill>
                  <a:srgbClr val="59595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5"/>
          <p:cNvSpPr txBox="1"/>
          <p:nvPr/>
        </p:nvSpPr>
        <p:spPr>
          <a:xfrm>
            <a:off x="304800" y="76200"/>
            <a:ext cx="8472487" cy="3381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a:solidFill>
                  <a:srgbClr val="752E2E"/>
                </a:solidFill>
                <a:latin typeface="Arial"/>
                <a:ea typeface="Arial"/>
                <a:cs typeface="Arial"/>
                <a:sym typeface="Arial"/>
              </a:rPr>
              <a:t>Quality Content for Outcome based Learning </a:t>
            </a:r>
            <a:endParaRPr sz="1200" i="1">
              <a:solidFill>
                <a:srgbClr val="752E2E"/>
              </a:solidFill>
              <a:latin typeface="Arial"/>
              <a:ea typeface="Arial"/>
              <a:cs typeface="Arial"/>
              <a:sym typeface="Arial"/>
            </a:endParaRPr>
          </a:p>
        </p:txBody>
      </p:sp>
      <p:pic>
        <p:nvPicPr>
          <p:cNvPr id="28" name="Google Shape;28;p15" descr="ABES ENGINEERING COLLEGE, Ghāziābād"/>
          <p:cNvPicPr preferRelativeResize="0"/>
          <p:nvPr/>
        </p:nvPicPr>
        <p:blipFill rotWithShape="1">
          <a:blip r:embed="rId3">
            <a:alphaModFix/>
          </a:blip>
          <a:srcRect l="29861" r="30270"/>
          <a:stretch/>
        </p:blipFill>
        <p:spPr>
          <a:xfrm>
            <a:off x="11125200" y="12700"/>
            <a:ext cx="644525" cy="915988"/>
          </a:xfrm>
          <a:prstGeom prst="rect">
            <a:avLst/>
          </a:prstGeom>
          <a:noFill/>
          <a:ln>
            <a:noFill/>
          </a:ln>
        </p:spPr>
      </p:pic>
      <p:sp>
        <p:nvSpPr>
          <p:cNvPr id="29" name="Google Shape;29;p15"/>
          <p:cNvSpPr txBox="1">
            <a:spLocks noGrp="1"/>
          </p:cNvSpPr>
          <p:nvPr>
            <p:ph type="sldNum" idx="12"/>
          </p:nvPr>
        </p:nvSpPr>
        <p:spPr>
          <a:xfrm>
            <a:off x="11409045" y="6333134"/>
            <a:ext cx="731700" cy="525000"/>
          </a:xfrm>
          <a:prstGeom prst="rect">
            <a:avLst/>
          </a:prstGeom>
        </p:spPr>
        <p:txBody>
          <a:bodyPr spcFirstLastPara="1" wrap="square" lIns="91425" tIns="45700" rIns="91425" bIns="45700" anchor="t" anchorCtr="0">
            <a:noAutofit/>
          </a:bodyPr>
          <a:lstStyle>
            <a:lvl1pPr lvl="0" algn="r">
              <a:buNone/>
              <a:defRPr sz="1300">
                <a:solidFill>
                  <a:srgbClr val="000000"/>
                </a:solidFill>
              </a:defRPr>
            </a:lvl1pPr>
            <a:lvl2pPr lvl="1" algn="r">
              <a:buNone/>
              <a:defRPr sz="1300">
                <a:solidFill>
                  <a:srgbClr val="000000"/>
                </a:solidFill>
              </a:defRPr>
            </a:lvl2pPr>
            <a:lvl3pPr lvl="2" algn="r">
              <a:buNone/>
              <a:defRPr sz="1300">
                <a:solidFill>
                  <a:srgbClr val="000000"/>
                </a:solidFill>
              </a:defRPr>
            </a:lvl3pPr>
            <a:lvl4pPr lvl="3" algn="r">
              <a:buNone/>
              <a:defRPr sz="1300">
                <a:solidFill>
                  <a:srgbClr val="000000"/>
                </a:solidFill>
              </a:defRPr>
            </a:lvl4pPr>
            <a:lvl5pPr lvl="4" algn="r">
              <a:buNone/>
              <a:defRPr sz="1300">
                <a:solidFill>
                  <a:srgbClr val="000000"/>
                </a:solidFill>
              </a:defRPr>
            </a:lvl5pPr>
            <a:lvl6pPr lvl="5" algn="r">
              <a:buNone/>
              <a:defRPr sz="1300">
                <a:solidFill>
                  <a:srgbClr val="000000"/>
                </a:solidFill>
              </a:defRPr>
            </a:lvl6pPr>
            <a:lvl7pPr lvl="6" algn="r">
              <a:buNone/>
              <a:defRPr sz="1300">
                <a:solidFill>
                  <a:srgbClr val="000000"/>
                </a:solidFill>
              </a:defRPr>
            </a:lvl7pPr>
            <a:lvl8pPr lvl="7" algn="r">
              <a:buNone/>
              <a:defRPr sz="1300">
                <a:solidFill>
                  <a:srgbClr val="000000"/>
                </a:solidFill>
              </a:defRPr>
            </a:lvl8pPr>
            <a:lvl9pPr lvl="8" algn="r">
              <a:buNone/>
              <a:defRPr sz="1300">
                <a:solidFill>
                  <a:srgbClr val="000000"/>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2128884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sldNum" sz="quarter" idx="10"/>
          </p:nvPr>
        </p:nvSpPr>
        <p:spPr>
          <a:ln/>
        </p:spPr>
        <p:txBody>
          <a:bodyPr/>
          <a:lstStyle>
            <a:lvl1pPr>
              <a:defRPr/>
            </a:lvl1pPr>
          </a:lstStyle>
          <a:p>
            <a:pPr>
              <a:defRPr/>
            </a:pPr>
            <a:fld id="{ABFF5F4A-8FC7-419E-B94C-CDDC8DE310AE}" type="slidenum">
              <a:rPr lang="en-US" altLang="en-US"/>
              <a:pPr>
                <a:defRPr/>
              </a:pPr>
              <a:t>‹#›</a:t>
            </a:fld>
            <a:endParaRPr lang="en-US" altLang="en-US"/>
          </a:p>
        </p:txBody>
      </p:sp>
    </p:spTree>
    <p:extLst>
      <p:ext uri="{BB962C8B-B14F-4D97-AF65-F5344CB8AC3E}">
        <p14:creationId xmlns:p14="http://schemas.microsoft.com/office/powerpoint/2010/main" val="1996103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246" y="4406910"/>
            <a:ext cx="10363200" cy="1362075"/>
          </a:xfrm>
        </p:spPr>
        <p:txBody>
          <a:bodyPr anchor="t"/>
          <a:lstStyle>
            <a:lvl1pPr algn="l">
              <a:defRPr sz="4000" b="1" cap="all">
                <a:solidFill>
                  <a:schemeClr val="tx2">
                    <a:lumMod val="65000"/>
                    <a:lumOff val="35000"/>
                  </a:schemeClr>
                </a:solidFill>
              </a:defRPr>
            </a:lvl1pPr>
          </a:lstStyle>
          <a:p>
            <a:r>
              <a:rPr lang="en-US" dirty="0"/>
              <a:t>Click to edit Master title style</a:t>
            </a:r>
          </a:p>
        </p:txBody>
      </p:sp>
      <p:sp>
        <p:nvSpPr>
          <p:cNvPr id="3" name="Text Placeholder 2"/>
          <p:cNvSpPr>
            <a:spLocks noGrp="1"/>
          </p:cNvSpPr>
          <p:nvPr>
            <p:ph type="body" idx="1"/>
          </p:nvPr>
        </p:nvSpPr>
        <p:spPr>
          <a:xfrm>
            <a:off x="963246" y="2906714"/>
            <a:ext cx="10363200" cy="1500187"/>
          </a:xfrm>
        </p:spPr>
        <p:txBody>
          <a:bodyPr anchor="b"/>
          <a:lstStyle>
            <a:lvl1pPr marL="0" indent="0">
              <a:buNone/>
              <a:defRPr sz="2000"/>
            </a:lvl1pPr>
            <a:lvl2pPr marL="457206" indent="0">
              <a:buNone/>
              <a:defRPr sz="1800"/>
            </a:lvl2pPr>
            <a:lvl3pPr marL="914411" indent="0">
              <a:buNone/>
              <a:defRPr sz="1600"/>
            </a:lvl3pPr>
            <a:lvl4pPr marL="1371617" indent="0">
              <a:buNone/>
              <a:defRPr sz="1400"/>
            </a:lvl4pPr>
            <a:lvl5pPr marL="1828823" indent="0">
              <a:buNone/>
              <a:defRPr sz="1400"/>
            </a:lvl5pPr>
            <a:lvl6pPr marL="2286029" indent="0">
              <a:buNone/>
              <a:defRPr sz="1400"/>
            </a:lvl6pPr>
            <a:lvl7pPr marL="2743234" indent="0">
              <a:buNone/>
              <a:defRPr sz="1400"/>
            </a:lvl7pPr>
            <a:lvl8pPr marL="3200440" indent="0">
              <a:buNone/>
              <a:defRPr sz="1400"/>
            </a:lvl8pPr>
            <a:lvl9pPr marL="3657646" indent="0">
              <a:buNone/>
              <a:defRPr sz="1400"/>
            </a:lvl9pPr>
          </a:lstStyle>
          <a:p>
            <a:pPr lvl="0"/>
            <a:r>
              <a:rPr lang="en-US"/>
              <a:t>Click to edit Master text styles</a:t>
            </a:r>
          </a:p>
        </p:txBody>
      </p:sp>
      <p:sp>
        <p:nvSpPr>
          <p:cNvPr id="4" name="Rectangle 14"/>
          <p:cNvSpPr>
            <a:spLocks noGrp="1" noChangeArrowheads="1"/>
          </p:cNvSpPr>
          <p:nvPr>
            <p:ph type="sldNum" sz="quarter" idx="10"/>
          </p:nvPr>
        </p:nvSpPr>
        <p:spPr>
          <a:ln/>
        </p:spPr>
        <p:txBody>
          <a:bodyPr/>
          <a:lstStyle>
            <a:lvl1pPr>
              <a:defRPr/>
            </a:lvl1pPr>
          </a:lstStyle>
          <a:p>
            <a:pPr>
              <a:defRPr/>
            </a:pPr>
            <a:fld id="{42A176A8-E247-47DA-96C2-01418C0361C7}" type="slidenum">
              <a:rPr lang="en-US" altLang="en-US"/>
              <a:pPr>
                <a:defRPr/>
              </a:pPr>
              <a:t>‹#›</a:t>
            </a:fld>
            <a:endParaRPr lang="en-US" altLang="en-US"/>
          </a:p>
        </p:txBody>
      </p:sp>
    </p:spTree>
    <p:extLst>
      <p:ext uri="{BB962C8B-B14F-4D97-AF65-F5344CB8AC3E}">
        <p14:creationId xmlns:p14="http://schemas.microsoft.com/office/powerpoint/2010/main" val="411975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6406" y="1282706"/>
            <a:ext cx="5392617"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6586" y="1282706"/>
            <a:ext cx="5392617"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4"/>
          <p:cNvSpPr>
            <a:spLocks noGrp="1" noChangeArrowheads="1"/>
          </p:cNvSpPr>
          <p:nvPr>
            <p:ph type="sldNum" sz="quarter" idx="10"/>
          </p:nvPr>
        </p:nvSpPr>
        <p:spPr>
          <a:ln/>
        </p:spPr>
        <p:txBody>
          <a:bodyPr/>
          <a:lstStyle>
            <a:lvl1pPr>
              <a:defRPr/>
            </a:lvl1pPr>
          </a:lstStyle>
          <a:p>
            <a:pPr>
              <a:defRPr/>
            </a:pPr>
            <a:fld id="{1ACCD72E-50F4-41E5-B510-F5FAC99B2AA7}" type="slidenum">
              <a:rPr lang="en-US" altLang="en-US"/>
              <a:pPr>
                <a:defRPr/>
              </a:pPr>
              <a:t>‹#›</a:t>
            </a:fld>
            <a:endParaRPr lang="en-US" altLang="en-US"/>
          </a:p>
        </p:txBody>
      </p:sp>
    </p:spTree>
    <p:extLst>
      <p:ext uri="{BB962C8B-B14F-4D97-AF65-F5344CB8AC3E}">
        <p14:creationId xmlns:p14="http://schemas.microsoft.com/office/powerpoint/2010/main" val="357502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1" y="1535113"/>
            <a:ext cx="5386754" cy="639762"/>
          </a:xfrm>
        </p:spPr>
        <p:txBody>
          <a:bodyPr anchor="b"/>
          <a:lstStyle>
            <a:lvl1pPr marL="0" indent="0">
              <a:buNone/>
              <a:defRPr sz="2400" b="1"/>
            </a:lvl1pPr>
            <a:lvl2pPr marL="457206" indent="0">
              <a:buNone/>
              <a:defRPr sz="2000" b="1"/>
            </a:lvl2pPr>
            <a:lvl3pPr marL="914411" indent="0">
              <a:buNone/>
              <a:defRPr sz="1800"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1" y="2174875"/>
            <a:ext cx="538675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699" y="1535113"/>
            <a:ext cx="5388708" cy="639762"/>
          </a:xfrm>
        </p:spPr>
        <p:txBody>
          <a:bodyPr anchor="b"/>
          <a:lstStyle>
            <a:lvl1pPr marL="0" indent="0">
              <a:buNone/>
              <a:defRPr sz="2400" b="1"/>
            </a:lvl1pPr>
            <a:lvl2pPr marL="457206" indent="0">
              <a:buNone/>
              <a:defRPr sz="2000" b="1"/>
            </a:lvl2pPr>
            <a:lvl3pPr marL="914411" indent="0">
              <a:buNone/>
              <a:defRPr sz="1800"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699" y="2174875"/>
            <a:ext cx="53887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4"/>
          <p:cNvSpPr>
            <a:spLocks noGrp="1" noChangeArrowheads="1"/>
          </p:cNvSpPr>
          <p:nvPr>
            <p:ph type="sldNum" sz="quarter" idx="10"/>
          </p:nvPr>
        </p:nvSpPr>
        <p:spPr>
          <a:ln/>
        </p:spPr>
        <p:txBody>
          <a:bodyPr/>
          <a:lstStyle>
            <a:lvl1pPr>
              <a:defRPr/>
            </a:lvl1pPr>
          </a:lstStyle>
          <a:p>
            <a:pPr>
              <a:defRPr/>
            </a:pPr>
            <a:fld id="{9C25FE18-19A6-4731-AE0A-3D81B0542B3F}" type="slidenum">
              <a:rPr lang="en-US" altLang="en-US"/>
              <a:pPr>
                <a:defRPr/>
              </a:pPr>
              <a:t>‹#›</a:t>
            </a:fld>
            <a:endParaRPr lang="en-US" altLang="en-US"/>
          </a:p>
        </p:txBody>
      </p:sp>
    </p:spTree>
    <p:extLst>
      <p:ext uri="{BB962C8B-B14F-4D97-AF65-F5344CB8AC3E}">
        <p14:creationId xmlns:p14="http://schemas.microsoft.com/office/powerpoint/2010/main" val="3424399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14"/>
          <p:cNvSpPr>
            <a:spLocks noGrp="1" noChangeArrowheads="1"/>
          </p:cNvSpPr>
          <p:nvPr>
            <p:ph type="sldNum" sz="quarter" idx="10"/>
          </p:nvPr>
        </p:nvSpPr>
        <p:spPr>
          <a:ln/>
        </p:spPr>
        <p:txBody>
          <a:bodyPr/>
          <a:lstStyle>
            <a:lvl1pPr>
              <a:defRPr/>
            </a:lvl1pPr>
          </a:lstStyle>
          <a:p>
            <a:pPr>
              <a:defRPr/>
            </a:pPr>
            <a:fld id="{10F37FC7-8D70-46F5-AA9C-C56EC588CE73}" type="slidenum">
              <a:rPr lang="en-US" altLang="en-US"/>
              <a:pPr>
                <a:defRPr/>
              </a:pPr>
              <a:t>‹#›</a:t>
            </a:fld>
            <a:endParaRPr lang="en-US" altLang="en-US"/>
          </a:p>
        </p:txBody>
      </p:sp>
    </p:spTree>
    <p:extLst>
      <p:ext uri="{BB962C8B-B14F-4D97-AF65-F5344CB8AC3E}">
        <p14:creationId xmlns:p14="http://schemas.microsoft.com/office/powerpoint/2010/main" val="3256614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4"/>
          <p:cNvSpPr>
            <a:spLocks noGrp="1" noChangeArrowheads="1"/>
          </p:cNvSpPr>
          <p:nvPr>
            <p:ph type="sldNum" sz="quarter" idx="10"/>
          </p:nvPr>
        </p:nvSpPr>
        <p:spPr>
          <a:ln/>
        </p:spPr>
        <p:txBody>
          <a:bodyPr/>
          <a:lstStyle>
            <a:lvl1pPr>
              <a:defRPr/>
            </a:lvl1pPr>
          </a:lstStyle>
          <a:p>
            <a:pPr>
              <a:defRPr/>
            </a:pPr>
            <a:fld id="{99D8F1AC-1087-4FCA-B6F0-FFC28D76A876}" type="slidenum">
              <a:rPr lang="en-US" altLang="en-US"/>
              <a:pPr>
                <a:defRPr/>
              </a:pPr>
              <a:t>‹#›</a:t>
            </a:fld>
            <a:endParaRPr lang="en-US" altLang="en-US"/>
          </a:p>
        </p:txBody>
      </p:sp>
    </p:spTree>
    <p:extLst>
      <p:ext uri="{BB962C8B-B14F-4D97-AF65-F5344CB8AC3E}">
        <p14:creationId xmlns:p14="http://schemas.microsoft.com/office/powerpoint/2010/main" val="2679012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5" y="273050"/>
            <a:ext cx="4011246"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4767386" y="273059"/>
            <a:ext cx="681501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605" y="1435104"/>
            <a:ext cx="4011246" cy="4691063"/>
          </a:xfrm>
        </p:spPr>
        <p:txBody>
          <a:bodyPr/>
          <a:lstStyle>
            <a:lvl1pPr marL="0" indent="0">
              <a:buNone/>
              <a:defRPr sz="1400"/>
            </a:lvl1pPr>
            <a:lvl2pPr marL="457206" indent="0">
              <a:buNone/>
              <a:defRPr sz="1200"/>
            </a:lvl2pPr>
            <a:lvl3pPr marL="914411" indent="0">
              <a:buNone/>
              <a:defRPr sz="1000"/>
            </a:lvl3pPr>
            <a:lvl4pPr marL="1371617" indent="0">
              <a:buNone/>
              <a:defRPr sz="900"/>
            </a:lvl4pPr>
            <a:lvl5pPr marL="1828823" indent="0">
              <a:buNone/>
              <a:defRPr sz="900"/>
            </a:lvl5pPr>
            <a:lvl6pPr marL="2286029" indent="0">
              <a:buNone/>
              <a:defRPr sz="900"/>
            </a:lvl6pPr>
            <a:lvl7pPr marL="2743234" indent="0">
              <a:buNone/>
              <a:defRPr sz="900"/>
            </a:lvl7pPr>
            <a:lvl8pPr marL="3200440" indent="0">
              <a:buNone/>
              <a:defRPr sz="900"/>
            </a:lvl8pPr>
            <a:lvl9pPr marL="3657646" indent="0">
              <a:buNone/>
              <a:defRPr sz="900"/>
            </a:lvl9pPr>
          </a:lstStyle>
          <a:p>
            <a:pPr lvl="0"/>
            <a:r>
              <a:rPr lang="en-US"/>
              <a:t>Click to edit Master text styles</a:t>
            </a:r>
          </a:p>
        </p:txBody>
      </p:sp>
      <p:sp>
        <p:nvSpPr>
          <p:cNvPr id="5" name="Rectangle 14"/>
          <p:cNvSpPr>
            <a:spLocks noGrp="1" noChangeArrowheads="1"/>
          </p:cNvSpPr>
          <p:nvPr>
            <p:ph type="sldNum" sz="quarter" idx="10"/>
          </p:nvPr>
        </p:nvSpPr>
        <p:spPr>
          <a:ln/>
        </p:spPr>
        <p:txBody>
          <a:bodyPr/>
          <a:lstStyle>
            <a:lvl1pPr>
              <a:defRPr/>
            </a:lvl1pPr>
          </a:lstStyle>
          <a:p>
            <a:pPr>
              <a:defRPr/>
            </a:pPr>
            <a:fld id="{6ADF1D3B-E8FD-4DD4-B17A-00ADB81D7C09}" type="slidenum">
              <a:rPr lang="en-US" altLang="en-US"/>
              <a:pPr>
                <a:defRPr/>
              </a:pPr>
              <a:t>‹#›</a:t>
            </a:fld>
            <a:endParaRPr lang="en-US" altLang="en-US"/>
          </a:p>
        </p:txBody>
      </p:sp>
    </p:spTree>
    <p:extLst>
      <p:ext uri="{BB962C8B-B14F-4D97-AF65-F5344CB8AC3E}">
        <p14:creationId xmlns:p14="http://schemas.microsoft.com/office/powerpoint/2010/main" val="1740725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554"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554" y="612775"/>
            <a:ext cx="7315200" cy="4114800"/>
          </a:xfrm>
        </p:spPr>
        <p:txBody>
          <a:bodyPr/>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pPr lvl="0"/>
            <a:endParaRPr lang="en-US" noProof="0"/>
          </a:p>
        </p:txBody>
      </p:sp>
      <p:sp>
        <p:nvSpPr>
          <p:cNvPr id="4" name="Text Placeholder 3"/>
          <p:cNvSpPr>
            <a:spLocks noGrp="1"/>
          </p:cNvSpPr>
          <p:nvPr>
            <p:ph type="body" sz="half" idx="2"/>
          </p:nvPr>
        </p:nvSpPr>
        <p:spPr>
          <a:xfrm>
            <a:off x="2389554" y="5367338"/>
            <a:ext cx="7315200" cy="804862"/>
          </a:xfrm>
        </p:spPr>
        <p:txBody>
          <a:bodyPr/>
          <a:lstStyle>
            <a:lvl1pPr marL="0" indent="0">
              <a:buNone/>
              <a:defRPr sz="1400"/>
            </a:lvl1pPr>
            <a:lvl2pPr marL="457206" indent="0">
              <a:buNone/>
              <a:defRPr sz="1200"/>
            </a:lvl2pPr>
            <a:lvl3pPr marL="914411" indent="0">
              <a:buNone/>
              <a:defRPr sz="1000"/>
            </a:lvl3pPr>
            <a:lvl4pPr marL="1371617" indent="0">
              <a:buNone/>
              <a:defRPr sz="900"/>
            </a:lvl4pPr>
            <a:lvl5pPr marL="1828823" indent="0">
              <a:buNone/>
              <a:defRPr sz="900"/>
            </a:lvl5pPr>
            <a:lvl6pPr marL="2286029" indent="0">
              <a:buNone/>
              <a:defRPr sz="900"/>
            </a:lvl6pPr>
            <a:lvl7pPr marL="2743234" indent="0">
              <a:buNone/>
              <a:defRPr sz="900"/>
            </a:lvl7pPr>
            <a:lvl8pPr marL="3200440" indent="0">
              <a:buNone/>
              <a:defRPr sz="900"/>
            </a:lvl8pPr>
            <a:lvl9pPr marL="3657646" indent="0">
              <a:buNone/>
              <a:defRPr sz="900"/>
            </a:lvl9pPr>
          </a:lstStyle>
          <a:p>
            <a:pPr lvl="0"/>
            <a:r>
              <a:rPr lang="en-US"/>
              <a:t>Click to edit Master text styles</a:t>
            </a:r>
          </a:p>
        </p:txBody>
      </p:sp>
      <p:sp>
        <p:nvSpPr>
          <p:cNvPr id="5" name="Rectangle 14"/>
          <p:cNvSpPr>
            <a:spLocks noGrp="1" noChangeArrowheads="1"/>
          </p:cNvSpPr>
          <p:nvPr>
            <p:ph type="sldNum" sz="quarter" idx="10"/>
          </p:nvPr>
        </p:nvSpPr>
        <p:spPr>
          <a:ln/>
        </p:spPr>
        <p:txBody>
          <a:bodyPr/>
          <a:lstStyle>
            <a:lvl1pPr>
              <a:defRPr/>
            </a:lvl1pPr>
          </a:lstStyle>
          <a:p>
            <a:pPr>
              <a:defRPr/>
            </a:pPr>
            <a:fld id="{62C36814-3413-4D73-86EC-95C46AE855CE}" type="slidenum">
              <a:rPr lang="en-US" altLang="en-US"/>
              <a:pPr>
                <a:defRPr/>
              </a:pPr>
              <a:t>‹#›</a:t>
            </a:fld>
            <a:endParaRPr lang="en-US" altLang="en-US"/>
          </a:p>
        </p:txBody>
      </p:sp>
    </p:spTree>
    <p:extLst>
      <p:ext uri="{BB962C8B-B14F-4D97-AF65-F5344CB8AC3E}">
        <p14:creationId xmlns:p14="http://schemas.microsoft.com/office/powerpoint/2010/main" val="2957990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2" descr="White Computer Wallpapers - Top Free White Computer Backgrounds -  WallpaperAccess"/>
          <p:cNvPicPr>
            <a:picLocks noChangeAspect="1" noChangeArrowheads="1"/>
          </p:cNvPicPr>
          <p:nvPr userDrawn="1"/>
        </p:nvPicPr>
        <p:blipFill rotWithShape="1">
          <a:blip r:embed="rId18">
            <a:extLst>
              <a:ext uri="{28A0092B-C50C-407E-A947-70E740481C1C}">
                <a14:useLocalDpi xmlns:a14="http://schemas.microsoft.com/office/drawing/2010/main" val="0"/>
              </a:ext>
            </a:extLst>
          </a:blip>
          <a:srcRect t="79265"/>
          <a:stretch/>
        </p:blipFill>
        <p:spPr bwMode="auto">
          <a:xfrm>
            <a:off x="-12032" y="0"/>
            <a:ext cx="121920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11" descr="E&amp;R-Template-inside_footer2"/>
          <p:cNvPicPr>
            <a:picLocks noChangeAspect="1" noChangeArrowheads="1"/>
          </p:cNvPicPr>
          <p:nvPr userDrawn="1"/>
        </p:nvPicPr>
        <p:blipFill rotWithShape="1">
          <a:blip r:embed="rId19">
            <a:duotone>
              <a:prstClr val="black"/>
              <a:schemeClr val="accent3">
                <a:tint val="45000"/>
                <a:satMod val="400000"/>
              </a:schemeClr>
            </a:duotone>
            <a:extLst>
              <a:ext uri="{28A0092B-C50C-407E-A947-70E740481C1C}">
                <a14:useLocalDpi xmlns:a14="http://schemas.microsoft.com/office/drawing/2010/main" val="0"/>
              </a:ext>
            </a:extLst>
          </a:blip>
          <a:srcRect l="3703" t="30556" r="28148"/>
          <a:stretch/>
        </p:blipFill>
        <p:spPr bwMode="auto">
          <a:xfrm>
            <a:off x="0" y="6183745"/>
            <a:ext cx="12192000" cy="750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12"/>
          <p:cNvSpPr>
            <a:spLocks noGrp="1" noChangeArrowheads="1"/>
          </p:cNvSpPr>
          <p:nvPr>
            <p:ph type="title"/>
          </p:nvPr>
        </p:nvSpPr>
        <p:spPr bwMode="auto">
          <a:xfrm>
            <a:off x="433137" y="-32084"/>
            <a:ext cx="9914188" cy="1017922"/>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en-US" altLang="en-US" dirty="0"/>
          </a:p>
        </p:txBody>
      </p:sp>
      <p:sp>
        <p:nvSpPr>
          <p:cNvPr id="1029" name="Rectangle 13"/>
          <p:cNvSpPr>
            <a:spLocks noGrp="1" noChangeArrowheads="1"/>
          </p:cNvSpPr>
          <p:nvPr>
            <p:ph type="body" idx="1"/>
          </p:nvPr>
        </p:nvSpPr>
        <p:spPr bwMode="auto">
          <a:xfrm>
            <a:off x="406400" y="1282701"/>
            <a:ext cx="10972800" cy="488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166350" name="Rectangle 14"/>
          <p:cNvSpPr>
            <a:spLocks noGrp="1" noChangeArrowheads="1"/>
          </p:cNvSpPr>
          <p:nvPr>
            <p:ph type="sldNum" sz="quarter" idx="4"/>
          </p:nvPr>
        </p:nvSpPr>
        <p:spPr bwMode="auto">
          <a:xfrm>
            <a:off x="5438775" y="6477001"/>
            <a:ext cx="1031876" cy="476250"/>
          </a:xfrm>
          <a:prstGeom prst="rect">
            <a:avLst/>
          </a:prstGeom>
          <a:noFill/>
          <a:ln w="9525">
            <a:noFill/>
            <a:miter lim="800000"/>
            <a:headEnd/>
            <a:tailEnd/>
          </a:ln>
          <a:effectLst>
            <a:outerShdw dist="17961" dir="2700000" algn="ctr" rotWithShape="0">
              <a:schemeClr val="tx1"/>
            </a:outerShdw>
          </a:effectLst>
        </p:spPr>
        <p:txBody>
          <a:bodyPr vert="horz" wrap="square" lIns="91440" tIns="45720" rIns="91440" bIns="45720" numCol="1" anchor="t" anchorCtr="0" compatLnSpc="1">
            <a:prstTxWarp prst="textNoShape">
              <a:avLst/>
            </a:prstTxWarp>
          </a:bodyPr>
          <a:lstStyle>
            <a:lvl1pPr algn="ctr" eaLnBrk="1" hangingPunct="1">
              <a:lnSpc>
                <a:spcPct val="100000"/>
              </a:lnSpc>
              <a:spcBef>
                <a:spcPct val="0"/>
              </a:spcBef>
              <a:buClrTx/>
              <a:defRPr sz="1200" b="1" smtClean="0">
                <a:solidFill>
                  <a:schemeClr val="bg1"/>
                </a:solidFill>
                <a:latin typeface="Arial" panose="020B0604020202020204" pitchFamily="34" charset="0"/>
              </a:defRPr>
            </a:lvl1pPr>
          </a:lstStyle>
          <a:p>
            <a:pPr>
              <a:defRPr/>
            </a:pPr>
            <a:fld id="{EC5FB167-99EC-494E-BA48-D0CB9224004D}" type="slidenum">
              <a:rPr lang="en-US" altLang="en-US"/>
              <a:pPr>
                <a:defRPr/>
              </a:pPr>
              <a:t>‹#›</a:t>
            </a:fld>
            <a:endParaRPr lang="en-US" altLang="en-US"/>
          </a:p>
        </p:txBody>
      </p:sp>
      <p:grpSp>
        <p:nvGrpSpPr>
          <p:cNvPr id="1031" name="Group 15"/>
          <p:cNvGrpSpPr>
            <a:grpSpLocks/>
          </p:cNvGrpSpPr>
          <p:nvPr userDrawn="1"/>
        </p:nvGrpSpPr>
        <p:grpSpPr bwMode="auto">
          <a:xfrm>
            <a:off x="5730877" y="6453188"/>
            <a:ext cx="434974" cy="381000"/>
            <a:chOff x="4181" y="4125"/>
            <a:chExt cx="183" cy="192"/>
          </a:xfrm>
        </p:grpSpPr>
        <p:sp>
          <p:nvSpPr>
            <p:cNvPr id="1035" name="Freeform 16"/>
            <p:cNvSpPr>
              <a:spLocks/>
            </p:cNvSpPr>
            <p:nvPr userDrawn="1"/>
          </p:nvSpPr>
          <p:spPr bwMode="auto">
            <a:xfrm>
              <a:off x="4181" y="4125"/>
              <a:ext cx="183" cy="192"/>
            </a:xfrm>
            <a:custGeom>
              <a:avLst/>
              <a:gdLst>
                <a:gd name="T0" fmla="*/ 364 w 364"/>
                <a:gd name="T1" fmla="*/ 424 h 578"/>
                <a:gd name="T2" fmla="*/ 364 w 364"/>
                <a:gd name="T3" fmla="*/ 0 h 578"/>
                <a:gd name="T4" fmla="*/ 0 w 364"/>
                <a:gd name="T5" fmla="*/ 0 h 578"/>
                <a:gd name="T6" fmla="*/ 0 w 364"/>
                <a:gd name="T7" fmla="*/ 578 h 578"/>
                <a:gd name="T8" fmla="*/ 232 w 364"/>
                <a:gd name="T9" fmla="*/ 578 h 578"/>
                <a:gd name="T10" fmla="*/ 364 w 364"/>
                <a:gd name="T11" fmla="*/ 424 h 5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64" h="578">
                  <a:moveTo>
                    <a:pt x="364" y="424"/>
                  </a:moveTo>
                  <a:lnTo>
                    <a:pt x="364" y="0"/>
                  </a:lnTo>
                  <a:lnTo>
                    <a:pt x="0" y="0"/>
                  </a:lnTo>
                  <a:lnTo>
                    <a:pt x="0" y="578"/>
                  </a:lnTo>
                  <a:lnTo>
                    <a:pt x="232" y="578"/>
                  </a:lnTo>
                  <a:lnTo>
                    <a:pt x="364" y="424"/>
                  </a:lnTo>
                  <a:close/>
                </a:path>
              </a:pathLst>
            </a:custGeom>
            <a:noFill/>
            <a:ln w="1588">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6" name="Freeform 17"/>
            <p:cNvSpPr>
              <a:spLocks/>
            </p:cNvSpPr>
            <p:nvPr userDrawn="1"/>
          </p:nvSpPr>
          <p:spPr bwMode="auto">
            <a:xfrm>
              <a:off x="4297" y="4266"/>
              <a:ext cx="55" cy="42"/>
            </a:xfrm>
            <a:custGeom>
              <a:avLst/>
              <a:gdLst>
                <a:gd name="T0" fmla="*/ 0 w 109"/>
                <a:gd name="T1" fmla="*/ 127 h 127"/>
                <a:gd name="T2" fmla="*/ 0 w 109"/>
                <a:gd name="T3" fmla="*/ 0 h 127"/>
                <a:gd name="T4" fmla="*/ 109 w 109"/>
                <a:gd name="T5" fmla="*/ 0 h 127"/>
                <a:gd name="T6" fmla="*/ 0 w 109"/>
                <a:gd name="T7" fmla="*/ 127 h 12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9" h="127">
                  <a:moveTo>
                    <a:pt x="0" y="127"/>
                  </a:moveTo>
                  <a:lnTo>
                    <a:pt x="0" y="0"/>
                  </a:lnTo>
                  <a:lnTo>
                    <a:pt x="109" y="0"/>
                  </a:lnTo>
                  <a:lnTo>
                    <a:pt x="0" y="127"/>
                  </a:lnTo>
                  <a:close/>
                </a:path>
              </a:pathLst>
            </a:custGeom>
            <a:solidFill>
              <a:schemeClr val="bg1"/>
            </a:solidFill>
            <a:ln w="9525">
              <a:solidFill>
                <a:schemeClr val="bg1"/>
              </a:solidFill>
              <a:round/>
              <a:headEnd/>
              <a:tailEnd/>
            </a:ln>
          </p:spPr>
          <p:txBody>
            <a:bodyPr/>
            <a:lstStyle/>
            <a:p>
              <a:endParaRPr lang="en-US"/>
            </a:p>
          </p:txBody>
        </p:sp>
        <p:sp>
          <p:nvSpPr>
            <p:cNvPr id="1037" name="Freeform 18"/>
            <p:cNvSpPr>
              <a:spLocks/>
            </p:cNvSpPr>
            <p:nvPr userDrawn="1"/>
          </p:nvSpPr>
          <p:spPr bwMode="auto">
            <a:xfrm>
              <a:off x="4297" y="4266"/>
              <a:ext cx="55" cy="42"/>
            </a:xfrm>
            <a:custGeom>
              <a:avLst/>
              <a:gdLst>
                <a:gd name="T0" fmla="*/ 0 w 109"/>
                <a:gd name="T1" fmla="*/ 127 h 127"/>
                <a:gd name="T2" fmla="*/ 0 w 109"/>
                <a:gd name="T3" fmla="*/ 0 h 127"/>
                <a:gd name="T4" fmla="*/ 109 w 109"/>
                <a:gd name="T5" fmla="*/ 0 h 127"/>
                <a:gd name="T6" fmla="*/ 0 w 109"/>
                <a:gd name="T7" fmla="*/ 127 h 12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9" h="127">
                  <a:moveTo>
                    <a:pt x="0" y="127"/>
                  </a:moveTo>
                  <a:lnTo>
                    <a:pt x="0" y="0"/>
                  </a:lnTo>
                  <a:lnTo>
                    <a:pt x="109" y="0"/>
                  </a:lnTo>
                  <a:lnTo>
                    <a:pt x="0" y="127"/>
                  </a:lnTo>
                  <a:close/>
                </a:path>
              </a:pathLst>
            </a:custGeom>
            <a:solidFill>
              <a:schemeClr val="bg1"/>
            </a:solidFill>
            <a:ln w="1588">
              <a:solidFill>
                <a:schemeClr val="bg1"/>
              </a:solidFill>
              <a:prstDash val="solid"/>
              <a:round/>
              <a:headEnd/>
              <a:tailEnd/>
            </a:ln>
          </p:spPr>
          <p:txBody>
            <a:bodyPr/>
            <a:lstStyle/>
            <a:p>
              <a:endParaRPr lang="en-US"/>
            </a:p>
          </p:txBody>
        </p:sp>
      </p:grpSp>
      <p:sp>
        <p:nvSpPr>
          <p:cNvPr id="11" name="Rectangle 6"/>
          <p:cNvSpPr>
            <a:spLocks noChangeArrowheads="1"/>
          </p:cNvSpPr>
          <p:nvPr userDrawn="1"/>
        </p:nvSpPr>
        <p:spPr bwMode="auto">
          <a:xfrm>
            <a:off x="0" y="6570664"/>
            <a:ext cx="3781426" cy="262252"/>
          </a:xfrm>
          <a:prstGeom prst="rect">
            <a:avLst/>
          </a:prstGeom>
          <a:noFill/>
          <a:ln w="12700" algn="ctr">
            <a:noFill/>
            <a:miter lim="800000"/>
            <a:headEnd/>
            <a:tailEnd/>
          </a:ln>
          <a:effectLst/>
        </p:spPr>
        <p:txBody>
          <a:bodyPr lIns="92075" tIns="46038" rIns="92075" bIns="46038">
            <a:spAutoFit/>
          </a:bodyPr>
          <a:lstStyle>
            <a:lvl1pPr marL="173038" indent="-173038"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a:spcBef>
                <a:spcPct val="50000"/>
              </a:spcBef>
              <a:defRPr/>
            </a:pPr>
            <a:r>
              <a:rPr lang="en-US" altLang="en-US" sz="1100" dirty="0">
                <a:solidFill>
                  <a:srgbClr val="FFFFCC"/>
                </a:solidFill>
                <a:latin typeface="Arial" panose="020B0604020202020204" pitchFamily="34" charset="0"/>
              </a:rPr>
              <a:t>Copyright © 2021, ABES Engineering College</a:t>
            </a:r>
          </a:p>
        </p:txBody>
      </p:sp>
      <p:pic>
        <p:nvPicPr>
          <p:cNvPr id="1034" name="Picture 8" descr="ABES ENGINEERING COLLEGE, Ghāziābād"/>
          <p:cNvPicPr>
            <a:picLocks noChangeAspect="1" noChangeArrowheads="1"/>
          </p:cNvPicPr>
          <p:nvPr userDrawn="1"/>
        </p:nvPicPr>
        <p:blipFill>
          <a:blip r:embed="rId20" cstate="print">
            <a:extLst>
              <a:ext uri="{28A0092B-C50C-407E-A947-70E740481C1C}">
                <a14:useLocalDpi xmlns:a14="http://schemas.microsoft.com/office/drawing/2010/main" val="0"/>
              </a:ext>
            </a:extLst>
          </a:blip>
          <a:srcRect l="29861" r="30270"/>
          <a:stretch>
            <a:fillRect/>
          </a:stretch>
        </p:blipFill>
        <p:spPr bwMode="auto">
          <a:xfrm>
            <a:off x="11125201" y="12700"/>
            <a:ext cx="644524"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2"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3" r:id="rId16"/>
  </p:sldLayoutIdLst>
  <p:hf hdr="0" ftr="0" dt="0"/>
  <p:txStyles>
    <p:titleStyle>
      <a:lvl1pPr algn="l" rtl="0" eaLnBrk="0" fontAlgn="base" hangingPunct="0">
        <a:spcBef>
          <a:spcPct val="0"/>
        </a:spcBef>
        <a:spcAft>
          <a:spcPct val="0"/>
        </a:spcAft>
        <a:defRPr lang="en-US" altLang="en-US" sz="3200" b="1" dirty="0" smtClean="0">
          <a:solidFill>
            <a:schemeClr val="tx2">
              <a:lumMod val="85000"/>
              <a:lumOff val="15000"/>
            </a:schemeClr>
          </a:solidFill>
          <a:effectLst/>
          <a:latin typeface="+mn-lt"/>
          <a:ea typeface="+mj-ea"/>
          <a:cs typeface="+mj-cs"/>
        </a:defRPr>
      </a:lvl1pPr>
      <a:lvl2pPr algn="l" rtl="0" eaLnBrk="0" fontAlgn="base" hangingPunct="0">
        <a:spcBef>
          <a:spcPct val="0"/>
        </a:spcBef>
        <a:spcAft>
          <a:spcPct val="0"/>
        </a:spcAft>
        <a:defRPr sz="3200" b="1">
          <a:solidFill>
            <a:srgbClr val="FFFFFF"/>
          </a:solidFill>
          <a:latin typeface="Arial" charset="0"/>
        </a:defRPr>
      </a:lvl2pPr>
      <a:lvl3pPr algn="l" rtl="0" eaLnBrk="0" fontAlgn="base" hangingPunct="0">
        <a:spcBef>
          <a:spcPct val="0"/>
        </a:spcBef>
        <a:spcAft>
          <a:spcPct val="0"/>
        </a:spcAft>
        <a:defRPr sz="3200" b="1">
          <a:solidFill>
            <a:srgbClr val="FFFFFF"/>
          </a:solidFill>
          <a:latin typeface="Arial" charset="0"/>
        </a:defRPr>
      </a:lvl3pPr>
      <a:lvl4pPr algn="l" rtl="0" eaLnBrk="0" fontAlgn="base" hangingPunct="0">
        <a:spcBef>
          <a:spcPct val="0"/>
        </a:spcBef>
        <a:spcAft>
          <a:spcPct val="0"/>
        </a:spcAft>
        <a:defRPr sz="3200" b="1">
          <a:solidFill>
            <a:srgbClr val="FFFFFF"/>
          </a:solidFill>
          <a:latin typeface="Arial" charset="0"/>
        </a:defRPr>
      </a:lvl4pPr>
      <a:lvl5pPr algn="l" rtl="0" eaLnBrk="0" fontAlgn="base" hangingPunct="0">
        <a:spcBef>
          <a:spcPct val="0"/>
        </a:spcBef>
        <a:spcAft>
          <a:spcPct val="0"/>
        </a:spcAft>
        <a:defRPr sz="3200" b="1">
          <a:solidFill>
            <a:srgbClr val="FFFFFF"/>
          </a:solidFill>
          <a:latin typeface="Arial" charset="0"/>
        </a:defRPr>
      </a:lvl5pPr>
      <a:lvl6pPr marL="457206" algn="l" rtl="0" fontAlgn="base">
        <a:spcBef>
          <a:spcPct val="0"/>
        </a:spcBef>
        <a:spcAft>
          <a:spcPct val="0"/>
        </a:spcAft>
        <a:defRPr sz="3200" b="1">
          <a:solidFill>
            <a:srgbClr val="FFFFFF"/>
          </a:solidFill>
          <a:latin typeface="Arial" charset="0"/>
        </a:defRPr>
      </a:lvl6pPr>
      <a:lvl7pPr marL="914411" algn="l" rtl="0" fontAlgn="base">
        <a:spcBef>
          <a:spcPct val="0"/>
        </a:spcBef>
        <a:spcAft>
          <a:spcPct val="0"/>
        </a:spcAft>
        <a:defRPr sz="3200" b="1">
          <a:solidFill>
            <a:srgbClr val="FFFFFF"/>
          </a:solidFill>
          <a:latin typeface="Arial" charset="0"/>
        </a:defRPr>
      </a:lvl7pPr>
      <a:lvl8pPr marL="1371617" algn="l" rtl="0" fontAlgn="base">
        <a:spcBef>
          <a:spcPct val="0"/>
        </a:spcBef>
        <a:spcAft>
          <a:spcPct val="0"/>
        </a:spcAft>
        <a:defRPr sz="3200" b="1">
          <a:solidFill>
            <a:srgbClr val="FFFFFF"/>
          </a:solidFill>
          <a:latin typeface="Arial" charset="0"/>
        </a:defRPr>
      </a:lvl8pPr>
      <a:lvl9pPr marL="1828823" algn="l" rtl="0" fontAlgn="base">
        <a:spcBef>
          <a:spcPct val="0"/>
        </a:spcBef>
        <a:spcAft>
          <a:spcPct val="0"/>
        </a:spcAft>
        <a:defRPr sz="3200" b="1">
          <a:solidFill>
            <a:srgbClr val="FFFFFF"/>
          </a:solidFill>
          <a:latin typeface="Arial" charset="0"/>
        </a:defRPr>
      </a:lvl9pPr>
    </p:titleStyle>
    <p:bodyStyle>
      <a:lvl1pPr marL="342905" indent="-342905" algn="l" rtl="0" eaLnBrk="0" fontAlgn="base" hangingPunct="0">
        <a:spcBef>
          <a:spcPct val="20000"/>
        </a:spcBef>
        <a:spcAft>
          <a:spcPct val="0"/>
        </a:spcAft>
        <a:buClr>
          <a:srgbClr val="003366"/>
        </a:buClr>
        <a:buFont typeface="Wingdings" panose="05000000000000000000" pitchFamily="2" charset="2"/>
        <a:buChar char="Ø"/>
        <a:defRPr sz="2400">
          <a:solidFill>
            <a:srgbClr val="000000"/>
          </a:solidFill>
          <a:latin typeface="+mn-lt"/>
          <a:ea typeface="+mn-ea"/>
          <a:cs typeface="+mn-cs"/>
        </a:defRPr>
      </a:lvl1pPr>
      <a:lvl2pPr marL="742960" indent="-285753" algn="l" rtl="0" eaLnBrk="0" fontAlgn="base" hangingPunct="0">
        <a:spcBef>
          <a:spcPct val="20000"/>
        </a:spcBef>
        <a:spcAft>
          <a:spcPct val="0"/>
        </a:spcAft>
        <a:buClr>
          <a:srgbClr val="003366"/>
        </a:buClr>
        <a:buFont typeface="Wingdings" panose="05000000000000000000" pitchFamily="2" charset="2"/>
        <a:buChar char="§"/>
        <a:defRPr>
          <a:solidFill>
            <a:srgbClr val="000000"/>
          </a:solidFill>
          <a:latin typeface="+mn-lt"/>
        </a:defRPr>
      </a:lvl2pPr>
      <a:lvl3pPr marL="1143014" indent="-228603" algn="l" rtl="0" eaLnBrk="0" fontAlgn="base" hangingPunct="0">
        <a:spcBef>
          <a:spcPct val="20000"/>
        </a:spcBef>
        <a:spcAft>
          <a:spcPct val="0"/>
        </a:spcAft>
        <a:buClr>
          <a:srgbClr val="003366"/>
        </a:buClr>
        <a:buFont typeface="Arial" panose="020B0604020202020204" pitchFamily="34" charset="0"/>
        <a:buChar char="–"/>
        <a:defRPr>
          <a:solidFill>
            <a:srgbClr val="000000"/>
          </a:solidFill>
          <a:latin typeface="+mn-lt"/>
        </a:defRPr>
      </a:lvl3pPr>
      <a:lvl4pPr marL="1600220" indent="-228603" algn="l" rtl="0" eaLnBrk="0" fontAlgn="base" hangingPunct="0">
        <a:spcBef>
          <a:spcPct val="20000"/>
        </a:spcBef>
        <a:spcAft>
          <a:spcPct val="0"/>
        </a:spcAft>
        <a:buClr>
          <a:srgbClr val="003366"/>
        </a:buClr>
        <a:buFont typeface="Arial" panose="020B0604020202020204" pitchFamily="34" charset="0"/>
        <a:buChar char="»"/>
        <a:defRPr>
          <a:solidFill>
            <a:srgbClr val="000000"/>
          </a:solidFill>
          <a:latin typeface="+mn-lt"/>
        </a:defRPr>
      </a:lvl4pPr>
      <a:lvl5pPr marL="2057426" indent="-228603" algn="l" rtl="0" eaLnBrk="0" fontAlgn="base" hangingPunct="0">
        <a:spcBef>
          <a:spcPct val="20000"/>
        </a:spcBef>
        <a:spcAft>
          <a:spcPct val="0"/>
        </a:spcAft>
        <a:buClr>
          <a:srgbClr val="003366"/>
        </a:buClr>
        <a:buChar char="•"/>
        <a:defRPr>
          <a:solidFill>
            <a:srgbClr val="000000"/>
          </a:solidFill>
          <a:latin typeface="+mn-lt"/>
        </a:defRPr>
      </a:lvl5pPr>
      <a:lvl6pPr marL="2514632" indent="-228603" algn="l" rtl="0" fontAlgn="base">
        <a:spcBef>
          <a:spcPct val="20000"/>
        </a:spcBef>
        <a:spcAft>
          <a:spcPct val="0"/>
        </a:spcAft>
        <a:buClr>
          <a:srgbClr val="003366"/>
        </a:buClr>
        <a:buChar char="•"/>
        <a:defRPr>
          <a:solidFill>
            <a:srgbClr val="000000"/>
          </a:solidFill>
          <a:latin typeface="+mn-lt"/>
        </a:defRPr>
      </a:lvl6pPr>
      <a:lvl7pPr marL="2971837" indent="-228603" algn="l" rtl="0" fontAlgn="base">
        <a:spcBef>
          <a:spcPct val="20000"/>
        </a:spcBef>
        <a:spcAft>
          <a:spcPct val="0"/>
        </a:spcAft>
        <a:buClr>
          <a:srgbClr val="003366"/>
        </a:buClr>
        <a:buChar char="•"/>
        <a:defRPr>
          <a:solidFill>
            <a:srgbClr val="000000"/>
          </a:solidFill>
          <a:latin typeface="+mn-lt"/>
        </a:defRPr>
      </a:lvl7pPr>
      <a:lvl8pPr marL="3429043" indent="-228603" algn="l" rtl="0" fontAlgn="base">
        <a:spcBef>
          <a:spcPct val="20000"/>
        </a:spcBef>
        <a:spcAft>
          <a:spcPct val="0"/>
        </a:spcAft>
        <a:buClr>
          <a:srgbClr val="003366"/>
        </a:buClr>
        <a:buChar char="•"/>
        <a:defRPr>
          <a:solidFill>
            <a:srgbClr val="000000"/>
          </a:solidFill>
          <a:latin typeface="+mn-lt"/>
        </a:defRPr>
      </a:lvl8pPr>
      <a:lvl9pPr marL="3886248" indent="-228603" algn="l" rtl="0" fontAlgn="base">
        <a:spcBef>
          <a:spcPct val="20000"/>
        </a:spcBef>
        <a:spcAft>
          <a:spcPct val="0"/>
        </a:spcAft>
        <a:buClr>
          <a:srgbClr val="003366"/>
        </a:buClr>
        <a:buChar char="•"/>
        <a:defRPr>
          <a:solidFill>
            <a:srgbClr val="000000"/>
          </a:solidFill>
          <a:latin typeface="+mn-lt"/>
        </a:defRPr>
      </a:lvl9pPr>
    </p:bodyStyle>
    <p:otherStyle>
      <a:defPPr>
        <a:defRPr lang="en-US"/>
      </a:defPPr>
      <a:lvl1pPr marL="0" algn="l" defTabSz="914411" rtl="0" eaLnBrk="1" latinLnBrk="0" hangingPunct="1">
        <a:defRPr sz="1800" kern="1200">
          <a:solidFill>
            <a:schemeClr val="tx1"/>
          </a:solidFill>
          <a:latin typeface="+mn-lt"/>
          <a:ea typeface="+mn-ea"/>
          <a:cs typeface="+mn-cs"/>
        </a:defRPr>
      </a:lvl1pPr>
      <a:lvl2pPr marL="457206" algn="l" defTabSz="914411" rtl="0" eaLnBrk="1" latinLnBrk="0" hangingPunct="1">
        <a:defRPr sz="1800" kern="1200">
          <a:solidFill>
            <a:schemeClr val="tx1"/>
          </a:solidFill>
          <a:latin typeface="+mn-lt"/>
          <a:ea typeface="+mn-ea"/>
          <a:cs typeface="+mn-cs"/>
        </a:defRPr>
      </a:lvl2pPr>
      <a:lvl3pPr marL="914411" algn="l" defTabSz="914411" rtl="0" eaLnBrk="1" latinLnBrk="0" hangingPunct="1">
        <a:defRPr sz="1800" kern="1200">
          <a:solidFill>
            <a:schemeClr val="tx1"/>
          </a:solidFill>
          <a:latin typeface="+mn-lt"/>
          <a:ea typeface="+mn-ea"/>
          <a:cs typeface="+mn-cs"/>
        </a:defRPr>
      </a:lvl3pPr>
      <a:lvl4pPr marL="1371617" algn="l" defTabSz="914411" rtl="0" eaLnBrk="1" latinLnBrk="0" hangingPunct="1">
        <a:defRPr sz="1800" kern="1200">
          <a:solidFill>
            <a:schemeClr val="tx1"/>
          </a:solidFill>
          <a:latin typeface="+mn-lt"/>
          <a:ea typeface="+mn-ea"/>
          <a:cs typeface="+mn-cs"/>
        </a:defRPr>
      </a:lvl4pPr>
      <a:lvl5pPr marL="1828823" algn="l" defTabSz="914411" rtl="0" eaLnBrk="1" latinLnBrk="0" hangingPunct="1">
        <a:defRPr sz="1800" kern="1200">
          <a:solidFill>
            <a:schemeClr val="tx1"/>
          </a:solidFill>
          <a:latin typeface="+mn-lt"/>
          <a:ea typeface="+mn-ea"/>
          <a:cs typeface="+mn-cs"/>
        </a:defRPr>
      </a:lvl5pPr>
      <a:lvl6pPr marL="2286029" algn="l" defTabSz="914411" rtl="0" eaLnBrk="1" latinLnBrk="0" hangingPunct="1">
        <a:defRPr sz="1800" kern="1200">
          <a:solidFill>
            <a:schemeClr val="tx1"/>
          </a:solidFill>
          <a:latin typeface="+mn-lt"/>
          <a:ea typeface="+mn-ea"/>
          <a:cs typeface="+mn-cs"/>
        </a:defRPr>
      </a:lvl6pPr>
      <a:lvl7pPr marL="2743234" algn="l" defTabSz="914411" rtl="0" eaLnBrk="1" latinLnBrk="0" hangingPunct="1">
        <a:defRPr sz="1800" kern="1200">
          <a:solidFill>
            <a:schemeClr val="tx1"/>
          </a:solidFill>
          <a:latin typeface="+mn-lt"/>
          <a:ea typeface="+mn-ea"/>
          <a:cs typeface="+mn-cs"/>
        </a:defRPr>
      </a:lvl7pPr>
      <a:lvl8pPr marL="3200440" algn="l" defTabSz="914411" rtl="0" eaLnBrk="1" latinLnBrk="0" hangingPunct="1">
        <a:defRPr sz="1800" kern="1200">
          <a:solidFill>
            <a:schemeClr val="tx1"/>
          </a:solidFill>
          <a:latin typeface="+mn-lt"/>
          <a:ea typeface="+mn-ea"/>
          <a:cs typeface="+mn-cs"/>
        </a:defRPr>
      </a:lvl8pPr>
      <a:lvl9pPr marL="3657646" algn="l" defTabSz="91441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
          <p:cNvSpPr txBox="1">
            <a:spLocks noGrp="1"/>
          </p:cNvSpPr>
          <p:nvPr>
            <p:ph type="ctrTitle" idx="4294967295"/>
          </p:nvPr>
        </p:nvSpPr>
        <p:spPr>
          <a:xfrm>
            <a:off x="1524000" y="1143000"/>
            <a:ext cx="8420100" cy="2438400"/>
          </a:xfrm>
          <a:prstGeom prst="rect">
            <a:avLst/>
          </a:prstGeom>
          <a:solidFill>
            <a:schemeClr val="lt1"/>
          </a:solidFill>
          <a:ln w="25400" cap="flat" cmpd="sng">
            <a:solidFill>
              <a:schemeClr val="accent4"/>
            </a:solidFill>
            <a:prstDash val="solid"/>
            <a:round/>
            <a:headEnd type="none" w="sm" len="sm"/>
            <a:tailEnd type="none" w="sm" len="sm"/>
          </a:ln>
          <a:effectLst>
            <a:outerShdw dist="35921" dir="2700000" algn="ctr" rotWithShape="0">
              <a:schemeClr val="dk1"/>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4400" b="1" i="0" u="none" strike="noStrike" cap="none" dirty="0">
                <a:solidFill>
                  <a:schemeClr val="accent6">
                    <a:lumMod val="75000"/>
                  </a:schemeClr>
                </a:solidFill>
                <a:latin typeface="Times New Roman"/>
                <a:ea typeface="Times New Roman"/>
                <a:cs typeface="Times New Roman"/>
                <a:sym typeface="Times New Roman"/>
              </a:rPr>
              <a:t>The Relational Algebra-II (JOINS)</a:t>
            </a:r>
            <a:endParaRPr dirty="0">
              <a:solidFill>
                <a:schemeClr val="accent6">
                  <a:lumMod val="75000"/>
                </a:schemeClr>
              </a:solidFill>
            </a:endParaRPr>
          </a:p>
        </p:txBody>
      </p:sp>
      <p:sp>
        <p:nvSpPr>
          <p:cNvPr id="109" name="Google Shape;109;p1"/>
          <p:cNvSpPr/>
          <p:nvPr/>
        </p:nvSpPr>
        <p:spPr>
          <a:xfrm>
            <a:off x="1600200" y="1930400"/>
            <a:ext cx="6934200" cy="571500"/>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noAutofit/>
          </a:bodyPr>
          <a:lstStyle/>
          <a:p>
            <a:pPr marL="0" marR="0" lvl="0" indent="0" algn="l" rtl="0">
              <a:spcBef>
                <a:spcPts val="0"/>
              </a:spcBef>
              <a:spcAft>
                <a:spcPts val="0"/>
              </a:spcAft>
              <a:buClr>
                <a:srgbClr val="003366"/>
              </a:buClr>
              <a:buSzPts val="2400"/>
              <a:buFont typeface="Noto Sans Symbols"/>
              <a:buNone/>
            </a:pPr>
            <a:endParaRPr sz="2400" b="1">
              <a:solidFill>
                <a:srgbClr val="FFCC66"/>
              </a:solidFill>
              <a:latin typeface="Arial"/>
              <a:ea typeface="Arial"/>
              <a:cs typeface="Arial"/>
              <a:sym typeface="Arial"/>
            </a:endParaRPr>
          </a:p>
        </p:txBody>
      </p:sp>
    </p:spTree>
    <p:extLst>
      <p:ext uri="{BB962C8B-B14F-4D97-AF65-F5344CB8AC3E}">
        <p14:creationId xmlns:p14="http://schemas.microsoft.com/office/powerpoint/2010/main" val="3244610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1266" name="Rectangle 2"/>
          <p:cNvSpPr>
            <a:spLocks noGrp="1" noChangeArrowheads="1"/>
          </p:cNvSpPr>
          <p:nvPr>
            <p:ph type="ctrTitle"/>
          </p:nvPr>
        </p:nvSpPr>
        <p:spPr>
          <a:xfrm>
            <a:off x="609600" y="1524000"/>
            <a:ext cx="8420100" cy="685800"/>
          </a:xfrm>
          <a:effectLst/>
        </p:spPr>
        <p:txBody>
          <a:bodyPr/>
          <a:lstStyle/>
          <a:p>
            <a:pPr eaLnBrk="1" hangingPunct="1">
              <a:defRPr/>
            </a:pPr>
            <a:r>
              <a:rPr lang="en-US" sz="3600" dirty="0">
                <a:solidFill>
                  <a:schemeClr val="accent6">
                    <a:lumMod val="75000"/>
                  </a:schemeClr>
                </a:solidFill>
              </a:rPr>
              <a:t>JOIN OPERATION</a:t>
            </a:r>
          </a:p>
        </p:txBody>
      </p:sp>
    </p:spTree>
    <p:extLst>
      <p:ext uri="{BB962C8B-B14F-4D97-AF65-F5344CB8AC3E}">
        <p14:creationId xmlns:p14="http://schemas.microsoft.com/office/powerpoint/2010/main" val="267664974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60" indent="-285753">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14" indent="-228603">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20" indent="-228603">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26" indent="-228603">
              <a:spcBef>
                <a:spcPct val="20000"/>
              </a:spcBef>
              <a:buClr>
                <a:srgbClr val="003366"/>
              </a:buClr>
              <a:buChar char="•"/>
              <a:defRPr>
                <a:solidFill>
                  <a:srgbClr val="000000"/>
                </a:solidFill>
                <a:latin typeface="Arial" panose="020B0604020202020204" pitchFamily="34" charset="0"/>
              </a:defRPr>
            </a:lvl5pPr>
            <a:lvl6pPr marL="2514632" indent="-228603"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37" indent="-228603"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43" indent="-228603"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48" indent="-228603"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011D34F3-5805-4D19-B06A-648977BA2228}" type="slidenum">
              <a:rPr lang="en-US" altLang="en-US" sz="1200">
                <a:solidFill>
                  <a:schemeClr val="bg1"/>
                </a:solidFill>
              </a:rPr>
              <a:pPr>
                <a:spcBef>
                  <a:spcPct val="0"/>
                </a:spcBef>
                <a:buClrTx/>
                <a:buFontTx/>
                <a:buNone/>
              </a:pPr>
              <a:t>11</a:t>
            </a:fld>
            <a:endParaRPr lang="en-US" altLang="en-US" sz="1200">
              <a:solidFill>
                <a:schemeClr val="bg1"/>
              </a:solidFill>
            </a:endParaRPr>
          </a:p>
        </p:txBody>
      </p:sp>
      <p:sp>
        <p:nvSpPr>
          <p:cNvPr id="2" name="Title 1"/>
          <p:cNvSpPr>
            <a:spLocks noGrp="1"/>
          </p:cNvSpPr>
          <p:nvPr>
            <p:ph type="title"/>
          </p:nvPr>
        </p:nvSpPr>
        <p:spPr>
          <a:xfrm>
            <a:off x="474412" y="108410"/>
            <a:ext cx="9914188" cy="1017922"/>
          </a:xfrm>
          <a:effectLst/>
        </p:spPr>
        <p:txBody>
          <a:bodyPr/>
          <a:lstStyle/>
          <a:p>
            <a:r>
              <a:rPr lang="en-US" altLang="en-US" dirty="0">
                <a:solidFill>
                  <a:schemeClr val="accent6">
                    <a:lumMod val="75000"/>
                  </a:schemeClr>
                </a:solidFill>
              </a:rPr>
              <a:t>Join Operation</a:t>
            </a:r>
            <a:endParaRPr lang="en-US" dirty="0">
              <a:solidFill>
                <a:schemeClr val="accent6">
                  <a:lumMod val="75000"/>
                </a:schemeClr>
              </a:solidFill>
            </a:endParaRPr>
          </a:p>
        </p:txBody>
      </p:sp>
      <p:sp>
        <p:nvSpPr>
          <p:cNvPr id="3" name="Rectangle 2"/>
          <p:cNvSpPr/>
          <p:nvPr/>
        </p:nvSpPr>
        <p:spPr>
          <a:xfrm>
            <a:off x="0" y="1295400"/>
            <a:ext cx="12192000" cy="4450449"/>
          </a:xfrm>
          <a:prstGeom prst="rect">
            <a:avLst/>
          </a:prstGeom>
        </p:spPr>
        <p:txBody>
          <a:bodyPr wrap="square">
            <a:spAutoFit/>
          </a:bodyPr>
          <a:lstStyle/>
          <a:p>
            <a:pPr algn="just" eaLnBrk="1" hangingPunct="1">
              <a:lnSpc>
                <a:spcPct val="80000"/>
              </a:lnSpc>
              <a:spcBef>
                <a:spcPct val="20000"/>
              </a:spcBef>
              <a:buClr>
                <a:srgbClr val="333399"/>
              </a:buClr>
              <a:buSzPct val="55000"/>
            </a:pPr>
            <a:r>
              <a:rPr lang="en-US" altLang="en-US" sz="2400" dirty="0">
                <a:latin typeface="Arial"/>
              </a:rPr>
              <a:t>The sequence of CARTESIAN PRODECT followed by SELECT is used quite commonly to identify and select related tuples from two relations .A special operation, called JOIN combines this sequence into a single operation</a:t>
            </a:r>
          </a:p>
          <a:p>
            <a:pPr algn="just" eaLnBrk="1" hangingPunct="1">
              <a:lnSpc>
                <a:spcPct val="80000"/>
              </a:lnSpc>
              <a:spcBef>
                <a:spcPct val="20000"/>
              </a:spcBef>
              <a:buClr>
                <a:srgbClr val="333399"/>
              </a:buClr>
              <a:buSzPct val="55000"/>
            </a:pPr>
            <a:endParaRPr lang="en-US" altLang="en-US" sz="2400" dirty="0">
              <a:latin typeface="Arial"/>
            </a:endParaRPr>
          </a:p>
          <a:p>
            <a:pPr marL="342900" indent="-342900" algn="just" eaLnBrk="1" hangingPunct="1">
              <a:lnSpc>
                <a:spcPct val="80000"/>
              </a:lnSpc>
              <a:spcBef>
                <a:spcPct val="20000"/>
              </a:spcBef>
              <a:buClr>
                <a:srgbClr val="333399"/>
              </a:buClr>
              <a:buSzPct val="55000"/>
              <a:buFont typeface="Wingdings" panose="05000000000000000000" pitchFamily="2" charset="2"/>
              <a:buChar char="Ø"/>
            </a:pPr>
            <a:r>
              <a:rPr lang="en-US" altLang="en-US" sz="2400" dirty="0">
                <a:latin typeface="Arial"/>
              </a:rPr>
              <a:t>This operation is very important for any relational database with more than a single relation, because it allows us </a:t>
            </a:r>
            <a:r>
              <a:rPr lang="en-US" altLang="en-US" sz="2400" i="1" dirty="0">
                <a:latin typeface="Arial"/>
              </a:rPr>
              <a:t>combine related tuples</a:t>
            </a:r>
            <a:r>
              <a:rPr lang="en-US" altLang="en-US" sz="2400" dirty="0">
                <a:latin typeface="Arial"/>
              </a:rPr>
              <a:t> from various relations </a:t>
            </a:r>
          </a:p>
          <a:p>
            <a:pPr eaLnBrk="1" hangingPunct="1">
              <a:lnSpc>
                <a:spcPct val="80000"/>
              </a:lnSpc>
              <a:spcBef>
                <a:spcPct val="20000"/>
              </a:spcBef>
              <a:buClr>
                <a:srgbClr val="333399"/>
              </a:buClr>
              <a:buSzPct val="55000"/>
            </a:pPr>
            <a:endParaRPr lang="en-US" altLang="en-US" sz="2400" dirty="0">
              <a:latin typeface="Arial"/>
            </a:endParaRPr>
          </a:p>
          <a:p>
            <a:pPr marL="342900" indent="-342900" eaLnBrk="1" hangingPunct="1">
              <a:lnSpc>
                <a:spcPct val="80000"/>
              </a:lnSpc>
              <a:spcBef>
                <a:spcPct val="20000"/>
              </a:spcBef>
              <a:buClr>
                <a:srgbClr val="333399"/>
              </a:buClr>
              <a:buSzPct val="55000"/>
              <a:buFont typeface="Wingdings" panose="05000000000000000000" pitchFamily="2" charset="2"/>
              <a:buChar char="Ø"/>
            </a:pPr>
            <a:r>
              <a:rPr lang="en-US" altLang="en-US" sz="2400" dirty="0">
                <a:latin typeface="Arial"/>
              </a:rPr>
              <a:t>The general form of a join operation on two relations R(A1, A2, . . ., An) and S(B1, B2, . . ., Bm) is:</a:t>
            </a:r>
          </a:p>
          <a:p>
            <a:pPr marL="742950" lvl="1" indent="-285750" algn="ctr" eaLnBrk="1" hangingPunct="1">
              <a:lnSpc>
                <a:spcPct val="80000"/>
              </a:lnSpc>
              <a:spcBef>
                <a:spcPct val="20000"/>
              </a:spcBef>
              <a:buClr>
                <a:srgbClr val="333399"/>
              </a:buClr>
              <a:buSzPct val="55000"/>
            </a:pPr>
            <a:r>
              <a:rPr lang="en-US" altLang="en-US" sz="2400" dirty="0">
                <a:latin typeface="Arial"/>
              </a:rPr>
              <a:t>R     </a:t>
            </a:r>
            <a:r>
              <a:rPr lang="en-US" altLang="en-US" sz="2400" baseline="-25000" dirty="0">
                <a:latin typeface="Arial"/>
              </a:rPr>
              <a:t>&lt;join condition&gt;</a:t>
            </a:r>
            <a:r>
              <a:rPr lang="en-US" altLang="en-US" sz="2400" dirty="0">
                <a:latin typeface="Arial"/>
              </a:rPr>
              <a:t>S</a:t>
            </a:r>
          </a:p>
          <a:p>
            <a:pPr lvl="1" eaLnBrk="1" hangingPunct="1">
              <a:lnSpc>
                <a:spcPct val="80000"/>
              </a:lnSpc>
              <a:spcBef>
                <a:spcPct val="20000"/>
              </a:spcBef>
              <a:buClr>
                <a:srgbClr val="333399"/>
              </a:buClr>
              <a:buSzPct val="55000"/>
            </a:pPr>
            <a:r>
              <a:rPr lang="en-US" altLang="en-US" sz="2400" dirty="0">
                <a:latin typeface="Arial"/>
              </a:rPr>
              <a:t>   </a:t>
            </a:r>
          </a:p>
          <a:p>
            <a:pPr lvl="1" algn="just" eaLnBrk="1" hangingPunct="1">
              <a:lnSpc>
                <a:spcPct val="80000"/>
              </a:lnSpc>
              <a:spcBef>
                <a:spcPct val="20000"/>
              </a:spcBef>
              <a:buClr>
                <a:srgbClr val="333399"/>
              </a:buClr>
              <a:buSzPct val="55000"/>
            </a:pPr>
            <a:r>
              <a:rPr lang="en-US" altLang="en-US" sz="2400" dirty="0">
                <a:latin typeface="Arial"/>
              </a:rPr>
              <a:t> where R and S can be any relations that result from general </a:t>
            </a:r>
            <a:r>
              <a:rPr lang="en-US" altLang="en-US" sz="2400" i="1" dirty="0">
                <a:latin typeface="Arial"/>
              </a:rPr>
              <a:t>relational algebra     expressions</a:t>
            </a:r>
            <a:r>
              <a:rPr lang="en-US" altLang="en-US" sz="2400" dirty="0">
                <a:latin typeface="Arial"/>
              </a:rPr>
              <a:t>.</a:t>
            </a:r>
          </a:p>
        </p:txBody>
      </p:sp>
      <p:grpSp>
        <p:nvGrpSpPr>
          <p:cNvPr id="55" name="Group 35"/>
          <p:cNvGrpSpPr>
            <a:grpSpLocks/>
          </p:cNvGrpSpPr>
          <p:nvPr/>
        </p:nvGrpSpPr>
        <p:grpSpPr bwMode="auto">
          <a:xfrm>
            <a:off x="5457992" y="4495800"/>
            <a:ext cx="244475" cy="174625"/>
            <a:chOff x="377" y="2904"/>
            <a:chExt cx="154" cy="110"/>
          </a:xfrm>
        </p:grpSpPr>
        <p:sp>
          <p:nvSpPr>
            <p:cNvPr id="56" name="Line 36"/>
            <p:cNvSpPr>
              <a:spLocks noChangeShapeType="1"/>
            </p:cNvSpPr>
            <p:nvPr/>
          </p:nvSpPr>
          <p:spPr bwMode="auto">
            <a:xfrm>
              <a:off x="381" y="2904"/>
              <a:ext cx="0" cy="1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 name="Line 37"/>
            <p:cNvSpPr>
              <a:spLocks noChangeShapeType="1"/>
            </p:cNvSpPr>
            <p:nvPr/>
          </p:nvSpPr>
          <p:spPr bwMode="auto">
            <a:xfrm>
              <a:off x="527" y="2904"/>
              <a:ext cx="0" cy="1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8" name="Line 38"/>
            <p:cNvSpPr>
              <a:spLocks noChangeShapeType="1"/>
            </p:cNvSpPr>
            <p:nvPr/>
          </p:nvSpPr>
          <p:spPr bwMode="auto">
            <a:xfrm>
              <a:off x="385" y="2904"/>
              <a:ext cx="138" cy="1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 name="Line 39"/>
            <p:cNvSpPr>
              <a:spLocks noChangeShapeType="1"/>
            </p:cNvSpPr>
            <p:nvPr/>
          </p:nvSpPr>
          <p:spPr bwMode="auto">
            <a:xfrm flipH="1">
              <a:off x="377" y="2904"/>
              <a:ext cx="154" cy="1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4" name="Rectangle 3"/>
          <p:cNvSpPr/>
          <p:nvPr/>
        </p:nvSpPr>
        <p:spPr bwMode="auto">
          <a:xfrm>
            <a:off x="5105400" y="4267200"/>
            <a:ext cx="2438400" cy="533400"/>
          </a:xfrm>
          <a:prstGeom prst="rect">
            <a:avLst/>
          </a:prstGeom>
          <a:solidFill>
            <a:srgbClr val="AFAFAF">
              <a:alpha val="20000"/>
            </a:srgbClr>
          </a:solidFill>
          <a:ln w="9525" cap="flat" cmpd="sng" algn="ctr">
            <a:noFill/>
            <a:prstDash val="solid"/>
            <a:round/>
            <a:headEnd type="none" w="med" len="med"/>
            <a:tailEnd type="none" w="med" len="med"/>
          </a:ln>
          <a:effectLst/>
        </p:spPr>
        <p:txBody>
          <a:bodyPr vert="horz" wrap="square" lIns="0" tIns="0" rIns="91440" bIns="45720" numCol="1" rtlCol="0" anchor="t" anchorCtr="0" compatLnSpc="1">
            <a:prstTxWarp prst="textNoShape">
              <a:avLst/>
            </a:prstTxWarp>
          </a:bodyPr>
          <a:lstStyle/>
          <a:p>
            <a:pPr marL="0" marR="0" indent="0" algn="l" defTabSz="914400" rtl="0" eaLnBrk="1" fontAlgn="base" latinLnBrk="0" hangingPunct="1">
              <a:lnSpc>
                <a:spcPct val="80000"/>
              </a:lnSpc>
              <a:spcBef>
                <a:spcPct val="20000"/>
              </a:spcBef>
              <a:spcAft>
                <a:spcPct val="0"/>
              </a:spcAft>
              <a:buClr>
                <a:schemeClr val="tx2"/>
              </a:buClr>
              <a:buSzTx/>
              <a:buFontTx/>
              <a:buNone/>
              <a:tabLst/>
            </a:pPr>
            <a:endParaRPr kumimoji="0" lang="en-IN" sz="1800" b="1" i="0" u="none" strike="noStrike" cap="none" normalizeH="0" baseline="0" dirty="0">
              <a:ln>
                <a:noFill/>
              </a:ln>
              <a:solidFill>
                <a:schemeClr val="tx1"/>
              </a:solidFill>
              <a:effectLst/>
              <a:latin typeface="Courier New" pitchFamily="49" charset="0"/>
            </a:endParaRPr>
          </a:p>
        </p:txBody>
      </p:sp>
    </p:spTree>
    <p:extLst>
      <p:ext uri="{BB962C8B-B14F-4D97-AF65-F5344CB8AC3E}">
        <p14:creationId xmlns:p14="http://schemas.microsoft.com/office/powerpoint/2010/main" val="238729865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0"/>
          </p:nvPr>
        </p:nvSpPr>
        <p:spPr/>
        <p:txBody>
          <a:bodyPr/>
          <a:lstStyle/>
          <a:p>
            <a:r>
              <a:rPr lang="en-US" altLang="en-US"/>
              <a:t>Slide 6- </a:t>
            </a:r>
            <a:fld id="{77C24086-AEEB-4B1F-B0FC-2C738FCBDCB9}" type="slidenum">
              <a:rPr lang="en-US" altLang="en-US"/>
              <a:pPr/>
              <a:t>12</a:t>
            </a:fld>
            <a:endParaRPr lang="en-CA" altLang="en-US"/>
          </a:p>
        </p:txBody>
      </p:sp>
      <p:sp>
        <p:nvSpPr>
          <p:cNvPr id="716815" name="Rectangle 15"/>
          <p:cNvSpPr>
            <a:spLocks noGrp="1" noChangeArrowheads="1"/>
          </p:cNvSpPr>
          <p:nvPr>
            <p:ph type="title"/>
          </p:nvPr>
        </p:nvSpPr>
        <p:spPr>
          <a:effectLst/>
        </p:spPr>
        <p:txBody>
          <a:bodyPr/>
          <a:lstStyle/>
          <a:p>
            <a:r>
              <a:rPr lang="en-US" altLang="en-US" dirty="0">
                <a:solidFill>
                  <a:schemeClr val="accent6">
                    <a:lumMod val="75000"/>
                  </a:schemeClr>
                </a:solidFill>
              </a:rPr>
              <a:t>Some properties of JOIN</a:t>
            </a:r>
          </a:p>
        </p:txBody>
      </p:sp>
      <p:sp>
        <p:nvSpPr>
          <p:cNvPr id="716816" name="Rectangle 16"/>
          <p:cNvSpPr>
            <a:spLocks noGrp="1" noChangeArrowheads="1"/>
          </p:cNvSpPr>
          <p:nvPr>
            <p:ph type="body" idx="1"/>
          </p:nvPr>
        </p:nvSpPr>
        <p:spPr>
          <a:xfrm>
            <a:off x="152400" y="1282701"/>
            <a:ext cx="11811000" cy="4881563"/>
          </a:xfrm>
        </p:spPr>
        <p:txBody>
          <a:bodyPr/>
          <a:lstStyle/>
          <a:p>
            <a:r>
              <a:rPr lang="en-US" altLang="en-US" dirty="0"/>
              <a:t>Consider the following JOIN operation: </a:t>
            </a:r>
          </a:p>
          <a:p>
            <a:pPr lvl="1"/>
            <a:r>
              <a:rPr lang="en-US" altLang="en-US" sz="2200" dirty="0"/>
              <a:t>R(A1, A2, . . ., An)		 S(B1, B2, . . ., Bm)</a:t>
            </a:r>
          </a:p>
          <a:p>
            <a:pPr lvl="1"/>
            <a:endParaRPr lang="en-US" altLang="en-US" sz="2200" dirty="0"/>
          </a:p>
          <a:p>
            <a:pPr lvl="1"/>
            <a:r>
              <a:rPr lang="en-US" altLang="en-US" sz="2200" dirty="0"/>
              <a:t>Result is a relation Q with degree n + m attributes:</a:t>
            </a:r>
          </a:p>
          <a:p>
            <a:pPr lvl="2"/>
            <a:r>
              <a:rPr lang="en-US" altLang="en-US" sz="2000" dirty="0"/>
              <a:t>Q(A1, A2, . . ., An, B1, B2, . . ., Bm), in that order.</a:t>
            </a:r>
          </a:p>
          <a:p>
            <a:r>
              <a:rPr lang="en-US" altLang="en-US" dirty="0"/>
              <a:t>The resulting relation state has one tuple for each combination of tuples—r from R and s from S, but </a:t>
            </a:r>
            <a:r>
              <a:rPr lang="en-US" altLang="en-US" i="1" dirty="0"/>
              <a:t>only if they satisfy the join condition</a:t>
            </a:r>
            <a:r>
              <a:rPr lang="en-US" altLang="en-US" dirty="0"/>
              <a:t> r[Ai]=s[</a:t>
            </a:r>
            <a:r>
              <a:rPr lang="en-US" altLang="en-US" dirty="0" err="1"/>
              <a:t>Bj</a:t>
            </a:r>
            <a:r>
              <a:rPr lang="en-US" altLang="en-US" dirty="0"/>
              <a:t>]</a:t>
            </a:r>
          </a:p>
          <a:p>
            <a:r>
              <a:rPr lang="en-US" altLang="en-US" dirty="0"/>
              <a:t>Hence, if R has </a:t>
            </a:r>
            <a:r>
              <a:rPr lang="en-US" altLang="en-US" dirty="0" err="1"/>
              <a:t>n</a:t>
            </a:r>
            <a:r>
              <a:rPr lang="en-US" altLang="en-US" baseline="-25000" dirty="0" err="1"/>
              <a:t>R</a:t>
            </a:r>
            <a:r>
              <a:rPr lang="en-US" altLang="en-US" dirty="0"/>
              <a:t> tuples, and S has </a:t>
            </a:r>
            <a:r>
              <a:rPr lang="en-US" altLang="en-US" dirty="0" err="1"/>
              <a:t>n</a:t>
            </a:r>
            <a:r>
              <a:rPr lang="en-US" altLang="en-US" baseline="-25000" dirty="0" err="1"/>
              <a:t>S</a:t>
            </a:r>
            <a:r>
              <a:rPr lang="en-US" altLang="en-US" dirty="0"/>
              <a:t> tuples, then the join result will generally have </a:t>
            </a:r>
            <a:r>
              <a:rPr lang="en-US" altLang="en-US" i="1" dirty="0"/>
              <a:t>less than</a:t>
            </a:r>
            <a:r>
              <a:rPr lang="en-US" altLang="en-US" dirty="0"/>
              <a:t> </a:t>
            </a:r>
            <a:r>
              <a:rPr lang="en-US" altLang="en-US" dirty="0" err="1"/>
              <a:t>n</a:t>
            </a:r>
            <a:r>
              <a:rPr lang="en-US" altLang="en-US" baseline="-25000" dirty="0" err="1"/>
              <a:t>R</a:t>
            </a:r>
            <a:r>
              <a:rPr lang="en-US" altLang="en-US" dirty="0"/>
              <a:t> * </a:t>
            </a:r>
            <a:r>
              <a:rPr lang="en-US" altLang="en-US" dirty="0" err="1"/>
              <a:t>n</a:t>
            </a:r>
            <a:r>
              <a:rPr lang="en-US" altLang="en-US" baseline="-25000" dirty="0" err="1"/>
              <a:t>S</a:t>
            </a:r>
            <a:r>
              <a:rPr lang="en-US" altLang="en-US" dirty="0"/>
              <a:t> tuples.</a:t>
            </a:r>
          </a:p>
          <a:p>
            <a:r>
              <a:rPr lang="en-US" altLang="en-US" dirty="0"/>
              <a:t>Only related tuples (based on the join condition) will appear in the result</a:t>
            </a:r>
          </a:p>
        </p:txBody>
      </p:sp>
      <p:grpSp>
        <p:nvGrpSpPr>
          <p:cNvPr id="716817" name="Group 17"/>
          <p:cNvGrpSpPr>
            <a:grpSpLocks/>
          </p:cNvGrpSpPr>
          <p:nvPr/>
        </p:nvGrpSpPr>
        <p:grpSpPr bwMode="auto">
          <a:xfrm>
            <a:off x="3250739" y="1752600"/>
            <a:ext cx="334488" cy="381000"/>
            <a:chOff x="369" y="2904"/>
            <a:chExt cx="169" cy="110"/>
          </a:xfrm>
        </p:grpSpPr>
        <p:sp>
          <p:nvSpPr>
            <p:cNvPr id="716818" name="Line 18"/>
            <p:cNvSpPr>
              <a:spLocks noChangeShapeType="1"/>
            </p:cNvSpPr>
            <p:nvPr/>
          </p:nvSpPr>
          <p:spPr bwMode="auto">
            <a:xfrm>
              <a:off x="381" y="2904"/>
              <a:ext cx="0" cy="11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6819" name="Line 19"/>
            <p:cNvSpPr>
              <a:spLocks noChangeShapeType="1"/>
            </p:cNvSpPr>
            <p:nvPr/>
          </p:nvSpPr>
          <p:spPr bwMode="auto">
            <a:xfrm>
              <a:off x="527" y="2904"/>
              <a:ext cx="0" cy="11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6820" name="Line 20"/>
            <p:cNvSpPr>
              <a:spLocks noChangeShapeType="1"/>
            </p:cNvSpPr>
            <p:nvPr/>
          </p:nvSpPr>
          <p:spPr bwMode="auto">
            <a:xfrm>
              <a:off x="385" y="2904"/>
              <a:ext cx="138" cy="11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sp>
          <p:nvSpPr>
            <p:cNvPr id="716821" name="Line 21"/>
            <p:cNvSpPr>
              <a:spLocks noChangeShapeType="1"/>
            </p:cNvSpPr>
            <p:nvPr/>
          </p:nvSpPr>
          <p:spPr bwMode="auto">
            <a:xfrm flipH="1">
              <a:off x="369" y="2904"/>
              <a:ext cx="169" cy="11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2" name="TextBox 1"/>
          <p:cNvSpPr txBox="1"/>
          <p:nvPr/>
        </p:nvSpPr>
        <p:spPr>
          <a:xfrm>
            <a:off x="2687136" y="1889859"/>
            <a:ext cx="2667000" cy="400110"/>
          </a:xfrm>
          <a:prstGeom prst="rect">
            <a:avLst/>
          </a:prstGeom>
          <a:noFill/>
        </p:spPr>
        <p:txBody>
          <a:bodyPr wrap="square" rtlCol="0">
            <a:spAutoFit/>
          </a:bodyPr>
          <a:lstStyle/>
          <a:p>
            <a:pPr lvl="2">
              <a:buFont typeface="Wingdings" panose="05000000000000000000" pitchFamily="2" charset="2"/>
              <a:buNone/>
            </a:pPr>
            <a:r>
              <a:rPr lang="en-US" altLang="en-US" sz="2000" dirty="0">
                <a:latin typeface="+mn-lt"/>
              </a:rPr>
              <a:t>R.Ai=</a:t>
            </a:r>
            <a:r>
              <a:rPr lang="en-US" altLang="en-US" sz="2000" dirty="0" err="1">
                <a:latin typeface="+mn-lt"/>
              </a:rPr>
              <a:t>S.Bj</a:t>
            </a:r>
            <a:endParaRPr lang="en-US" altLang="en-US" sz="2000" dirty="0">
              <a:latin typeface="+mn-lt"/>
            </a:endParaRPr>
          </a:p>
        </p:txBody>
      </p:sp>
    </p:spTree>
    <p:extLst>
      <p:ext uri="{BB962C8B-B14F-4D97-AF65-F5344CB8AC3E}">
        <p14:creationId xmlns:p14="http://schemas.microsoft.com/office/powerpoint/2010/main" val="4090770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60" indent="-285753">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14" indent="-228603">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20" indent="-228603">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26" indent="-228603">
              <a:spcBef>
                <a:spcPct val="20000"/>
              </a:spcBef>
              <a:buClr>
                <a:srgbClr val="003366"/>
              </a:buClr>
              <a:buChar char="•"/>
              <a:defRPr>
                <a:solidFill>
                  <a:srgbClr val="000000"/>
                </a:solidFill>
                <a:latin typeface="Arial" panose="020B0604020202020204" pitchFamily="34" charset="0"/>
              </a:defRPr>
            </a:lvl5pPr>
            <a:lvl6pPr marL="2514632" indent="-228603"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37" indent="-228603"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43" indent="-228603"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48" indent="-228603"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011D34F3-5805-4D19-B06A-648977BA2228}" type="slidenum">
              <a:rPr lang="en-US" altLang="en-US" sz="1200">
                <a:solidFill>
                  <a:schemeClr val="bg1"/>
                </a:solidFill>
              </a:rPr>
              <a:pPr>
                <a:spcBef>
                  <a:spcPct val="0"/>
                </a:spcBef>
                <a:buClrTx/>
                <a:buFontTx/>
                <a:buNone/>
              </a:pPr>
              <a:t>13</a:t>
            </a:fld>
            <a:endParaRPr lang="en-US" altLang="en-US" sz="1200">
              <a:solidFill>
                <a:schemeClr val="bg1"/>
              </a:solidFill>
            </a:endParaRPr>
          </a:p>
        </p:txBody>
      </p:sp>
      <p:sp>
        <p:nvSpPr>
          <p:cNvPr id="2" name="Title 1"/>
          <p:cNvSpPr>
            <a:spLocks noGrp="1"/>
          </p:cNvSpPr>
          <p:nvPr>
            <p:ph type="title"/>
          </p:nvPr>
        </p:nvSpPr>
        <p:spPr>
          <a:xfrm>
            <a:off x="474412" y="108410"/>
            <a:ext cx="9914188" cy="1017922"/>
          </a:xfrm>
          <a:effectLst/>
        </p:spPr>
        <p:txBody>
          <a:bodyPr/>
          <a:lstStyle/>
          <a:p>
            <a:r>
              <a:rPr lang="en-US" altLang="en-US" dirty="0">
                <a:solidFill>
                  <a:schemeClr val="accent6">
                    <a:lumMod val="75000"/>
                  </a:schemeClr>
                </a:solidFill>
              </a:rPr>
              <a:t>Join Operation (Contd.)</a:t>
            </a:r>
            <a:endParaRPr lang="en-US" dirty="0">
              <a:solidFill>
                <a:schemeClr val="accent6">
                  <a:lumMod val="75000"/>
                </a:schemeClr>
              </a:solidFill>
            </a:endParaRPr>
          </a:p>
        </p:txBody>
      </p:sp>
      <p:sp>
        <p:nvSpPr>
          <p:cNvPr id="3" name="Rectangle 2"/>
          <p:cNvSpPr/>
          <p:nvPr/>
        </p:nvSpPr>
        <p:spPr>
          <a:xfrm>
            <a:off x="0" y="1295400"/>
            <a:ext cx="12192000" cy="4062651"/>
          </a:xfrm>
          <a:prstGeom prst="rect">
            <a:avLst/>
          </a:prstGeom>
        </p:spPr>
        <p:txBody>
          <a:bodyPr wrap="square">
            <a:spAutoFit/>
          </a:bodyPr>
          <a:lstStyle/>
          <a:p>
            <a:pPr lvl="0" eaLnBrk="1" hangingPunct="1">
              <a:lnSpc>
                <a:spcPct val="80000"/>
              </a:lnSpc>
              <a:spcBef>
                <a:spcPct val="20000"/>
              </a:spcBef>
              <a:buClr>
                <a:srgbClr val="990033"/>
              </a:buClr>
              <a:buSzPct val="60000"/>
            </a:pPr>
            <a:r>
              <a:rPr lang="en-US" altLang="en-US" sz="2400" b="1" dirty="0">
                <a:solidFill>
                  <a:srgbClr val="333399"/>
                </a:solidFill>
                <a:latin typeface="Arial"/>
              </a:rPr>
              <a:t>Example: </a:t>
            </a:r>
            <a:r>
              <a:rPr lang="en-US" altLang="en-US" sz="2400" dirty="0">
                <a:solidFill>
                  <a:srgbClr val="333399"/>
                </a:solidFill>
                <a:latin typeface="Arial"/>
              </a:rPr>
              <a:t>Suppose that we want to retrieve the name of the manager of each department.</a:t>
            </a:r>
          </a:p>
          <a:p>
            <a:pPr marL="742950" lvl="1" indent="-285750" eaLnBrk="1" hangingPunct="1">
              <a:lnSpc>
                <a:spcPct val="80000"/>
              </a:lnSpc>
              <a:spcBef>
                <a:spcPct val="20000"/>
              </a:spcBef>
              <a:buClr>
                <a:srgbClr val="333399"/>
              </a:buClr>
              <a:buSzPct val="55000"/>
              <a:buFont typeface="Wingdings" panose="05000000000000000000" pitchFamily="2" charset="2"/>
              <a:buChar char="n"/>
            </a:pPr>
            <a:r>
              <a:rPr lang="en-US" altLang="en-US" sz="2200" dirty="0">
                <a:latin typeface="Arial"/>
              </a:rPr>
              <a:t>To get the manager’s name, we need to combine each DEPARTMENT tuple with the EMPLOYEE tuple whose SSN value matches the MGRSSN value in the department tuple. </a:t>
            </a:r>
          </a:p>
          <a:p>
            <a:pPr marL="742950" lvl="1" indent="-285750" eaLnBrk="1" hangingPunct="1">
              <a:lnSpc>
                <a:spcPct val="80000"/>
              </a:lnSpc>
              <a:spcBef>
                <a:spcPct val="20000"/>
              </a:spcBef>
              <a:buClr>
                <a:srgbClr val="333399"/>
              </a:buClr>
              <a:buSzPct val="55000"/>
              <a:buFont typeface="Wingdings" panose="05000000000000000000" pitchFamily="2" charset="2"/>
              <a:buChar char="n"/>
            </a:pPr>
            <a:r>
              <a:rPr lang="en-US" altLang="en-US" sz="2200" dirty="0">
                <a:latin typeface="Arial"/>
              </a:rPr>
              <a:t>We do this by using the join           operation.</a:t>
            </a:r>
          </a:p>
          <a:p>
            <a:pPr marL="742950" lvl="1" indent="-285750" eaLnBrk="1" hangingPunct="1">
              <a:lnSpc>
                <a:spcPct val="80000"/>
              </a:lnSpc>
              <a:spcBef>
                <a:spcPct val="20000"/>
              </a:spcBef>
              <a:buClr>
                <a:srgbClr val="333399"/>
              </a:buClr>
              <a:buSzPct val="55000"/>
              <a:buFont typeface="Wingdings" panose="05000000000000000000" pitchFamily="2" charset="2"/>
              <a:buChar char="n"/>
            </a:pPr>
            <a:endParaRPr lang="en-US" altLang="en-US" sz="2200" dirty="0">
              <a:latin typeface="Arial"/>
            </a:endParaRPr>
          </a:p>
          <a:p>
            <a:pPr marL="742950" lvl="1" indent="-285750" eaLnBrk="1" hangingPunct="1">
              <a:lnSpc>
                <a:spcPct val="80000"/>
              </a:lnSpc>
              <a:spcBef>
                <a:spcPct val="20000"/>
              </a:spcBef>
              <a:buClr>
                <a:srgbClr val="333399"/>
              </a:buClr>
              <a:buSzPct val="55000"/>
              <a:buFont typeface="Wingdings" panose="05000000000000000000" pitchFamily="2" charset="2"/>
              <a:buChar char="n"/>
            </a:pPr>
            <a:r>
              <a:rPr lang="en-US" altLang="en-US" sz="2200" dirty="0">
                <a:latin typeface="Arial"/>
              </a:rPr>
              <a:t>DEPT_MGR </a:t>
            </a:r>
            <a:r>
              <a:rPr lang="en-US" altLang="en-US" sz="2200" dirty="0">
                <a:latin typeface="Arial"/>
                <a:sym typeface="Symbol" panose="05050102010706020507" pitchFamily="18" charset="2"/>
              </a:rPr>
              <a:t></a:t>
            </a:r>
            <a:r>
              <a:rPr lang="en-US" altLang="en-US" sz="2200" dirty="0">
                <a:latin typeface="Arial"/>
              </a:rPr>
              <a:t> DEPARTMENT   </a:t>
            </a:r>
            <a:r>
              <a:rPr lang="en-US" altLang="en-US" sz="2200" baseline="-25000" dirty="0">
                <a:latin typeface="Arial"/>
              </a:rPr>
              <a:t>MGRSSN=SSN </a:t>
            </a:r>
            <a:r>
              <a:rPr lang="en-US" altLang="en-US" sz="2200" dirty="0">
                <a:latin typeface="Arial"/>
              </a:rPr>
              <a:t>EMPLOYEE</a:t>
            </a:r>
          </a:p>
          <a:p>
            <a:pPr lvl="1" eaLnBrk="1" hangingPunct="1">
              <a:lnSpc>
                <a:spcPct val="80000"/>
              </a:lnSpc>
              <a:spcBef>
                <a:spcPct val="20000"/>
              </a:spcBef>
              <a:buClr>
                <a:srgbClr val="333399"/>
              </a:buClr>
              <a:buSzPct val="55000"/>
            </a:pPr>
            <a:endParaRPr lang="en-US" altLang="en-US" sz="2200" dirty="0">
              <a:solidFill>
                <a:srgbClr val="800000"/>
              </a:solidFill>
              <a:latin typeface="Arial"/>
            </a:endParaRPr>
          </a:p>
          <a:p>
            <a:pPr marL="342900" lvl="0" indent="-342900" eaLnBrk="1" hangingPunct="1">
              <a:lnSpc>
                <a:spcPct val="80000"/>
              </a:lnSpc>
              <a:spcBef>
                <a:spcPct val="20000"/>
              </a:spcBef>
              <a:buClr>
                <a:srgbClr val="990033"/>
              </a:buClr>
              <a:buSzPct val="60000"/>
              <a:buFont typeface="Wingdings" panose="05000000000000000000" pitchFamily="2" charset="2"/>
              <a:buChar char="n"/>
            </a:pPr>
            <a:r>
              <a:rPr lang="en-US" altLang="en-US" sz="2400" dirty="0">
                <a:solidFill>
                  <a:srgbClr val="333399"/>
                </a:solidFill>
                <a:latin typeface="Arial"/>
              </a:rPr>
              <a:t>MGRSSN=SSN is the join condition</a:t>
            </a:r>
          </a:p>
          <a:p>
            <a:pPr marL="742950" lvl="1" indent="-285750" eaLnBrk="1" hangingPunct="1">
              <a:lnSpc>
                <a:spcPct val="80000"/>
              </a:lnSpc>
              <a:spcBef>
                <a:spcPct val="20000"/>
              </a:spcBef>
              <a:buClr>
                <a:srgbClr val="333399"/>
              </a:buClr>
              <a:buSzPct val="55000"/>
              <a:buFont typeface="Wingdings" panose="05000000000000000000" pitchFamily="2" charset="2"/>
              <a:buChar char="n"/>
            </a:pPr>
            <a:r>
              <a:rPr lang="en-US" altLang="en-US" sz="2200" dirty="0">
                <a:latin typeface="Arial"/>
              </a:rPr>
              <a:t>Combines each department record with the employee who manages the department</a:t>
            </a:r>
          </a:p>
          <a:p>
            <a:pPr marL="742950" lvl="1" indent="-285750" eaLnBrk="1" hangingPunct="1">
              <a:lnSpc>
                <a:spcPct val="80000"/>
              </a:lnSpc>
              <a:spcBef>
                <a:spcPct val="20000"/>
              </a:spcBef>
              <a:buClr>
                <a:srgbClr val="333399"/>
              </a:buClr>
              <a:buSzPct val="55000"/>
              <a:buFont typeface="Wingdings" panose="05000000000000000000" pitchFamily="2" charset="2"/>
              <a:buChar char="n"/>
            </a:pPr>
            <a:r>
              <a:rPr lang="en-US" altLang="en-US" sz="2200" dirty="0">
                <a:latin typeface="Arial"/>
              </a:rPr>
              <a:t>The join condition can also be specified as DEPARTMENT.MGRSSN= EMPLOYEE.SSN</a:t>
            </a:r>
          </a:p>
          <a:p>
            <a:pPr lvl="1" algn="just" eaLnBrk="1" hangingPunct="1">
              <a:lnSpc>
                <a:spcPct val="80000"/>
              </a:lnSpc>
              <a:spcBef>
                <a:spcPct val="20000"/>
              </a:spcBef>
              <a:buClr>
                <a:srgbClr val="333399"/>
              </a:buClr>
              <a:buSzPct val="55000"/>
            </a:pPr>
            <a:endParaRPr lang="en-US" altLang="en-US" sz="2400" dirty="0">
              <a:latin typeface="Arial"/>
            </a:endParaRPr>
          </a:p>
        </p:txBody>
      </p:sp>
      <p:grpSp>
        <p:nvGrpSpPr>
          <p:cNvPr id="55" name="Group 35"/>
          <p:cNvGrpSpPr>
            <a:grpSpLocks/>
          </p:cNvGrpSpPr>
          <p:nvPr/>
        </p:nvGrpSpPr>
        <p:grpSpPr bwMode="auto">
          <a:xfrm>
            <a:off x="4491038" y="2514600"/>
            <a:ext cx="385762" cy="381000"/>
            <a:chOff x="377" y="2904"/>
            <a:chExt cx="154" cy="110"/>
          </a:xfrm>
        </p:grpSpPr>
        <p:sp>
          <p:nvSpPr>
            <p:cNvPr id="56" name="Line 36"/>
            <p:cNvSpPr>
              <a:spLocks noChangeShapeType="1"/>
            </p:cNvSpPr>
            <p:nvPr/>
          </p:nvSpPr>
          <p:spPr bwMode="auto">
            <a:xfrm>
              <a:off x="381" y="2904"/>
              <a:ext cx="0" cy="1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 name="Line 37"/>
            <p:cNvSpPr>
              <a:spLocks noChangeShapeType="1"/>
            </p:cNvSpPr>
            <p:nvPr/>
          </p:nvSpPr>
          <p:spPr bwMode="auto">
            <a:xfrm>
              <a:off x="527" y="2904"/>
              <a:ext cx="0" cy="1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8" name="Line 38"/>
            <p:cNvSpPr>
              <a:spLocks noChangeShapeType="1"/>
            </p:cNvSpPr>
            <p:nvPr/>
          </p:nvSpPr>
          <p:spPr bwMode="auto">
            <a:xfrm>
              <a:off x="385" y="2904"/>
              <a:ext cx="138" cy="1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 name="Line 39"/>
            <p:cNvSpPr>
              <a:spLocks noChangeShapeType="1"/>
            </p:cNvSpPr>
            <p:nvPr/>
          </p:nvSpPr>
          <p:spPr bwMode="auto">
            <a:xfrm flipH="1">
              <a:off x="377" y="2904"/>
              <a:ext cx="154" cy="1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1" name="Group 35"/>
          <p:cNvGrpSpPr>
            <a:grpSpLocks/>
          </p:cNvGrpSpPr>
          <p:nvPr/>
        </p:nvGrpSpPr>
        <p:grpSpPr bwMode="auto">
          <a:xfrm>
            <a:off x="4703972" y="3266896"/>
            <a:ext cx="223322" cy="230283"/>
            <a:chOff x="377" y="2904"/>
            <a:chExt cx="154" cy="110"/>
          </a:xfrm>
        </p:grpSpPr>
        <p:sp>
          <p:nvSpPr>
            <p:cNvPr id="12" name="Line 36"/>
            <p:cNvSpPr>
              <a:spLocks noChangeShapeType="1"/>
            </p:cNvSpPr>
            <p:nvPr/>
          </p:nvSpPr>
          <p:spPr bwMode="auto">
            <a:xfrm>
              <a:off x="381" y="2904"/>
              <a:ext cx="0" cy="1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 name="Line 37"/>
            <p:cNvSpPr>
              <a:spLocks noChangeShapeType="1"/>
            </p:cNvSpPr>
            <p:nvPr/>
          </p:nvSpPr>
          <p:spPr bwMode="auto">
            <a:xfrm>
              <a:off x="527" y="2904"/>
              <a:ext cx="0" cy="1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 name="Line 38"/>
            <p:cNvSpPr>
              <a:spLocks noChangeShapeType="1"/>
            </p:cNvSpPr>
            <p:nvPr/>
          </p:nvSpPr>
          <p:spPr bwMode="auto">
            <a:xfrm>
              <a:off x="385" y="2904"/>
              <a:ext cx="138" cy="1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 name="Line 39"/>
            <p:cNvSpPr>
              <a:spLocks noChangeShapeType="1"/>
            </p:cNvSpPr>
            <p:nvPr/>
          </p:nvSpPr>
          <p:spPr bwMode="auto">
            <a:xfrm flipH="1">
              <a:off x="377" y="2904"/>
              <a:ext cx="154" cy="1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Tree>
    <p:extLst>
      <p:ext uri="{BB962C8B-B14F-4D97-AF65-F5344CB8AC3E}">
        <p14:creationId xmlns:p14="http://schemas.microsoft.com/office/powerpoint/2010/main" val="156672673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86C32-1C79-4912-93A3-7BA5D20030A5}"/>
              </a:ext>
            </a:extLst>
          </p:cNvPr>
          <p:cNvSpPr>
            <a:spLocks noGrp="1"/>
          </p:cNvSpPr>
          <p:nvPr>
            <p:ph type="title"/>
          </p:nvPr>
        </p:nvSpPr>
        <p:spPr>
          <a:effectLst/>
        </p:spPr>
        <p:txBody>
          <a:bodyPr/>
          <a:lstStyle/>
          <a:p>
            <a:r>
              <a:rPr lang="en-US" altLang="en-US" dirty="0">
                <a:solidFill>
                  <a:schemeClr val="accent6">
                    <a:lumMod val="75000"/>
                  </a:schemeClr>
                </a:solidFill>
              </a:rPr>
              <a:t>Join Operation (Contd.)</a:t>
            </a:r>
            <a:endParaRPr lang="en-IN" dirty="0">
              <a:solidFill>
                <a:schemeClr val="accent2"/>
              </a:solidFill>
            </a:endParaRPr>
          </a:p>
        </p:txBody>
      </p:sp>
      <p:pic>
        <p:nvPicPr>
          <p:cNvPr id="5" name="Content Placeholder 4"/>
          <p:cNvPicPr>
            <a:picLocks noGrp="1" noChangeAspect="1"/>
          </p:cNvPicPr>
          <p:nvPr>
            <p:ph idx="1"/>
          </p:nvPr>
        </p:nvPicPr>
        <p:blipFill>
          <a:blip r:embed="rId2"/>
          <a:stretch>
            <a:fillRect/>
          </a:stretch>
        </p:blipFill>
        <p:spPr>
          <a:xfrm>
            <a:off x="258679" y="1256549"/>
            <a:ext cx="8037867" cy="2982202"/>
          </a:xfrm>
          <a:prstGeom prst="rect">
            <a:avLst/>
          </a:prstGeom>
        </p:spPr>
      </p:pic>
      <p:sp>
        <p:nvSpPr>
          <p:cNvPr id="4" name="Slide Number Placeholder 3">
            <a:extLst>
              <a:ext uri="{FF2B5EF4-FFF2-40B4-BE49-F238E27FC236}">
                <a16:creationId xmlns:a16="http://schemas.microsoft.com/office/drawing/2014/main" id="{B6D952B1-178D-432A-A12B-C94927D47D5C}"/>
              </a:ext>
            </a:extLst>
          </p:cNvPr>
          <p:cNvSpPr>
            <a:spLocks noGrp="1"/>
          </p:cNvSpPr>
          <p:nvPr>
            <p:ph type="sldNum" sz="quarter" idx="10"/>
          </p:nvPr>
        </p:nvSpPr>
        <p:spPr/>
        <p:txBody>
          <a:bodyPr/>
          <a:lstStyle/>
          <a:p>
            <a:pPr>
              <a:defRPr/>
            </a:pPr>
            <a:fld id="{ABFF5F4A-8FC7-419E-B94C-CDDC8DE310AE}" type="slidenum">
              <a:rPr lang="en-US" altLang="en-US" smtClean="0"/>
              <a:pPr>
                <a:defRPr/>
              </a:pPr>
              <a:t>14</a:t>
            </a:fld>
            <a:endParaRPr lang="en-US" altLang="en-US"/>
          </a:p>
        </p:txBody>
      </p:sp>
      <p:pic>
        <p:nvPicPr>
          <p:cNvPr id="6" name="Picture 5"/>
          <p:cNvPicPr>
            <a:picLocks noChangeAspect="1"/>
          </p:cNvPicPr>
          <p:nvPr/>
        </p:nvPicPr>
        <p:blipFill rotWithShape="1">
          <a:blip r:embed="rId3"/>
          <a:srcRect t="3364" b="9204"/>
          <a:stretch/>
        </p:blipFill>
        <p:spPr>
          <a:xfrm>
            <a:off x="28074" y="4117620"/>
            <a:ext cx="7543800" cy="2209800"/>
          </a:xfrm>
          <a:prstGeom prst="rect">
            <a:avLst/>
          </a:prstGeom>
        </p:spPr>
      </p:pic>
      <p:sp>
        <p:nvSpPr>
          <p:cNvPr id="7" name="Rectangle 6"/>
          <p:cNvSpPr/>
          <p:nvPr/>
        </p:nvSpPr>
        <p:spPr bwMode="auto">
          <a:xfrm>
            <a:off x="3733800" y="4953000"/>
            <a:ext cx="1447800" cy="381000"/>
          </a:xfrm>
          <a:prstGeom prst="rect">
            <a:avLst/>
          </a:prstGeom>
          <a:solidFill>
            <a:schemeClr val="accent1">
              <a:lumMod val="60000"/>
              <a:lumOff val="40000"/>
              <a:alpha val="20000"/>
            </a:schemeClr>
          </a:solidFill>
          <a:ln w="9525" cap="flat" cmpd="sng" algn="ctr">
            <a:noFill/>
            <a:prstDash val="solid"/>
            <a:round/>
            <a:headEnd type="none" w="med" len="med"/>
            <a:tailEnd type="none" w="med" len="med"/>
          </a:ln>
          <a:effectLst/>
        </p:spPr>
        <p:txBody>
          <a:bodyPr vert="horz" wrap="square" lIns="0" tIns="0" rIns="91440" bIns="45720" numCol="1" rtlCol="0" anchor="t" anchorCtr="0" compatLnSpc="1">
            <a:prstTxWarp prst="textNoShape">
              <a:avLst/>
            </a:prstTxWarp>
          </a:bodyPr>
          <a:lstStyle/>
          <a:p>
            <a:pPr marL="0" marR="0" indent="0" algn="l" defTabSz="914400" rtl="0" eaLnBrk="1" fontAlgn="base" latinLnBrk="0" hangingPunct="1">
              <a:lnSpc>
                <a:spcPct val="80000"/>
              </a:lnSpc>
              <a:spcBef>
                <a:spcPct val="20000"/>
              </a:spcBef>
              <a:spcAft>
                <a:spcPct val="0"/>
              </a:spcAft>
              <a:buClr>
                <a:schemeClr val="tx2"/>
              </a:buClr>
              <a:buSzTx/>
              <a:buFontTx/>
              <a:buNone/>
              <a:tabLst/>
            </a:pPr>
            <a:endParaRPr kumimoji="0" lang="en-IN" sz="1800" b="0" i="0" u="none" strike="noStrike" cap="none" normalizeH="0" baseline="0">
              <a:ln>
                <a:noFill/>
              </a:ln>
              <a:solidFill>
                <a:schemeClr val="tx1"/>
              </a:solidFill>
              <a:effectLst/>
              <a:latin typeface="Courier New" pitchFamily="49" charset="0"/>
            </a:endParaRPr>
          </a:p>
        </p:txBody>
      </p:sp>
      <p:sp>
        <p:nvSpPr>
          <p:cNvPr id="8" name="Rectangle 7"/>
          <p:cNvSpPr/>
          <p:nvPr/>
        </p:nvSpPr>
        <p:spPr bwMode="auto">
          <a:xfrm>
            <a:off x="1981200" y="1813260"/>
            <a:ext cx="990600" cy="396540"/>
          </a:xfrm>
          <a:prstGeom prst="rect">
            <a:avLst/>
          </a:prstGeom>
          <a:solidFill>
            <a:schemeClr val="accent1">
              <a:lumMod val="60000"/>
              <a:lumOff val="40000"/>
              <a:alpha val="20000"/>
            </a:schemeClr>
          </a:solidFill>
          <a:ln w="9525" cap="flat" cmpd="sng" algn="ctr">
            <a:noFill/>
            <a:prstDash val="solid"/>
            <a:round/>
            <a:headEnd type="none" w="med" len="med"/>
            <a:tailEnd type="none" w="med" len="med"/>
          </a:ln>
          <a:effectLst/>
        </p:spPr>
        <p:txBody>
          <a:bodyPr vert="horz" wrap="square" lIns="0" tIns="0" rIns="91440" bIns="45720" numCol="1" rtlCol="0" anchor="t" anchorCtr="0" compatLnSpc="1">
            <a:prstTxWarp prst="textNoShape">
              <a:avLst/>
            </a:prstTxWarp>
          </a:bodyPr>
          <a:lstStyle/>
          <a:p>
            <a:pPr marL="0" marR="0" indent="0" algn="l" defTabSz="914400" rtl="0" eaLnBrk="1" fontAlgn="base" latinLnBrk="0" hangingPunct="1">
              <a:lnSpc>
                <a:spcPct val="80000"/>
              </a:lnSpc>
              <a:spcBef>
                <a:spcPct val="20000"/>
              </a:spcBef>
              <a:spcAft>
                <a:spcPct val="0"/>
              </a:spcAft>
              <a:buClr>
                <a:schemeClr val="tx2"/>
              </a:buClr>
              <a:buSzTx/>
              <a:buFontTx/>
              <a:buNone/>
              <a:tabLst/>
            </a:pPr>
            <a:endParaRPr kumimoji="0" lang="en-IN" sz="1800" b="0" i="0" u="none" strike="noStrike" cap="none" normalizeH="0" baseline="0">
              <a:ln>
                <a:noFill/>
              </a:ln>
              <a:solidFill>
                <a:schemeClr val="tx1"/>
              </a:solidFill>
              <a:effectLst/>
              <a:latin typeface="Courier New" pitchFamily="49" charset="0"/>
            </a:endParaRPr>
          </a:p>
        </p:txBody>
      </p:sp>
      <p:sp>
        <p:nvSpPr>
          <p:cNvPr id="9" name="Rectangle 8"/>
          <p:cNvSpPr/>
          <p:nvPr/>
        </p:nvSpPr>
        <p:spPr bwMode="auto">
          <a:xfrm>
            <a:off x="3713747" y="5449710"/>
            <a:ext cx="1447800" cy="381000"/>
          </a:xfrm>
          <a:prstGeom prst="rect">
            <a:avLst/>
          </a:prstGeom>
          <a:solidFill>
            <a:srgbClr val="FFFF00">
              <a:alpha val="20000"/>
            </a:srgbClr>
          </a:solidFill>
          <a:ln w="9525" cap="flat" cmpd="sng" algn="ctr">
            <a:noFill/>
            <a:prstDash val="solid"/>
            <a:round/>
            <a:headEnd type="none" w="med" len="med"/>
            <a:tailEnd type="none" w="med" len="med"/>
          </a:ln>
          <a:effectLst/>
        </p:spPr>
        <p:txBody>
          <a:bodyPr vert="horz" wrap="square" lIns="0" tIns="0" rIns="91440" bIns="45720" numCol="1" rtlCol="0" anchor="t" anchorCtr="0" compatLnSpc="1">
            <a:prstTxWarp prst="textNoShape">
              <a:avLst/>
            </a:prstTxWarp>
          </a:bodyPr>
          <a:lstStyle/>
          <a:p>
            <a:pPr marL="0" marR="0" indent="0" algn="l" defTabSz="914400" rtl="0" eaLnBrk="1" fontAlgn="base" latinLnBrk="0" hangingPunct="1">
              <a:lnSpc>
                <a:spcPct val="80000"/>
              </a:lnSpc>
              <a:spcBef>
                <a:spcPct val="20000"/>
              </a:spcBef>
              <a:spcAft>
                <a:spcPct val="0"/>
              </a:spcAft>
              <a:buClr>
                <a:schemeClr val="tx2"/>
              </a:buClr>
              <a:buSzTx/>
              <a:buFontTx/>
              <a:buNone/>
              <a:tabLst/>
            </a:pPr>
            <a:endParaRPr kumimoji="0" lang="en-IN" sz="1800" b="0" i="0" u="none" strike="noStrike" cap="none" normalizeH="0" baseline="0">
              <a:ln>
                <a:noFill/>
              </a:ln>
              <a:solidFill>
                <a:schemeClr val="tx1"/>
              </a:solidFill>
              <a:effectLst/>
              <a:latin typeface="Courier New" pitchFamily="49" charset="0"/>
            </a:endParaRPr>
          </a:p>
        </p:txBody>
      </p:sp>
      <p:sp>
        <p:nvSpPr>
          <p:cNvPr id="10" name="Rectangle 9"/>
          <p:cNvSpPr/>
          <p:nvPr/>
        </p:nvSpPr>
        <p:spPr bwMode="auto">
          <a:xfrm>
            <a:off x="1931068" y="2359380"/>
            <a:ext cx="1040732" cy="383820"/>
          </a:xfrm>
          <a:prstGeom prst="rect">
            <a:avLst/>
          </a:prstGeom>
          <a:solidFill>
            <a:srgbClr val="FFFF00">
              <a:alpha val="20000"/>
            </a:srgbClr>
          </a:solidFill>
          <a:ln w="9525" cap="flat" cmpd="sng" algn="ctr">
            <a:noFill/>
            <a:prstDash val="solid"/>
            <a:round/>
            <a:headEnd type="none" w="med" len="med"/>
            <a:tailEnd type="none" w="med" len="med"/>
          </a:ln>
          <a:effectLst/>
        </p:spPr>
        <p:txBody>
          <a:bodyPr vert="horz" wrap="square" lIns="0" tIns="0" rIns="91440" bIns="45720" numCol="1" rtlCol="0" anchor="t" anchorCtr="0" compatLnSpc="1">
            <a:prstTxWarp prst="textNoShape">
              <a:avLst/>
            </a:prstTxWarp>
          </a:bodyPr>
          <a:lstStyle/>
          <a:p>
            <a:pPr marL="0" marR="0" indent="0" algn="l" defTabSz="914400" rtl="0" eaLnBrk="1" fontAlgn="base" latinLnBrk="0" hangingPunct="1">
              <a:lnSpc>
                <a:spcPct val="80000"/>
              </a:lnSpc>
              <a:spcBef>
                <a:spcPct val="20000"/>
              </a:spcBef>
              <a:spcAft>
                <a:spcPct val="0"/>
              </a:spcAft>
              <a:buClr>
                <a:schemeClr val="tx2"/>
              </a:buClr>
              <a:buSzTx/>
              <a:buFontTx/>
              <a:buNone/>
              <a:tabLst/>
            </a:pPr>
            <a:endParaRPr kumimoji="0" lang="en-IN" sz="1800" b="0" i="0" u="none" strike="noStrike" cap="none" normalizeH="0" baseline="0">
              <a:ln>
                <a:noFill/>
              </a:ln>
              <a:solidFill>
                <a:schemeClr val="tx1"/>
              </a:solidFill>
              <a:effectLst/>
              <a:latin typeface="Courier New" pitchFamily="49" charset="0"/>
            </a:endParaRPr>
          </a:p>
        </p:txBody>
      </p:sp>
      <p:sp>
        <p:nvSpPr>
          <p:cNvPr id="11" name="Rectangle 10"/>
          <p:cNvSpPr/>
          <p:nvPr/>
        </p:nvSpPr>
        <p:spPr bwMode="auto">
          <a:xfrm>
            <a:off x="3713747" y="5830710"/>
            <a:ext cx="1447800" cy="381000"/>
          </a:xfrm>
          <a:prstGeom prst="rect">
            <a:avLst/>
          </a:prstGeom>
          <a:solidFill>
            <a:schemeClr val="accent2">
              <a:lumMod val="75000"/>
              <a:alpha val="20000"/>
            </a:schemeClr>
          </a:solidFill>
          <a:ln w="9525" cap="flat" cmpd="sng" algn="ctr">
            <a:noFill/>
            <a:prstDash val="solid"/>
            <a:round/>
            <a:headEnd type="none" w="med" len="med"/>
            <a:tailEnd type="none" w="med" len="med"/>
          </a:ln>
          <a:effectLst/>
        </p:spPr>
        <p:txBody>
          <a:bodyPr vert="horz" wrap="square" lIns="0" tIns="0" rIns="91440" bIns="45720" numCol="1" rtlCol="0" anchor="t" anchorCtr="0" compatLnSpc="1">
            <a:prstTxWarp prst="textNoShape">
              <a:avLst/>
            </a:prstTxWarp>
          </a:bodyPr>
          <a:lstStyle/>
          <a:p>
            <a:pPr marL="0" marR="0" indent="0" algn="l" defTabSz="914400" rtl="0" eaLnBrk="1" fontAlgn="base" latinLnBrk="0" hangingPunct="1">
              <a:lnSpc>
                <a:spcPct val="80000"/>
              </a:lnSpc>
              <a:spcBef>
                <a:spcPct val="20000"/>
              </a:spcBef>
              <a:spcAft>
                <a:spcPct val="0"/>
              </a:spcAft>
              <a:buClr>
                <a:schemeClr val="tx2"/>
              </a:buClr>
              <a:buSzTx/>
              <a:buFontTx/>
              <a:buNone/>
              <a:tabLst/>
            </a:pPr>
            <a:endParaRPr kumimoji="0" lang="en-IN" sz="1800" b="0" i="0" u="none" strike="noStrike" cap="none" normalizeH="0" baseline="0">
              <a:ln>
                <a:noFill/>
              </a:ln>
              <a:solidFill>
                <a:schemeClr val="tx1"/>
              </a:solidFill>
              <a:effectLst/>
              <a:latin typeface="Courier New" pitchFamily="49" charset="0"/>
            </a:endParaRPr>
          </a:p>
        </p:txBody>
      </p:sp>
      <p:sp>
        <p:nvSpPr>
          <p:cNvPr id="12" name="Rectangle 11"/>
          <p:cNvSpPr/>
          <p:nvPr/>
        </p:nvSpPr>
        <p:spPr bwMode="auto">
          <a:xfrm>
            <a:off x="1927057" y="3541168"/>
            <a:ext cx="1044743" cy="219954"/>
          </a:xfrm>
          <a:prstGeom prst="rect">
            <a:avLst/>
          </a:prstGeom>
          <a:solidFill>
            <a:schemeClr val="accent2">
              <a:lumMod val="75000"/>
              <a:alpha val="20000"/>
            </a:schemeClr>
          </a:solidFill>
          <a:ln w="9525" cap="flat" cmpd="sng" algn="ctr">
            <a:noFill/>
            <a:prstDash val="solid"/>
            <a:round/>
            <a:headEnd type="none" w="med" len="med"/>
            <a:tailEnd type="none" w="med" len="med"/>
          </a:ln>
          <a:effectLst/>
        </p:spPr>
        <p:txBody>
          <a:bodyPr vert="horz" wrap="square" lIns="0" tIns="0" rIns="91440" bIns="45720" numCol="1" rtlCol="0" anchor="t" anchorCtr="0" compatLnSpc="1">
            <a:prstTxWarp prst="textNoShape">
              <a:avLst/>
            </a:prstTxWarp>
          </a:bodyPr>
          <a:lstStyle/>
          <a:p>
            <a:pPr marL="0" marR="0" indent="0" algn="l" defTabSz="914400" rtl="0" eaLnBrk="1" fontAlgn="base" latinLnBrk="0" hangingPunct="1">
              <a:lnSpc>
                <a:spcPct val="80000"/>
              </a:lnSpc>
              <a:spcBef>
                <a:spcPct val="20000"/>
              </a:spcBef>
              <a:spcAft>
                <a:spcPct val="0"/>
              </a:spcAft>
              <a:buClr>
                <a:schemeClr val="tx2"/>
              </a:buClr>
              <a:buSzTx/>
              <a:buFontTx/>
              <a:buNone/>
              <a:tabLst/>
            </a:pPr>
            <a:endParaRPr kumimoji="0" lang="en-IN" sz="1800" b="0" i="0" u="none" strike="noStrike" cap="none" normalizeH="0" baseline="0">
              <a:ln>
                <a:noFill/>
              </a:ln>
              <a:solidFill>
                <a:schemeClr val="tx1"/>
              </a:solidFill>
              <a:effectLst/>
              <a:latin typeface="Courier New" pitchFamily="49" charset="0"/>
            </a:endParaRPr>
          </a:p>
        </p:txBody>
      </p:sp>
      <p:pic>
        <p:nvPicPr>
          <p:cNvPr id="13" name="Picture 12"/>
          <p:cNvPicPr>
            <a:picLocks noChangeAspect="1"/>
          </p:cNvPicPr>
          <p:nvPr/>
        </p:nvPicPr>
        <p:blipFill>
          <a:blip r:embed="rId4"/>
          <a:stretch>
            <a:fillRect/>
          </a:stretch>
        </p:blipFill>
        <p:spPr>
          <a:xfrm>
            <a:off x="1515979" y="-412616"/>
            <a:ext cx="11629109" cy="2066022"/>
          </a:xfrm>
          <a:prstGeom prst="rect">
            <a:avLst/>
          </a:prstGeom>
        </p:spPr>
      </p:pic>
    </p:spTree>
    <p:extLst>
      <p:ext uri="{BB962C8B-B14F-4D97-AF65-F5344CB8AC3E}">
        <p14:creationId xmlns:p14="http://schemas.microsoft.com/office/powerpoint/2010/main" val="1961230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8"/>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7"/>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9"/>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10"/>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11"/>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12"/>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5"/>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6"/>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p:spPr>
        <p:txBody>
          <a:bodyPr/>
          <a:lstStyle/>
          <a:p>
            <a:r>
              <a:rPr lang="en-US" dirty="0">
                <a:solidFill>
                  <a:schemeClr val="accent6">
                    <a:lumMod val="75000"/>
                  </a:schemeClr>
                </a:solidFill>
              </a:rPr>
              <a:t>Types of Joins </a:t>
            </a:r>
            <a:endParaRPr lang="en-IN" dirty="0">
              <a:solidFill>
                <a:schemeClr val="accent6">
                  <a:lumMod val="75000"/>
                </a:schemeClr>
              </a:solidFill>
            </a:endParaRPr>
          </a:p>
        </p:txBody>
      </p:sp>
      <p:sp>
        <p:nvSpPr>
          <p:cNvPr id="3" name="Content Placeholder 2"/>
          <p:cNvSpPr>
            <a:spLocks noGrp="1"/>
          </p:cNvSpPr>
          <p:nvPr>
            <p:ph idx="1"/>
          </p:nvPr>
        </p:nvSpPr>
        <p:spPr/>
        <p:txBody>
          <a:bodyPr/>
          <a:lstStyle/>
          <a:p>
            <a:pPr marL="0" indent="0">
              <a:buNone/>
            </a:pPr>
            <a:r>
              <a:rPr lang="en-US" sz="2800" dirty="0"/>
              <a:t>There are mainly two types of joins in DBMS:</a:t>
            </a:r>
          </a:p>
          <a:p>
            <a:pPr marL="857255" lvl="1" indent="-457200">
              <a:buFont typeface="+mj-lt"/>
              <a:buAutoNum type="arabicPeriod"/>
            </a:pPr>
            <a:r>
              <a:rPr lang="en-US" sz="2800" dirty="0">
                <a:solidFill>
                  <a:schemeClr val="accent6">
                    <a:lumMod val="75000"/>
                  </a:schemeClr>
                </a:solidFill>
              </a:rPr>
              <a:t>Inner Joins: </a:t>
            </a:r>
          </a:p>
          <a:p>
            <a:pPr marL="1314459" lvl="2" indent="-514350">
              <a:buFont typeface="+mj-lt"/>
              <a:buAutoNum type="alphaLcParenR"/>
            </a:pPr>
            <a:r>
              <a:rPr lang="en-US" sz="2800" dirty="0"/>
              <a:t>Theta</a:t>
            </a:r>
          </a:p>
          <a:p>
            <a:pPr marL="1314459" lvl="2" indent="-514350">
              <a:buFont typeface="+mj-lt"/>
              <a:buAutoNum type="alphaLcParenR"/>
            </a:pPr>
            <a:r>
              <a:rPr lang="en-US" sz="2800" dirty="0"/>
              <a:t>Natural</a:t>
            </a:r>
          </a:p>
          <a:p>
            <a:pPr marL="1314459" lvl="2" indent="-514350">
              <a:buFont typeface="+mj-lt"/>
              <a:buAutoNum type="alphaLcParenR"/>
            </a:pPr>
            <a:r>
              <a:rPr lang="en-US" sz="2800" dirty="0"/>
              <a:t>EQUI</a:t>
            </a:r>
          </a:p>
          <a:p>
            <a:pPr marL="857255" lvl="1" indent="-457200">
              <a:buFont typeface="+mj-lt"/>
              <a:buAutoNum type="arabicPeriod"/>
            </a:pPr>
            <a:r>
              <a:rPr lang="en-US" sz="2800" dirty="0">
                <a:solidFill>
                  <a:schemeClr val="accent6">
                    <a:lumMod val="75000"/>
                  </a:schemeClr>
                </a:solidFill>
              </a:rPr>
              <a:t>Outer Join: </a:t>
            </a:r>
          </a:p>
          <a:p>
            <a:pPr marL="1314459" lvl="2" indent="-514350">
              <a:buFont typeface="+mj-lt"/>
              <a:buAutoNum type="alphaLcParenR"/>
            </a:pPr>
            <a:r>
              <a:rPr lang="en-US" sz="2800" dirty="0"/>
              <a:t>Left</a:t>
            </a:r>
          </a:p>
          <a:p>
            <a:pPr marL="1314459" lvl="2" indent="-514350">
              <a:buFont typeface="+mj-lt"/>
              <a:buAutoNum type="alphaLcParenR"/>
            </a:pPr>
            <a:r>
              <a:rPr lang="en-US" sz="2800" dirty="0"/>
              <a:t>Right</a:t>
            </a:r>
          </a:p>
          <a:p>
            <a:pPr marL="1314459" lvl="2" indent="-514350">
              <a:buFont typeface="+mj-lt"/>
              <a:buAutoNum type="alphaLcParenR"/>
            </a:pPr>
            <a:r>
              <a:rPr lang="en-US" sz="2800" dirty="0"/>
              <a:t>Full</a:t>
            </a:r>
          </a:p>
          <a:p>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15</a:t>
            </a:fld>
            <a:endParaRPr lang="en-US" altLang="en-US"/>
          </a:p>
        </p:txBody>
      </p:sp>
    </p:spTree>
    <p:extLst>
      <p:ext uri="{BB962C8B-B14F-4D97-AF65-F5344CB8AC3E}">
        <p14:creationId xmlns:p14="http://schemas.microsoft.com/office/powerpoint/2010/main" val="2806930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1266" name="Rectangle 2"/>
          <p:cNvSpPr>
            <a:spLocks noGrp="1" noChangeArrowheads="1"/>
          </p:cNvSpPr>
          <p:nvPr>
            <p:ph type="ctrTitle"/>
          </p:nvPr>
        </p:nvSpPr>
        <p:spPr>
          <a:xfrm>
            <a:off x="609600" y="1524000"/>
            <a:ext cx="8420100" cy="685800"/>
          </a:xfrm>
          <a:effectLst/>
        </p:spPr>
        <p:txBody>
          <a:bodyPr/>
          <a:lstStyle/>
          <a:p>
            <a:pPr eaLnBrk="1" hangingPunct="1">
              <a:defRPr/>
            </a:pPr>
            <a:r>
              <a:rPr lang="en-US" sz="3600" dirty="0">
                <a:solidFill>
                  <a:schemeClr val="accent6">
                    <a:lumMod val="75000"/>
                  </a:schemeClr>
                </a:solidFill>
              </a:rPr>
              <a:t>INNER JOIN </a:t>
            </a:r>
          </a:p>
        </p:txBody>
      </p:sp>
    </p:spTree>
    <p:extLst>
      <p:ext uri="{BB962C8B-B14F-4D97-AF65-F5344CB8AC3E}">
        <p14:creationId xmlns:p14="http://schemas.microsoft.com/office/powerpoint/2010/main" val="361473935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86C32-1C79-4912-93A3-7BA5D20030A5}"/>
              </a:ext>
            </a:extLst>
          </p:cNvPr>
          <p:cNvSpPr>
            <a:spLocks noGrp="1"/>
          </p:cNvSpPr>
          <p:nvPr>
            <p:ph type="title"/>
          </p:nvPr>
        </p:nvSpPr>
        <p:spPr>
          <a:effectLst/>
        </p:spPr>
        <p:txBody>
          <a:bodyPr/>
          <a:lstStyle/>
          <a:p>
            <a:r>
              <a:rPr lang="en-US" altLang="en-US" dirty="0">
                <a:solidFill>
                  <a:schemeClr val="accent6">
                    <a:lumMod val="75000"/>
                  </a:schemeClr>
                </a:solidFill>
              </a:rPr>
              <a:t>Inner Joins</a:t>
            </a:r>
            <a:endParaRPr lang="en-IN" dirty="0">
              <a:solidFill>
                <a:schemeClr val="accent2"/>
              </a:solidFill>
            </a:endParaRPr>
          </a:p>
        </p:txBody>
      </p:sp>
      <p:sp>
        <p:nvSpPr>
          <p:cNvPr id="4" name="Slide Number Placeholder 3">
            <a:extLst>
              <a:ext uri="{FF2B5EF4-FFF2-40B4-BE49-F238E27FC236}">
                <a16:creationId xmlns:a16="http://schemas.microsoft.com/office/drawing/2014/main" id="{B6D952B1-178D-432A-A12B-C94927D47D5C}"/>
              </a:ext>
            </a:extLst>
          </p:cNvPr>
          <p:cNvSpPr>
            <a:spLocks noGrp="1"/>
          </p:cNvSpPr>
          <p:nvPr>
            <p:ph type="sldNum" sz="quarter" idx="10"/>
          </p:nvPr>
        </p:nvSpPr>
        <p:spPr/>
        <p:txBody>
          <a:bodyPr/>
          <a:lstStyle/>
          <a:p>
            <a:pPr>
              <a:defRPr/>
            </a:pPr>
            <a:fld id="{ABFF5F4A-8FC7-419E-B94C-CDDC8DE310AE}" type="slidenum">
              <a:rPr lang="en-US" altLang="en-US" smtClean="0"/>
              <a:pPr>
                <a:defRPr/>
              </a:pPr>
              <a:t>17</a:t>
            </a:fld>
            <a:endParaRPr lang="en-US" altLang="en-US"/>
          </a:p>
        </p:txBody>
      </p:sp>
      <p:sp>
        <p:nvSpPr>
          <p:cNvPr id="14" name="Rectangle 13"/>
          <p:cNvSpPr/>
          <p:nvPr/>
        </p:nvSpPr>
        <p:spPr>
          <a:xfrm>
            <a:off x="8021" y="1219200"/>
            <a:ext cx="12192000" cy="4204228"/>
          </a:xfrm>
          <a:prstGeom prst="rect">
            <a:avLst/>
          </a:prstGeom>
        </p:spPr>
        <p:txBody>
          <a:bodyPr wrap="square">
            <a:spAutoFit/>
          </a:bodyPr>
          <a:lstStyle/>
          <a:p>
            <a:pPr lvl="0" eaLnBrk="1" hangingPunct="1">
              <a:lnSpc>
                <a:spcPct val="80000"/>
              </a:lnSpc>
              <a:spcBef>
                <a:spcPct val="20000"/>
              </a:spcBef>
            </a:pPr>
            <a:r>
              <a:rPr lang="en-US" sz="2800" b="1" dirty="0">
                <a:latin typeface="+mn-lt"/>
              </a:rPr>
              <a:t>INNER JOIN</a:t>
            </a:r>
            <a:r>
              <a:rPr lang="en-US" sz="2800" dirty="0">
                <a:latin typeface="+mn-lt"/>
              </a:rPr>
              <a:t> is used to return rows from both tables which satisfy the given condition. It is the most widely used join operation and can be considered as a default join-type.</a:t>
            </a:r>
          </a:p>
          <a:p>
            <a:pPr marL="533400" lvl="0" indent="-533400" eaLnBrk="1" hangingPunct="1">
              <a:lnSpc>
                <a:spcPct val="80000"/>
              </a:lnSpc>
              <a:spcBef>
                <a:spcPct val="20000"/>
              </a:spcBef>
              <a:buFont typeface="Wingdings" panose="05000000000000000000" pitchFamily="2" charset="2"/>
              <a:buChar char="Ø"/>
            </a:pPr>
            <a:endParaRPr lang="en-US" altLang="en-US" sz="2800" dirty="0">
              <a:solidFill>
                <a:srgbClr val="000000"/>
              </a:solidFill>
              <a:latin typeface="+mn-lt"/>
            </a:endParaRPr>
          </a:p>
          <a:p>
            <a:pPr lvl="0" eaLnBrk="1" hangingPunct="1">
              <a:lnSpc>
                <a:spcPct val="80000"/>
              </a:lnSpc>
              <a:spcBef>
                <a:spcPct val="20000"/>
              </a:spcBef>
            </a:pPr>
            <a:r>
              <a:rPr lang="en-US" altLang="en-US" sz="2800" dirty="0">
                <a:solidFill>
                  <a:srgbClr val="000000"/>
                </a:solidFill>
                <a:latin typeface="+mn-lt"/>
              </a:rPr>
              <a:t>It comes in three flavors :</a:t>
            </a:r>
          </a:p>
          <a:p>
            <a:pPr marL="533400" lvl="0" indent="-533400" eaLnBrk="1" hangingPunct="1">
              <a:lnSpc>
                <a:spcPct val="80000"/>
              </a:lnSpc>
              <a:spcBef>
                <a:spcPct val="20000"/>
              </a:spcBef>
              <a:buFont typeface="+mj-lt"/>
              <a:buAutoNum type="arabicPeriod"/>
            </a:pPr>
            <a:endParaRPr lang="en-US" altLang="en-US" sz="2400" dirty="0">
              <a:solidFill>
                <a:srgbClr val="000000"/>
              </a:solidFill>
              <a:latin typeface="+mn-lt"/>
            </a:endParaRPr>
          </a:p>
          <a:p>
            <a:pPr marL="914400" lvl="1" indent="-457200" eaLnBrk="1" hangingPunct="1">
              <a:lnSpc>
                <a:spcPct val="80000"/>
              </a:lnSpc>
              <a:spcBef>
                <a:spcPct val="20000"/>
              </a:spcBef>
              <a:buFont typeface="+mj-lt"/>
              <a:buAutoNum type="arabicPeriod"/>
            </a:pPr>
            <a:r>
              <a:rPr lang="en-US" altLang="en-US" sz="2400" dirty="0">
                <a:solidFill>
                  <a:srgbClr val="000000"/>
                </a:solidFill>
                <a:latin typeface="+mn-lt"/>
              </a:rPr>
              <a:t>THETA JOIN</a:t>
            </a:r>
          </a:p>
          <a:p>
            <a:pPr marL="914400" lvl="1" indent="-457200" eaLnBrk="1" hangingPunct="1">
              <a:lnSpc>
                <a:spcPct val="80000"/>
              </a:lnSpc>
              <a:spcBef>
                <a:spcPct val="20000"/>
              </a:spcBef>
              <a:buFont typeface="+mj-lt"/>
              <a:buAutoNum type="arabicPeriod"/>
            </a:pPr>
            <a:endParaRPr lang="en-US" altLang="en-US" sz="2400" dirty="0">
              <a:solidFill>
                <a:srgbClr val="000000"/>
              </a:solidFill>
              <a:latin typeface="+mn-lt"/>
            </a:endParaRPr>
          </a:p>
          <a:p>
            <a:pPr marL="914400" lvl="1" indent="-457200" eaLnBrk="1" hangingPunct="1">
              <a:lnSpc>
                <a:spcPct val="80000"/>
              </a:lnSpc>
              <a:spcBef>
                <a:spcPct val="20000"/>
              </a:spcBef>
              <a:buFont typeface="+mj-lt"/>
              <a:buAutoNum type="arabicPeriod"/>
            </a:pPr>
            <a:r>
              <a:rPr lang="en-US" altLang="en-US" sz="2400" dirty="0">
                <a:solidFill>
                  <a:srgbClr val="000000"/>
                </a:solidFill>
                <a:latin typeface="+mn-lt"/>
              </a:rPr>
              <a:t>EQUIJOIN  </a:t>
            </a:r>
          </a:p>
          <a:p>
            <a:pPr marL="914400" lvl="1" indent="-457200" eaLnBrk="1" hangingPunct="1">
              <a:lnSpc>
                <a:spcPct val="80000"/>
              </a:lnSpc>
              <a:spcBef>
                <a:spcPct val="20000"/>
              </a:spcBef>
              <a:buFont typeface="+mj-lt"/>
              <a:buAutoNum type="arabicPeriod"/>
            </a:pPr>
            <a:endParaRPr lang="en-US" altLang="en-US" sz="2400" dirty="0">
              <a:solidFill>
                <a:srgbClr val="000000"/>
              </a:solidFill>
              <a:latin typeface="+mn-lt"/>
            </a:endParaRPr>
          </a:p>
          <a:p>
            <a:pPr marL="914400" lvl="1" indent="-457200" eaLnBrk="1" hangingPunct="1">
              <a:lnSpc>
                <a:spcPct val="80000"/>
              </a:lnSpc>
              <a:spcBef>
                <a:spcPct val="20000"/>
              </a:spcBef>
              <a:buFont typeface="+mj-lt"/>
              <a:buAutoNum type="arabicPeriod"/>
            </a:pPr>
            <a:r>
              <a:rPr lang="en-US" altLang="en-US" sz="2400" dirty="0">
                <a:solidFill>
                  <a:srgbClr val="000000"/>
                </a:solidFill>
                <a:latin typeface="+mn-lt"/>
              </a:rPr>
              <a:t>NATURAL JOIN</a:t>
            </a:r>
          </a:p>
        </p:txBody>
      </p:sp>
    </p:spTree>
    <p:extLst>
      <p:ext uri="{BB962C8B-B14F-4D97-AF65-F5344CB8AC3E}">
        <p14:creationId xmlns:p14="http://schemas.microsoft.com/office/powerpoint/2010/main" val="2459112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F5F51-275A-47AA-9C85-E12E056107C3}"/>
              </a:ext>
            </a:extLst>
          </p:cNvPr>
          <p:cNvSpPr>
            <a:spLocks noGrp="1"/>
          </p:cNvSpPr>
          <p:nvPr>
            <p:ph type="title"/>
          </p:nvPr>
        </p:nvSpPr>
        <p:spPr>
          <a:effectLst/>
        </p:spPr>
        <p:txBody>
          <a:bodyPr/>
          <a:lstStyle/>
          <a:p>
            <a:r>
              <a:rPr lang="en-US" dirty="0">
                <a:solidFill>
                  <a:schemeClr val="accent6">
                    <a:lumMod val="75000"/>
                  </a:schemeClr>
                </a:solidFill>
              </a:rPr>
              <a:t>Theta Join</a:t>
            </a:r>
            <a:endParaRPr lang="en-IN" dirty="0">
              <a:solidFill>
                <a:schemeClr val="accent6">
                  <a:lumMod val="75000"/>
                </a:schemeClr>
              </a:solidFill>
            </a:endParaRPr>
          </a:p>
        </p:txBody>
      </p:sp>
      <p:sp>
        <p:nvSpPr>
          <p:cNvPr id="3" name="Content Placeholder 2">
            <a:extLst>
              <a:ext uri="{FF2B5EF4-FFF2-40B4-BE49-F238E27FC236}">
                <a16:creationId xmlns:a16="http://schemas.microsoft.com/office/drawing/2014/main" id="{EAF56213-94EE-47E5-B140-DBEF3E60C4BC}"/>
              </a:ext>
            </a:extLst>
          </p:cNvPr>
          <p:cNvSpPr>
            <a:spLocks noGrp="1"/>
          </p:cNvSpPr>
          <p:nvPr>
            <p:ph idx="1"/>
          </p:nvPr>
        </p:nvSpPr>
        <p:spPr>
          <a:xfrm>
            <a:off x="0" y="985838"/>
            <a:ext cx="12192000" cy="5338761"/>
          </a:xfrm>
        </p:spPr>
        <p:txBody>
          <a:bodyPr/>
          <a:lstStyle/>
          <a:p>
            <a:pPr marL="114291" indent="0">
              <a:lnSpc>
                <a:spcPct val="80000"/>
              </a:lnSpc>
              <a:buNone/>
            </a:pPr>
            <a:r>
              <a:rPr lang="en-US" b="1" dirty="0">
                <a:solidFill>
                  <a:srgbClr val="222222"/>
                </a:solidFill>
              </a:rPr>
              <a:t>THETA JOIN</a:t>
            </a:r>
            <a:r>
              <a:rPr lang="en-US" dirty="0">
                <a:solidFill>
                  <a:srgbClr val="222222"/>
                </a:solidFill>
              </a:rPr>
              <a:t> allows you to merge two tables based on the condition represented by theta (</a:t>
            </a:r>
            <a:r>
              <a:rPr lang="el-GR" dirty="0">
                <a:solidFill>
                  <a:srgbClr val="222222"/>
                </a:solidFill>
                <a:cs typeface="Arial" panose="020B0604020202020204" pitchFamily="34" charset="0"/>
              </a:rPr>
              <a:t>θ</a:t>
            </a:r>
            <a:r>
              <a:rPr lang="en-US" dirty="0">
                <a:solidFill>
                  <a:srgbClr val="222222"/>
                </a:solidFill>
                <a:cs typeface="Arial" panose="020B0604020202020204" pitchFamily="34" charset="0"/>
              </a:rPr>
              <a:t>)</a:t>
            </a:r>
            <a:r>
              <a:rPr lang="en-US" dirty="0">
                <a:solidFill>
                  <a:srgbClr val="222222"/>
                </a:solidFill>
              </a:rPr>
              <a:t>. </a:t>
            </a:r>
          </a:p>
          <a:p>
            <a:pPr marL="914400" lvl="2" indent="0">
              <a:lnSpc>
                <a:spcPct val="80000"/>
              </a:lnSpc>
              <a:buNone/>
            </a:pPr>
            <a:endParaRPr lang="en-US" dirty="0">
              <a:solidFill>
                <a:srgbClr val="222222"/>
              </a:solidFill>
            </a:endParaRPr>
          </a:p>
          <a:p>
            <a:pPr marL="857246" lvl="1" indent="-342900">
              <a:lnSpc>
                <a:spcPct val="80000"/>
              </a:lnSpc>
              <a:buFont typeface="Wingdings" panose="05000000000000000000" pitchFamily="2" charset="2"/>
              <a:buChar char="Ø"/>
            </a:pPr>
            <a:r>
              <a:rPr lang="en-US" altLang="en-US" sz="2200" dirty="0"/>
              <a:t>It is the most general Join Operation.</a:t>
            </a:r>
          </a:p>
          <a:p>
            <a:pPr marL="857246" lvl="1" indent="-342900">
              <a:lnSpc>
                <a:spcPct val="80000"/>
              </a:lnSpc>
              <a:buFont typeface="Wingdings" panose="05000000000000000000" pitchFamily="2" charset="2"/>
              <a:buChar char="Ø"/>
            </a:pPr>
            <a:r>
              <a:rPr lang="en-US" altLang="en-US" sz="2200" dirty="0"/>
              <a:t>It is the result of performing a SELECT operation on the product.</a:t>
            </a:r>
          </a:p>
          <a:p>
            <a:pPr marL="857246" lvl="1" indent="-342900">
              <a:lnSpc>
                <a:spcPct val="80000"/>
              </a:lnSpc>
              <a:buFont typeface="Wingdings" panose="05000000000000000000" pitchFamily="2" charset="2"/>
              <a:buChar char="Ø"/>
            </a:pPr>
            <a:r>
              <a:rPr lang="en-US" sz="2200" dirty="0">
                <a:solidFill>
                  <a:srgbClr val="222222"/>
                </a:solidFill>
                <a:latin typeface="Source Sans Pro"/>
              </a:rPr>
              <a:t>Theta joins work for all comparison operators. </a:t>
            </a:r>
          </a:p>
          <a:p>
            <a:pPr marL="857246" lvl="1" indent="-342900">
              <a:lnSpc>
                <a:spcPct val="80000"/>
              </a:lnSpc>
              <a:buFont typeface="Wingdings" panose="05000000000000000000" pitchFamily="2" charset="2"/>
              <a:buChar char="Ø"/>
            </a:pPr>
            <a:r>
              <a:rPr lang="en-US" sz="2200" dirty="0">
                <a:solidFill>
                  <a:srgbClr val="222222"/>
                </a:solidFill>
                <a:latin typeface="Source Sans Pro"/>
              </a:rPr>
              <a:t>It is denoted by symbol </a:t>
            </a:r>
            <a:r>
              <a:rPr lang="en-US" sz="2200" b="1" dirty="0">
                <a:solidFill>
                  <a:srgbClr val="222222"/>
                </a:solidFill>
                <a:latin typeface="Source Sans Pro"/>
              </a:rPr>
              <a:t>θ</a:t>
            </a:r>
            <a:r>
              <a:rPr lang="en-US" sz="2200" dirty="0">
                <a:solidFill>
                  <a:srgbClr val="222222"/>
                </a:solidFill>
                <a:latin typeface="Source Sans Pro"/>
              </a:rPr>
              <a:t>. </a:t>
            </a:r>
          </a:p>
          <a:p>
            <a:pPr marL="857246" lvl="1" indent="-342900">
              <a:lnSpc>
                <a:spcPct val="80000"/>
              </a:lnSpc>
              <a:buFont typeface="Wingdings" panose="05000000000000000000" pitchFamily="2" charset="2"/>
              <a:buChar char="Ø"/>
            </a:pPr>
            <a:r>
              <a:rPr lang="en-US" altLang="en-US" sz="2200" dirty="0"/>
              <a:t>The general form of a theta join operation on two relations R(A1, A2, . . ., An) and S(B1, B2, . . ., Bm) is:</a:t>
            </a:r>
          </a:p>
          <a:p>
            <a:pPr marL="457207" lvl="1" indent="0" eaLnBrk="1" hangingPunct="1">
              <a:lnSpc>
                <a:spcPct val="80000"/>
              </a:lnSpc>
              <a:buClr>
                <a:srgbClr val="333399"/>
              </a:buClr>
              <a:buSzPct val="55000"/>
              <a:buNone/>
            </a:pPr>
            <a:r>
              <a:rPr lang="en-US" altLang="en-US" sz="2200" dirty="0"/>
              <a:t>   </a:t>
            </a:r>
          </a:p>
          <a:p>
            <a:pPr marL="457207" lvl="1" indent="0" algn="just" eaLnBrk="1" hangingPunct="1">
              <a:lnSpc>
                <a:spcPct val="80000"/>
              </a:lnSpc>
              <a:buClr>
                <a:srgbClr val="333399"/>
              </a:buClr>
              <a:buSzPct val="55000"/>
              <a:buNone/>
            </a:pPr>
            <a:r>
              <a:rPr lang="en-US" altLang="en-US" sz="2200" dirty="0"/>
              <a:t>where R and S can be any relations that result from general </a:t>
            </a:r>
            <a:r>
              <a:rPr lang="en-US" altLang="en-US" sz="2200" i="1" dirty="0"/>
              <a:t>relational algebra     expressions</a:t>
            </a:r>
            <a:r>
              <a:rPr lang="en-US" altLang="en-US" sz="2200" dirty="0"/>
              <a:t>.</a:t>
            </a:r>
          </a:p>
          <a:p>
            <a:pPr lvl="1">
              <a:buFont typeface="Wingdings" panose="05000000000000000000" pitchFamily="2" charset="2"/>
              <a:buChar char="Ø"/>
            </a:pPr>
            <a:r>
              <a:rPr lang="en-US" sz="2200" dirty="0"/>
              <a:t> Algebraic Rule:  </a:t>
            </a:r>
          </a:p>
          <a:p>
            <a:pPr marL="0" indent="0">
              <a:buNone/>
            </a:pPr>
            <a:endParaRPr lang="en-US" sz="1800" i="1" dirty="0">
              <a:solidFill>
                <a:schemeClr val="accent6">
                  <a:lumMod val="60000"/>
                  <a:lumOff val="40000"/>
                </a:schemeClr>
              </a:solidFill>
              <a:latin typeface="Calibri" panose="020F0502020204030204" pitchFamily="34" charset="0"/>
              <a:cs typeface="Calibri" panose="020F0502020204030204" pitchFamily="34" charset="0"/>
            </a:endParaRPr>
          </a:p>
          <a:p>
            <a:pPr marL="0" indent="0">
              <a:buNone/>
            </a:pPr>
            <a:r>
              <a:rPr lang="en-US" sz="1800" i="1" dirty="0">
                <a:solidFill>
                  <a:schemeClr val="accent6">
                    <a:lumMod val="60000"/>
                    <a:lumOff val="40000"/>
                  </a:schemeClr>
                </a:solidFill>
                <a:latin typeface="Calibri" panose="020F0502020204030204" pitchFamily="34" charset="0"/>
                <a:cs typeface="Calibri" panose="020F0502020204030204" pitchFamily="34" charset="0"/>
              </a:rPr>
              <a:t>   Physically, the join of R1 and R2 with the condition theta is the same than the selection of the cross product of R1 and R2 with       the condition theta</a:t>
            </a:r>
            <a:r>
              <a:rPr lang="en-US" sz="1800" dirty="0">
                <a:solidFill>
                  <a:srgbClr val="212529"/>
                </a:solidFill>
                <a:latin typeface="Calibri" panose="020F0502020204030204" pitchFamily="34" charset="0"/>
                <a:cs typeface="Calibri" panose="020F0502020204030204" pitchFamily="34" charset="0"/>
              </a:rPr>
              <a:t>.</a:t>
            </a:r>
            <a:endParaRPr lang="en-US" dirty="0">
              <a:solidFill>
                <a:srgbClr val="212529"/>
              </a:solidFill>
              <a:latin typeface="Calibri" panose="020F0502020204030204" pitchFamily="34" charset="0"/>
              <a:cs typeface="Calibri" panose="020F0502020204030204" pitchFamily="34" charset="0"/>
            </a:endParaRPr>
          </a:p>
          <a:p>
            <a:pPr marL="0" indent="0">
              <a:buNone/>
            </a:pPr>
            <a:br>
              <a:rPr lang="en-US" dirty="0"/>
            </a:br>
            <a:endParaRPr lang="en-US" sz="2000" dirty="0"/>
          </a:p>
        </p:txBody>
      </p:sp>
      <p:sp>
        <p:nvSpPr>
          <p:cNvPr id="4" name="Slide Number Placeholder 3">
            <a:extLst>
              <a:ext uri="{FF2B5EF4-FFF2-40B4-BE49-F238E27FC236}">
                <a16:creationId xmlns:a16="http://schemas.microsoft.com/office/drawing/2014/main" id="{F8400014-A3BE-42B5-9DE3-86B1313C6A57}"/>
              </a:ext>
            </a:extLst>
          </p:cNvPr>
          <p:cNvSpPr>
            <a:spLocks noGrp="1"/>
          </p:cNvSpPr>
          <p:nvPr>
            <p:ph type="sldNum" sz="quarter" idx="10"/>
          </p:nvPr>
        </p:nvSpPr>
        <p:spPr/>
        <p:txBody>
          <a:bodyPr/>
          <a:lstStyle/>
          <a:p>
            <a:pPr>
              <a:defRPr/>
            </a:pPr>
            <a:fld id="{ABFF5F4A-8FC7-419E-B94C-CDDC8DE310AE}" type="slidenum">
              <a:rPr lang="en-US" altLang="en-US" smtClean="0"/>
              <a:pPr>
                <a:defRPr/>
              </a:pPr>
              <a:t>18</a:t>
            </a:fld>
            <a:endParaRPr lang="en-US" altLang="en-US"/>
          </a:p>
        </p:txBody>
      </p:sp>
      <p:sp>
        <p:nvSpPr>
          <p:cNvPr id="5" name="TextBox 4"/>
          <p:cNvSpPr txBox="1"/>
          <p:nvPr/>
        </p:nvSpPr>
        <p:spPr>
          <a:xfrm>
            <a:off x="4419600" y="3690077"/>
            <a:ext cx="316330" cy="391715"/>
          </a:xfrm>
          <a:prstGeom prst="rect">
            <a:avLst/>
          </a:prstGeom>
          <a:noFill/>
        </p:spPr>
        <p:txBody>
          <a:bodyPr wrap="square" rtlCol="0">
            <a:spAutoFit/>
          </a:bodyPr>
          <a:lstStyle/>
          <a:p>
            <a:r>
              <a:rPr lang="el-GR" sz="2200" dirty="0">
                <a:latin typeface="Arial" panose="020B0604020202020204" pitchFamily="34" charset="0"/>
                <a:cs typeface="Arial" panose="020B0604020202020204" pitchFamily="34" charset="0"/>
              </a:rPr>
              <a:t>θ</a:t>
            </a:r>
            <a:endParaRPr lang="en-IN" sz="22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5809" y="4804521"/>
            <a:ext cx="4445000" cy="406400"/>
          </a:xfrm>
          <a:prstGeom prst="rect">
            <a:avLst/>
          </a:prstGeom>
        </p:spPr>
      </p:pic>
      <p:pic>
        <p:nvPicPr>
          <p:cNvPr id="8" name="Picture 7"/>
          <p:cNvPicPr>
            <a:picLocks noChangeAspect="1"/>
          </p:cNvPicPr>
          <p:nvPr/>
        </p:nvPicPr>
        <p:blipFill>
          <a:blip r:embed="rId4"/>
          <a:stretch>
            <a:fillRect/>
          </a:stretch>
        </p:blipFill>
        <p:spPr>
          <a:xfrm>
            <a:off x="4054727" y="3514024"/>
            <a:ext cx="2347163" cy="591363"/>
          </a:xfrm>
          <a:prstGeom prst="rect">
            <a:avLst/>
          </a:prstGeom>
          <a:solidFill>
            <a:schemeClr val="accent3">
              <a:lumMod val="85000"/>
              <a:alpha val="41000"/>
            </a:schemeClr>
          </a:solidFill>
        </p:spPr>
      </p:pic>
    </p:spTree>
    <p:extLst>
      <p:ext uri="{BB962C8B-B14F-4D97-AF65-F5344CB8AC3E}">
        <p14:creationId xmlns:p14="http://schemas.microsoft.com/office/powerpoint/2010/main" val="3055786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p:spPr>
        <p:txBody>
          <a:bodyPr/>
          <a:lstStyle/>
          <a:p>
            <a:r>
              <a:rPr lang="en-US" dirty="0">
                <a:solidFill>
                  <a:schemeClr val="accent6">
                    <a:lumMod val="75000"/>
                  </a:schemeClr>
                </a:solidFill>
              </a:rPr>
              <a:t>Theta Join</a:t>
            </a:r>
            <a:endParaRPr lang="en-IN" dirty="0">
              <a:solidFill>
                <a:schemeClr val="accent6">
                  <a:lumMod val="75000"/>
                </a:schemeClr>
              </a:solidFill>
            </a:endParaRPr>
          </a:p>
        </p:txBody>
      </p:sp>
      <p:sp>
        <p:nvSpPr>
          <p:cNvPr id="3" name="Content Placeholder 2"/>
          <p:cNvSpPr>
            <a:spLocks noGrp="1"/>
          </p:cNvSpPr>
          <p:nvPr>
            <p:ph idx="1"/>
          </p:nvPr>
        </p:nvSpPr>
        <p:spPr>
          <a:xfrm>
            <a:off x="28074" y="985838"/>
            <a:ext cx="12087726" cy="5262562"/>
          </a:xfrm>
        </p:spPr>
        <p:txBody>
          <a:bodyPr/>
          <a:lstStyle/>
          <a:p>
            <a:pPr marL="0" indent="0">
              <a:buNone/>
            </a:pPr>
            <a:r>
              <a:rPr lang="en-US" sz="2200" b="1" dirty="0"/>
              <a:t>Example: </a:t>
            </a:r>
            <a:r>
              <a:rPr lang="en-US" sz="2200" b="1" dirty="0">
                <a:solidFill>
                  <a:srgbClr val="222222"/>
                </a:solidFill>
              </a:rPr>
              <a:t>Display the name of the customer along with the age group in which his/her age lies.</a:t>
            </a:r>
            <a:endParaRPr lang="en-IN" sz="2200" b="1"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19</a:t>
            </a:fld>
            <a:endParaRPr lang="en-US" altLang="en-US"/>
          </a:p>
        </p:txBody>
      </p:sp>
      <p:pic>
        <p:nvPicPr>
          <p:cNvPr id="5" name="Picture 4"/>
          <p:cNvPicPr>
            <a:picLocks noChangeAspect="1"/>
          </p:cNvPicPr>
          <p:nvPr/>
        </p:nvPicPr>
        <p:blipFill>
          <a:blip r:embed="rId2"/>
          <a:stretch>
            <a:fillRect/>
          </a:stretch>
        </p:blipFill>
        <p:spPr>
          <a:xfrm>
            <a:off x="28074" y="1753334"/>
            <a:ext cx="3445042" cy="2533431"/>
          </a:xfrm>
          <a:prstGeom prst="rect">
            <a:avLst/>
          </a:prstGeom>
        </p:spPr>
      </p:pic>
      <p:pic>
        <p:nvPicPr>
          <p:cNvPr id="6" name="Picture 5"/>
          <p:cNvPicPr>
            <a:picLocks noChangeAspect="1"/>
          </p:cNvPicPr>
          <p:nvPr/>
        </p:nvPicPr>
        <p:blipFill>
          <a:blip r:embed="rId3"/>
          <a:stretch>
            <a:fillRect/>
          </a:stretch>
        </p:blipFill>
        <p:spPr>
          <a:xfrm>
            <a:off x="28074" y="4162869"/>
            <a:ext cx="2216489" cy="2314132"/>
          </a:xfrm>
          <a:prstGeom prst="rect">
            <a:avLst/>
          </a:prstGeom>
        </p:spPr>
      </p:pic>
      <p:sp>
        <p:nvSpPr>
          <p:cNvPr id="9" name="Rectangle 8"/>
          <p:cNvSpPr/>
          <p:nvPr/>
        </p:nvSpPr>
        <p:spPr>
          <a:xfrm>
            <a:off x="3441533" y="2334980"/>
            <a:ext cx="8979567" cy="430887"/>
          </a:xfrm>
          <a:prstGeom prst="rect">
            <a:avLst/>
          </a:prstGeom>
        </p:spPr>
        <p:txBody>
          <a:bodyPr wrap="square">
            <a:spAutoFit/>
          </a:bodyPr>
          <a:lstStyle/>
          <a:p>
            <a:r>
              <a:rPr lang="en-US" sz="2200" b="1" dirty="0">
                <a:solidFill>
                  <a:srgbClr val="222222"/>
                </a:solidFill>
                <a:latin typeface="book antiqua" panose="02040602050305030304" pitchFamily="18" charset="0"/>
              </a:rPr>
              <a:t>π</a:t>
            </a:r>
            <a:r>
              <a:rPr lang="en-US" sz="2200" b="1" baseline="-25000" dirty="0" err="1">
                <a:solidFill>
                  <a:srgbClr val="222222"/>
                </a:solidFill>
                <a:latin typeface="book antiqua" panose="02040602050305030304" pitchFamily="18" charset="0"/>
              </a:rPr>
              <a:t>customer_name</a:t>
            </a:r>
            <a:r>
              <a:rPr lang="en-US" sz="2200" b="1" baseline="-25000" dirty="0">
                <a:solidFill>
                  <a:srgbClr val="222222"/>
                </a:solidFill>
                <a:latin typeface="book antiqua" panose="02040602050305030304" pitchFamily="18" charset="0"/>
              </a:rPr>
              <a:t>, age_group</a:t>
            </a:r>
            <a:r>
              <a:rPr lang="en-US" sz="2200" b="1" dirty="0">
                <a:solidFill>
                  <a:srgbClr val="222222"/>
                </a:solidFill>
                <a:latin typeface="book antiqua" panose="02040602050305030304" pitchFamily="18" charset="0"/>
              </a:rPr>
              <a:t>(</a:t>
            </a:r>
            <a:r>
              <a:rPr lang="en-US" sz="2200" b="1" i="1" dirty="0" err="1">
                <a:solidFill>
                  <a:srgbClr val="0070C0"/>
                </a:solidFill>
                <a:latin typeface="book antiqua" panose="02040602050305030304" pitchFamily="18" charset="0"/>
              </a:rPr>
              <a:t>σ</a:t>
            </a:r>
            <a:r>
              <a:rPr lang="en-US" sz="2200" b="1" i="1" baseline="-25000" dirty="0" err="1">
                <a:solidFill>
                  <a:srgbClr val="0070C0"/>
                </a:solidFill>
                <a:latin typeface="book antiqua" panose="02040602050305030304" pitchFamily="18" charset="0"/>
              </a:rPr>
              <a:t>age</a:t>
            </a:r>
            <a:r>
              <a:rPr lang="en-US" sz="2200" b="1" i="1" baseline="-25000" dirty="0">
                <a:solidFill>
                  <a:srgbClr val="0070C0"/>
                </a:solidFill>
                <a:latin typeface="book antiqua" panose="02040602050305030304" pitchFamily="18" charset="0"/>
              </a:rPr>
              <a:t> &gt;= min_age ^ age &lt;= max_age</a:t>
            </a:r>
            <a:r>
              <a:rPr lang="en-US" sz="2200" b="1" i="1" dirty="0">
                <a:solidFill>
                  <a:srgbClr val="0070C0"/>
                </a:solidFill>
                <a:latin typeface="book antiqua" panose="02040602050305030304" pitchFamily="18" charset="0"/>
              </a:rPr>
              <a:t> (</a:t>
            </a:r>
            <a:r>
              <a:rPr lang="en-US" sz="2200" b="1" i="1" dirty="0">
                <a:solidFill>
                  <a:srgbClr val="222222"/>
                </a:solidFill>
                <a:latin typeface="book antiqua" panose="02040602050305030304" pitchFamily="18" charset="0"/>
              </a:rPr>
              <a:t>customer X age_group</a:t>
            </a:r>
            <a:r>
              <a:rPr lang="en-US" sz="2200" b="1" i="1" dirty="0">
                <a:solidFill>
                  <a:srgbClr val="0070C0"/>
                </a:solidFill>
                <a:latin typeface="book antiqua" panose="02040602050305030304" pitchFamily="18" charset="0"/>
              </a:rPr>
              <a:t>)</a:t>
            </a:r>
            <a:r>
              <a:rPr lang="en-US" sz="2200" b="1" dirty="0">
                <a:solidFill>
                  <a:srgbClr val="222222"/>
                </a:solidFill>
                <a:latin typeface="book antiqua" panose="02040602050305030304" pitchFamily="18" charset="0"/>
              </a:rPr>
              <a:t>)</a:t>
            </a:r>
            <a:endParaRPr lang="en-IN" sz="2200" dirty="0"/>
          </a:p>
        </p:txBody>
      </p:sp>
      <p:pic>
        <p:nvPicPr>
          <p:cNvPr id="10" name="Picture 9"/>
          <p:cNvPicPr>
            <a:picLocks noChangeAspect="1"/>
          </p:cNvPicPr>
          <p:nvPr/>
        </p:nvPicPr>
        <p:blipFill>
          <a:blip r:embed="rId4"/>
          <a:stretch>
            <a:fillRect/>
          </a:stretch>
        </p:blipFill>
        <p:spPr>
          <a:xfrm>
            <a:off x="4520615" y="4150837"/>
            <a:ext cx="6619875" cy="1762125"/>
          </a:xfrm>
          <a:prstGeom prst="rect">
            <a:avLst/>
          </a:prstGeom>
        </p:spPr>
      </p:pic>
      <p:sp>
        <p:nvSpPr>
          <p:cNvPr id="11" name="Down Arrow 10"/>
          <p:cNvSpPr/>
          <p:nvPr/>
        </p:nvSpPr>
        <p:spPr bwMode="auto">
          <a:xfrm>
            <a:off x="6956258" y="2934171"/>
            <a:ext cx="838200" cy="1018551"/>
          </a:xfrm>
          <a:prstGeom prst="downArrow">
            <a:avLst/>
          </a:prstGeom>
          <a:solidFill>
            <a:schemeClr val="accent6">
              <a:lumMod val="60000"/>
              <a:lumOff val="40000"/>
              <a:alpha val="89000"/>
            </a:schemeClr>
          </a:solidFill>
          <a:ln w="9525" cap="flat" cmpd="sng" algn="ctr">
            <a:noFill/>
            <a:prstDash val="solid"/>
            <a:round/>
            <a:headEnd type="none" w="med" len="med"/>
            <a:tailEnd type="none" w="med" len="med"/>
          </a:ln>
          <a:effectLst/>
        </p:spPr>
        <p:txBody>
          <a:bodyPr vert="horz" wrap="square" lIns="0" tIns="0" rIns="91440" bIns="45720" numCol="1" rtlCol="0" anchor="t" anchorCtr="0" compatLnSpc="1">
            <a:prstTxWarp prst="textNoShape">
              <a:avLst/>
            </a:prstTxWarp>
          </a:bodyPr>
          <a:lstStyle/>
          <a:p>
            <a:pPr marL="0" marR="0" indent="0" algn="l" defTabSz="914400" rtl="0" eaLnBrk="1" fontAlgn="base" latinLnBrk="0" hangingPunct="1">
              <a:lnSpc>
                <a:spcPct val="80000"/>
              </a:lnSpc>
              <a:spcBef>
                <a:spcPct val="20000"/>
              </a:spcBef>
              <a:spcAft>
                <a:spcPct val="0"/>
              </a:spcAft>
              <a:buClr>
                <a:schemeClr val="tx2"/>
              </a:buClr>
              <a:buSzTx/>
              <a:buFontTx/>
              <a:buNone/>
              <a:tabLst/>
            </a:pPr>
            <a:endParaRPr kumimoji="0" lang="en-IN" sz="1800" b="0" i="0" u="none" strike="noStrike" cap="none" normalizeH="0" baseline="0">
              <a:ln>
                <a:noFill/>
              </a:ln>
              <a:solidFill>
                <a:schemeClr val="tx1"/>
              </a:solidFill>
              <a:effectLst/>
              <a:latin typeface="Courier New" pitchFamily="49" charset="0"/>
            </a:endParaRPr>
          </a:p>
        </p:txBody>
      </p:sp>
    </p:spTree>
    <p:extLst>
      <p:ext uri="{BB962C8B-B14F-4D97-AF65-F5344CB8AC3E}">
        <p14:creationId xmlns:p14="http://schemas.microsoft.com/office/powerpoint/2010/main" val="3321564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effectLst/>
        </p:spPr>
        <p:txBody>
          <a:bodyPr/>
          <a:lstStyle/>
          <a:p>
            <a:pPr eaLnBrk="1" hangingPunct="1"/>
            <a:r>
              <a:rPr lang="en-US" altLang="en-US" sz="3600" dirty="0">
                <a:solidFill>
                  <a:schemeClr val="accent6">
                    <a:lumMod val="75000"/>
                  </a:schemeClr>
                </a:solidFill>
              </a:rPr>
              <a:t>General Guideline</a:t>
            </a:r>
          </a:p>
        </p:txBody>
      </p:sp>
      <p:sp>
        <p:nvSpPr>
          <p:cNvPr id="7171" name="Content Placeholder 2"/>
          <p:cNvSpPr>
            <a:spLocks noGrp="1"/>
          </p:cNvSpPr>
          <p:nvPr>
            <p:ph idx="1"/>
          </p:nvPr>
        </p:nvSpPr>
        <p:spPr/>
        <p:txBody>
          <a:bodyPr/>
          <a:lstStyle/>
          <a:p>
            <a:pPr indent="4763" eaLnBrk="1" hangingPunct="1">
              <a:buNone/>
            </a:pPr>
            <a:r>
              <a:rPr lang="en-US" altLang="en-US" sz="1600" b="1"/>
              <a:t>© (2021) ABES Engineering College.</a:t>
            </a:r>
          </a:p>
          <a:p>
            <a:pPr indent="4763" eaLnBrk="1" hangingPunct="1">
              <a:buNone/>
            </a:pPr>
            <a:endParaRPr lang="en-US" altLang="en-US" sz="1600"/>
          </a:p>
          <a:p>
            <a:pPr indent="4763" algn="just" eaLnBrk="1" hangingPunct="1">
              <a:buNone/>
            </a:pPr>
            <a:r>
              <a:rPr lang="en-US" altLang="en-US" sz="1600"/>
              <a:t>This document contains valuable confidential and proprietary information of ABESEC. Such confidential and proprietary information includes, amongst others, proprietary intellectual property which can be legally protected and commercialized. Such information is furnished herein for training purposes only. Except with the express prior written permission of ABESEC, this document and the information contained herein may not be published, disclosed, or used for any other purpose.</a:t>
            </a:r>
          </a:p>
        </p:txBody>
      </p:sp>
      <p:sp>
        <p:nvSpPr>
          <p:cNvPr id="717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60" indent="-285753">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14" indent="-228603">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20" indent="-228603">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26" indent="-228603">
              <a:spcBef>
                <a:spcPct val="20000"/>
              </a:spcBef>
              <a:buClr>
                <a:srgbClr val="003366"/>
              </a:buClr>
              <a:buChar char="•"/>
              <a:defRPr>
                <a:solidFill>
                  <a:srgbClr val="000000"/>
                </a:solidFill>
                <a:latin typeface="Arial" panose="020B0604020202020204" pitchFamily="34" charset="0"/>
              </a:defRPr>
            </a:lvl5pPr>
            <a:lvl6pPr marL="2514632" indent="-228603"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37" indent="-228603"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43" indent="-228603"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48" indent="-228603"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C14B7E0C-946A-4A56-89AE-3F8B67CC828C}" type="slidenum">
              <a:rPr lang="en-US" altLang="en-US" sz="1200">
                <a:solidFill>
                  <a:schemeClr val="bg1"/>
                </a:solidFill>
              </a:rPr>
              <a:pPr>
                <a:spcBef>
                  <a:spcPct val="0"/>
                </a:spcBef>
                <a:buClrTx/>
                <a:buFontTx/>
                <a:buNone/>
              </a:pPr>
              <a:t>2</a:t>
            </a:fld>
            <a:endParaRPr lang="en-US" altLang="en-US" sz="120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F06DF-95D0-44C0-BED6-D9F7AAE781CD}"/>
              </a:ext>
            </a:extLst>
          </p:cNvPr>
          <p:cNvSpPr>
            <a:spLocks noGrp="1"/>
          </p:cNvSpPr>
          <p:nvPr>
            <p:ph type="title"/>
          </p:nvPr>
        </p:nvSpPr>
        <p:spPr>
          <a:effectLst/>
        </p:spPr>
        <p:txBody>
          <a:bodyPr/>
          <a:lstStyle/>
          <a:p>
            <a:r>
              <a:rPr lang="en-US" sz="3600" dirty="0">
                <a:solidFill>
                  <a:schemeClr val="accent6">
                    <a:lumMod val="75000"/>
                  </a:schemeClr>
                </a:solidFill>
              </a:rPr>
              <a:t>EQUIJOIN</a:t>
            </a:r>
            <a:endParaRPr lang="en-IN" sz="3600" dirty="0">
              <a:solidFill>
                <a:schemeClr val="accent6">
                  <a:lumMod val="75000"/>
                </a:schemeClr>
              </a:solidFill>
            </a:endParaRPr>
          </a:p>
        </p:txBody>
      </p:sp>
      <p:sp>
        <p:nvSpPr>
          <p:cNvPr id="4" name="Slide Number Placeholder 3">
            <a:extLst>
              <a:ext uri="{FF2B5EF4-FFF2-40B4-BE49-F238E27FC236}">
                <a16:creationId xmlns:a16="http://schemas.microsoft.com/office/drawing/2014/main" id="{6E15DC1A-8343-46A1-913B-1A86061887C3}"/>
              </a:ext>
            </a:extLst>
          </p:cNvPr>
          <p:cNvSpPr>
            <a:spLocks noGrp="1"/>
          </p:cNvSpPr>
          <p:nvPr>
            <p:ph type="sldNum" sz="quarter" idx="10"/>
          </p:nvPr>
        </p:nvSpPr>
        <p:spPr/>
        <p:txBody>
          <a:bodyPr/>
          <a:lstStyle/>
          <a:p>
            <a:pPr>
              <a:defRPr/>
            </a:pPr>
            <a:fld id="{ABFF5F4A-8FC7-419E-B94C-CDDC8DE310AE}" type="slidenum">
              <a:rPr lang="en-US" altLang="en-US" smtClean="0"/>
              <a:pPr>
                <a:defRPr/>
              </a:pPr>
              <a:t>20</a:t>
            </a:fld>
            <a:endParaRPr lang="en-US" altLang="en-US"/>
          </a:p>
        </p:txBody>
      </p:sp>
      <p:sp>
        <p:nvSpPr>
          <p:cNvPr id="3" name="Content Placeholder 2"/>
          <p:cNvSpPr>
            <a:spLocks noGrp="1"/>
          </p:cNvSpPr>
          <p:nvPr>
            <p:ph idx="1"/>
          </p:nvPr>
        </p:nvSpPr>
        <p:spPr>
          <a:xfrm>
            <a:off x="0" y="985838"/>
            <a:ext cx="12191999" cy="5491163"/>
          </a:xfrm>
        </p:spPr>
        <p:txBody>
          <a:bodyPr/>
          <a:lstStyle/>
          <a:p>
            <a:pPr algn="just">
              <a:lnSpc>
                <a:spcPct val="90000"/>
              </a:lnSpc>
            </a:pPr>
            <a:r>
              <a:rPr lang="en-US" altLang="en-US" dirty="0"/>
              <a:t>The most common use of join involves join conditions with </a:t>
            </a:r>
            <a:r>
              <a:rPr lang="en-US" altLang="en-US" i="1" dirty="0"/>
              <a:t>equality comparisons</a:t>
            </a:r>
            <a:r>
              <a:rPr lang="en-US" altLang="en-US" dirty="0"/>
              <a:t> only</a:t>
            </a:r>
          </a:p>
          <a:p>
            <a:pPr marL="0" indent="0" algn="just">
              <a:lnSpc>
                <a:spcPct val="90000"/>
              </a:lnSpc>
              <a:buNone/>
            </a:pPr>
            <a:endParaRPr lang="en-US" altLang="en-US" dirty="0"/>
          </a:p>
          <a:p>
            <a:pPr algn="just">
              <a:lnSpc>
                <a:spcPct val="90000"/>
              </a:lnSpc>
            </a:pPr>
            <a:r>
              <a:rPr lang="en-US" b="1" dirty="0"/>
              <a:t>EQUI JOIN</a:t>
            </a:r>
            <a:r>
              <a:rPr lang="en-US" dirty="0"/>
              <a:t> is done when a Theta join uses only the equivalence condition.</a:t>
            </a:r>
          </a:p>
          <a:p>
            <a:pPr marL="0" indent="0" algn="just">
              <a:lnSpc>
                <a:spcPct val="90000"/>
              </a:lnSpc>
              <a:buNone/>
            </a:pPr>
            <a:endParaRPr lang="en-US" dirty="0"/>
          </a:p>
          <a:p>
            <a:pPr algn="just">
              <a:lnSpc>
                <a:spcPct val="90000"/>
              </a:lnSpc>
            </a:pPr>
            <a:r>
              <a:rPr lang="en-US" dirty="0"/>
              <a:t>EQUI join is the most difficult operation to implement efficiently in an RDBMS, and one reason why RDBMS have essential performance problems.</a:t>
            </a:r>
          </a:p>
          <a:p>
            <a:pPr marL="0" indent="0" algn="just">
              <a:lnSpc>
                <a:spcPct val="90000"/>
              </a:lnSpc>
              <a:buNone/>
            </a:pPr>
            <a:endParaRPr lang="en-US" altLang="en-US" dirty="0"/>
          </a:p>
          <a:p>
            <a:pPr algn="just">
              <a:lnSpc>
                <a:spcPct val="90000"/>
              </a:lnSpc>
            </a:pPr>
            <a:r>
              <a:rPr lang="en-US" altLang="en-US" dirty="0"/>
              <a:t>Such a join, where the only comparison operator used is =, is called an EQUIJOIN.</a:t>
            </a:r>
          </a:p>
          <a:p>
            <a:pPr lvl="1" algn="just">
              <a:lnSpc>
                <a:spcPct val="90000"/>
              </a:lnSpc>
            </a:pPr>
            <a:r>
              <a:rPr lang="en-US" altLang="en-US" sz="2000" dirty="0"/>
              <a:t>In the result of an EQUIJOIN we always have one or more pairs of attributes (whose names need not be  identical) that have identical values in every tuple. </a:t>
            </a:r>
          </a:p>
          <a:p>
            <a:pPr lvl="1" algn="just">
              <a:lnSpc>
                <a:spcPct val="90000"/>
              </a:lnSpc>
            </a:pPr>
            <a:endParaRPr lang="en-US" altLang="en-US" sz="2000" dirty="0"/>
          </a:p>
          <a:p>
            <a:pPr algn="just">
              <a:lnSpc>
                <a:spcPct val="90000"/>
              </a:lnSpc>
            </a:pPr>
            <a:r>
              <a:rPr lang="en-IN" sz="2800" dirty="0"/>
              <a:t>Relational Syntax : </a:t>
            </a:r>
          </a:p>
          <a:p>
            <a:pPr marL="0" indent="0" algn="just">
              <a:lnSpc>
                <a:spcPct val="90000"/>
              </a:lnSpc>
              <a:buNone/>
            </a:pPr>
            <a:endParaRPr lang="en-US" altLang="en-US" sz="2600" dirty="0"/>
          </a:p>
          <a:p>
            <a:pPr marL="0" indent="0">
              <a:buNone/>
            </a:pPr>
            <a:endParaRPr lang="en-IN" dirty="0"/>
          </a:p>
        </p:txBody>
      </p:sp>
      <p:pic>
        <p:nvPicPr>
          <p:cNvPr id="5" name="Picture 4"/>
          <p:cNvPicPr>
            <a:picLocks noChangeAspect="1"/>
          </p:cNvPicPr>
          <p:nvPr/>
        </p:nvPicPr>
        <p:blipFill>
          <a:blip r:embed="rId2"/>
          <a:stretch>
            <a:fillRect/>
          </a:stretch>
        </p:blipFill>
        <p:spPr>
          <a:xfrm>
            <a:off x="3505200" y="5105400"/>
            <a:ext cx="2722880" cy="609600"/>
          </a:xfrm>
          <a:prstGeom prst="rect">
            <a:avLst/>
          </a:prstGeom>
        </p:spPr>
      </p:pic>
    </p:spTree>
    <p:extLst>
      <p:ext uri="{BB962C8B-B14F-4D97-AF65-F5344CB8AC3E}">
        <p14:creationId xmlns:p14="http://schemas.microsoft.com/office/powerpoint/2010/main" val="21257455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16" y="36685"/>
            <a:ext cx="9914188" cy="1017922"/>
          </a:xfrm>
          <a:effectLst/>
        </p:spPr>
        <p:txBody>
          <a:bodyPr/>
          <a:lstStyle/>
          <a:p>
            <a:r>
              <a:rPr lang="en-US" dirty="0">
                <a:solidFill>
                  <a:schemeClr val="accent6">
                    <a:lumMod val="75000"/>
                  </a:schemeClr>
                </a:solidFill>
              </a:rPr>
              <a:t>EQUIJOIN</a:t>
            </a:r>
            <a:endParaRPr lang="en-IN" dirty="0">
              <a:solidFill>
                <a:schemeClr val="accent6">
                  <a:lumMod val="75000"/>
                </a:schemeClr>
              </a:solidFill>
            </a:endParaRPr>
          </a:p>
        </p:txBody>
      </p:sp>
      <p:sp>
        <p:nvSpPr>
          <p:cNvPr id="3" name="Content Placeholder 2"/>
          <p:cNvSpPr>
            <a:spLocks noGrp="1"/>
          </p:cNvSpPr>
          <p:nvPr>
            <p:ph idx="1"/>
          </p:nvPr>
        </p:nvSpPr>
        <p:spPr>
          <a:xfrm>
            <a:off x="28074" y="985838"/>
            <a:ext cx="12087726" cy="5262562"/>
          </a:xfrm>
        </p:spPr>
        <p:txBody>
          <a:bodyPr/>
          <a:lstStyle/>
          <a:p>
            <a:pPr marL="0" indent="0">
              <a:buNone/>
            </a:pPr>
            <a:r>
              <a:rPr lang="en-US" sz="2200" b="1" dirty="0"/>
              <a:t>Example: </a:t>
            </a:r>
            <a:r>
              <a:rPr lang="en-US" sz="2200" b="1" dirty="0">
                <a:solidFill>
                  <a:srgbClr val="222222"/>
                </a:solidFill>
              </a:rPr>
              <a:t>Show the details of the student and the subject registered by him.</a:t>
            </a:r>
            <a:endParaRPr lang="en-IN" sz="2200" b="1"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21</a:t>
            </a:fld>
            <a:endParaRPr lang="en-US" altLang="en-US"/>
          </a:p>
        </p:txBody>
      </p:sp>
      <p:sp>
        <p:nvSpPr>
          <p:cNvPr id="11" name="Down Arrow 10"/>
          <p:cNvSpPr/>
          <p:nvPr/>
        </p:nvSpPr>
        <p:spPr bwMode="auto">
          <a:xfrm rot="16200000">
            <a:off x="4679563" y="3352434"/>
            <a:ext cx="838200" cy="1018551"/>
          </a:xfrm>
          <a:prstGeom prst="downArrow">
            <a:avLst/>
          </a:prstGeom>
          <a:solidFill>
            <a:schemeClr val="accent6">
              <a:lumMod val="60000"/>
              <a:lumOff val="40000"/>
              <a:alpha val="89000"/>
            </a:schemeClr>
          </a:solidFill>
          <a:ln w="9525" cap="flat" cmpd="sng" algn="ctr">
            <a:noFill/>
            <a:prstDash val="solid"/>
            <a:round/>
            <a:headEnd type="none" w="med" len="med"/>
            <a:tailEnd type="none" w="med" len="med"/>
          </a:ln>
          <a:effectLst/>
        </p:spPr>
        <p:txBody>
          <a:bodyPr vert="horz" wrap="square" lIns="0" tIns="0" rIns="91440" bIns="45720" numCol="1" rtlCol="0" anchor="t" anchorCtr="0" compatLnSpc="1">
            <a:prstTxWarp prst="textNoShape">
              <a:avLst/>
            </a:prstTxWarp>
          </a:bodyPr>
          <a:lstStyle/>
          <a:p>
            <a:pPr marL="0" marR="0" indent="0" algn="l" defTabSz="914400" rtl="0" eaLnBrk="1" fontAlgn="base" latinLnBrk="0" hangingPunct="1">
              <a:lnSpc>
                <a:spcPct val="80000"/>
              </a:lnSpc>
              <a:spcBef>
                <a:spcPct val="20000"/>
              </a:spcBef>
              <a:spcAft>
                <a:spcPct val="0"/>
              </a:spcAft>
              <a:buClr>
                <a:schemeClr val="tx2"/>
              </a:buClr>
              <a:buSzTx/>
              <a:buFontTx/>
              <a:buNone/>
              <a:tabLst/>
            </a:pPr>
            <a:endParaRPr kumimoji="0" lang="en-IN" sz="1800" b="0" i="0" u="none" strike="noStrike" cap="none" normalizeH="0" baseline="0">
              <a:ln>
                <a:noFill/>
              </a:ln>
              <a:solidFill>
                <a:schemeClr val="tx1"/>
              </a:solidFill>
              <a:effectLst/>
              <a:latin typeface="Courier New" pitchFamily="49" charset="0"/>
            </a:endParaRPr>
          </a:p>
        </p:txBody>
      </p:sp>
      <p:pic>
        <p:nvPicPr>
          <p:cNvPr id="7" name="Picture 6"/>
          <p:cNvPicPr>
            <a:picLocks noChangeAspect="1"/>
          </p:cNvPicPr>
          <p:nvPr/>
        </p:nvPicPr>
        <p:blipFill>
          <a:blip r:embed="rId2"/>
          <a:stretch>
            <a:fillRect/>
          </a:stretch>
        </p:blipFill>
        <p:spPr>
          <a:xfrm>
            <a:off x="-24063" y="1774031"/>
            <a:ext cx="4637513" cy="1807369"/>
          </a:xfrm>
          <a:prstGeom prst="rect">
            <a:avLst/>
          </a:prstGeom>
        </p:spPr>
      </p:pic>
      <p:pic>
        <p:nvPicPr>
          <p:cNvPr id="8" name="Picture 7"/>
          <p:cNvPicPr>
            <a:picLocks noChangeAspect="1"/>
          </p:cNvPicPr>
          <p:nvPr/>
        </p:nvPicPr>
        <p:blipFill>
          <a:blip r:embed="rId3"/>
          <a:stretch>
            <a:fillRect/>
          </a:stretch>
        </p:blipFill>
        <p:spPr>
          <a:xfrm>
            <a:off x="228600" y="3973578"/>
            <a:ext cx="3429000" cy="2290864"/>
          </a:xfrm>
          <a:prstGeom prst="rect">
            <a:avLst/>
          </a:prstGeom>
        </p:spPr>
      </p:pic>
      <p:pic>
        <p:nvPicPr>
          <p:cNvPr id="12" name="Picture 11"/>
          <p:cNvPicPr>
            <a:picLocks noChangeAspect="1"/>
          </p:cNvPicPr>
          <p:nvPr/>
        </p:nvPicPr>
        <p:blipFill>
          <a:blip r:embed="rId4"/>
          <a:stretch>
            <a:fillRect/>
          </a:stretch>
        </p:blipFill>
        <p:spPr>
          <a:xfrm>
            <a:off x="5954713" y="2239767"/>
            <a:ext cx="6056313" cy="3243883"/>
          </a:xfrm>
          <a:prstGeom prst="rect">
            <a:avLst/>
          </a:prstGeom>
        </p:spPr>
      </p:pic>
      <p:sp>
        <p:nvSpPr>
          <p:cNvPr id="13" name="Rectangle 12"/>
          <p:cNvSpPr/>
          <p:nvPr/>
        </p:nvSpPr>
        <p:spPr bwMode="auto">
          <a:xfrm>
            <a:off x="5954713" y="2239767"/>
            <a:ext cx="6056313" cy="884433"/>
          </a:xfrm>
          <a:prstGeom prst="rect">
            <a:avLst/>
          </a:prstGeom>
          <a:solidFill>
            <a:srgbClr val="AFAFAF">
              <a:alpha val="20000"/>
            </a:srgbClr>
          </a:solidFill>
          <a:ln w="9525" cap="flat" cmpd="sng" algn="ctr">
            <a:noFill/>
            <a:prstDash val="solid"/>
            <a:round/>
            <a:headEnd type="none" w="med" len="med"/>
            <a:tailEnd type="none" w="med" len="med"/>
          </a:ln>
          <a:effectLst/>
        </p:spPr>
        <p:txBody>
          <a:bodyPr vert="horz" wrap="square" lIns="0" tIns="0" rIns="91440" bIns="45720" numCol="1" rtlCol="0" anchor="t" anchorCtr="0" compatLnSpc="1">
            <a:prstTxWarp prst="textNoShape">
              <a:avLst/>
            </a:prstTxWarp>
          </a:bodyPr>
          <a:lstStyle/>
          <a:p>
            <a:pPr marL="0" marR="0" indent="0" algn="l" defTabSz="914400" rtl="0" eaLnBrk="1" fontAlgn="base" latinLnBrk="0" hangingPunct="1">
              <a:lnSpc>
                <a:spcPct val="80000"/>
              </a:lnSpc>
              <a:spcBef>
                <a:spcPct val="20000"/>
              </a:spcBef>
              <a:spcAft>
                <a:spcPct val="0"/>
              </a:spcAft>
              <a:buClr>
                <a:schemeClr val="tx2"/>
              </a:buClr>
              <a:buSzTx/>
              <a:buFontTx/>
              <a:buNone/>
              <a:tabLst/>
            </a:pPr>
            <a:endParaRPr kumimoji="0" lang="en-IN" sz="1800" b="0" i="0" u="none" strike="noStrike" cap="none" normalizeH="0" baseline="0">
              <a:ln>
                <a:noFill/>
              </a:ln>
              <a:solidFill>
                <a:schemeClr val="tx1"/>
              </a:solidFill>
              <a:effectLst/>
              <a:latin typeface="Courier New" pitchFamily="49" charset="0"/>
            </a:endParaRPr>
          </a:p>
        </p:txBody>
      </p:sp>
    </p:spTree>
    <p:extLst>
      <p:ext uri="{BB962C8B-B14F-4D97-AF65-F5344CB8AC3E}">
        <p14:creationId xmlns:p14="http://schemas.microsoft.com/office/powerpoint/2010/main" val="38121582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F5F51-275A-47AA-9C85-E12E056107C3}"/>
              </a:ext>
            </a:extLst>
          </p:cNvPr>
          <p:cNvSpPr>
            <a:spLocks noGrp="1"/>
          </p:cNvSpPr>
          <p:nvPr>
            <p:ph type="title"/>
          </p:nvPr>
        </p:nvSpPr>
        <p:spPr>
          <a:effectLst/>
        </p:spPr>
        <p:txBody>
          <a:bodyPr/>
          <a:lstStyle/>
          <a:p>
            <a:r>
              <a:rPr lang="en-US" dirty="0">
                <a:solidFill>
                  <a:schemeClr val="accent6">
                    <a:lumMod val="75000"/>
                  </a:schemeClr>
                </a:solidFill>
              </a:rPr>
              <a:t>Natural Join</a:t>
            </a:r>
            <a:endParaRPr lang="en-IN" dirty="0">
              <a:solidFill>
                <a:schemeClr val="accent6">
                  <a:lumMod val="75000"/>
                </a:schemeClr>
              </a:solidFill>
            </a:endParaRPr>
          </a:p>
        </p:txBody>
      </p:sp>
      <p:sp>
        <p:nvSpPr>
          <p:cNvPr id="3" name="Content Placeholder 2">
            <a:extLst>
              <a:ext uri="{FF2B5EF4-FFF2-40B4-BE49-F238E27FC236}">
                <a16:creationId xmlns:a16="http://schemas.microsoft.com/office/drawing/2014/main" id="{EAF56213-94EE-47E5-B140-DBEF3E60C4BC}"/>
              </a:ext>
            </a:extLst>
          </p:cNvPr>
          <p:cNvSpPr>
            <a:spLocks noGrp="1"/>
          </p:cNvSpPr>
          <p:nvPr>
            <p:ph idx="1"/>
          </p:nvPr>
        </p:nvSpPr>
        <p:spPr>
          <a:xfrm>
            <a:off x="0" y="1020696"/>
            <a:ext cx="12192000" cy="5338761"/>
          </a:xfrm>
        </p:spPr>
        <p:txBody>
          <a:bodyPr/>
          <a:lstStyle/>
          <a:p>
            <a:pPr marL="457207" lvl="1" indent="0">
              <a:buNone/>
            </a:pPr>
            <a:r>
              <a:rPr lang="en-US" altLang="en-US" sz="2400" dirty="0"/>
              <a:t>Another variation of JOIN called NATURAL JOIN — denoted by * — was created to get rid of the second (superfluous) attribute in an EQUIJOIN condition.</a:t>
            </a:r>
          </a:p>
          <a:p>
            <a:pPr lvl="2"/>
            <a:r>
              <a:rPr lang="en-US" altLang="en-US" sz="2400" dirty="0"/>
              <a:t>because one of each pair of attributes with identical values is superfluous</a:t>
            </a:r>
          </a:p>
          <a:p>
            <a:pPr marL="914411" lvl="2" indent="0">
              <a:buNone/>
            </a:pPr>
            <a:endParaRPr lang="en-US" altLang="en-US" sz="2000" dirty="0"/>
          </a:p>
          <a:p>
            <a:pPr lvl="1">
              <a:buFont typeface="Wingdings" panose="05000000000000000000" pitchFamily="2" charset="2"/>
              <a:buChar char="Ø"/>
            </a:pPr>
            <a:r>
              <a:rPr lang="en-US" altLang="en-US" sz="2400" dirty="0"/>
              <a:t>The standard definition of natural join requires that the two join attributes, or each pair of corresponding join attributes, </a:t>
            </a:r>
            <a:r>
              <a:rPr lang="en-US" altLang="en-US" sz="2400" i="1" dirty="0"/>
              <a:t>have the same name</a:t>
            </a:r>
            <a:r>
              <a:rPr lang="en-US" altLang="en-US" sz="2400" dirty="0"/>
              <a:t> in both relations</a:t>
            </a:r>
          </a:p>
          <a:p>
            <a:pPr lvl="1">
              <a:buFont typeface="Wingdings" panose="05000000000000000000" pitchFamily="2" charset="2"/>
              <a:buChar char="Ø"/>
            </a:pPr>
            <a:r>
              <a:rPr lang="en-US" altLang="en-US" sz="2400" dirty="0"/>
              <a:t>If this is not the case, a renaming operation is applied first.</a:t>
            </a:r>
          </a:p>
          <a:p>
            <a:pPr lvl="1">
              <a:buFont typeface="Wingdings" panose="05000000000000000000" pitchFamily="2" charset="2"/>
              <a:buChar char="Ø"/>
            </a:pPr>
            <a:r>
              <a:rPr lang="en-US" sz="2400" dirty="0"/>
              <a:t>We can perform a Natural Join only if there is at least one common attribute that exists between two relations. </a:t>
            </a:r>
          </a:p>
          <a:p>
            <a:pPr lvl="1">
              <a:buFont typeface="Wingdings" panose="05000000000000000000" pitchFamily="2" charset="2"/>
              <a:buChar char="Ø"/>
            </a:pPr>
            <a:r>
              <a:rPr lang="en-US" sz="2400" dirty="0"/>
              <a:t>A natural join is a shorthand </a:t>
            </a:r>
            <a:r>
              <a:rPr lang="en-US" sz="2400" dirty="0" err="1"/>
              <a:t>equi</a:t>
            </a:r>
            <a:r>
              <a:rPr lang="en-US" sz="2400" dirty="0"/>
              <a:t>-join where the equality applied to all shared attributes.</a:t>
            </a:r>
          </a:p>
          <a:p>
            <a:pPr marL="457207" lvl="1" indent="0">
              <a:buNone/>
            </a:pPr>
            <a:endParaRPr lang="en-US" sz="2000" dirty="0"/>
          </a:p>
          <a:p>
            <a:pPr marL="457207" lvl="1" indent="0">
              <a:buNone/>
            </a:pPr>
            <a:r>
              <a:rPr lang="en-US" sz="2000" dirty="0"/>
              <a:t>     where: </a:t>
            </a:r>
            <a:r>
              <a:rPr lang="en-US" sz="2000" dirty="0" err="1"/>
              <a:t>attrs</a:t>
            </a:r>
            <a:r>
              <a:rPr lang="en-US" sz="2000" dirty="0"/>
              <a:t>(R)∩</a:t>
            </a:r>
            <a:r>
              <a:rPr lang="en-US" sz="2000" dirty="0" err="1"/>
              <a:t>attrs</a:t>
            </a:r>
            <a:r>
              <a:rPr lang="en-US" sz="2000" dirty="0"/>
              <a:t>(S) is the intersection of the attributes of R and S.</a:t>
            </a:r>
          </a:p>
          <a:p>
            <a:pPr lvl="1"/>
            <a:endParaRPr lang="en-US" sz="2000" dirty="0"/>
          </a:p>
          <a:p>
            <a:pPr lvl="1"/>
            <a:endParaRPr lang="en-US" sz="2000" dirty="0"/>
          </a:p>
        </p:txBody>
      </p:sp>
      <p:sp>
        <p:nvSpPr>
          <p:cNvPr id="4" name="Slide Number Placeholder 3">
            <a:extLst>
              <a:ext uri="{FF2B5EF4-FFF2-40B4-BE49-F238E27FC236}">
                <a16:creationId xmlns:a16="http://schemas.microsoft.com/office/drawing/2014/main" id="{F8400014-A3BE-42B5-9DE3-86B1313C6A57}"/>
              </a:ext>
            </a:extLst>
          </p:cNvPr>
          <p:cNvSpPr>
            <a:spLocks noGrp="1"/>
          </p:cNvSpPr>
          <p:nvPr>
            <p:ph type="sldNum" sz="quarter" idx="10"/>
          </p:nvPr>
        </p:nvSpPr>
        <p:spPr/>
        <p:txBody>
          <a:bodyPr/>
          <a:lstStyle/>
          <a:p>
            <a:pPr>
              <a:defRPr/>
            </a:pPr>
            <a:fld id="{ABFF5F4A-8FC7-419E-B94C-CDDC8DE310AE}" type="slidenum">
              <a:rPr lang="en-US" altLang="en-US" smtClean="0"/>
              <a:pPr>
                <a:defRPr/>
              </a:pPr>
              <a:t>22</a:t>
            </a:fld>
            <a:endParaRPr lang="en-US" altLang="en-US"/>
          </a:p>
        </p:txBody>
      </p:sp>
      <p:sp>
        <p:nvSpPr>
          <p:cNvPr id="5" name="TextBox 4"/>
          <p:cNvSpPr txBox="1"/>
          <p:nvPr/>
        </p:nvSpPr>
        <p:spPr>
          <a:xfrm>
            <a:off x="4419600" y="3690077"/>
            <a:ext cx="316330" cy="430887"/>
          </a:xfrm>
          <a:prstGeom prst="rect">
            <a:avLst/>
          </a:prstGeom>
          <a:noFill/>
        </p:spPr>
        <p:txBody>
          <a:bodyPr wrap="square" rtlCol="0">
            <a:spAutoFit/>
          </a:bodyPr>
          <a:lstStyle/>
          <a:p>
            <a:endParaRPr lang="en-IN" sz="2200" dirty="0"/>
          </a:p>
        </p:txBody>
      </p:sp>
      <p:pic>
        <p:nvPicPr>
          <p:cNvPr id="9" name="Picture 8"/>
          <p:cNvPicPr>
            <a:picLocks noChangeAspect="1"/>
          </p:cNvPicPr>
          <p:nvPr/>
        </p:nvPicPr>
        <p:blipFill>
          <a:blip r:embed="rId3"/>
          <a:stretch>
            <a:fillRect/>
          </a:stretch>
        </p:blipFill>
        <p:spPr>
          <a:xfrm>
            <a:off x="3775076" y="5181600"/>
            <a:ext cx="2695575" cy="485775"/>
          </a:xfrm>
          <a:prstGeom prst="rect">
            <a:avLst/>
          </a:prstGeom>
          <a:solidFill>
            <a:schemeClr val="bg2">
              <a:lumMod val="60000"/>
              <a:lumOff val="40000"/>
              <a:alpha val="46000"/>
            </a:schemeClr>
          </a:solidFill>
        </p:spPr>
      </p:pic>
    </p:spTree>
    <p:extLst>
      <p:ext uri="{BB962C8B-B14F-4D97-AF65-F5344CB8AC3E}">
        <p14:creationId xmlns:p14="http://schemas.microsoft.com/office/powerpoint/2010/main" val="15564313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60" indent="-285753">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14" indent="-228603">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20" indent="-228603">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26" indent="-228603">
              <a:spcBef>
                <a:spcPct val="20000"/>
              </a:spcBef>
              <a:buClr>
                <a:srgbClr val="003366"/>
              </a:buClr>
              <a:buChar char="•"/>
              <a:defRPr>
                <a:solidFill>
                  <a:srgbClr val="000000"/>
                </a:solidFill>
                <a:latin typeface="Arial" panose="020B0604020202020204" pitchFamily="34" charset="0"/>
              </a:defRPr>
            </a:lvl5pPr>
            <a:lvl6pPr marL="2514632" indent="-228603"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37" indent="-228603"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43" indent="-228603"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48" indent="-228603"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70DDE78E-B150-43FA-B8BC-938F06DC96EB}" type="slidenum">
              <a:rPr lang="en-US" altLang="en-US" sz="1200">
                <a:solidFill>
                  <a:schemeClr val="bg1"/>
                </a:solidFill>
              </a:rPr>
              <a:pPr>
                <a:spcBef>
                  <a:spcPct val="0"/>
                </a:spcBef>
                <a:buClrTx/>
                <a:buFontTx/>
                <a:buNone/>
              </a:pPr>
              <a:t>23</a:t>
            </a:fld>
            <a:endParaRPr lang="en-US" altLang="en-US" sz="1200">
              <a:solidFill>
                <a:schemeClr val="bg1"/>
              </a:solidFill>
            </a:endParaRPr>
          </a:p>
        </p:txBody>
      </p:sp>
      <p:sp>
        <p:nvSpPr>
          <p:cNvPr id="6" name="Title 1"/>
          <p:cNvSpPr>
            <a:spLocks noGrp="1"/>
          </p:cNvSpPr>
          <p:nvPr>
            <p:ph type="title"/>
          </p:nvPr>
        </p:nvSpPr>
        <p:spPr>
          <a:xfrm>
            <a:off x="406400" y="12700"/>
            <a:ext cx="9940925" cy="973138"/>
          </a:xfrm>
          <a:effectLst/>
        </p:spPr>
        <p:txBody>
          <a:bodyPr/>
          <a:lstStyle/>
          <a:p>
            <a:r>
              <a:rPr lang="en-IN" dirty="0">
                <a:solidFill>
                  <a:schemeClr val="accent6">
                    <a:lumMod val="75000"/>
                  </a:schemeClr>
                </a:solidFill>
              </a:rPr>
              <a:t>Natural Join</a:t>
            </a:r>
            <a:endParaRPr lang="en-US" dirty="0">
              <a:solidFill>
                <a:schemeClr val="accent6">
                  <a:lumMod val="75000"/>
                </a:schemeClr>
              </a:solidFill>
            </a:endParaRPr>
          </a:p>
        </p:txBody>
      </p:sp>
      <p:sp>
        <p:nvSpPr>
          <p:cNvPr id="2" name="Content Placeholder 1">
            <a:extLst>
              <a:ext uri="{FF2B5EF4-FFF2-40B4-BE49-F238E27FC236}">
                <a16:creationId xmlns:a16="http://schemas.microsoft.com/office/drawing/2014/main" id="{CAC92F5F-AA8F-4D73-B766-447EC2FF2AB6}"/>
              </a:ext>
            </a:extLst>
          </p:cNvPr>
          <p:cNvSpPr>
            <a:spLocks noGrp="1"/>
          </p:cNvSpPr>
          <p:nvPr>
            <p:ph idx="1"/>
          </p:nvPr>
        </p:nvSpPr>
        <p:spPr>
          <a:xfrm>
            <a:off x="0" y="985838"/>
            <a:ext cx="12192000" cy="5338762"/>
          </a:xfrm>
        </p:spPr>
        <p:txBody>
          <a:bodyPr/>
          <a:lstStyle/>
          <a:p>
            <a:pPr marL="0" indent="0">
              <a:lnSpc>
                <a:spcPct val="90000"/>
              </a:lnSpc>
              <a:buNone/>
            </a:pPr>
            <a:r>
              <a:rPr lang="en-US" altLang="en-US" b="1" dirty="0"/>
              <a:t>Example 1: </a:t>
            </a:r>
            <a:r>
              <a:rPr lang="en-US" altLang="en-US" dirty="0"/>
              <a:t>To apply a natural join on the DNUMBER attributes of DEPARTMENT and DEPT_LOCATIONS, it is sufficient to write:  </a:t>
            </a:r>
          </a:p>
          <a:p>
            <a:pPr lvl="1">
              <a:lnSpc>
                <a:spcPct val="90000"/>
              </a:lnSpc>
            </a:pPr>
            <a:r>
              <a:rPr lang="en-US" altLang="en-US" sz="2000" dirty="0"/>
              <a:t>DEPT_LOCS </a:t>
            </a:r>
            <a:r>
              <a:rPr lang="en-US" altLang="en-US" sz="2000" dirty="0">
                <a:sym typeface="Symbol" panose="05050102010706020507" pitchFamily="18" charset="2"/>
              </a:rPr>
              <a:t></a:t>
            </a:r>
            <a:r>
              <a:rPr lang="en-US" altLang="en-US" sz="2000" dirty="0"/>
              <a:t> DEPARTMENT * DEPT_LOCATIONS</a:t>
            </a:r>
          </a:p>
          <a:p>
            <a:pPr marL="457207" lvl="1" indent="0">
              <a:lnSpc>
                <a:spcPct val="90000"/>
              </a:lnSpc>
              <a:buNone/>
            </a:pPr>
            <a:endParaRPr lang="en-US" altLang="en-US" dirty="0"/>
          </a:p>
          <a:p>
            <a:pPr>
              <a:lnSpc>
                <a:spcPct val="90000"/>
              </a:lnSpc>
            </a:pPr>
            <a:r>
              <a:rPr lang="en-US" altLang="en-US" dirty="0"/>
              <a:t>Only attribute with the same name is DNUMBER</a:t>
            </a:r>
          </a:p>
          <a:p>
            <a:pPr>
              <a:lnSpc>
                <a:spcPct val="90000"/>
              </a:lnSpc>
            </a:pPr>
            <a:r>
              <a:rPr lang="en-US" altLang="en-US" dirty="0"/>
              <a:t>An implicit join condition is created based on this attribute:</a:t>
            </a:r>
          </a:p>
          <a:p>
            <a:pPr lvl="1">
              <a:lnSpc>
                <a:spcPct val="90000"/>
              </a:lnSpc>
              <a:buNone/>
            </a:pPr>
            <a:r>
              <a:rPr lang="en-US" altLang="en-US" sz="2400" dirty="0"/>
              <a:t>DEPARTMENT.DNUMBER=DEPT_LOCATIONS.DNUMBER</a:t>
            </a:r>
          </a:p>
          <a:p>
            <a:pPr lvl="1">
              <a:lnSpc>
                <a:spcPct val="90000"/>
              </a:lnSpc>
            </a:pPr>
            <a:endParaRPr lang="en-US" altLang="en-US" sz="2000" dirty="0"/>
          </a:p>
          <a:p>
            <a:pPr marL="0" indent="0">
              <a:lnSpc>
                <a:spcPct val="90000"/>
              </a:lnSpc>
              <a:buNone/>
            </a:pPr>
            <a:r>
              <a:rPr lang="en-US" altLang="en-US" b="1" dirty="0"/>
              <a:t>Example 2: </a:t>
            </a:r>
            <a:r>
              <a:rPr lang="en-US" altLang="en-US" dirty="0"/>
              <a:t>Q </a:t>
            </a:r>
            <a:r>
              <a:rPr lang="en-US" altLang="en-US" dirty="0">
                <a:sym typeface="Symbol" panose="05050102010706020507" pitchFamily="18" charset="2"/>
              </a:rPr>
              <a:t></a:t>
            </a:r>
            <a:r>
              <a:rPr lang="en-US" altLang="en-US" dirty="0"/>
              <a:t> R(A,B,C,D) * S(C,D,E)</a:t>
            </a:r>
          </a:p>
          <a:p>
            <a:pPr lvl="1">
              <a:lnSpc>
                <a:spcPct val="90000"/>
              </a:lnSpc>
            </a:pPr>
            <a:r>
              <a:rPr lang="en-US" altLang="en-US" sz="2400" dirty="0"/>
              <a:t>The implicit join condition includes </a:t>
            </a:r>
            <a:r>
              <a:rPr lang="en-US" altLang="en-US" sz="2400" i="1" dirty="0"/>
              <a:t>each pair</a:t>
            </a:r>
            <a:r>
              <a:rPr lang="en-US" altLang="en-US" sz="2400" dirty="0"/>
              <a:t> of attributes with the same name, “</a:t>
            </a:r>
            <a:r>
              <a:rPr lang="en-US" altLang="en-US" sz="2400" dirty="0" err="1"/>
              <a:t>AND”ed</a:t>
            </a:r>
            <a:r>
              <a:rPr lang="en-US" altLang="en-US" sz="2400" dirty="0"/>
              <a:t> together:</a:t>
            </a:r>
          </a:p>
          <a:p>
            <a:pPr lvl="2">
              <a:lnSpc>
                <a:spcPct val="90000"/>
              </a:lnSpc>
            </a:pPr>
            <a:r>
              <a:rPr lang="en-US" altLang="en-US" sz="2000" dirty="0"/>
              <a:t>R.C=S.C AND R.D.S.D</a:t>
            </a:r>
          </a:p>
          <a:p>
            <a:pPr lvl="1">
              <a:lnSpc>
                <a:spcPct val="90000"/>
              </a:lnSpc>
            </a:pPr>
            <a:r>
              <a:rPr lang="en-US" altLang="en-US" sz="2400" dirty="0"/>
              <a:t>Result keeps only one attribute of each such pair:</a:t>
            </a:r>
          </a:p>
          <a:p>
            <a:pPr lvl="2">
              <a:lnSpc>
                <a:spcPct val="90000"/>
              </a:lnSpc>
            </a:pPr>
            <a:r>
              <a:rPr lang="en-US" altLang="en-US" sz="2000" dirty="0"/>
              <a:t>Q(A,B,C,D,E)</a:t>
            </a:r>
          </a:p>
          <a:p>
            <a:pPr marL="0" indent="0" eaLnBrk="1" hangingPunct="1">
              <a:spcBef>
                <a:spcPts val="100"/>
              </a:spcBef>
              <a:buNone/>
            </a:pPr>
            <a:endParaRPr lang="en-US" altLang="en-US" dirty="0"/>
          </a:p>
          <a:p>
            <a:pPr marL="0" indent="0" eaLnBrk="1" hangingPunct="1">
              <a:spcBef>
                <a:spcPts val="100"/>
              </a:spcBef>
              <a:buNone/>
            </a:pPr>
            <a:endParaRPr lang="en-US" altLang="en-US" dirty="0"/>
          </a:p>
          <a:p>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9857F-9AD2-4E98-9080-A41C8853FB05}"/>
              </a:ext>
            </a:extLst>
          </p:cNvPr>
          <p:cNvSpPr>
            <a:spLocks noGrp="1"/>
          </p:cNvSpPr>
          <p:nvPr>
            <p:ph type="title"/>
          </p:nvPr>
        </p:nvSpPr>
        <p:spPr>
          <a:effectLst/>
        </p:spPr>
        <p:txBody>
          <a:bodyPr/>
          <a:lstStyle/>
          <a:p>
            <a:r>
              <a:rPr lang="en-US" dirty="0">
                <a:solidFill>
                  <a:schemeClr val="accent6">
                    <a:lumMod val="75000"/>
                  </a:schemeClr>
                </a:solidFill>
              </a:rPr>
              <a:t>Natural Join</a:t>
            </a:r>
            <a:endParaRPr lang="en-IN" dirty="0">
              <a:solidFill>
                <a:schemeClr val="accent6">
                  <a:lumMod val="75000"/>
                </a:schemeClr>
              </a:solidFill>
            </a:endParaRPr>
          </a:p>
        </p:txBody>
      </p:sp>
      <p:sp>
        <p:nvSpPr>
          <p:cNvPr id="4" name="Slide Number Placeholder 3">
            <a:extLst>
              <a:ext uri="{FF2B5EF4-FFF2-40B4-BE49-F238E27FC236}">
                <a16:creationId xmlns:a16="http://schemas.microsoft.com/office/drawing/2014/main" id="{CB534C34-0F49-4BB4-8AFD-B45ECB816FD9}"/>
              </a:ext>
            </a:extLst>
          </p:cNvPr>
          <p:cNvSpPr>
            <a:spLocks noGrp="1"/>
          </p:cNvSpPr>
          <p:nvPr>
            <p:ph type="sldNum" sz="quarter" idx="10"/>
          </p:nvPr>
        </p:nvSpPr>
        <p:spPr/>
        <p:txBody>
          <a:bodyPr/>
          <a:lstStyle/>
          <a:p>
            <a:pPr>
              <a:defRPr/>
            </a:pPr>
            <a:fld id="{ABFF5F4A-8FC7-419E-B94C-CDDC8DE310AE}" type="slidenum">
              <a:rPr lang="en-US" altLang="en-US" smtClean="0"/>
              <a:pPr>
                <a:defRPr/>
              </a:pPr>
              <a:t>24</a:t>
            </a:fld>
            <a:endParaRPr lang="en-US" altLang="en-US"/>
          </a:p>
        </p:txBody>
      </p:sp>
      <p:pic>
        <p:nvPicPr>
          <p:cNvPr id="6" name="Content Placeholder 5"/>
          <p:cNvPicPr>
            <a:picLocks noGrp="1" noChangeAspect="1"/>
          </p:cNvPicPr>
          <p:nvPr>
            <p:ph idx="1"/>
          </p:nvPr>
        </p:nvPicPr>
        <p:blipFill>
          <a:blip r:embed="rId2"/>
          <a:stretch>
            <a:fillRect/>
          </a:stretch>
        </p:blipFill>
        <p:spPr>
          <a:xfrm>
            <a:off x="36095" y="1076325"/>
            <a:ext cx="6448425" cy="2124075"/>
          </a:xfrm>
          <a:prstGeom prst="rect">
            <a:avLst/>
          </a:prstGeom>
        </p:spPr>
      </p:pic>
      <p:pic>
        <p:nvPicPr>
          <p:cNvPr id="7" name="Picture 6"/>
          <p:cNvPicPr>
            <a:picLocks noChangeAspect="1"/>
          </p:cNvPicPr>
          <p:nvPr/>
        </p:nvPicPr>
        <p:blipFill>
          <a:blip r:embed="rId3"/>
          <a:stretch>
            <a:fillRect/>
          </a:stretch>
        </p:blipFill>
        <p:spPr>
          <a:xfrm>
            <a:off x="-8021" y="4262439"/>
            <a:ext cx="6410325" cy="2028825"/>
          </a:xfrm>
          <a:prstGeom prst="rect">
            <a:avLst/>
          </a:prstGeom>
        </p:spPr>
      </p:pic>
      <p:pic>
        <p:nvPicPr>
          <p:cNvPr id="8" name="Picture 7"/>
          <p:cNvPicPr>
            <a:picLocks noChangeAspect="1"/>
          </p:cNvPicPr>
          <p:nvPr/>
        </p:nvPicPr>
        <p:blipFill>
          <a:blip r:embed="rId4"/>
          <a:stretch>
            <a:fillRect/>
          </a:stretch>
        </p:blipFill>
        <p:spPr>
          <a:xfrm>
            <a:off x="5754604" y="2728914"/>
            <a:ext cx="6429375" cy="1533525"/>
          </a:xfrm>
          <a:prstGeom prst="rect">
            <a:avLst/>
          </a:prstGeom>
          <a:ln w="38100">
            <a:solidFill>
              <a:schemeClr val="accent6">
                <a:lumMod val="60000"/>
                <a:lumOff val="40000"/>
              </a:schemeClr>
            </a:solidFill>
          </a:ln>
        </p:spPr>
      </p:pic>
      <p:sp>
        <p:nvSpPr>
          <p:cNvPr id="9" name="TextBox 8"/>
          <p:cNvSpPr txBox="1"/>
          <p:nvPr/>
        </p:nvSpPr>
        <p:spPr>
          <a:xfrm>
            <a:off x="7788190" y="1378212"/>
            <a:ext cx="2362200" cy="461665"/>
          </a:xfrm>
          <a:prstGeom prst="rect">
            <a:avLst/>
          </a:prstGeom>
          <a:solidFill>
            <a:schemeClr val="accent1">
              <a:lumMod val="60000"/>
              <a:lumOff val="40000"/>
            </a:schemeClr>
          </a:solidFill>
        </p:spPr>
        <p:txBody>
          <a:bodyPr wrap="square" rtlCol="0">
            <a:spAutoFit/>
          </a:bodyPr>
          <a:lstStyle/>
          <a:p>
            <a:r>
              <a:rPr lang="en-US" sz="2400" dirty="0">
                <a:latin typeface="+mn-lt"/>
              </a:rPr>
              <a:t>Courses * </a:t>
            </a:r>
            <a:r>
              <a:rPr lang="en-US" sz="2400" dirty="0" err="1">
                <a:latin typeface="+mn-lt"/>
              </a:rPr>
              <a:t>HoD</a:t>
            </a:r>
            <a:endParaRPr lang="en-IN" sz="2400" dirty="0">
              <a:latin typeface="+mn-lt"/>
            </a:endParaRPr>
          </a:p>
        </p:txBody>
      </p:sp>
      <p:sp>
        <p:nvSpPr>
          <p:cNvPr id="10" name="Down Arrow 9"/>
          <p:cNvSpPr/>
          <p:nvPr/>
        </p:nvSpPr>
        <p:spPr bwMode="auto">
          <a:xfrm>
            <a:off x="8729536" y="1874875"/>
            <a:ext cx="479509" cy="762548"/>
          </a:xfrm>
          <a:prstGeom prst="downArrow">
            <a:avLst/>
          </a:prstGeom>
          <a:solidFill>
            <a:srgbClr val="00B0F0">
              <a:alpha val="59000"/>
            </a:srgbClr>
          </a:solidFill>
          <a:ln w="9525" cap="flat" cmpd="sng" algn="ctr">
            <a:noFill/>
            <a:prstDash val="solid"/>
            <a:round/>
            <a:headEnd type="none" w="med" len="med"/>
            <a:tailEnd type="none" w="med" len="med"/>
          </a:ln>
          <a:effectLst/>
        </p:spPr>
        <p:txBody>
          <a:bodyPr vert="horz" wrap="square" lIns="0" tIns="0" rIns="91440" bIns="45720" numCol="1" rtlCol="0" anchor="t" anchorCtr="0" compatLnSpc="1">
            <a:prstTxWarp prst="textNoShape">
              <a:avLst/>
            </a:prstTxWarp>
          </a:bodyPr>
          <a:lstStyle/>
          <a:p>
            <a:pPr marL="0" marR="0" indent="0" algn="l" defTabSz="914400" rtl="0" eaLnBrk="1" fontAlgn="base" latinLnBrk="0" hangingPunct="1">
              <a:lnSpc>
                <a:spcPct val="80000"/>
              </a:lnSpc>
              <a:spcBef>
                <a:spcPct val="20000"/>
              </a:spcBef>
              <a:spcAft>
                <a:spcPct val="0"/>
              </a:spcAft>
              <a:buClr>
                <a:schemeClr val="tx2"/>
              </a:buClr>
              <a:buSzTx/>
              <a:buFontTx/>
              <a:buNone/>
              <a:tabLst/>
            </a:pPr>
            <a:endParaRPr kumimoji="0" lang="en-IN" sz="1800" b="0" i="0" u="none" strike="noStrike" cap="none" normalizeH="0" baseline="0">
              <a:ln>
                <a:noFill/>
              </a:ln>
              <a:solidFill>
                <a:schemeClr val="tx1"/>
              </a:solidFill>
              <a:effectLst/>
              <a:latin typeface="Courier New" pitchFamily="49" charset="0"/>
            </a:endParaRPr>
          </a:p>
        </p:txBody>
      </p:sp>
      <p:sp>
        <p:nvSpPr>
          <p:cNvPr id="11" name="Oval 10"/>
          <p:cNvSpPr/>
          <p:nvPr/>
        </p:nvSpPr>
        <p:spPr bwMode="auto">
          <a:xfrm>
            <a:off x="5137477" y="1519156"/>
            <a:ext cx="900545" cy="440826"/>
          </a:xfrm>
          <a:prstGeom prst="ellipse">
            <a:avLst/>
          </a:prstGeom>
          <a:solidFill>
            <a:srgbClr val="FFC000">
              <a:alpha val="36000"/>
            </a:srgbClr>
          </a:solidFill>
          <a:ln w="25400" cap="flat" cmpd="sng" algn="ctr">
            <a:solidFill>
              <a:schemeClr val="accent1"/>
            </a:solidFill>
            <a:prstDash val="solid"/>
            <a:round/>
            <a:headEnd type="none" w="med" len="med"/>
            <a:tailEnd type="none" w="med" len="med"/>
          </a:ln>
          <a:effectLst/>
        </p:spPr>
        <p:txBody>
          <a:bodyPr vert="horz" wrap="square" lIns="0" tIns="0" rIns="91440" bIns="45720" numCol="1" rtlCol="0" anchor="t" anchorCtr="0" compatLnSpc="1">
            <a:prstTxWarp prst="textNoShape">
              <a:avLst/>
            </a:prstTxWarp>
          </a:bodyPr>
          <a:lstStyle/>
          <a:p>
            <a:pPr marL="0" marR="0" indent="0" algn="l" defTabSz="914400" rtl="0" eaLnBrk="1" fontAlgn="base" latinLnBrk="0" hangingPunct="1">
              <a:lnSpc>
                <a:spcPct val="80000"/>
              </a:lnSpc>
              <a:spcBef>
                <a:spcPct val="20000"/>
              </a:spcBef>
              <a:spcAft>
                <a:spcPct val="0"/>
              </a:spcAft>
              <a:buClr>
                <a:schemeClr val="tx2"/>
              </a:buClr>
              <a:buSzTx/>
              <a:buFontTx/>
              <a:buNone/>
              <a:tabLst/>
            </a:pPr>
            <a:endParaRPr kumimoji="0" lang="en-IN" sz="1800" b="0" i="0" u="none" strike="noStrike" cap="none" normalizeH="0" baseline="0">
              <a:ln>
                <a:noFill/>
              </a:ln>
              <a:solidFill>
                <a:schemeClr val="tx1"/>
              </a:solidFill>
              <a:effectLst/>
              <a:latin typeface="Courier New" pitchFamily="49" charset="0"/>
            </a:endParaRPr>
          </a:p>
        </p:txBody>
      </p:sp>
      <p:sp>
        <p:nvSpPr>
          <p:cNvPr id="12" name="Oval 11"/>
          <p:cNvSpPr/>
          <p:nvPr/>
        </p:nvSpPr>
        <p:spPr bwMode="auto">
          <a:xfrm>
            <a:off x="1066800" y="4648200"/>
            <a:ext cx="900545" cy="440826"/>
          </a:xfrm>
          <a:prstGeom prst="ellipse">
            <a:avLst/>
          </a:prstGeom>
          <a:solidFill>
            <a:srgbClr val="FFC000">
              <a:alpha val="36000"/>
            </a:srgbClr>
          </a:solidFill>
          <a:ln w="25400" cap="flat" cmpd="sng" algn="ctr">
            <a:solidFill>
              <a:schemeClr val="accent1"/>
            </a:solidFill>
            <a:prstDash val="solid"/>
            <a:round/>
            <a:headEnd type="none" w="med" len="med"/>
            <a:tailEnd type="none" w="med" len="med"/>
          </a:ln>
          <a:effectLst/>
        </p:spPr>
        <p:txBody>
          <a:bodyPr vert="horz" wrap="square" lIns="0" tIns="0" rIns="91440" bIns="45720" numCol="1" rtlCol="0" anchor="t" anchorCtr="0" compatLnSpc="1">
            <a:prstTxWarp prst="textNoShape">
              <a:avLst/>
            </a:prstTxWarp>
          </a:bodyPr>
          <a:lstStyle/>
          <a:p>
            <a:pPr marL="0" marR="0" indent="0" algn="l" defTabSz="914400" rtl="0" eaLnBrk="1" fontAlgn="base" latinLnBrk="0" hangingPunct="1">
              <a:lnSpc>
                <a:spcPct val="80000"/>
              </a:lnSpc>
              <a:spcBef>
                <a:spcPct val="20000"/>
              </a:spcBef>
              <a:spcAft>
                <a:spcPct val="0"/>
              </a:spcAft>
              <a:buClr>
                <a:schemeClr val="tx2"/>
              </a:buClr>
              <a:buSzTx/>
              <a:buFontTx/>
              <a:buNone/>
              <a:tabLst/>
            </a:pPr>
            <a:endParaRPr kumimoji="0" lang="en-IN" sz="1800" b="0" i="0" u="none" strike="noStrike" cap="none" normalizeH="0" baseline="0">
              <a:ln>
                <a:noFill/>
              </a:ln>
              <a:solidFill>
                <a:schemeClr val="tx1"/>
              </a:solidFill>
              <a:effectLst/>
              <a:latin typeface="Courier New" pitchFamily="49" charset="0"/>
            </a:endParaRPr>
          </a:p>
        </p:txBody>
      </p:sp>
    </p:spTree>
    <p:extLst>
      <p:ext uri="{BB962C8B-B14F-4D97-AF65-F5344CB8AC3E}">
        <p14:creationId xmlns:p14="http://schemas.microsoft.com/office/powerpoint/2010/main" val="6044653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you answer ?</a:t>
            </a:r>
            <a:endParaRPr lang="en-IN" dirty="0"/>
          </a:p>
        </p:txBody>
      </p:sp>
      <p:sp>
        <p:nvSpPr>
          <p:cNvPr id="3" name="Content Placeholder 2"/>
          <p:cNvSpPr>
            <a:spLocks noGrp="1"/>
          </p:cNvSpPr>
          <p:nvPr>
            <p:ph idx="1"/>
          </p:nvPr>
        </p:nvSpPr>
        <p:spPr>
          <a:xfrm>
            <a:off x="28074" y="1085350"/>
            <a:ext cx="12171947" cy="5338762"/>
          </a:xfrm>
        </p:spPr>
        <p:txBody>
          <a:bodyPr/>
          <a:lstStyle/>
          <a:p>
            <a:pPr marL="0" indent="0">
              <a:buNone/>
            </a:pPr>
            <a:r>
              <a:rPr lang="en-US" altLang="en-US" sz="2600" b="1" dirty="0">
                <a:solidFill>
                  <a:srgbClr val="FFC000"/>
                </a:solidFill>
                <a:latin typeface="Times New Roman" panose="02020603050405020304" pitchFamily="18" charset="0"/>
              </a:rPr>
              <a:t>PLEASE ANWER THESE QUESTIONS BASED ON COMPANY DATABASE </a:t>
            </a:r>
          </a:p>
          <a:p>
            <a:pPr marL="0" indent="0">
              <a:buNone/>
            </a:pPr>
            <a:r>
              <a:rPr lang="en-US" altLang="en-US" b="1" dirty="0">
                <a:latin typeface="Times New Roman" panose="02020603050405020304" pitchFamily="18" charset="0"/>
              </a:rPr>
              <a:t>Q1: Retrieve the name and address of all employees who work for the ‘Research’ department.</a:t>
            </a:r>
          </a:p>
          <a:p>
            <a:pPr>
              <a:buNone/>
            </a:pPr>
            <a:r>
              <a:rPr lang="en-US" altLang="en-US" sz="2000" dirty="0">
                <a:latin typeface="Times New Roman" panose="02020603050405020304" pitchFamily="18" charset="0"/>
              </a:rPr>
              <a:t>	RESEARCH_DEPT </a:t>
            </a:r>
            <a:r>
              <a:rPr lang="en-US" altLang="en-US" sz="2000" dirty="0">
                <a:latin typeface="Times New Roman" panose="02020603050405020304" pitchFamily="18" charset="0"/>
                <a:sym typeface="Symbol" panose="05050102010706020507" pitchFamily="18" charset="2"/>
              </a:rPr>
              <a:t></a:t>
            </a:r>
            <a:r>
              <a:rPr lang="en-US" altLang="en-US" sz="2000" dirty="0">
                <a:latin typeface="Times New Roman" panose="02020603050405020304" pitchFamily="18" charset="0"/>
              </a:rPr>
              <a:t> </a:t>
            </a:r>
            <a:r>
              <a:rPr lang="en-US" altLang="en-US" b="1" dirty="0">
                <a:latin typeface="Symbol" panose="05050102010706020507" pitchFamily="18" charset="2"/>
              </a:rPr>
              <a:t></a:t>
            </a:r>
            <a:r>
              <a:rPr lang="en-US" altLang="en-US" sz="2000" dirty="0">
                <a:latin typeface="Times New Roman" panose="02020603050405020304" pitchFamily="18" charset="0"/>
              </a:rPr>
              <a:t> </a:t>
            </a:r>
            <a:r>
              <a:rPr lang="en-US" altLang="en-US" sz="1400" dirty="0">
                <a:latin typeface="Times New Roman" panose="02020603050405020304" pitchFamily="18" charset="0"/>
              </a:rPr>
              <a:t>DNAME=’Research’ </a:t>
            </a:r>
            <a:r>
              <a:rPr lang="en-US" altLang="en-US" sz="2000" dirty="0">
                <a:latin typeface="Times New Roman" panose="02020603050405020304" pitchFamily="18" charset="0"/>
              </a:rPr>
              <a:t>(DEPARTMENT)</a:t>
            </a:r>
          </a:p>
          <a:p>
            <a:pPr>
              <a:buNone/>
            </a:pPr>
            <a:r>
              <a:rPr lang="en-US" altLang="en-US" sz="2000" dirty="0">
                <a:latin typeface="Times New Roman" panose="02020603050405020304" pitchFamily="18" charset="0"/>
              </a:rPr>
              <a:t>	RESEARCH_EMPS </a:t>
            </a:r>
            <a:r>
              <a:rPr lang="en-US" altLang="en-US" sz="2000" dirty="0">
                <a:latin typeface="Times New Roman" panose="02020603050405020304" pitchFamily="18" charset="0"/>
                <a:sym typeface="Symbol" panose="05050102010706020507" pitchFamily="18" charset="2"/>
              </a:rPr>
              <a:t> </a:t>
            </a:r>
            <a:r>
              <a:rPr lang="en-US" altLang="en-US" sz="2000" dirty="0">
                <a:latin typeface="Times New Roman" panose="02020603050405020304" pitchFamily="18" charset="0"/>
              </a:rPr>
              <a:t>(RESEARCH_DEPT        </a:t>
            </a:r>
            <a:r>
              <a:rPr lang="en-US" altLang="en-US" sz="1400" baseline="-25000" dirty="0">
                <a:latin typeface="Times New Roman" panose="02020603050405020304" pitchFamily="18" charset="0"/>
              </a:rPr>
              <a:t>DNUMBER= DNOEMPLOYEE</a:t>
            </a:r>
            <a:r>
              <a:rPr lang="en-US" altLang="en-US" sz="2000" dirty="0">
                <a:latin typeface="Times New Roman" panose="02020603050405020304" pitchFamily="18" charset="0"/>
              </a:rPr>
              <a:t>EMPLOYEE)</a:t>
            </a:r>
          </a:p>
          <a:p>
            <a:pPr>
              <a:buNone/>
            </a:pPr>
            <a:r>
              <a:rPr lang="en-US" altLang="en-US" sz="2000" dirty="0">
                <a:latin typeface="Times New Roman" panose="02020603050405020304" pitchFamily="18" charset="0"/>
              </a:rPr>
              <a:t>	RESULT </a:t>
            </a:r>
            <a:r>
              <a:rPr lang="en-US" altLang="en-US" sz="2000" dirty="0">
                <a:latin typeface="Times New Roman" panose="02020603050405020304" pitchFamily="18" charset="0"/>
                <a:sym typeface="Symbol" panose="05050102010706020507" pitchFamily="18" charset="2"/>
              </a:rPr>
              <a:t></a:t>
            </a:r>
            <a:r>
              <a:rPr lang="en-US" altLang="en-US" sz="2000" dirty="0">
                <a:latin typeface="Times New Roman" panose="02020603050405020304" pitchFamily="18" charset="0"/>
              </a:rPr>
              <a:t> </a:t>
            </a:r>
            <a:r>
              <a:rPr lang="en-US" altLang="en-US" sz="2800" dirty="0">
                <a:latin typeface="Symbol" panose="05050102010706020507" pitchFamily="18" charset="2"/>
              </a:rPr>
              <a:t></a:t>
            </a:r>
            <a:r>
              <a:rPr lang="en-US" altLang="en-US" sz="2000" dirty="0">
                <a:latin typeface="Times New Roman" panose="02020603050405020304" pitchFamily="18" charset="0"/>
              </a:rPr>
              <a:t> </a:t>
            </a:r>
            <a:r>
              <a:rPr lang="en-US" altLang="en-US" sz="1400" dirty="0">
                <a:latin typeface="Times New Roman" panose="02020603050405020304" pitchFamily="18" charset="0"/>
              </a:rPr>
              <a:t>FNAME, LNAME, ADDRESS</a:t>
            </a:r>
            <a:r>
              <a:rPr lang="en-US" altLang="en-US" sz="2000" dirty="0">
                <a:latin typeface="Times New Roman" panose="02020603050405020304" pitchFamily="18" charset="0"/>
              </a:rPr>
              <a:t> (RESEARCH_EMPS)</a:t>
            </a:r>
          </a:p>
          <a:p>
            <a:pPr>
              <a:buNone/>
            </a:pPr>
            <a:endParaRPr lang="en-US" altLang="en-US" sz="1000" dirty="0">
              <a:latin typeface="Times New Roman" panose="02020603050405020304" pitchFamily="18" charset="0"/>
            </a:endParaRPr>
          </a:p>
          <a:p>
            <a:pPr marL="0" indent="0">
              <a:buNone/>
            </a:pPr>
            <a:r>
              <a:rPr lang="en-US" altLang="en-US" b="1" dirty="0">
                <a:latin typeface="Times New Roman" panose="02020603050405020304" pitchFamily="18" charset="0"/>
              </a:rPr>
              <a:t>Q6: Retrieve the names of employees who have no dependents.</a:t>
            </a:r>
          </a:p>
          <a:p>
            <a:pPr>
              <a:buNone/>
            </a:pPr>
            <a:r>
              <a:rPr lang="en-US" altLang="en-US" sz="1800" dirty="0">
                <a:latin typeface="Times New Roman" panose="02020603050405020304" pitchFamily="18" charset="0"/>
              </a:rPr>
              <a:t>	</a:t>
            </a:r>
            <a:r>
              <a:rPr lang="en-US" altLang="en-US" sz="2000" dirty="0">
                <a:latin typeface="Times New Roman" panose="02020603050405020304" pitchFamily="18" charset="0"/>
              </a:rPr>
              <a:t>ALL_EMPS </a:t>
            </a:r>
            <a:r>
              <a:rPr lang="en-US" altLang="en-US" sz="2000" dirty="0">
                <a:latin typeface="Times New Roman" panose="02020603050405020304" pitchFamily="18" charset="0"/>
                <a:sym typeface="Symbol" panose="05050102010706020507" pitchFamily="18" charset="2"/>
              </a:rPr>
              <a:t></a:t>
            </a:r>
            <a:r>
              <a:rPr lang="en-US" altLang="en-US" sz="1800" dirty="0">
                <a:latin typeface="Times New Roman" panose="02020603050405020304" pitchFamily="18" charset="0"/>
              </a:rPr>
              <a:t> </a:t>
            </a:r>
            <a:r>
              <a:rPr lang="en-US" altLang="en-US" sz="2800" dirty="0">
                <a:latin typeface="Symbol" panose="05050102010706020507" pitchFamily="18" charset="2"/>
              </a:rPr>
              <a:t></a:t>
            </a:r>
            <a:r>
              <a:rPr lang="en-US" altLang="en-US" sz="1800" dirty="0">
                <a:latin typeface="Times New Roman" panose="02020603050405020304" pitchFamily="18" charset="0"/>
              </a:rPr>
              <a:t> </a:t>
            </a:r>
            <a:r>
              <a:rPr lang="en-US" altLang="en-US" sz="1400" dirty="0">
                <a:latin typeface="Times New Roman" panose="02020603050405020304" pitchFamily="18" charset="0"/>
              </a:rPr>
              <a:t>SSN</a:t>
            </a:r>
            <a:r>
              <a:rPr lang="en-US" altLang="en-US" sz="2000" dirty="0">
                <a:latin typeface="Times New Roman" panose="02020603050405020304" pitchFamily="18" charset="0"/>
              </a:rPr>
              <a:t>(EMPLOYEE)</a:t>
            </a:r>
          </a:p>
          <a:p>
            <a:pPr>
              <a:buNone/>
            </a:pPr>
            <a:r>
              <a:rPr lang="en-US" altLang="en-US" sz="2000" dirty="0">
                <a:latin typeface="Times New Roman" panose="02020603050405020304" pitchFamily="18" charset="0"/>
              </a:rPr>
              <a:t>	EMPS_WITH_DEPS</a:t>
            </a:r>
            <a:r>
              <a:rPr lang="en-US" altLang="en-US" dirty="0">
                <a:latin typeface="Times New Roman" panose="02020603050405020304" pitchFamily="18" charset="0"/>
              </a:rPr>
              <a:t>(</a:t>
            </a:r>
            <a:r>
              <a:rPr lang="en-US" altLang="en-US" sz="2000" dirty="0">
                <a:latin typeface="Times New Roman" panose="02020603050405020304" pitchFamily="18" charset="0"/>
              </a:rPr>
              <a:t>SSN</a:t>
            </a:r>
            <a:r>
              <a:rPr lang="en-US" altLang="en-US" dirty="0">
                <a:latin typeface="Times New Roman" panose="02020603050405020304" pitchFamily="18" charset="0"/>
              </a:rPr>
              <a:t>) </a:t>
            </a:r>
            <a:r>
              <a:rPr lang="en-US" altLang="en-US" dirty="0">
                <a:latin typeface="Times New Roman" panose="02020603050405020304" pitchFamily="18" charset="0"/>
                <a:sym typeface="Symbol" panose="05050102010706020507" pitchFamily="18" charset="2"/>
              </a:rPr>
              <a:t></a:t>
            </a:r>
            <a:r>
              <a:rPr lang="en-US" altLang="en-US" sz="1800" dirty="0">
                <a:latin typeface="Times New Roman" panose="02020603050405020304" pitchFamily="18" charset="0"/>
              </a:rPr>
              <a:t> </a:t>
            </a:r>
            <a:r>
              <a:rPr lang="en-US" altLang="en-US" sz="2800" dirty="0">
                <a:latin typeface="Symbol" panose="05050102010706020507" pitchFamily="18" charset="2"/>
              </a:rPr>
              <a:t></a:t>
            </a:r>
            <a:r>
              <a:rPr lang="en-US" altLang="en-US" sz="1800" dirty="0">
                <a:latin typeface="Times New Roman" panose="02020603050405020304" pitchFamily="18" charset="0"/>
              </a:rPr>
              <a:t> </a:t>
            </a:r>
            <a:r>
              <a:rPr lang="en-US" altLang="en-US" sz="1400" dirty="0">
                <a:latin typeface="Times New Roman" panose="02020603050405020304" pitchFamily="18" charset="0"/>
              </a:rPr>
              <a:t>ESSN</a:t>
            </a:r>
            <a:r>
              <a:rPr lang="en-US" altLang="en-US" dirty="0">
                <a:latin typeface="Times New Roman" panose="02020603050405020304" pitchFamily="18" charset="0"/>
              </a:rPr>
              <a:t>(</a:t>
            </a:r>
            <a:r>
              <a:rPr lang="en-US" altLang="en-US" sz="2000" dirty="0">
                <a:latin typeface="Times New Roman" panose="02020603050405020304" pitchFamily="18" charset="0"/>
              </a:rPr>
              <a:t>DEPENDENT</a:t>
            </a:r>
            <a:r>
              <a:rPr lang="en-US" altLang="en-US" dirty="0">
                <a:latin typeface="Times New Roman" panose="02020603050405020304" pitchFamily="18" charset="0"/>
              </a:rPr>
              <a:t>)</a:t>
            </a:r>
          </a:p>
          <a:p>
            <a:pPr>
              <a:buNone/>
            </a:pPr>
            <a:r>
              <a:rPr lang="en-US" altLang="en-US" dirty="0">
                <a:latin typeface="Times New Roman" panose="02020603050405020304" pitchFamily="18" charset="0"/>
              </a:rPr>
              <a:t>	</a:t>
            </a:r>
            <a:r>
              <a:rPr lang="en-US" altLang="en-US" sz="2000" dirty="0">
                <a:latin typeface="Times New Roman" panose="02020603050405020304" pitchFamily="18" charset="0"/>
              </a:rPr>
              <a:t>EMPS_WITHOUT_DEPS </a:t>
            </a:r>
            <a:r>
              <a:rPr lang="en-US" altLang="en-US" sz="2000" dirty="0">
                <a:latin typeface="Times New Roman" panose="02020603050405020304" pitchFamily="18" charset="0"/>
                <a:sym typeface="Symbol" panose="05050102010706020507" pitchFamily="18" charset="2"/>
              </a:rPr>
              <a:t></a:t>
            </a:r>
            <a:r>
              <a:rPr lang="en-US" altLang="en-US" sz="2000" dirty="0">
                <a:latin typeface="Times New Roman" panose="02020603050405020304" pitchFamily="18" charset="0"/>
              </a:rPr>
              <a:t> (ALL_EMPS </a:t>
            </a:r>
            <a:r>
              <a:rPr lang="en-US" altLang="en-US" sz="2000" dirty="0"/>
              <a:t>-</a:t>
            </a:r>
            <a:r>
              <a:rPr lang="en-US" altLang="en-US" sz="2000" dirty="0">
                <a:latin typeface="Times New Roman" panose="02020603050405020304" pitchFamily="18" charset="0"/>
              </a:rPr>
              <a:t> EMPS_WITH_DEPS)</a:t>
            </a:r>
          </a:p>
          <a:p>
            <a:pPr>
              <a:buNone/>
            </a:pPr>
            <a:r>
              <a:rPr lang="en-US" altLang="en-US" dirty="0">
                <a:latin typeface="Times New Roman" panose="02020603050405020304" pitchFamily="18" charset="0"/>
              </a:rPr>
              <a:t>	</a:t>
            </a:r>
            <a:r>
              <a:rPr lang="en-US" altLang="en-US" sz="2000" dirty="0">
                <a:latin typeface="Times New Roman" panose="02020603050405020304" pitchFamily="18" charset="0"/>
              </a:rPr>
              <a:t>RESULT </a:t>
            </a:r>
            <a:r>
              <a:rPr lang="en-US" altLang="en-US" sz="2000" dirty="0">
                <a:latin typeface="Times New Roman" panose="02020603050405020304" pitchFamily="18" charset="0"/>
                <a:sym typeface="Symbol" panose="05050102010706020507" pitchFamily="18" charset="2"/>
              </a:rPr>
              <a:t></a:t>
            </a:r>
            <a:r>
              <a:rPr lang="en-US" altLang="en-US" sz="2000" dirty="0">
                <a:latin typeface="Times New Roman" panose="02020603050405020304" pitchFamily="18" charset="0"/>
              </a:rPr>
              <a:t> </a:t>
            </a:r>
            <a:r>
              <a:rPr lang="en-US" altLang="en-US" sz="2800" dirty="0">
                <a:latin typeface="Symbol" panose="05050102010706020507" pitchFamily="18" charset="2"/>
              </a:rPr>
              <a:t></a:t>
            </a:r>
            <a:r>
              <a:rPr lang="en-US" altLang="en-US" sz="2000" dirty="0">
                <a:latin typeface="Times New Roman" panose="02020603050405020304" pitchFamily="18" charset="0"/>
              </a:rPr>
              <a:t> </a:t>
            </a:r>
            <a:r>
              <a:rPr lang="en-US" altLang="en-US" sz="1600" dirty="0">
                <a:latin typeface="Times New Roman" panose="02020603050405020304" pitchFamily="18" charset="0"/>
              </a:rPr>
              <a:t>LNAME, FNAME</a:t>
            </a:r>
            <a:r>
              <a:rPr lang="en-US" altLang="en-US" sz="2000" dirty="0">
                <a:latin typeface="Times New Roman" panose="02020603050405020304" pitchFamily="18" charset="0"/>
              </a:rPr>
              <a:t> (EMPS_WITHOUT_DEPS * EMPLOYEE)</a:t>
            </a:r>
          </a:p>
          <a:p>
            <a:pPr marL="0" indent="0">
              <a:buNone/>
            </a:pPr>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25</a:t>
            </a:fld>
            <a:endParaRPr lang="en-US" altLang="en-US"/>
          </a:p>
        </p:txBody>
      </p:sp>
    </p:spTree>
    <p:extLst>
      <p:ext uri="{BB962C8B-B14F-4D97-AF65-F5344CB8AC3E}">
        <p14:creationId xmlns:p14="http://schemas.microsoft.com/office/powerpoint/2010/main" val="3220743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you answer ?</a:t>
            </a:r>
            <a:endParaRPr lang="en-IN" dirty="0"/>
          </a:p>
        </p:txBody>
      </p:sp>
      <p:sp>
        <p:nvSpPr>
          <p:cNvPr id="3" name="Content Placeholder 2"/>
          <p:cNvSpPr>
            <a:spLocks noGrp="1"/>
          </p:cNvSpPr>
          <p:nvPr>
            <p:ph idx="1"/>
          </p:nvPr>
        </p:nvSpPr>
        <p:spPr>
          <a:xfrm>
            <a:off x="28074" y="1085350"/>
            <a:ext cx="12171947" cy="5338762"/>
          </a:xfrm>
        </p:spPr>
        <p:txBody>
          <a:bodyPr/>
          <a:lstStyle/>
          <a:p>
            <a:pPr marL="0" indent="0">
              <a:buNone/>
            </a:pPr>
            <a:r>
              <a:rPr lang="en-US" altLang="en-US" sz="2600" b="1" dirty="0">
                <a:solidFill>
                  <a:srgbClr val="FFC000"/>
                </a:solidFill>
                <a:latin typeface="Times New Roman" panose="02020603050405020304" pitchFamily="18" charset="0"/>
              </a:rPr>
              <a:t>PLEASE ANWER THESE QUESTIONS BASED ON COMPANY DATABASE </a:t>
            </a:r>
          </a:p>
          <a:p>
            <a:pPr marL="0" indent="0">
              <a:buNone/>
            </a:pPr>
            <a:r>
              <a:rPr lang="en-US" altLang="en-US" b="1" dirty="0">
                <a:latin typeface="Times New Roman" panose="02020603050405020304" pitchFamily="18" charset="0"/>
              </a:rPr>
              <a:t>Q1: Retrieve the name and address of all employees who work for the ‘Research’ department.</a:t>
            </a:r>
          </a:p>
          <a:p>
            <a:pPr marL="342900" indent="-342900">
              <a:buNone/>
            </a:pPr>
            <a:r>
              <a:rPr lang="en-US" altLang="en-US" sz="2000" dirty="0">
                <a:latin typeface="Times New Roman" panose="02020603050405020304" pitchFamily="18" charset="0"/>
              </a:rPr>
              <a:t>	RESEARCH_DEPT </a:t>
            </a:r>
            <a:r>
              <a:rPr lang="en-US" altLang="en-US" sz="2000" dirty="0">
                <a:latin typeface="Times New Roman" panose="02020603050405020304" pitchFamily="18" charset="0"/>
                <a:sym typeface="Symbol" panose="05050102010706020507" pitchFamily="18" charset="2"/>
              </a:rPr>
              <a:t></a:t>
            </a:r>
            <a:r>
              <a:rPr lang="en-US" altLang="en-US" sz="2000" dirty="0">
                <a:latin typeface="Times New Roman" panose="02020603050405020304" pitchFamily="18" charset="0"/>
              </a:rPr>
              <a:t> </a:t>
            </a:r>
            <a:r>
              <a:rPr lang="en-US" altLang="en-US" b="1" dirty="0">
                <a:latin typeface="Symbol" panose="05050102010706020507" pitchFamily="18" charset="2"/>
              </a:rPr>
              <a:t></a:t>
            </a:r>
            <a:r>
              <a:rPr lang="en-US" altLang="en-US" sz="2000" dirty="0">
                <a:latin typeface="Times New Roman" panose="02020603050405020304" pitchFamily="18" charset="0"/>
              </a:rPr>
              <a:t> </a:t>
            </a:r>
            <a:r>
              <a:rPr lang="en-US" altLang="en-US" sz="1400" dirty="0">
                <a:latin typeface="Times New Roman" panose="02020603050405020304" pitchFamily="18" charset="0"/>
              </a:rPr>
              <a:t>DNAME=’Research’ </a:t>
            </a:r>
            <a:r>
              <a:rPr lang="en-US" altLang="en-US" sz="2000" dirty="0">
                <a:latin typeface="Times New Roman" panose="02020603050405020304" pitchFamily="18" charset="0"/>
              </a:rPr>
              <a:t>(DEPARTMENT)</a:t>
            </a:r>
            <a:endParaRPr lang="en-US" altLang="en-US" sz="2000" dirty="0">
              <a:latin typeface="Times New Roman" panose="02020603050405020304" pitchFamily="18" charset="0"/>
              <a:cs typeface="Times New Roman" panose="02020603050405020304" pitchFamily="18" charset="0"/>
            </a:endParaRPr>
          </a:p>
          <a:p>
            <a:pPr marL="342900" indent="-342900">
              <a:buNone/>
            </a:pPr>
            <a:r>
              <a:rPr lang="en-US" altLang="en-US" sz="2000" dirty="0">
                <a:latin typeface="Times New Roman" panose="02020603050405020304" pitchFamily="18" charset="0"/>
              </a:rPr>
              <a:t>	RESEARCH_EMPS </a:t>
            </a:r>
            <a:r>
              <a:rPr lang="en-US" altLang="en-US" sz="2000" dirty="0">
                <a:latin typeface="Times New Roman" panose="02020603050405020304" pitchFamily="18" charset="0"/>
                <a:sym typeface="Symbol" panose="05050102010706020507" pitchFamily="18" charset="2"/>
              </a:rPr>
              <a:t> </a:t>
            </a:r>
            <a:r>
              <a:rPr lang="en-US" altLang="en-US" sz="2000" dirty="0">
                <a:latin typeface="Times New Roman" panose="02020603050405020304" pitchFamily="18" charset="0"/>
              </a:rPr>
              <a:t>(RESEARCH_DEPT        </a:t>
            </a:r>
            <a:r>
              <a:rPr lang="en-US" altLang="en-US" sz="1400" baseline="-25000" dirty="0">
                <a:latin typeface="Times New Roman" panose="02020603050405020304" pitchFamily="18" charset="0"/>
              </a:rPr>
              <a:t>DNUMBER= DNOEMPLOYEE</a:t>
            </a:r>
            <a:r>
              <a:rPr lang="en-US" altLang="en-US" sz="2000" dirty="0">
                <a:latin typeface="Times New Roman" panose="02020603050405020304" pitchFamily="18" charset="0"/>
              </a:rPr>
              <a:t>EMPLOYEE)</a:t>
            </a:r>
            <a:endParaRPr lang="en-US" altLang="en-US" sz="2000" dirty="0">
              <a:latin typeface="Times New Roman" panose="02020603050405020304" pitchFamily="18" charset="0"/>
              <a:cs typeface="Times New Roman" panose="02020603050405020304" pitchFamily="18" charset="0"/>
            </a:endParaRPr>
          </a:p>
          <a:p>
            <a:pPr marL="342900" indent="-342900">
              <a:buNone/>
            </a:pPr>
            <a:r>
              <a:rPr lang="en-US" altLang="en-US" sz="2000" dirty="0">
                <a:latin typeface="Times New Roman" panose="02020603050405020304" pitchFamily="18" charset="0"/>
              </a:rPr>
              <a:t>	RESULT </a:t>
            </a:r>
            <a:r>
              <a:rPr lang="en-US" altLang="en-US" sz="2000" dirty="0">
                <a:latin typeface="Times New Roman" panose="02020603050405020304" pitchFamily="18" charset="0"/>
                <a:sym typeface="Symbol" panose="05050102010706020507" pitchFamily="18" charset="2"/>
              </a:rPr>
              <a:t></a:t>
            </a:r>
            <a:r>
              <a:rPr lang="en-US" altLang="en-US" sz="2000" dirty="0">
                <a:latin typeface="Times New Roman" panose="02020603050405020304" pitchFamily="18" charset="0"/>
              </a:rPr>
              <a:t> </a:t>
            </a:r>
            <a:r>
              <a:rPr lang="en-US" altLang="en-US" sz="2800" dirty="0">
                <a:latin typeface="Symbol" panose="05050102010706020507" pitchFamily="18" charset="2"/>
              </a:rPr>
              <a:t></a:t>
            </a:r>
            <a:r>
              <a:rPr lang="en-US" altLang="en-US" sz="2000" dirty="0">
                <a:latin typeface="Times New Roman" panose="02020603050405020304" pitchFamily="18" charset="0"/>
              </a:rPr>
              <a:t> </a:t>
            </a:r>
            <a:r>
              <a:rPr lang="en-US" altLang="en-US" sz="1400" dirty="0">
                <a:latin typeface="Times New Roman" panose="02020603050405020304" pitchFamily="18" charset="0"/>
              </a:rPr>
              <a:t>FNAME, LNAME, ADDRESS</a:t>
            </a:r>
            <a:r>
              <a:rPr lang="en-US" altLang="en-US" sz="2000" dirty="0">
                <a:latin typeface="Times New Roman" panose="02020603050405020304" pitchFamily="18" charset="0"/>
              </a:rPr>
              <a:t> (RESEARCH_EMPS)</a:t>
            </a:r>
            <a:endParaRPr lang="en-US" altLang="en-US" sz="2000" dirty="0">
              <a:latin typeface="Times New Roman" panose="02020603050405020304" pitchFamily="18" charset="0"/>
              <a:cs typeface="Times New Roman" panose="02020603050405020304" pitchFamily="18" charset="0"/>
            </a:endParaRPr>
          </a:p>
          <a:p>
            <a:pPr marL="342900" indent="-342900">
              <a:buNone/>
            </a:pPr>
            <a:endParaRPr lang="en-US" altLang="en-US" sz="1000" dirty="0">
              <a:latin typeface="Times New Roman" panose="02020603050405020304" pitchFamily="18" charset="0"/>
              <a:cs typeface="Times New Roman" panose="02020603050405020304" pitchFamily="18" charset="0"/>
            </a:endParaRPr>
          </a:p>
          <a:p>
            <a:pPr marL="0" indent="0">
              <a:buNone/>
            </a:pPr>
            <a:r>
              <a:rPr lang="en-US" altLang="en-US" b="1" dirty="0">
                <a:latin typeface="Times New Roman"/>
                <a:cs typeface="Times New Roman"/>
              </a:rPr>
              <a:t>Q6: Retrieve the names of employees who have no dependents.</a:t>
            </a:r>
          </a:p>
          <a:p>
            <a:pPr marL="342900" indent="-342900">
              <a:buNone/>
            </a:pPr>
            <a:r>
              <a:rPr lang="en-US" altLang="en-US" sz="1800" dirty="0">
                <a:latin typeface="Times New Roman" panose="02020603050405020304" pitchFamily="18" charset="0"/>
              </a:rPr>
              <a:t>	</a:t>
            </a:r>
            <a:r>
              <a:rPr lang="en-US" altLang="en-US" sz="2000" dirty="0">
                <a:latin typeface="Times New Roman" panose="02020603050405020304" pitchFamily="18" charset="0"/>
              </a:rPr>
              <a:t>ALL_EMPS </a:t>
            </a:r>
            <a:r>
              <a:rPr lang="en-US" altLang="en-US" sz="2000" dirty="0">
                <a:latin typeface="Times New Roman" panose="02020603050405020304" pitchFamily="18" charset="0"/>
                <a:sym typeface="Symbol" panose="05050102010706020507" pitchFamily="18" charset="2"/>
              </a:rPr>
              <a:t></a:t>
            </a:r>
            <a:r>
              <a:rPr lang="en-US" altLang="en-US" sz="1800" dirty="0">
                <a:latin typeface="Times New Roman" panose="02020603050405020304" pitchFamily="18" charset="0"/>
              </a:rPr>
              <a:t> </a:t>
            </a:r>
            <a:r>
              <a:rPr lang="en-US" altLang="en-US" sz="2800" dirty="0">
                <a:latin typeface="Symbol" panose="05050102010706020507" pitchFamily="18" charset="2"/>
              </a:rPr>
              <a:t></a:t>
            </a:r>
            <a:r>
              <a:rPr lang="en-US" altLang="en-US" sz="1800" dirty="0">
                <a:latin typeface="Times New Roman" panose="02020603050405020304" pitchFamily="18" charset="0"/>
              </a:rPr>
              <a:t> </a:t>
            </a:r>
            <a:r>
              <a:rPr lang="en-US" altLang="en-US" sz="1400" dirty="0">
                <a:latin typeface="Times New Roman" panose="02020603050405020304" pitchFamily="18" charset="0"/>
              </a:rPr>
              <a:t>SSN</a:t>
            </a:r>
            <a:r>
              <a:rPr lang="en-US" altLang="en-US" sz="2000" dirty="0">
                <a:latin typeface="Times New Roman" panose="02020603050405020304" pitchFamily="18" charset="0"/>
              </a:rPr>
              <a:t>(EMPLOYEE)</a:t>
            </a:r>
            <a:endParaRPr lang="en-US" altLang="en-US" sz="2000" dirty="0">
              <a:latin typeface="Times New Roman" panose="02020603050405020304" pitchFamily="18" charset="0"/>
              <a:cs typeface="Times New Roman" panose="02020603050405020304" pitchFamily="18" charset="0"/>
            </a:endParaRPr>
          </a:p>
          <a:p>
            <a:pPr marL="342900" indent="-342900">
              <a:buNone/>
            </a:pPr>
            <a:r>
              <a:rPr lang="en-US" altLang="en-US" sz="2000" dirty="0">
                <a:latin typeface="Times New Roman" panose="02020603050405020304" pitchFamily="18" charset="0"/>
              </a:rPr>
              <a:t>	EMPS_WITH_DEPS</a:t>
            </a:r>
            <a:r>
              <a:rPr lang="en-US" altLang="en-US" dirty="0">
                <a:latin typeface="Times New Roman" panose="02020603050405020304" pitchFamily="18" charset="0"/>
              </a:rPr>
              <a:t>(</a:t>
            </a:r>
            <a:r>
              <a:rPr lang="en-US" altLang="en-US" sz="2000" dirty="0">
                <a:latin typeface="Times New Roman" panose="02020603050405020304" pitchFamily="18" charset="0"/>
              </a:rPr>
              <a:t>SSN</a:t>
            </a:r>
            <a:r>
              <a:rPr lang="en-US" altLang="en-US" dirty="0">
                <a:latin typeface="Times New Roman" panose="02020603050405020304" pitchFamily="18" charset="0"/>
              </a:rPr>
              <a:t>) </a:t>
            </a:r>
            <a:r>
              <a:rPr lang="en-US" altLang="en-US" dirty="0">
                <a:latin typeface="Times New Roman" panose="02020603050405020304" pitchFamily="18" charset="0"/>
                <a:sym typeface="Symbol" panose="05050102010706020507" pitchFamily="18" charset="2"/>
              </a:rPr>
              <a:t></a:t>
            </a:r>
            <a:r>
              <a:rPr lang="en-US" altLang="en-US" sz="1800" dirty="0">
                <a:latin typeface="Times New Roman" panose="02020603050405020304" pitchFamily="18" charset="0"/>
              </a:rPr>
              <a:t> </a:t>
            </a:r>
            <a:r>
              <a:rPr lang="en-US" altLang="en-US" sz="2800" dirty="0">
                <a:latin typeface="Symbol" panose="05050102010706020507" pitchFamily="18" charset="2"/>
              </a:rPr>
              <a:t></a:t>
            </a:r>
            <a:r>
              <a:rPr lang="en-US" altLang="en-US" sz="1800" dirty="0">
                <a:latin typeface="Times New Roman" panose="02020603050405020304" pitchFamily="18" charset="0"/>
              </a:rPr>
              <a:t> </a:t>
            </a:r>
            <a:r>
              <a:rPr lang="en-US" altLang="en-US" sz="1400" dirty="0">
                <a:latin typeface="Times New Roman" panose="02020603050405020304" pitchFamily="18" charset="0"/>
              </a:rPr>
              <a:t>ESSN</a:t>
            </a:r>
            <a:r>
              <a:rPr lang="en-US" altLang="en-US" dirty="0">
                <a:latin typeface="Times New Roman" panose="02020603050405020304" pitchFamily="18" charset="0"/>
              </a:rPr>
              <a:t>(</a:t>
            </a:r>
            <a:r>
              <a:rPr lang="en-US" altLang="en-US" sz="2000" dirty="0">
                <a:latin typeface="Times New Roman" panose="02020603050405020304" pitchFamily="18" charset="0"/>
              </a:rPr>
              <a:t>DEPENDENT</a:t>
            </a:r>
            <a:r>
              <a:rPr lang="en-US" altLang="en-US" dirty="0">
                <a:latin typeface="Times New Roman" panose="02020603050405020304" pitchFamily="18" charset="0"/>
              </a:rPr>
              <a:t>)</a:t>
            </a:r>
            <a:endParaRPr lang="en-US" altLang="en-US" dirty="0">
              <a:latin typeface="Times New Roman" panose="02020603050405020304" pitchFamily="18" charset="0"/>
              <a:cs typeface="Times New Roman" panose="02020603050405020304" pitchFamily="18" charset="0"/>
            </a:endParaRPr>
          </a:p>
          <a:p>
            <a:pPr marL="342900" indent="-342900">
              <a:buNone/>
            </a:pPr>
            <a:r>
              <a:rPr lang="en-US" altLang="en-US" dirty="0">
                <a:latin typeface="Times New Roman" panose="02020603050405020304" pitchFamily="18" charset="0"/>
              </a:rPr>
              <a:t>	</a:t>
            </a:r>
            <a:r>
              <a:rPr lang="en-US" altLang="en-US" sz="2000" dirty="0">
                <a:latin typeface="Times New Roman" panose="02020603050405020304" pitchFamily="18" charset="0"/>
              </a:rPr>
              <a:t>EMPS_WITHOUT_DEPS </a:t>
            </a:r>
            <a:r>
              <a:rPr lang="en-US" altLang="en-US" sz="2000" dirty="0">
                <a:latin typeface="Times New Roman" panose="02020603050405020304" pitchFamily="18" charset="0"/>
                <a:sym typeface="Symbol" panose="05050102010706020507" pitchFamily="18" charset="2"/>
              </a:rPr>
              <a:t></a:t>
            </a:r>
            <a:r>
              <a:rPr lang="en-US" altLang="en-US" sz="2000" dirty="0">
                <a:latin typeface="Times New Roman" panose="02020603050405020304" pitchFamily="18" charset="0"/>
              </a:rPr>
              <a:t> (ALL_EMPS </a:t>
            </a:r>
            <a:r>
              <a:rPr lang="en-US" altLang="en-US" sz="2000" dirty="0"/>
              <a:t>-</a:t>
            </a:r>
            <a:r>
              <a:rPr lang="en-US" altLang="en-US" sz="2000" dirty="0">
                <a:latin typeface="Times New Roman" panose="02020603050405020304" pitchFamily="18" charset="0"/>
              </a:rPr>
              <a:t> EMPS_WITH_DEPS)</a:t>
            </a:r>
            <a:endParaRPr lang="en-US" altLang="en-US" sz="2000" dirty="0">
              <a:latin typeface="Times New Roman" panose="02020603050405020304" pitchFamily="18" charset="0"/>
              <a:cs typeface="Times New Roman" panose="02020603050405020304" pitchFamily="18" charset="0"/>
            </a:endParaRPr>
          </a:p>
          <a:p>
            <a:pPr marL="342900" indent="-342900">
              <a:buNone/>
            </a:pPr>
            <a:r>
              <a:rPr lang="en-US" altLang="en-US" dirty="0">
                <a:latin typeface="Times New Roman" panose="02020603050405020304" pitchFamily="18" charset="0"/>
              </a:rPr>
              <a:t>	</a:t>
            </a:r>
            <a:r>
              <a:rPr lang="en-US" altLang="en-US" sz="2000" dirty="0">
                <a:latin typeface="Times New Roman" panose="02020603050405020304" pitchFamily="18" charset="0"/>
              </a:rPr>
              <a:t>RESULT </a:t>
            </a:r>
            <a:r>
              <a:rPr lang="en-US" altLang="en-US" sz="2000" dirty="0">
                <a:latin typeface="Times New Roman" panose="02020603050405020304" pitchFamily="18" charset="0"/>
                <a:sym typeface="Symbol" panose="05050102010706020507" pitchFamily="18" charset="2"/>
              </a:rPr>
              <a:t></a:t>
            </a:r>
            <a:r>
              <a:rPr lang="en-US" altLang="en-US" sz="2000" dirty="0">
                <a:latin typeface="Times New Roman" panose="02020603050405020304" pitchFamily="18" charset="0"/>
              </a:rPr>
              <a:t> </a:t>
            </a:r>
            <a:r>
              <a:rPr lang="en-US" altLang="en-US" sz="2800" dirty="0">
                <a:latin typeface="Symbol" panose="05050102010706020507" pitchFamily="18" charset="2"/>
              </a:rPr>
              <a:t></a:t>
            </a:r>
            <a:r>
              <a:rPr lang="en-US" altLang="en-US" sz="2000" dirty="0">
                <a:latin typeface="Times New Roman" panose="02020603050405020304" pitchFamily="18" charset="0"/>
              </a:rPr>
              <a:t> </a:t>
            </a:r>
            <a:r>
              <a:rPr lang="en-US" altLang="en-US" sz="1600" dirty="0">
                <a:latin typeface="Times New Roman" panose="02020603050405020304" pitchFamily="18" charset="0"/>
              </a:rPr>
              <a:t>LNAME, FNAME</a:t>
            </a:r>
            <a:r>
              <a:rPr lang="en-US" altLang="en-US" sz="2000" dirty="0">
                <a:latin typeface="Times New Roman" panose="02020603050405020304" pitchFamily="18" charset="0"/>
              </a:rPr>
              <a:t> (EMPS_WITHOUT_DEPS * EMPLOYEE)</a:t>
            </a:r>
            <a:endParaRPr lang="en-US" altLang="en-US" sz="2000"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26</a:t>
            </a:fld>
            <a:endParaRPr lang="en-US" altLang="en-US"/>
          </a:p>
        </p:txBody>
      </p:sp>
    </p:spTree>
    <p:extLst>
      <p:ext uri="{BB962C8B-B14F-4D97-AF65-F5344CB8AC3E}">
        <p14:creationId xmlns:p14="http://schemas.microsoft.com/office/powerpoint/2010/main" val="1383694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60" indent="-285753">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14" indent="-228603">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20" indent="-228603">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26" indent="-228603">
              <a:spcBef>
                <a:spcPct val="20000"/>
              </a:spcBef>
              <a:buClr>
                <a:srgbClr val="003366"/>
              </a:buClr>
              <a:buChar char="•"/>
              <a:defRPr>
                <a:solidFill>
                  <a:srgbClr val="000000"/>
                </a:solidFill>
                <a:latin typeface="Arial" panose="020B0604020202020204" pitchFamily="34" charset="0"/>
              </a:defRPr>
            </a:lvl5pPr>
            <a:lvl6pPr marL="2514632" indent="-228603"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37" indent="-228603"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43" indent="-228603"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48" indent="-228603"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5C012D54-CB9D-4234-BE5A-50F89A606296}" type="slidenum">
              <a:rPr lang="en-US" altLang="en-US" sz="1200">
                <a:solidFill>
                  <a:schemeClr val="bg1"/>
                </a:solidFill>
              </a:rPr>
              <a:pPr>
                <a:spcBef>
                  <a:spcPct val="0"/>
                </a:spcBef>
                <a:buClrTx/>
                <a:buFontTx/>
                <a:buNone/>
              </a:pPr>
              <a:t>27</a:t>
            </a:fld>
            <a:endParaRPr lang="en-US" altLang="en-US" sz="1200">
              <a:solidFill>
                <a:schemeClr val="bg1"/>
              </a:solidFill>
            </a:endParaRPr>
          </a:p>
        </p:txBody>
      </p:sp>
      <p:sp>
        <p:nvSpPr>
          <p:cNvPr id="84995" name="Rectangle 2"/>
          <p:cNvSpPr>
            <a:spLocks noChangeArrowheads="1"/>
          </p:cNvSpPr>
          <p:nvPr/>
        </p:nvSpPr>
        <p:spPr bwMode="auto">
          <a:xfrm>
            <a:off x="4648200" y="3594100"/>
            <a:ext cx="4184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eaLnBrk="1" hangingPunct="1">
              <a:spcBef>
                <a:spcPct val="20000"/>
              </a:spcBef>
              <a:buClr>
                <a:srgbClr val="003366"/>
              </a:buClr>
              <a:buFont typeface="Wingdings" panose="05000000000000000000" pitchFamily="2" charset="2"/>
              <a:buNone/>
              <a:defRPr/>
            </a:pPr>
            <a:r>
              <a:rPr lang="en-US" altLang="en-US" sz="2800" dirty="0">
                <a:solidFill>
                  <a:schemeClr val="bg2">
                    <a:lumMod val="50000"/>
                  </a:schemeClr>
                </a:solidFill>
                <a:latin typeface="Arial" panose="020B0604020202020204" pitchFamily="34" charset="0"/>
              </a:rPr>
              <a:t>Thank You</a:t>
            </a:r>
          </a:p>
        </p:txBody>
      </p:sp>
      <p:sp>
        <p:nvSpPr>
          <p:cNvPr id="28676" name="Line 3"/>
          <p:cNvSpPr>
            <a:spLocks noChangeShapeType="1"/>
          </p:cNvSpPr>
          <p:nvPr/>
        </p:nvSpPr>
        <p:spPr bwMode="auto">
          <a:xfrm>
            <a:off x="4686300" y="4876800"/>
            <a:ext cx="52006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60" indent="-285753">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14" indent="-228603">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20" indent="-228603">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26" indent="-228603">
              <a:spcBef>
                <a:spcPct val="20000"/>
              </a:spcBef>
              <a:buClr>
                <a:srgbClr val="003366"/>
              </a:buClr>
              <a:buChar char="•"/>
              <a:defRPr>
                <a:solidFill>
                  <a:srgbClr val="000000"/>
                </a:solidFill>
                <a:latin typeface="Arial" panose="020B0604020202020204" pitchFamily="34" charset="0"/>
              </a:defRPr>
            </a:lvl5pPr>
            <a:lvl6pPr marL="2514632" indent="-228603"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37" indent="-228603"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43" indent="-228603"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48" indent="-228603"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E57418F4-AF19-4567-AAA9-D6BF0605072C}" type="slidenum">
              <a:rPr lang="en-US" altLang="en-US" sz="1200">
                <a:solidFill>
                  <a:schemeClr val="bg1"/>
                </a:solidFill>
              </a:rPr>
              <a:pPr>
                <a:spcBef>
                  <a:spcPct val="0"/>
                </a:spcBef>
                <a:buClrTx/>
                <a:buFontTx/>
                <a:buNone/>
              </a:pPr>
              <a:t>3</a:t>
            </a:fld>
            <a:endParaRPr lang="en-US" altLang="en-US" sz="1200">
              <a:solidFill>
                <a:schemeClr val="bg1"/>
              </a:solidFill>
            </a:endParaRPr>
          </a:p>
        </p:txBody>
      </p:sp>
      <p:sp>
        <p:nvSpPr>
          <p:cNvPr id="16388" name="Content Placeholder 2"/>
          <p:cNvSpPr>
            <a:spLocks noGrp="1"/>
          </p:cNvSpPr>
          <p:nvPr>
            <p:ph idx="1"/>
          </p:nvPr>
        </p:nvSpPr>
        <p:spPr>
          <a:xfrm>
            <a:off x="76200" y="985838"/>
            <a:ext cx="12115800" cy="5262562"/>
          </a:xfrm>
        </p:spPr>
        <p:txBody>
          <a:bodyPr/>
          <a:lstStyle/>
          <a:p>
            <a:pPr marL="0" indent="0" eaLnBrk="1" hangingPunct="1">
              <a:lnSpc>
                <a:spcPct val="150000"/>
              </a:lnSpc>
              <a:spcBef>
                <a:spcPts val="600"/>
              </a:spcBef>
              <a:spcAft>
                <a:spcPts val="600"/>
              </a:spcAft>
              <a:buNone/>
            </a:pPr>
            <a:r>
              <a:rPr lang="en-IN" sz="2800" dirty="0"/>
              <a:t>1.Cartesian Product</a:t>
            </a:r>
          </a:p>
          <a:p>
            <a:pPr marL="0" indent="0" eaLnBrk="1" hangingPunct="1">
              <a:lnSpc>
                <a:spcPct val="150000"/>
              </a:lnSpc>
              <a:spcBef>
                <a:spcPts val="600"/>
              </a:spcBef>
              <a:spcAft>
                <a:spcPts val="600"/>
              </a:spcAft>
              <a:buNone/>
            </a:pPr>
            <a:r>
              <a:rPr lang="en-IN" sz="2800" dirty="0"/>
              <a:t>2. Join Operations</a:t>
            </a:r>
          </a:p>
          <a:p>
            <a:pPr marL="0" indent="0" eaLnBrk="1" hangingPunct="1">
              <a:lnSpc>
                <a:spcPct val="150000"/>
              </a:lnSpc>
              <a:spcBef>
                <a:spcPts val="600"/>
              </a:spcBef>
              <a:spcAft>
                <a:spcPts val="600"/>
              </a:spcAft>
              <a:buNone/>
            </a:pPr>
            <a:r>
              <a:rPr lang="en-IN" sz="2800" dirty="0"/>
              <a:t>3. </a:t>
            </a:r>
            <a:r>
              <a:rPr lang="en-US" sz="2800" dirty="0"/>
              <a:t>Inner Joins</a:t>
            </a:r>
          </a:p>
          <a:p>
            <a:pPr marL="0" indent="0" eaLnBrk="1" hangingPunct="1">
              <a:lnSpc>
                <a:spcPct val="150000"/>
              </a:lnSpc>
              <a:spcBef>
                <a:spcPts val="600"/>
              </a:spcBef>
              <a:spcAft>
                <a:spcPts val="600"/>
              </a:spcAft>
              <a:buNone/>
            </a:pPr>
            <a:r>
              <a:rPr lang="en-US" sz="2800" dirty="0"/>
              <a:t>4. Theta join</a:t>
            </a:r>
          </a:p>
          <a:p>
            <a:pPr marL="0" indent="0" eaLnBrk="1" hangingPunct="1">
              <a:lnSpc>
                <a:spcPct val="150000"/>
              </a:lnSpc>
              <a:spcBef>
                <a:spcPts val="600"/>
              </a:spcBef>
              <a:spcAft>
                <a:spcPts val="600"/>
              </a:spcAft>
              <a:buNone/>
            </a:pPr>
            <a:r>
              <a:rPr lang="en-US" sz="2800" dirty="0"/>
              <a:t>5. EQUI join</a:t>
            </a:r>
          </a:p>
          <a:p>
            <a:pPr marL="0" indent="0" eaLnBrk="1" hangingPunct="1">
              <a:lnSpc>
                <a:spcPct val="150000"/>
              </a:lnSpc>
              <a:spcBef>
                <a:spcPts val="600"/>
              </a:spcBef>
              <a:spcAft>
                <a:spcPts val="600"/>
              </a:spcAft>
              <a:buNone/>
            </a:pPr>
            <a:r>
              <a:rPr lang="en-US" sz="2800" dirty="0"/>
              <a:t>6. Natural join</a:t>
            </a:r>
          </a:p>
        </p:txBody>
      </p:sp>
      <p:sp>
        <p:nvSpPr>
          <p:cNvPr id="2" name="Title 1"/>
          <p:cNvSpPr>
            <a:spLocks noGrp="1"/>
          </p:cNvSpPr>
          <p:nvPr>
            <p:ph type="title"/>
          </p:nvPr>
        </p:nvSpPr>
        <p:spPr>
          <a:effectLst/>
        </p:spPr>
        <p:txBody>
          <a:bodyPr/>
          <a:lstStyle/>
          <a:p>
            <a:r>
              <a:rPr lang="en-US" altLang="en-US" sz="3600">
                <a:solidFill>
                  <a:schemeClr val="accent6">
                    <a:lumMod val="75000"/>
                  </a:schemeClr>
                </a:solidFill>
              </a:rPr>
              <a:t>Session Plan</a:t>
            </a:r>
            <a:endParaRPr lang="en-US" sz="3600">
              <a:solidFill>
                <a:schemeClr val="accent6">
                  <a:lumMod val="75000"/>
                </a:schemeClr>
              </a:solidFill>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1266" name="Rectangle 2"/>
          <p:cNvSpPr>
            <a:spLocks noGrp="1" noChangeArrowheads="1"/>
          </p:cNvSpPr>
          <p:nvPr>
            <p:ph type="ctrTitle"/>
          </p:nvPr>
        </p:nvSpPr>
        <p:spPr>
          <a:xfrm>
            <a:off x="609600" y="1524000"/>
            <a:ext cx="8420100" cy="685800"/>
          </a:xfrm>
          <a:effectLst/>
        </p:spPr>
        <p:txBody>
          <a:bodyPr/>
          <a:lstStyle/>
          <a:p>
            <a:pPr eaLnBrk="1" hangingPunct="1">
              <a:defRPr/>
            </a:pPr>
            <a:r>
              <a:rPr lang="en-US" sz="3600" dirty="0">
                <a:solidFill>
                  <a:schemeClr val="accent6">
                    <a:lumMod val="75000"/>
                  </a:schemeClr>
                </a:solidFill>
              </a:rPr>
              <a:t>Cartesian Product</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60" indent="-285753">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14" indent="-228603">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20" indent="-228603">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26" indent="-228603">
              <a:spcBef>
                <a:spcPct val="20000"/>
              </a:spcBef>
              <a:buClr>
                <a:srgbClr val="003366"/>
              </a:buClr>
              <a:buChar char="•"/>
              <a:defRPr>
                <a:solidFill>
                  <a:srgbClr val="000000"/>
                </a:solidFill>
                <a:latin typeface="Arial" panose="020B0604020202020204" pitchFamily="34" charset="0"/>
              </a:defRPr>
            </a:lvl5pPr>
            <a:lvl6pPr marL="2514632" indent="-228603"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37" indent="-228603"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43" indent="-228603"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48" indent="-228603"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011D34F3-5805-4D19-B06A-648977BA2228}" type="slidenum">
              <a:rPr lang="en-US" altLang="en-US" sz="1200">
                <a:solidFill>
                  <a:schemeClr val="bg1"/>
                </a:solidFill>
              </a:rPr>
              <a:pPr>
                <a:spcBef>
                  <a:spcPct val="0"/>
                </a:spcBef>
                <a:buClrTx/>
                <a:buFontTx/>
                <a:buNone/>
              </a:pPr>
              <a:t>5</a:t>
            </a:fld>
            <a:endParaRPr lang="en-US" altLang="en-US" sz="1200">
              <a:solidFill>
                <a:schemeClr val="bg1"/>
              </a:solidFill>
            </a:endParaRPr>
          </a:p>
        </p:txBody>
      </p:sp>
      <p:sp>
        <p:nvSpPr>
          <p:cNvPr id="18436" name="Content Placeholder 2"/>
          <p:cNvSpPr>
            <a:spLocks noGrp="1"/>
          </p:cNvSpPr>
          <p:nvPr>
            <p:ph idx="1"/>
          </p:nvPr>
        </p:nvSpPr>
        <p:spPr>
          <a:xfrm>
            <a:off x="-16042" y="990600"/>
            <a:ext cx="12208042" cy="5334000"/>
          </a:xfrm>
        </p:spPr>
        <p:txBody>
          <a:bodyPr/>
          <a:lstStyle/>
          <a:p>
            <a:pPr marL="0" indent="0" eaLnBrk="1" hangingPunct="1">
              <a:spcBef>
                <a:spcPts val="100"/>
              </a:spcBef>
              <a:buNone/>
            </a:pPr>
            <a:r>
              <a:rPr lang="en-US" b="1" dirty="0"/>
              <a:t>Cartesian Product in DBMS</a:t>
            </a:r>
            <a:r>
              <a:rPr lang="en-US" dirty="0"/>
              <a:t> is an operation </a:t>
            </a:r>
            <a:r>
              <a:rPr lang="en-US" altLang="en-US" dirty="0"/>
              <a:t>used to combine tuples from two relations in a combinatorial fashion.</a:t>
            </a:r>
            <a:endParaRPr lang="en-US" dirty="0"/>
          </a:p>
          <a:p>
            <a:pPr marL="0" indent="0" eaLnBrk="1" hangingPunct="1">
              <a:spcBef>
                <a:spcPts val="100"/>
              </a:spcBef>
              <a:buNone/>
            </a:pPr>
            <a:endParaRPr lang="en-US" dirty="0"/>
          </a:p>
          <a:p>
            <a:pPr eaLnBrk="1" hangingPunct="1">
              <a:spcBef>
                <a:spcPts val="100"/>
              </a:spcBef>
            </a:pPr>
            <a:r>
              <a:rPr lang="en-US" dirty="0"/>
              <a:t>It is also called Cross Product or Cross Join. </a:t>
            </a:r>
          </a:p>
          <a:p>
            <a:r>
              <a:rPr lang="en-US" altLang="en-US" dirty="0"/>
              <a:t>Very rare in practice; mainly used to express joins</a:t>
            </a:r>
          </a:p>
          <a:p>
            <a:r>
              <a:rPr lang="en-US" altLang="en-US" dirty="0"/>
              <a:t>Denoted by R(A1, A2, . . ., An) x S(B1, B2, . . ., Bm)</a:t>
            </a:r>
          </a:p>
          <a:p>
            <a:r>
              <a:rPr lang="en-US" altLang="en-US" dirty="0"/>
              <a:t>If relation R1 has n tuples and relation R2 has m tuples , total tuples in R1 </a:t>
            </a:r>
            <a:r>
              <a:rPr lang="en-US" altLang="en-US" dirty="0">
                <a:sym typeface="Symbol" panose="05050102010706020507" pitchFamily="18" charset="2"/>
              </a:rPr>
              <a:t> R2 will be n * m.</a:t>
            </a:r>
          </a:p>
          <a:p>
            <a:r>
              <a:rPr lang="en-US" altLang="en-US" dirty="0"/>
              <a:t>Result is a relation Q with degree n + m attributes:</a:t>
            </a:r>
          </a:p>
          <a:p>
            <a:pPr marL="457207" lvl="1" indent="0">
              <a:buNone/>
            </a:pPr>
            <a:r>
              <a:rPr lang="en-US" altLang="en-US" sz="2400" dirty="0"/>
              <a:t>	Q(A1, A2, . . ., An, B1, B2, . . ., Bm), in that order.</a:t>
            </a:r>
          </a:p>
          <a:p>
            <a:r>
              <a:rPr lang="en-US" altLang="en-US" dirty="0"/>
              <a:t>The two operands do NOT have to be "type compatible”</a:t>
            </a:r>
          </a:p>
          <a:p>
            <a:endParaRPr lang="en-US" altLang="en-US" dirty="0"/>
          </a:p>
          <a:p>
            <a:pPr marL="0" indent="0" eaLnBrk="1" hangingPunct="1">
              <a:spcBef>
                <a:spcPts val="100"/>
              </a:spcBef>
              <a:buNone/>
            </a:pPr>
            <a:endParaRPr lang="en-US" dirty="0"/>
          </a:p>
        </p:txBody>
      </p:sp>
      <p:sp>
        <p:nvSpPr>
          <p:cNvPr id="2" name="Title 1"/>
          <p:cNvSpPr>
            <a:spLocks noGrp="1"/>
          </p:cNvSpPr>
          <p:nvPr>
            <p:ph type="title"/>
          </p:nvPr>
        </p:nvSpPr>
        <p:spPr>
          <a:xfrm>
            <a:off x="474412" y="108410"/>
            <a:ext cx="9914188" cy="1017922"/>
          </a:xfrm>
          <a:effectLst/>
        </p:spPr>
        <p:txBody>
          <a:bodyPr/>
          <a:lstStyle/>
          <a:p>
            <a:r>
              <a:rPr lang="en-US" altLang="en-US" dirty="0">
                <a:solidFill>
                  <a:schemeClr val="accent6">
                    <a:lumMod val="75000"/>
                  </a:schemeClr>
                </a:solidFill>
              </a:rPr>
              <a:t>Introduction – Cartesian Product   </a:t>
            </a:r>
            <a:endParaRPr lang="en-US" dirty="0">
              <a:solidFill>
                <a:schemeClr val="accent6">
                  <a:lumMod val="75000"/>
                </a:schemeClr>
              </a:solidFill>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p:spPr>
        <p:txBody>
          <a:bodyPr/>
          <a:lstStyle/>
          <a:p>
            <a:r>
              <a:rPr lang="en-US" altLang="en-US" dirty="0">
                <a:solidFill>
                  <a:schemeClr val="accent6">
                    <a:lumMod val="75000"/>
                  </a:schemeClr>
                </a:solidFill>
              </a:rPr>
              <a:t>Cartesian Product (Contd.)</a:t>
            </a:r>
            <a:endParaRPr lang="en-IN" dirty="0">
              <a:solidFill>
                <a:schemeClr val="accent6">
                  <a:lumMod val="75000"/>
                </a:schemeClr>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741957282"/>
              </p:ext>
            </p:extLst>
          </p:nvPr>
        </p:nvGraphicFramePr>
        <p:xfrm>
          <a:off x="406400" y="1282700"/>
          <a:ext cx="2184400" cy="1536699"/>
        </p:xfrm>
        <a:graphic>
          <a:graphicData uri="http://schemas.openxmlformats.org/drawingml/2006/table">
            <a:tbl>
              <a:tblPr firstRow="1" bandRow="1">
                <a:tableStyleId>{5C22544A-7EE6-4342-B048-85BDC9FD1C3A}</a:tableStyleId>
              </a:tblPr>
              <a:tblGrid>
                <a:gridCol w="1092200">
                  <a:extLst>
                    <a:ext uri="{9D8B030D-6E8A-4147-A177-3AD203B41FA5}">
                      <a16:colId xmlns:a16="http://schemas.microsoft.com/office/drawing/2014/main" val="20000"/>
                    </a:ext>
                  </a:extLst>
                </a:gridCol>
                <a:gridCol w="1092200">
                  <a:extLst>
                    <a:ext uri="{9D8B030D-6E8A-4147-A177-3AD203B41FA5}">
                      <a16:colId xmlns:a16="http://schemas.microsoft.com/office/drawing/2014/main" val="20001"/>
                    </a:ext>
                  </a:extLst>
                </a:gridCol>
              </a:tblGrid>
              <a:tr h="512233">
                <a:tc>
                  <a:txBody>
                    <a:bodyPr/>
                    <a:lstStyle/>
                    <a:p>
                      <a:r>
                        <a:rPr lang="en-US" dirty="0"/>
                        <a:t>A</a:t>
                      </a:r>
                      <a:endParaRPr lang="en-IN" dirty="0"/>
                    </a:p>
                  </a:txBody>
                  <a:tcPr/>
                </a:tc>
                <a:tc>
                  <a:txBody>
                    <a:bodyPr/>
                    <a:lstStyle/>
                    <a:p>
                      <a:r>
                        <a:rPr lang="en-US" dirty="0"/>
                        <a:t>B</a:t>
                      </a:r>
                      <a:endParaRPr lang="en-IN" dirty="0"/>
                    </a:p>
                  </a:txBody>
                  <a:tcPr/>
                </a:tc>
                <a:extLst>
                  <a:ext uri="{0D108BD9-81ED-4DB2-BD59-A6C34878D82A}">
                    <a16:rowId xmlns:a16="http://schemas.microsoft.com/office/drawing/2014/main" val="10000"/>
                  </a:ext>
                </a:extLst>
              </a:tr>
              <a:tr h="512233">
                <a:tc>
                  <a:txBody>
                    <a:bodyPr/>
                    <a:lstStyle/>
                    <a:p>
                      <a:r>
                        <a:rPr lang="el-GR" dirty="0"/>
                        <a:t>α</a:t>
                      </a:r>
                      <a:endParaRPr lang="en-IN" dirty="0"/>
                    </a:p>
                  </a:txBody>
                  <a:tcPr>
                    <a:solidFill>
                      <a:schemeClr val="accent6">
                        <a:lumMod val="20000"/>
                        <a:lumOff val="80000"/>
                      </a:schemeClr>
                    </a:solidFill>
                  </a:tcPr>
                </a:tc>
                <a:tc>
                  <a:txBody>
                    <a:bodyPr/>
                    <a:lstStyle/>
                    <a:p>
                      <a:r>
                        <a:rPr lang="en-US" dirty="0"/>
                        <a:t>1</a:t>
                      </a:r>
                      <a:endParaRPr lang="en-IN" dirty="0"/>
                    </a:p>
                  </a:txBody>
                  <a:tcPr>
                    <a:solidFill>
                      <a:schemeClr val="accent6">
                        <a:lumMod val="20000"/>
                        <a:lumOff val="80000"/>
                      </a:schemeClr>
                    </a:solidFill>
                  </a:tcPr>
                </a:tc>
                <a:extLst>
                  <a:ext uri="{0D108BD9-81ED-4DB2-BD59-A6C34878D82A}">
                    <a16:rowId xmlns:a16="http://schemas.microsoft.com/office/drawing/2014/main" val="10001"/>
                  </a:ext>
                </a:extLst>
              </a:tr>
              <a:tr h="512233">
                <a:tc>
                  <a:txBody>
                    <a:bodyPr/>
                    <a:lstStyle/>
                    <a:p>
                      <a:r>
                        <a:rPr lang="el-GR" dirty="0"/>
                        <a:t>α</a:t>
                      </a:r>
                      <a:endParaRPr lang="en-IN" dirty="0"/>
                    </a:p>
                  </a:txBody>
                  <a:tcPr>
                    <a:solidFill>
                      <a:srgbClr val="00FF00"/>
                    </a:solidFill>
                  </a:tcPr>
                </a:tc>
                <a:tc>
                  <a:txBody>
                    <a:bodyPr/>
                    <a:lstStyle/>
                    <a:p>
                      <a:r>
                        <a:rPr lang="en-US" dirty="0"/>
                        <a:t>2</a:t>
                      </a:r>
                      <a:endParaRPr lang="en-IN" dirty="0"/>
                    </a:p>
                  </a:txBody>
                  <a:tcPr>
                    <a:solidFill>
                      <a:srgbClr val="00FF00"/>
                    </a:solidFill>
                  </a:tcPr>
                </a:tc>
                <a:extLst>
                  <a:ext uri="{0D108BD9-81ED-4DB2-BD59-A6C34878D82A}">
                    <a16:rowId xmlns:a16="http://schemas.microsoft.com/office/drawing/2014/main" val="10002"/>
                  </a:ext>
                </a:extLst>
              </a:tr>
            </a:tbl>
          </a:graphicData>
        </a:graphic>
      </p:graphicFrame>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6</a:t>
            </a:fld>
            <a:endParaRPr lang="en-US" altLang="en-US"/>
          </a:p>
        </p:txBody>
      </p:sp>
      <p:graphicFrame>
        <p:nvGraphicFramePr>
          <p:cNvPr id="6" name="Table 5"/>
          <p:cNvGraphicFramePr>
            <a:graphicFrameLocks noGrp="1"/>
          </p:cNvGraphicFramePr>
          <p:nvPr>
            <p:extLst>
              <p:ext uri="{D42A27DB-BD31-4B8C-83A1-F6EECF244321}">
                <p14:modId xmlns:p14="http://schemas.microsoft.com/office/powerpoint/2010/main" val="245286201"/>
              </p:ext>
            </p:extLst>
          </p:nvPr>
        </p:nvGraphicFramePr>
        <p:xfrm>
          <a:off x="3429001" y="1282700"/>
          <a:ext cx="3352800" cy="1949620"/>
        </p:xfrm>
        <a:graphic>
          <a:graphicData uri="http://schemas.openxmlformats.org/drawingml/2006/table">
            <a:tbl>
              <a:tblPr firstRow="1" bandRow="1">
                <a:tableStyleId>{5C22544A-7EE6-4342-B048-85BDC9FD1C3A}</a:tableStyleId>
              </a:tblPr>
              <a:tblGrid>
                <a:gridCol w="1117600">
                  <a:extLst>
                    <a:ext uri="{9D8B030D-6E8A-4147-A177-3AD203B41FA5}">
                      <a16:colId xmlns:a16="http://schemas.microsoft.com/office/drawing/2014/main" val="20000"/>
                    </a:ext>
                  </a:extLst>
                </a:gridCol>
                <a:gridCol w="1117600">
                  <a:extLst>
                    <a:ext uri="{9D8B030D-6E8A-4147-A177-3AD203B41FA5}">
                      <a16:colId xmlns:a16="http://schemas.microsoft.com/office/drawing/2014/main" val="20001"/>
                    </a:ext>
                  </a:extLst>
                </a:gridCol>
                <a:gridCol w="1117600">
                  <a:extLst>
                    <a:ext uri="{9D8B030D-6E8A-4147-A177-3AD203B41FA5}">
                      <a16:colId xmlns:a16="http://schemas.microsoft.com/office/drawing/2014/main" val="20002"/>
                    </a:ext>
                  </a:extLst>
                </a:gridCol>
              </a:tblGrid>
              <a:tr h="389924">
                <a:tc>
                  <a:txBody>
                    <a:bodyPr/>
                    <a:lstStyle/>
                    <a:p>
                      <a:r>
                        <a:rPr lang="en-US" dirty="0"/>
                        <a:t>C</a:t>
                      </a:r>
                      <a:endParaRPr lang="en-IN" dirty="0"/>
                    </a:p>
                  </a:txBody>
                  <a:tcPr/>
                </a:tc>
                <a:tc>
                  <a:txBody>
                    <a:bodyPr/>
                    <a:lstStyle/>
                    <a:p>
                      <a:r>
                        <a:rPr lang="en-US" dirty="0"/>
                        <a:t>D</a:t>
                      </a:r>
                      <a:endParaRPr lang="en-IN" dirty="0"/>
                    </a:p>
                  </a:txBody>
                  <a:tcPr/>
                </a:tc>
                <a:tc>
                  <a:txBody>
                    <a:bodyPr/>
                    <a:lstStyle/>
                    <a:p>
                      <a:r>
                        <a:rPr lang="en-US" dirty="0"/>
                        <a:t>E</a:t>
                      </a:r>
                      <a:endParaRPr lang="en-IN" dirty="0"/>
                    </a:p>
                  </a:txBody>
                  <a:tcPr/>
                </a:tc>
                <a:extLst>
                  <a:ext uri="{0D108BD9-81ED-4DB2-BD59-A6C34878D82A}">
                    <a16:rowId xmlns:a16="http://schemas.microsoft.com/office/drawing/2014/main" val="10000"/>
                  </a:ext>
                </a:extLst>
              </a:tr>
              <a:tr h="389924">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l-GR" dirty="0"/>
                        <a:t>α</a:t>
                      </a:r>
                      <a:endParaRPr lang="en-IN" dirty="0"/>
                    </a:p>
                  </a:txBody>
                  <a:tcPr>
                    <a:solidFill>
                      <a:srgbClr val="FFFF00"/>
                    </a:solidFill>
                  </a:tcPr>
                </a:tc>
                <a:tc>
                  <a:txBody>
                    <a:bodyPr/>
                    <a:lstStyle/>
                    <a:p>
                      <a:r>
                        <a:rPr lang="en-US" dirty="0"/>
                        <a:t>10</a:t>
                      </a:r>
                      <a:endParaRPr lang="en-IN" dirty="0"/>
                    </a:p>
                  </a:txBody>
                  <a:tcPr>
                    <a:solidFill>
                      <a:srgbClr val="FFFF00"/>
                    </a:solidFill>
                  </a:tcPr>
                </a:tc>
                <a:tc>
                  <a:txBody>
                    <a:bodyPr/>
                    <a:lstStyle/>
                    <a:p>
                      <a:r>
                        <a:rPr lang="en-US" dirty="0"/>
                        <a:t>a</a:t>
                      </a:r>
                      <a:endParaRPr lang="en-IN" dirty="0"/>
                    </a:p>
                  </a:txBody>
                  <a:tcPr>
                    <a:solidFill>
                      <a:srgbClr val="FFFF00"/>
                    </a:solidFill>
                  </a:tcPr>
                </a:tc>
                <a:extLst>
                  <a:ext uri="{0D108BD9-81ED-4DB2-BD59-A6C34878D82A}">
                    <a16:rowId xmlns:a16="http://schemas.microsoft.com/office/drawing/2014/main" val="10001"/>
                  </a:ext>
                </a:extLst>
              </a:tr>
              <a:tr h="389924">
                <a:tc>
                  <a:txBody>
                    <a:bodyPr/>
                    <a:lstStyle/>
                    <a:p>
                      <a:r>
                        <a:rPr lang="en-US" dirty="0"/>
                        <a:t>A</a:t>
                      </a:r>
                      <a:endParaRPr lang="en-IN" dirty="0"/>
                    </a:p>
                  </a:txBody>
                  <a:tcPr>
                    <a:solidFill>
                      <a:srgbClr val="F9D88F"/>
                    </a:solidFill>
                  </a:tcPr>
                </a:tc>
                <a:tc>
                  <a:txBody>
                    <a:bodyPr/>
                    <a:lstStyle/>
                    <a:p>
                      <a:r>
                        <a:rPr lang="en-US" dirty="0"/>
                        <a:t>B</a:t>
                      </a:r>
                      <a:endParaRPr lang="en-IN" dirty="0"/>
                    </a:p>
                  </a:txBody>
                  <a:tcPr>
                    <a:solidFill>
                      <a:srgbClr val="F9D88F"/>
                    </a:solidFill>
                  </a:tcPr>
                </a:tc>
                <a:tc>
                  <a:txBody>
                    <a:bodyPr/>
                    <a:lstStyle/>
                    <a:p>
                      <a:r>
                        <a:rPr lang="en-US" dirty="0"/>
                        <a:t>a</a:t>
                      </a:r>
                      <a:endParaRPr lang="en-IN" dirty="0"/>
                    </a:p>
                  </a:txBody>
                  <a:tcPr>
                    <a:solidFill>
                      <a:srgbClr val="F9D88F"/>
                    </a:solidFill>
                  </a:tcPr>
                </a:tc>
                <a:extLst>
                  <a:ext uri="{0D108BD9-81ED-4DB2-BD59-A6C34878D82A}">
                    <a16:rowId xmlns:a16="http://schemas.microsoft.com/office/drawing/2014/main" val="10002"/>
                  </a:ext>
                </a:extLst>
              </a:tr>
              <a:tr h="389924">
                <a:tc>
                  <a:txBody>
                    <a:bodyPr/>
                    <a:lstStyle/>
                    <a:p>
                      <a:r>
                        <a:rPr lang="el-GR" dirty="0"/>
                        <a:t>α</a:t>
                      </a:r>
                      <a:endParaRPr lang="en-IN" dirty="0"/>
                    </a:p>
                  </a:txBody>
                  <a:tcPr>
                    <a:solidFill>
                      <a:srgbClr val="00FFFF"/>
                    </a:solidFill>
                  </a:tcPr>
                </a:tc>
                <a:tc>
                  <a:txBody>
                    <a:bodyPr/>
                    <a:lstStyle/>
                    <a:p>
                      <a:r>
                        <a:rPr lang="en-US" dirty="0"/>
                        <a:t>1</a:t>
                      </a:r>
                      <a:endParaRPr lang="en-IN" dirty="0"/>
                    </a:p>
                  </a:txBody>
                  <a:tcPr>
                    <a:solidFill>
                      <a:srgbClr val="00FFFF"/>
                    </a:solidFill>
                  </a:tcPr>
                </a:tc>
                <a:tc>
                  <a:txBody>
                    <a:bodyPr/>
                    <a:lstStyle/>
                    <a:p>
                      <a:r>
                        <a:rPr lang="en-US" dirty="0"/>
                        <a:t>b</a:t>
                      </a:r>
                      <a:endParaRPr lang="en-IN" dirty="0"/>
                    </a:p>
                  </a:txBody>
                  <a:tcPr>
                    <a:solidFill>
                      <a:srgbClr val="00FFFF"/>
                    </a:solidFill>
                  </a:tcPr>
                </a:tc>
                <a:extLst>
                  <a:ext uri="{0D108BD9-81ED-4DB2-BD59-A6C34878D82A}">
                    <a16:rowId xmlns:a16="http://schemas.microsoft.com/office/drawing/2014/main" val="10003"/>
                  </a:ext>
                </a:extLst>
              </a:tr>
              <a:tr h="389924">
                <a:tc>
                  <a:txBody>
                    <a:bodyPr/>
                    <a:lstStyle/>
                    <a:p>
                      <a:r>
                        <a:rPr lang="el-GR" dirty="0"/>
                        <a:t>α</a:t>
                      </a:r>
                      <a:endParaRPr lang="en-IN" dirty="0"/>
                    </a:p>
                  </a:txBody>
                  <a:tcPr>
                    <a:solidFill>
                      <a:srgbClr val="E7EF99"/>
                    </a:solidFill>
                  </a:tcPr>
                </a:tc>
                <a:tc>
                  <a:txBody>
                    <a:bodyPr/>
                    <a:lstStyle/>
                    <a:p>
                      <a:r>
                        <a:rPr lang="en-US" dirty="0"/>
                        <a:t>2</a:t>
                      </a:r>
                      <a:endParaRPr lang="en-IN" dirty="0"/>
                    </a:p>
                  </a:txBody>
                  <a:tcPr>
                    <a:solidFill>
                      <a:srgbClr val="E7EF99"/>
                    </a:solidFill>
                  </a:tcPr>
                </a:tc>
                <a:tc>
                  <a:txBody>
                    <a:bodyPr/>
                    <a:lstStyle/>
                    <a:p>
                      <a:r>
                        <a:rPr lang="en-US" dirty="0"/>
                        <a:t>b</a:t>
                      </a:r>
                      <a:endParaRPr lang="en-IN" dirty="0"/>
                    </a:p>
                  </a:txBody>
                  <a:tcPr>
                    <a:solidFill>
                      <a:srgbClr val="E7EF99"/>
                    </a:solidFill>
                  </a:tcPr>
                </a:tc>
                <a:extLst>
                  <a:ext uri="{0D108BD9-81ED-4DB2-BD59-A6C34878D82A}">
                    <a16:rowId xmlns:a16="http://schemas.microsoft.com/office/drawing/2014/main" val="10004"/>
                  </a:ext>
                </a:extLst>
              </a:tr>
            </a:tbl>
          </a:graphicData>
        </a:graphic>
      </p:graphicFrame>
      <p:sp>
        <p:nvSpPr>
          <p:cNvPr id="7" name="TextBox 6"/>
          <p:cNvSpPr txBox="1"/>
          <p:nvPr/>
        </p:nvSpPr>
        <p:spPr>
          <a:xfrm>
            <a:off x="2723147" y="1681717"/>
            <a:ext cx="533401" cy="646331"/>
          </a:xfrm>
          <a:prstGeom prst="rect">
            <a:avLst/>
          </a:prstGeom>
          <a:noFill/>
        </p:spPr>
        <p:txBody>
          <a:bodyPr wrap="square" rtlCol="0">
            <a:spAutoFit/>
          </a:bodyPr>
          <a:lstStyle/>
          <a:p>
            <a:r>
              <a:rPr lang="en-US" sz="3600" dirty="0"/>
              <a:t>X</a:t>
            </a:r>
            <a:endParaRPr lang="en-IN" sz="3600" dirty="0"/>
          </a:p>
        </p:txBody>
      </p:sp>
      <p:graphicFrame>
        <p:nvGraphicFramePr>
          <p:cNvPr id="20" name="Table 19"/>
          <p:cNvGraphicFramePr>
            <a:graphicFrameLocks noGrp="1"/>
          </p:cNvGraphicFramePr>
          <p:nvPr>
            <p:extLst>
              <p:ext uri="{D42A27DB-BD31-4B8C-83A1-F6EECF244321}">
                <p14:modId xmlns:p14="http://schemas.microsoft.com/office/powerpoint/2010/main" val="3576772789"/>
              </p:ext>
            </p:extLst>
          </p:nvPr>
        </p:nvGraphicFramePr>
        <p:xfrm>
          <a:off x="7315200" y="1336087"/>
          <a:ext cx="4543925" cy="3337095"/>
        </p:xfrm>
        <a:graphic>
          <a:graphicData uri="http://schemas.openxmlformats.org/drawingml/2006/table">
            <a:tbl>
              <a:tblPr firstRow="1" bandRow="1">
                <a:tableStyleId>{5C22544A-7EE6-4342-B048-85BDC9FD1C3A}</a:tableStyleId>
              </a:tblPr>
              <a:tblGrid>
                <a:gridCol w="908785">
                  <a:extLst>
                    <a:ext uri="{9D8B030D-6E8A-4147-A177-3AD203B41FA5}">
                      <a16:colId xmlns:a16="http://schemas.microsoft.com/office/drawing/2014/main" val="20000"/>
                    </a:ext>
                  </a:extLst>
                </a:gridCol>
                <a:gridCol w="908785">
                  <a:extLst>
                    <a:ext uri="{9D8B030D-6E8A-4147-A177-3AD203B41FA5}">
                      <a16:colId xmlns:a16="http://schemas.microsoft.com/office/drawing/2014/main" val="20001"/>
                    </a:ext>
                  </a:extLst>
                </a:gridCol>
                <a:gridCol w="908785">
                  <a:extLst>
                    <a:ext uri="{9D8B030D-6E8A-4147-A177-3AD203B41FA5}">
                      <a16:colId xmlns:a16="http://schemas.microsoft.com/office/drawing/2014/main" val="20002"/>
                    </a:ext>
                  </a:extLst>
                </a:gridCol>
                <a:gridCol w="908785">
                  <a:extLst>
                    <a:ext uri="{9D8B030D-6E8A-4147-A177-3AD203B41FA5}">
                      <a16:colId xmlns:a16="http://schemas.microsoft.com/office/drawing/2014/main" val="20003"/>
                    </a:ext>
                  </a:extLst>
                </a:gridCol>
                <a:gridCol w="908785">
                  <a:extLst>
                    <a:ext uri="{9D8B030D-6E8A-4147-A177-3AD203B41FA5}">
                      <a16:colId xmlns:a16="http://schemas.microsoft.com/office/drawing/2014/main" val="20004"/>
                    </a:ext>
                  </a:extLst>
                </a:gridCol>
              </a:tblGrid>
              <a:tr h="358458">
                <a:tc>
                  <a:txBody>
                    <a:bodyPr/>
                    <a:lstStyle/>
                    <a:p>
                      <a:r>
                        <a:rPr lang="en-US" dirty="0"/>
                        <a:t>A</a:t>
                      </a:r>
                      <a:endParaRPr lang="en-IN" dirty="0"/>
                    </a:p>
                  </a:txBody>
                  <a:tcPr/>
                </a:tc>
                <a:tc>
                  <a:txBody>
                    <a:bodyPr/>
                    <a:lstStyle/>
                    <a:p>
                      <a:r>
                        <a:rPr lang="en-US" dirty="0"/>
                        <a:t>B</a:t>
                      </a:r>
                      <a:endParaRPr lang="en-IN" dirty="0"/>
                    </a:p>
                  </a:txBody>
                  <a:tcPr/>
                </a:tc>
                <a:tc>
                  <a:txBody>
                    <a:bodyPr/>
                    <a:lstStyle/>
                    <a:p>
                      <a:r>
                        <a:rPr lang="en-US" dirty="0"/>
                        <a:t>C</a:t>
                      </a:r>
                      <a:endParaRPr lang="en-IN" dirty="0"/>
                    </a:p>
                  </a:txBody>
                  <a:tcPr/>
                </a:tc>
                <a:tc>
                  <a:txBody>
                    <a:bodyPr/>
                    <a:lstStyle/>
                    <a:p>
                      <a:r>
                        <a:rPr lang="en-US" dirty="0"/>
                        <a:t>D</a:t>
                      </a:r>
                      <a:endParaRPr lang="en-IN" dirty="0"/>
                    </a:p>
                  </a:txBody>
                  <a:tcPr/>
                </a:tc>
                <a:tc>
                  <a:txBody>
                    <a:bodyPr/>
                    <a:lstStyle/>
                    <a:p>
                      <a:r>
                        <a:rPr lang="en-US" dirty="0"/>
                        <a:t>E</a:t>
                      </a:r>
                      <a:endParaRPr lang="en-IN" dirty="0"/>
                    </a:p>
                  </a:txBody>
                  <a:tcPr/>
                </a:tc>
                <a:extLst>
                  <a:ext uri="{0D108BD9-81ED-4DB2-BD59-A6C34878D82A}">
                    <a16:rowId xmlns:a16="http://schemas.microsoft.com/office/drawing/2014/main" val="10000"/>
                  </a:ext>
                </a:extLst>
              </a:tr>
              <a:tr h="411015">
                <a:tc>
                  <a:txBody>
                    <a:bodyPr/>
                    <a:lstStyle/>
                    <a:p>
                      <a:pPr marL="0" algn="l" defTabSz="914411" rtl="0" eaLnBrk="1" latinLnBrk="0" hangingPunct="1"/>
                      <a:r>
                        <a:rPr lang="el-GR" sz="1800" kern="1200" dirty="0">
                          <a:solidFill>
                            <a:schemeClr val="dk1"/>
                          </a:solidFill>
                          <a:latin typeface="+mn-lt"/>
                          <a:ea typeface="+mn-ea"/>
                          <a:cs typeface="+mn-cs"/>
                        </a:rPr>
                        <a:t>α</a:t>
                      </a:r>
                      <a:endParaRPr lang="en-IN" sz="1800" kern="1200" dirty="0">
                        <a:solidFill>
                          <a:schemeClr val="dk1"/>
                        </a:solidFill>
                        <a:latin typeface="+mn-lt"/>
                        <a:ea typeface="+mn-ea"/>
                        <a:cs typeface="+mn-cs"/>
                      </a:endParaRPr>
                    </a:p>
                  </a:txBody>
                  <a:tcPr>
                    <a:solidFill>
                      <a:schemeClr val="accent6">
                        <a:lumMod val="20000"/>
                        <a:lumOff val="80000"/>
                      </a:schemeClr>
                    </a:solidFill>
                  </a:tcPr>
                </a:tc>
                <a:tc>
                  <a:txBody>
                    <a:bodyPr/>
                    <a:lstStyle/>
                    <a:p>
                      <a:r>
                        <a:rPr lang="en-US" dirty="0"/>
                        <a:t>1</a:t>
                      </a:r>
                      <a:endParaRPr lang="en-IN" dirty="0"/>
                    </a:p>
                  </a:txBody>
                  <a:tcPr>
                    <a:solidFill>
                      <a:schemeClr val="accent6">
                        <a:lumMod val="20000"/>
                        <a:lumOff val="80000"/>
                      </a:schemeClr>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l-GR" dirty="0"/>
                        <a:t>α</a:t>
                      </a:r>
                      <a:endParaRPr lang="en-IN" dirty="0"/>
                    </a:p>
                  </a:txBody>
                  <a:tcPr>
                    <a:solidFill>
                      <a:srgbClr val="FFFF00"/>
                    </a:solidFill>
                  </a:tcPr>
                </a:tc>
                <a:tc>
                  <a:txBody>
                    <a:bodyPr/>
                    <a:lstStyle/>
                    <a:p>
                      <a:r>
                        <a:rPr lang="en-US" dirty="0"/>
                        <a:t>10</a:t>
                      </a:r>
                      <a:endParaRPr lang="en-IN" dirty="0"/>
                    </a:p>
                  </a:txBody>
                  <a:tcPr>
                    <a:solidFill>
                      <a:srgbClr val="FFFF00"/>
                    </a:solidFill>
                  </a:tcPr>
                </a:tc>
                <a:tc>
                  <a:txBody>
                    <a:bodyPr/>
                    <a:lstStyle/>
                    <a:p>
                      <a:r>
                        <a:rPr lang="en-US" dirty="0"/>
                        <a:t>a</a:t>
                      </a:r>
                      <a:endParaRPr lang="en-IN" dirty="0"/>
                    </a:p>
                  </a:txBody>
                  <a:tcPr>
                    <a:solidFill>
                      <a:srgbClr val="FFFF00"/>
                    </a:solidFill>
                  </a:tcPr>
                </a:tc>
                <a:extLst>
                  <a:ext uri="{0D108BD9-81ED-4DB2-BD59-A6C34878D82A}">
                    <a16:rowId xmlns:a16="http://schemas.microsoft.com/office/drawing/2014/main" val="10001"/>
                  </a:ext>
                </a:extLst>
              </a:tr>
              <a:tr h="358458">
                <a:tc>
                  <a:txBody>
                    <a:bodyPr/>
                    <a:lstStyle/>
                    <a:p>
                      <a:r>
                        <a:rPr lang="el-GR" dirty="0"/>
                        <a:t>α</a:t>
                      </a:r>
                      <a:endParaRPr lang="en-IN" dirty="0"/>
                    </a:p>
                  </a:txBody>
                  <a:tcPr>
                    <a:solidFill>
                      <a:schemeClr val="accent6">
                        <a:lumMod val="20000"/>
                        <a:lumOff val="80000"/>
                      </a:schemeClr>
                    </a:solidFill>
                  </a:tcPr>
                </a:tc>
                <a:tc>
                  <a:txBody>
                    <a:bodyPr/>
                    <a:lstStyle/>
                    <a:p>
                      <a:r>
                        <a:rPr lang="en-US" dirty="0"/>
                        <a:t>1</a:t>
                      </a:r>
                      <a:endParaRPr lang="en-IN" dirty="0"/>
                    </a:p>
                  </a:txBody>
                  <a:tcPr>
                    <a:solidFill>
                      <a:schemeClr val="accent6">
                        <a:lumMod val="20000"/>
                        <a:lumOff val="80000"/>
                      </a:schemeClr>
                    </a:solidFill>
                  </a:tcPr>
                </a:tc>
                <a:tc>
                  <a:txBody>
                    <a:bodyPr/>
                    <a:lstStyle/>
                    <a:p>
                      <a:r>
                        <a:rPr lang="en-US" dirty="0"/>
                        <a:t>A</a:t>
                      </a:r>
                      <a:endParaRPr lang="en-IN" dirty="0"/>
                    </a:p>
                  </a:txBody>
                  <a:tcPr>
                    <a:solidFill>
                      <a:srgbClr val="F9D88F"/>
                    </a:solidFill>
                  </a:tcPr>
                </a:tc>
                <a:tc>
                  <a:txBody>
                    <a:bodyPr/>
                    <a:lstStyle/>
                    <a:p>
                      <a:r>
                        <a:rPr lang="en-US" dirty="0"/>
                        <a:t>B</a:t>
                      </a:r>
                      <a:endParaRPr lang="en-IN" dirty="0"/>
                    </a:p>
                  </a:txBody>
                  <a:tcPr>
                    <a:solidFill>
                      <a:srgbClr val="F9D88F"/>
                    </a:solidFill>
                  </a:tcPr>
                </a:tc>
                <a:tc>
                  <a:txBody>
                    <a:bodyPr/>
                    <a:lstStyle/>
                    <a:p>
                      <a:r>
                        <a:rPr lang="en-US" dirty="0"/>
                        <a:t>a</a:t>
                      </a:r>
                      <a:endParaRPr lang="en-IN" dirty="0"/>
                    </a:p>
                  </a:txBody>
                  <a:tcPr>
                    <a:solidFill>
                      <a:srgbClr val="F9D88F"/>
                    </a:solidFill>
                  </a:tcPr>
                </a:tc>
                <a:extLst>
                  <a:ext uri="{0D108BD9-81ED-4DB2-BD59-A6C34878D82A}">
                    <a16:rowId xmlns:a16="http://schemas.microsoft.com/office/drawing/2014/main" val="10002"/>
                  </a:ext>
                </a:extLst>
              </a:tr>
              <a:tr h="358458">
                <a:tc>
                  <a:txBody>
                    <a:bodyPr/>
                    <a:lstStyle/>
                    <a:p>
                      <a:r>
                        <a:rPr lang="el-GR" dirty="0"/>
                        <a:t>α</a:t>
                      </a:r>
                      <a:endParaRPr lang="en-IN" dirty="0"/>
                    </a:p>
                  </a:txBody>
                  <a:tcPr>
                    <a:solidFill>
                      <a:schemeClr val="accent6">
                        <a:lumMod val="20000"/>
                        <a:lumOff val="80000"/>
                      </a:schemeClr>
                    </a:solidFill>
                  </a:tcPr>
                </a:tc>
                <a:tc>
                  <a:txBody>
                    <a:bodyPr/>
                    <a:lstStyle/>
                    <a:p>
                      <a:r>
                        <a:rPr lang="en-US" dirty="0"/>
                        <a:t>1</a:t>
                      </a:r>
                      <a:endParaRPr lang="en-IN" dirty="0"/>
                    </a:p>
                  </a:txBody>
                  <a:tcPr>
                    <a:solidFill>
                      <a:schemeClr val="accent6">
                        <a:lumMod val="20000"/>
                        <a:lumOff val="80000"/>
                      </a:schemeClr>
                    </a:solidFill>
                  </a:tcPr>
                </a:tc>
                <a:tc>
                  <a:txBody>
                    <a:bodyPr/>
                    <a:lstStyle/>
                    <a:p>
                      <a:r>
                        <a:rPr lang="el-GR" dirty="0"/>
                        <a:t>α</a:t>
                      </a:r>
                      <a:endParaRPr lang="en-IN" dirty="0"/>
                    </a:p>
                  </a:txBody>
                  <a:tcPr>
                    <a:solidFill>
                      <a:srgbClr val="00FFFF"/>
                    </a:solidFill>
                  </a:tcPr>
                </a:tc>
                <a:tc>
                  <a:txBody>
                    <a:bodyPr/>
                    <a:lstStyle/>
                    <a:p>
                      <a:r>
                        <a:rPr lang="en-US" dirty="0"/>
                        <a:t>1</a:t>
                      </a:r>
                      <a:endParaRPr lang="en-IN" dirty="0"/>
                    </a:p>
                  </a:txBody>
                  <a:tcPr>
                    <a:solidFill>
                      <a:srgbClr val="00FFFF"/>
                    </a:solidFill>
                  </a:tcPr>
                </a:tc>
                <a:tc>
                  <a:txBody>
                    <a:bodyPr/>
                    <a:lstStyle/>
                    <a:p>
                      <a:r>
                        <a:rPr lang="en-US" dirty="0"/>
                        <a:t>b</a:t>
                      </a:r>
                      <a:endParaRPr lang="en-IN" dirty="0"/>
                    </a:p>
                  </a:txBody>
                  <a:tcPr>
                    <a:solidFill>
                      <a:srgbClr val="00FFFF"/>
                    </a:solidFill>
                  </a:tcPr>
                </a:tc>
                <a:extLst>
                  <a:ext uri="{0D108BD9-81ED-4DB2-BD59-A6C34878D82A}">
                    <a16:rowId xmlns:a16="http://schemas.microsoft.com/office/drawing/2014/main" val="10003"/>
                  </a:ext>
                </a:extLst>
              </a:tr>
              <a:tr h="358458">
                <a:tc>
                  <a:txBody>
                    <a:bodyPr/>
                    <a:lstStyle/>
                    <a:p>
                      <a:r>
                        <a:rPr lang="el-GR" dirty="0"/>
                        <a:t>α</a:t>
                      </a:r>
                      <a:endParaRPr lang="en-IN" dirty="0"/>
                    </a:p>
                  </a:txBody>
                  <a:tcPr>
                    <a:solidFill>
                      <a:schemeClr val="accent6">
                        <a:lumMod val="20000"/>
                        <a:lumOff val="80000"/>
                      </a:schemeClr>
                    </a:solidFill>
                  </a:tcPr>
                </a:tc>
                <a:tc>
                  <a:txBody>
                    <a:bodyPr/>
                    <a:lstStyle/>
                    <a:p>
                      <a:r>
                        <a:rPr lang="en-US" dirty="0"/>
                        <a:t>1</a:t>
                      </a:r>
                      <a:endParaRPr lang="en-IN" dirty="0"/>
                    </a:p>
                  </a:txBody>
                  <a:tcPr>
                    <a:solidFill>
                      <a:schemeClr val="accent6">
                        <a:lumMod val="20000"/>
                        <a:lumOff val="80000"/>
                      </a:schemeClr>
                    </a:solidFill>
                  </a:tcPr>
                </a:tc>
                <a:tc>
                  <a:txBody>
                    <a:bodyPr/>
                    <a:lstStyle/>
                    <a:p>
                      <a:r>
                        <a:rPr lang="el-GR" dirty="0"/>
                        <a:t>α</a:t>
                      </a:r>
                      <a:endParaRPr lang="en-IN" dirty="0"/>
                    </a:p>
                  </a:txBody>
                  <a:tcPr>
                    <a:solidFill>
                      <a:srgbClr val="E7EF99"/>
                    </a:solidFill>
                  </a:tcPr>
                </a:tc>
                <a:tc>
                  <a:txBody>
                    <a:bodyPr/>
                    <a:lstStyle/>
                    <a:p>
                      <a:r>
                        <a:rPr lang="en-US" dirty="0"/>
                        <a:t>2</a:t>
                      </a:r>
                      <a:endParaRPr lang="en-IN" dirty="0"/>
                    </a:p>
                  </a:txBody>
                  <a:tcPr>
                    <a:solidFill>
                      <a:srgbClr val="E7EF99"/>
                    </a:solidFill>
                  </a:tcPr>
                </a:tc>
                <a:tc>
                  <a:txBody>
                    <a:bodyPr/>
                    <a:lstStyle/>
                    <a:p>
                      <a:r>
                        <a:rPr lang="en-US" dirty="0"/>
                        <a:t>b</a:t>
                      </a:r>
                      <a:endParaRPr lang="en-IN" dirty="0"/>
                    </a:p>
                  </a:txBody>
                  <a:tcPr>
                    <a:solidFill>
                      <a:srgbClr val="E7EF99"/>
                    </a:solidFill>
                  </a:tcPr>
                </a:tc>
                <a:extLst>
                  <a:ext uri="{0D108BD9-81ED-4DB2-BD59-A6C34878D82A}">
                    <a16:rowId xmlns:a16="http://schemas.microsoft.com/office/drawing/2014/main" val="10004"/>
                  </a:ext>
                </a:extLst>
              </a:tr>
              <a:tr h="358458">
                <a:tc>
                  <a:txBody>
                    <a:bodyPr/>
                    <a:lstStyle/>
                    <a:p>
                      <a:r>
                        <a:rPr lang="el-GR" dirty="0"/>
                        <a:t>α</a:t>
                      </a:r>
                      <a:endParaRPr lang="en-IN" dirty="0"/>
                    </a:p>
                  </a:txBody>
                  <a:tcPr>
                    <a:solidFill>
                      <a:srgbClr val="00FF00"/>
                    </a:solidFill>
                  </a:tcPr>
                </a:tc>
                <a:tc>
                  <a:txBody>
                    <a:bodyPr/>
                    <a:lstStyle/>
                    <a:p>
                      <a:r>
                        <a:rPr lang="en-US" dirty="0"/>
                        <a:t>2</a:t>
                      </a:r>
                      <a:endParaRPr lang="en-IN" dirty="0"/>
                    </a:p>
                  </a:txBody>
                  <a:tcPr>
                    <a:solidFill>
                      <a:srgbClr val="00FF00"/>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l-GR" dirty="0"/>
                        <a:t>α</a:t>
                      </a:r>
                      <a:endParaRPr lang="en-IN" dirty="0"/>
                    </a:p>
                  </a:txBody>
                  <a:tcPr>
                    <a:solidFill>
                      <a:srgbClr val="FFFF00"/>
                    </a:solidFill>
                  </a:tcPr>
                </a:tc>
                <a:tc>
                  <a:txBody>
                    <a:bodyPr/>
                    <a:lstStyle/>
                    <a:p>
                      <a:r>
                        <a:rPr lang="en-US" dirty="0"/>
                        <a:t>10</a:t>
                      </a:r>
                      <a:endParaRPr lang="en-IN" dirty="0"/>
                    </a:p>
                  </a:txBody>
                  <a:tcPr>
                    <a:solidFill>
                      <a:srgbClr val="FFFF00"/>
                    </a:solidFill>
                  </a:tcPr>
                </a:tc>
                <a:tc>
                  <a:txBody>
                    <a:bodyPr/>
                    <a:lstStyle/>
                    <a:p>
                      <a:r>
                        <a:rPr lang="en-US" dirty="0"/>
                        <a:t>a</a:t>
                      </a:r>
                      <a:endParaRPr lang="en-IN" dirty="0"/>
                    </a:p>
                  </a:txBody>
                  <a:tcPr>
                    <a:solidFill>
                      <a:srgbClr val="FFFF00"/>
                    </a:solidFill>
                  </a:tcPr>
                </a:tc>
                <a:extLst>
                  <a:ext uri="{0D108BD9-81ED-4DB2-BD59-A6C34878D82A}">
                    <a16:rowId xmlns:a16="http://schemas.microsoft.com/office/drawing/2014/main" val="10005"/>
                  </a:ext>
                </a:extLst>
              </a:tr>
              <a:tr h="358458">
                <a:tc>
                  <a:txBody>
                    <a:bodyPr/>
                    <a:lstStyle/>
                    <a:p>
                      <a:r>
                        <a:rPr lang="el-GR" dirty="0"/>
                        <a:t>α</a:t>
                      </a:r>
                      <a:endParaRPr lang="en-IN" dirty="0"/>
                    </a:p>
                  </a:txBody>
                  <a:tcPr>
                    <a:solidFill>
                      <a:srgbClr val="00FF00"/>
                    </a:solidFill>
                  </a:tcPr>
                </a:tc>
                <a:tc>
                  <a:txBody>
                    <a:bodyPr/>
                    <a:lstStyle/>
                    <a:p>
                      <a:r>
                        <a:rPr lang="en-US" dirty="0"/>
                        <a:t>2</a:t>
                      </a:r>
                      <a:endParaRPr lang="en-IN" dirty="0"/>
                    </a:p>
                  </a:txBody>
                  <a:tcPr>
                    <a:solidFill>
                      <a:srgbClr val="00FF00"/>
                    </a:solidFill>
                  </a:tcPr>
                </a:tc>
                <a:tc>
                  <a:txBody>
                    <a:bodyPr/>
                    <a:lstStyle/>
                    <a:p>
                      <a:r>
                        <a:rPr lang="en-US" dirty="0"/>
                        <a:t>A</a:t>
                      </a:r>
                      <a:endParaRPr lang="en-IN" dirty="0"/>
                    </a:p>
                  </a:txBody>
                  <a:tcPr>
                    <a:solidFill>
                      <a:srgbClr val="F9D88F"/>
                    </a:solidFill>
                  </a:tcPr>
                </a:tc>
                <a:tc>
                  <a:txBody>
                    <a:bodyPr/>
                    <a:lstStyle/>
                    <a:p>
                      <a:r>
                        <a:rPr lang="en-US" dirty="0"/>
                        <a:t>B</a:t>
                      </a:r>
                      <a:endParaRPr lang="en-IN" dirty="0"/>
                    </a:p>
                  </a:txBody>
                  <a:tcPr>
                    <a:solidFill>
                      <a:srgbClr val="F9D88F"/>
                    </a:solidFill>
                  </a:tcPr>
                </a:tc>
                <a:tc>
                  <a:txBody>
                    <a:bodyPr/>
                    <a:lstStyle/>
                    <a:p>
                      <a:r>
                        <a:rPr lang="en-US" dirty="0"/>
                        <a:t>a</a:t>
                      </a:r>
                      <a:endParaRPr lang="en-IN" dirty="0"/>
                    </a:p>
                  </a:txBody>
                  <a:tcPr>
                    <a:solidFill>
                      <a:srgbClr val="F9D88F"/>
                    </a:solidFill>
                  </a:tcPr>
                </a:tc>
                <a:extLst>
                  <a:ext uri="{0D108BD9-81ED-4DB2-BD59-A6C34878D82A}">
                    <a16:rowId xmlns:a16="http://schemas.microsoft.com/office/drawing/2014/main" val="10006"/>
                  </a:ext>
                </a:extLst>
              </a:tr>
              <a:tr h="358458">
                <a:tc>
                  <a:txBody>
                    <a:bodyPr/>
                    <a:lstStyle/>
                    <a:p>
                      <a:r>
                        <a:rPr lang="el-GR" dirty="0"/>
                        <a:t>α</a:t>
                      </a:r>
                      <a:endParaRPr lang="en-IN" dirty="0"/>
                    </a:p>
                  </a:txBody>
                  <a:tcPr>
                    <a:solidFill>
                      <a:srgbClr val="00FF00"/>
                    </a:solidFill>
                  </a:tcPr>
                </a:tc>
                <a:tc>
                  <a:txBody>
                    <a:bodyPr/>
                    <a:lstStyle/>
                    <a:p>
                      <a:r>
                        <a:rPr lang="en-US" dirty="0"/>
                        <a:t>2</a:t>
                      </a:r>
                      <a:endParaRPr lang="en-IN" dirty="0"/>
                    </a:p>
                  </a:txBody>
                  <a:tcPr>
                    <a:solidFill>
                      <a:srgbClr val="00FF00"/>
                    </a:solidFill>
                  </a:tcPr>
                </a:tc>
                <a:tc>
                  <a:txBody>
                    <a:bodyPr/>
                    <a:lstStyle/>
                    <a:p>
                      <a:r>
                        <a:rPr lang="el-GR" dirty="0"/>
                        <a:t>α</a:t>
                      </a:r>
                      <a:endParaRPr lang="en-IN" dirty="0"/>
                    </a:p>
                  </a:txBody>
                  <a:tcPr>
                    <a:solidFill>
                      <a:srgbClr val="00FFFF"/>
                    </a:solidFill>
                  </a:tcPr>
                </a:tc>
                <a:tc>
                  <a:txBody>
                    <a:bodyPr/>
                    <a:lstStyle/>
                    <a:p>
                      <a:r>
                        <a:rPr lang="en-US" dirty="0"/>
                        <a:t>1</a:t>
                      </a:r>
                      <a:endParaRPr lang="en-IN" dirty="0"/>
                    </a:p>
                  </a:txBody>
                  <a:tcPr>
                    <a:solidFill>
                      <a:srgbClr val="00FFFF"/>
                    </a:solidFill>
                  </a:tcPr>
                </a:tc>
                <a:tc>
                  <a:txBody>
                    <a:bodyPr/>
                    <a:lstStyle/>
                    <a:p>
                      <a:r>
                        <a:rPr lang="en-US" dirty="0"/>
                        <a:t>b</a:t>
                      </a:r>
                      <a:endParaRPr lang="en-IN" dirty="0"/>
                    </a:p>
                  </a:txBody>
                  <a:tcPr>
                    <a:solidFill>
                      <a:srgbClr val="00FFFF"/>
                    </a:solidFill>
                  </a:tcPr>
                </a:tc>
                <a:extLst>
                  <a:ext uri="{0D108BD9-81ED-4DB2-BD59-A6C34878D82A}">
                    <a16:rowId xmlns:a16="http://schemas.microsoft.com/office/drawing/2014/main" val="10007"/>
                  </a:ext>
                </a:extLst>
              </a:tr>
              <a:tr h="358458">
                <a:tc>
                  <a:txBody>
                    <a:bodyPr/>
                    <a:lstStyle/>
                    <a:p>
                      <a:r>
                        <a:rPr lang="el-GR" dirty="0"/>
                        <a:t>α</a:t>
                      </a:r>
                      <a:endParaRPr lang="en-IN" dirty="0"/>
                    </a:p>
                  </a:txBody>
                  <a:tcPr>
                    <a:solidFill>
                      <a:srgbClr val="00FF00"/>
                    </a:solidFill>
                  </a:tcPr>
                </a:tc>
                <a:tc>
                  <a:txBody>
                    <a:bodyPr/>
                    <a:lstStyle/>
                    <a:p>
                      <a:r>
                        <a:rPr lang="en-US" dirty="0"/>
                        <a:t>2</a:t>
                      </a:r>
                      <a:endParaRPr lang="en-IN" dirty="0"/>
                    </a:p>
                  </a:txBody>
                  <a:tcPr>
                    <a:solidFill>
                      <a:srgbClr val="00FF00"/>
                    </a:solidFill>
                  </a:tcPr>
                </a:tc>
                <a:tc>
                  <a:txBody>
                    <a:bodyPr/>
                    <a:lstStyle/>
                    <a:p>
                      <a:r>
                        <a:rPr lang="el-GR" dirty="0"/>
                        <a:t>α</a:t>
                      </a:r>
                      <a:endParaRPr lang="en-IN" dirty="0"/>
                    </a:p>
                  </a:txBody>
                  <a:tcPr>
                    <a:solidFill>
                      <a:srgbClr val="E7EF99"/>
                    </a:solidFill>
                  </a:tcPr>
                </a:tc>
                <a:tc>
                  <a:txBody>
                    <a:bodyPr/>
                    <a:lstStyle/>
                    <a:p>
                      <a:r>
                        <a:rPr lang="en-US" dirty="0"/>
                        <a:t>2</a:t>
                      </a:r>
                      <a:endParaRPr lang="en-IN" dirty="0"/>
                    </a:p>
                  </a:txBody>
                  <a:tcPr>
                    <a:solidFill>
                      <a:srgbClr val="E7EF99"/>
                    </a:solidFill>
                  </a:tcPr>
                </a:tc>
                <a:tc>
                  <a:txBody>
                    <a:bodyPr/>
                    <a:lstStyle/>
                    <a:p>
                      <a:r>
                        <a:rPr lang="en-US" dirty="0"/>
                        <a:t>b</a:t>
                      </a:r>
                      <a:endParaRPr lang="en-IN" dirty="0"/>
                    </a:p>
                  </a:txBody>
                  <a:tcPr>
                    <a:solidFill>
                      <a:srgbClr val="E7EF99"/>
                    </a:solidFill>
                  </a:tcPr>
                </a:tc>
                <a:extLst>
                  <a:ext uri="{0D108BD9-81ED-4DB2-BD59-A6C34878D82A}">
                    <a16:rowId xmlns:a16="http://schemas.microsoft.com/office/drawing/2014/main" val="10008"/>
                  </a:ext>
                </a:extLst>
              </a:tr>
            </a:tbl>
          </a:graphicData>
        </a:graphic>
      </p:graphicFrame>
      <p:sp>
        <p:nvSpPr>
          <p:cNvPr id="21" name="Rectangle 20"/>
          <p:cNvSpPr/>
          <p:nvPr/>
        </p:nvSpPr>
        <p:spPr bwMode="auto">
          <a:xfrm>
            <a:off x="7315200" y="1645622"/>
            <a:ext cx="4543925" cy="1586698"/>
          </a:xfrm>
          <a:prstGeom prst="rect">
            <a:avLst/>
          </a:prstGeom>
          <a:noFill/>
          <a:ln w="44450" cap="flat" cmpd="sng" algn="ctr">
            <a:solidFill>
              <a:schemeClr val="accent6">
                <a:lumMod val="75000"/>
              </a:schemeClr>
            </a:solidFill>
            <a:prstDash val="solid"/>
            <a:round/>
            <a:headEnd type="none" w="med" len="med"/>
            <a:tailEnd type="none" w="med" len="med"/>
          </a:ln>
          <a:effectLst/>
        </p:spPr>
        <p:txBody>
          <a:bodyPr vert="horz" wrap="square" lIns="0" tIns="0" rIns="91440" bIns="45720" numCol="1" rtlCol="0" anchor="t" anchorCtr="0" compatLnSpc="1">
            <a:prstTxWarp prst="textNoShape">
              <a:avLst/>
            </a:prstTxWarp>
          </a:bodyPr>
          <a:lstStyle/>
          <a:p>
            <a:pPr marL="0" marR="0" indent="0" algn="l" defTabSz="914400" rtl="0" eaLnBrk="1" fontAlgn="base" latinLnBrk="0" hangingPunct="1">
              <a:lnSpc>
                <a:spcPct val="80000"/>
              </a:lnSpc>
              <a:spcBef>
                <a:spcPct val="20000"/>
              </a:spcBef>
              <a:spcAft>
                <a:spcPct val="0"/>
              </a:spcAft>
              <a:buClr>
                <a:schemeClr val="tx2"/>
              </a:buClr>
              <a:buSzTx/>
              <a:buFontTx/>
              <a:buNone/>
              <a:tabLst/>
            </a:pPr>
            <a:endParaRPr kumimoji="0" lang="en-IN" sz="1800" b="0" i="0" u="none" strike="noStrike" cap="none" normalizeH="0" baseline="0">
              <a:ln>
                <a:noFill/>
              </a:ln>
              <a:solidFill>
                <a:schemeClr val="tx1"/>
              </a:solidFill>
              <a:effectLst/>
              <a:latin typeface="Courier New" pitchFamily="49" charset="0"/>
            </a:endParaRPr>
          </a:p>
        </p:txBody>
      </p:sp>
      <p:sp>
        <p:nvSpPr>
          <p:cNvPr id="23" name="Rectangle 22"/>
          <p:cNvSpPr/>
          <p:nvPr/>
        </p:nvSpPr>
        <p:spPr bwMode="auto">
          <a:xfrm>
            <a:off x="3465097" y="1578768"/>
            <a:ext cx="3300662" cy="1653552"/>
          </a:xfrm>
          <a:prstGeom prst="rect">
            <a:avLst/>
          </a:prstGeom>
          <a:noFill/>
          <a:ln w="44450" cap="flat" cmpd="sng" algn="ctr">
            <a:solidFill>
              <a:schemeClr val="accent6">
                <a:lumMod val="75000"/>
              </a:schemeClr>
            </a:solidFill>
            <a:prstDash val="solid"/>
            <a:round/>
            <a:headEnd type="none" w="med" len="med"/>
            <a:tailEnd type="none" w="med" len="med"/>
          </a:ln>
          <a:effectLst/>
        </p:spPr>
        <p:txBody>
          <a:bodyPr vert="horz" wrap="square" lIns="0" tIns="0" rIns="91440" bIns="45720" numCol="1" rtlCol="0" anchor="t" anchorCtr="0" compatLnSpc="1">
            <a:prstTxWarp prst="textNoShape">
              <a:avLst/>
            </a:prstTxWarp>
          </a:bodyPr>
          <a:lstStyle/>
          <a:p>
            <a:pPr marL="0" marR="0" indent="0" algn="l" defTabSz="914400" rtl="0" eaLnBrk="1" fontAlgn="base" latinLnBrk="0" hangingPunct="1">
              <a:lnSpc>
                <a:spcPct val="80000"/>
              </a:lnSpc>
              <a:spcBef>
                <a:spcPct val="20000"/>
              </a:spcBef>
              <a:spcAft>
                <a:spcPct val="0"/>
              </a:spcAft>
              <a:buClr>
                <a:schemeClr val="tx2"/>
              </a:buClr>
              <a:buSzTx/>
              <a:buFontTx/>
              <a:buNone/>
              <a:tabLst/>
            </a:pPr>
            <a:endParaRPr kumimoji="0" lang="en-IN" sz="1800" b="0" i="0" u="none" strike="noStrike" cap="none" normalizeH="0" baseline="0">
              <a:ln>
                <a:noFill/>
              </a:ln>
              <a:solidFill>
                <a:schemeClr val="tx1"/>
              </a:solidFill>
              <a:effectLst/>
              <a:latin typeface="Courier New" pitchFamily="49" charset="0"/>
            </a:endParaRPr>
          </a:p>
        </p:txBody>
      </p:sp>
      <p:sp>
        <p:nvSpPr>
          <p:cNvPr id="47" name="Rectangle 46"/>
          <p:cNvSpPr/>
          <p:nvPr/>
        </p:nvSpPr>
        <p:spPr bwMode="auto">
          <a:xfrm>
            <a:off x="399047" y="1803403"/>
            <a:ext cx="2135605" cy="524645"/>
          </a:xfrm>
          <a:prstGeom prst="rect">
            <a:avLst/>
          </a:prstGeom>
          <a:noFill/>
          <a:ln w="44450" cap="flat" cmpd="sng" algn="ctr">
            <a:solidFill>
              <a:schemeClr val="accent6">
                <a:lumMod val="75000"/>
              </a:schemeClr>
            </a:solidFill>
            <a:prstDash val="solid"/>
            <a:round/>
            <a:headEnd type="none" w="med" len="med"/>
            <a:tailEnd type="none" w="med" len="med"/>
          </a:ln>
          <a:effectLst/>
        </p:spPr>
        <p:txBody>
          <a:bodyPr vert="horz" wrap="square" lIns="0" tIns="0" rIns="91440" bIns="45720" numCol="1" rtlCol="0" anchor="t" anchorCtr="0" compatLnSpc="1">
            <a:prstTxWarp prst="textNoShape">
              <a:avLst/>
            </a:prstTxWarp>
          </a:bodyPr>
          <a:lstStyle/>
          <a:p>
            <a:pPr marL="0" marR="0" indent="0" algn="l" defTabSz="914400" rtl="0" eaLnBrk="1" fontAlgn="base" latinLnBrk="0" hangingPunct="1">
              <a:lnSpc>
                <a:spcPct val="80000"/>
              </a:lnSpc>
              <a:spcBef>
                <a:spcPct val="20000"/>
              </a:spcBef>
              <a:spcAft>
                <a:spcPct val="0"/>
              </a:spcAft>
              <a:buClr>
                <a:schemeClr val="tx2"/>
              </a:buClr>
              <a:buSzTx/>
              <a:buFontTx/>
              <a:buNone/>
              <a:tabLst/>
            </a:pPr>
            <a:endParaRPr kumimoji="0" lang="en-IN" sz="1800" b="0" i="0" u="none" strike="noStrike" cap="none" normalizeH="0" baseline="0">
              <a:ln>
                <a:noFill/>
              </a:ln>
              <a:solidFill>
                <a:schemeClr val="tx1"/>
              </a:solidFill>
              <a:effectLst/>
              <a:latin typeface="Courier New" pitchFamily="49" charset="0"/>
            </a:endParaRPr>
          </a:p>
        </p:txBody>
      </p:sp>
      <p:sp>
        <p:nvSpPr>
          <p:cNvPr id="48" name="Rectangle 47"/>
          <p:cNvSpPr/>
          <p:nvPr/>
        </p:nvSpPr>
        <p:spPr bwMode="auto">
          <a:xfrm>
            <a:off x="7315200" y="3286421"/>
            <a:ext cx="4543925" cy="1440862"/>
          </a:xfrm>
          <a:prstGeom prst="rect">
            <a:avLst/>
          </a:prstGeom>
          <a:noFill/>
          <a:ln w="44450" cap="flat" cmpd="sng" algn="ctr">
            <a:solidFill>
              <a:srgbClr val="00B0F0"/>
            </a:solidFill>
            <a:prstDash val="solid"/>
            <a:round/>
            <a:headEnd type="none" w="med" len="med"/>
            <a:tailEnd type="none" w="med" len="med"/>
          </a:ln>
          <a:effectLst/>
        </p:spPr>
        <p:txBody>
          <a:bodyPr vert="horz" wrap="square" lIns="0" tIns="0" rIns="91440" bIns="45720" numCol="1" rtlCol="0" anchor="t" anchorCtr="0" compatLnSpc="1">
            <a:prstTxWarp prst="textNoShape">
              <a:avLst/>
            </a:prstTxWarp>
          </a:bodyPr>
          <a:lstStyle/>
          <a:p>
            <a:pPr marL="0" marR="0" indent="0" algn="l" defTabSz="914400" rtl="0" eaLnBrk="1" fontAlgn="base" latinLnBrk="0" hangingPunct="1">
              <a:lnSpc>
                <a:spcPct val="80000"/>
              </a:lnSpc>
              <a:spcBef>
                <a:spcPct val="20000"/>
              </a:spcBef>
              <a:spcAft>
                <a:spcPct val="0"/>
              </a:spcAft>
              <a:buClr>
                <a:schemeClr val="tx2"/>
              </a:buClr>
              <a:buSzTx/>
              <a:buFontTx/>
              <a:buNone/>
              <a:tabLst/>
            </a:pPr>
            <a:endParaRPr kumimoji="0" lang="en-IN" sz="1800" b="0" i="0" u="none" strike="noStrike" cap="none" normalizeH="0" baseline="0">
              <a:ln>
                <a:solidFill>
                  <a:srgbClr val="00B0F0"/>
                </a:solidFill>
              </a:ln>
              <a:solidFill>
                <a:schemeClr val="tx1"/>
              </a:solidFill>
              <a:effectLst/>
              <a:latin typeface="Courier New" pitchFamily="49" charset="0"/>
            </a:endParaRPr>
          </a:p>
        </p:txBody>
      </p:sp>
      <p:sp>
        <p:nvSpPr>
          <p:cNvPr id="50" name="Rectangle 49"/>
          <p:cNvSpPr/>
          <p:nvPr/>
        </p:nvSpPr>
        <p:spPr bwMode="auto">
          <a:xfrm>
            <a:off x="421108" y="2294754"/>
            <a:ext cx="2135605" cy="524645"/>
          </a:xfrm>
          <a:prstGeom prst="rect">
            <a:avLst/>
          </a:prstGeom>
          <a:noFill/>
          <a:ln w="44450" cap="flat" cmpd="sng" algn="ctr">
            <a:solidFill>
              <a:srgbClr val="00B0F0"/>
            </a:solidFill>
            <a:prstDash val="solid"/>
            <a:round/>
            <a:headEnd type="none" w="med" len="med"/>
            <a:tailEnd type="none" w="med" len="med"/>
          </a:ln>
          <a:effectLst/>
        </p:spPr>
        <p:txBody>
          <a:bodyPr vert="horz" wrap="square" lIns="0" tIns="0" rIns="91440" bIns="45720" numCol="1" rtlCol="0" anchor="t" anchorCtr="0" compatLnSpc="1">
            <a:prstTxWarp prst="textNoShape">
              <a:avLst/>
            </a:prstTxWarp>
          </a:bodyPr>
          <a:lstStyle/>
          <a:p>
            <a:pPr marL="0" marR="0" indent="0" algn="l" defTabSz="914400" rtl="0" eaLnBrk="1" fontAlgn="base" latinLnBrk="0" hangingPunct="1">
              <a:lnSpc>
                <a:spcPct val="80000"/>
              </a:lnSpc>
              <a:spcBef>
                <a:spcPct val="20000"/>
              </a:spcBef>
              <a:spcAft>
                <a:spcPct val="0"/>
              </a:spcAft>
              <a:buClr>
                <a:schemeClr val="tx2"/>
              </a:buClr>
              <a:buSzTx/>
              <a:buFontTx/>
              <a:buNone/>
              <a:tabLst/>
            </a:pPr>
            <a:endParaRPr kumimoji="0" lang="en-IN" sz="1800" b="0" i="0" u="none" strike="noStrike" cap="none" normalizeH="0" baseline="0">
              <a:ln>
                <a:noFill/>
              </a:ln>
              <a:solidFill>
                <a:schemeClr val="tx1"/>
              </a:solidFill>
              <a:effectLst/>
              <a:latin typeface="Courier New" pitchFamily="49" charset="0"/>
            </a:endParaRPr>
          </a:p>
        </p:txBody>
      </p:sp>
      <p:sp>
        <p:nvSpPr>
          <p:cNvPr id="51" name="Rectangle 50"/>
          <p:cNvSpPr/>
          <p:nvPr/>
        </p:nvSpPr>
        <p:spPr bwMode="auto">
          <a:xfrm>
            <a:off x="3417472" y="1642518"/>
            <a:ext cx="3300662" cy="1653552"/>
          </a:xfrm>
          <a:prstGeom prst="rect">
            <a:avLst/>
          </a:prstGeom>
          <a:noFill/>
          <a:ln w="44450" cap="flat" cmpd="sng" algn="ctr">
            <a:solidFill>
              <a:srgbClr val="00B0F0"/>
            </a:solidFill>
            <a:prstDash val="solid"/>
            <a:round/>
            <a:headEnd type="none" w="med" len="med"/>
            <a:tailEnd type="none" w="med" len="med"/>
          </a:ln>
          <a:effectLst/>
        </p:spPr>
        <p:txBody>
          <a:bodyPr vert="horz" wrap="square" lIns="0" tIns="0" rIns="91440" bIns="45720" numCol="1" rtlCol="0" anchor="t" anchorCtr="0" compatLnSpc="1">
            <a:prstTxWarp prst="textNoShape">
              <a:avLst/>
            </a:prstTxWarp>
          </a:bodyPr>
          <a:lstStyle/>
          <a:p>
            <a:pPr marL="0" marR="0" indent="0" algn="l" defTabSz="914400" rtl="0" eaLnBrk="1" fontAlgn="base" latinLnBrk="0" hangingPunct="1">
              <a:lnSpc>
                <a:spcPct val="80000"/>
              </a:lnSpc>
              <a:spcBef>
                <a:spcPct val="20000"/>
              </a:spcBef>
              <a:spcAft>
                <a:spcPct val="0"/>
              </a:spcAft>
              <a:buClr>
                <a:schemeClr val="tx2"/>
              </a:buClr>
              <a:buSzTx/>
              <a:buFontTx/>
              <a:buNone/>
              <a:tabLst/>
            </a:pPr>
            <a:endParaRPr kumimoji="0" lang="en-IN" sz="1800" b="0" i="0" u="none" strike="noStrike" cap="none" normalizeH="0" baseline="0">
              <a:ln>
                <a:noFill/>
              </a:ln>
              <a:solidFill>
                <a:schemeClr val="tx1"/>
              </a:solidFill>
              <a:effectLst/>
              <a:latin typeface="Courier New" pitchFamily="49" charset="0"/>
            </a:endParaRPr>
          </a:p>
        </p:txBody>
      </p:sp>
    </p:spTree>
    <p:extLst>
      <p:ext uri="{BB962C8B-B14F-4D97-AF65-F5344CB8AC3E}">
        <p14:creationId xmlns:p14="http://schemas.microsoft.com/office/powerpoint/2010/main" val="2041616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4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23"/>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2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2" nodeType="click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2"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2"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21" grpId="2" animBg="1"/>
      <p:bldP spid="23" grpId="0" animBg="1"/>
      <p:bldP spid="23" grpId="1" animBg="1"/>
      <p:bldP spid="23" grpId="2" animBg="1"/>
      <p:bldP spid="47" grpId="0" animBg="1"/>
      <p:bldP spid="47" grpId="1" animBg="1"/>
      <p:bldP spid="47" grpId="2" animBg="1"/>
      <p:bldP spid="48" grpId="0" animBg="1"/>
      <p:bldP spid="50" grpId="0" animBg="1"/>
      <p:bldP spid="5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p:spPr>
        <p:txBody>
          <a:bodyPr/>
          <a:lstStyle/>
          <a:p>
            <a:r>
              <a:rPr lang="en-US" dirty="0">
                <a:solidFill>
                  <a:schemeClr val="accent6">
                    <a:lumMod val="75000"/>
                  </a:schemeClr>
                </a:solidFill>
              </a:rPr>
              <a:t>Cartesian Product  (Contd.)</a:t>
            </a:r>
            <a:endParaRPr lang="en-IN" dirty="0">
              <a:solidFill>
                <a:schemeClr val="accent6">
                  <a:lumMod val="75000"/>
                </a:schemeClr>
              </a:solidFill>
            </a:endParaRPr>
          </a:p>
        </p:txBody>
      </p:sp>
      <p:sp>
        <p:nvSpPr>
          <p:cNvPr id="3" name="Content Placeholder 2"/>
          <p:cNvSpPr>
            <a:spLocks noGrp="1"/>
          </p:cNvSpPr>
          <p:nvPr>
            <p:ph idx="1"/>
          </p:nvPr>
        </p:nvSpPr>
        <p:spPr>
          <a:xfrm>
            <a:off x="0" y="985838"/>
            <a:ext cx="12192000" cy="5338761"/>
          </a:xfrm>
        </p:spPr>
        <p:txBody>
          <a:bodyPr/>
          <a:lstStyle/>
          <a:p>
            <a:pPr marL="342900" indent="-342900">
              <a:lnSpc>
                <a:spcPct val="90000"/>
              </a:lnSpc>
            </a:pPr>
            <a:r>
              <a:rPr lang="en-US" altLang="en-US" dirty="0"/>
              <a:t>Generally, CROSS PRODUCT is not a meaningful operation</a:t>
            </a:r>
            <a:endParaRPr lang="en-US"/>
          </a:p>
          <a:p>
            <a:pPr marL="742950" lvl="1" indent="-285750">
              <a:lnSpc>
                <a:spcPct val="90000"/>
              </a:lnSpc>
            </a:pPr>
            <a:r>
              <a:rPr lang="en-US" altLang="en-US" sz="2400" dirty="0"/>
              <a:t>Can become meaningful when followed by other operations</a:t>
            </a:r>
            <a:endParaRPr lang="en-US" altLang="en-US" sz="2400" dirty="0">
              <a:cs typeface="Arial"/>
            </a:endParaRPr>
          </a:p>
          <a:p>
            <a:pPr marL="457200" lvl="1" indent="0">
              <a:lnSpc>
                <a:spcPct val="90000"/>
              </a:lnSpc>
              <a:buNone/>
            </a:pPr>
            <a:endParaRPr lang="en-US" altLang="en-US" sz="2400" dirty="0">
              <a:cs typeface="Arial"/>
            </a:endParaRPr>
          </a:p>
          <a:p>
            <a:pPr marL="342900" indent="-342900">
              <a:lnSpc>
                <a:spcPct val="90000"/>
              </a:lnSpc>
            </a:pPr>
            <a:r>
              <a:rPr lang="en-US" altLang="en-US" dirty="0"/>
              <a:t>Example (not meaningful):Suppose that we want the dependents of all female employees.</a:t>
            </a:r>
            <a:endParaRPr lang="en-US" altLang="en-US" dirty="0">
              <a:cs typeface="Arial"/>
            </a:endParaRPr>
          </a:p>
          <a:p>
            <a:pPr marL="742950" lvl="1" indent="-285750">
              <a:lnSpc>
                <a:spcPct val="90000"/>
              </a:lnSpc>
            </a:pPr>
            <a:r>
              <a:rPr lang="en-US" altLang="en-US" sz="2400" dirty="0"/>
              <a:t>FEMALE_EMPS </a:t>
            </a:r>
            <a:r>
              <a:rPr lang="en-US" altLang="en-US" sz="2400" dirty="0">
                <a:sym typeface="Symbol" panose="05050102010706020507" pitchFamily="18" charset="2"/>
              </a:rPr>
              <a:t> </a:t>
            </a:r>
            <a:r>
              <a:rPr lang="en-US" altLang="en-US" sz="2400" b="1" dirty="0">
                <a:latin typeface="Symbol"/>
                <a:sym typeface="Symbol"/>
              </a:rPr>
              <a:t></a:t>
            </a:r>
            <a:r>
              <a:rPr lang="en-US" altLang="en-US" sz="2400" dirty="0"/>
              <a:t> </a:t>
            </a:r>
            <a:r>
              <a:rPr lang="en-US" altLang="en-US" sz="2400" baseline="-25000" dirty="0"/>
              <a:t>GENDER=’F’</a:t>
            </a:r>
            <a:r>
              <a:rPr lang="en-US" altLang="en-US" sz="2400" dirty="0"/>
              <a:t>(EMPLOYEE)</a:t>
            </a:r>
            <a:endParaRPr lang="en-US" altLang="en-US" sz="2400" dirty="0">
              <a:cs typeface="Arial"/>
            </a:endParaRPr>
          </a:p>
          <a:p>
            <a:pPr marL="742950" lvl="1" indent="-285750">
              <a:lnSpc>
                <a:spcPct val="90000"/>
              </a:lnSpc>
            </a:pPr>
            <a:r>
              <a:rPr lang="en-US" altLang="en-US" sz="2400" dirty="0"/>
              <a:t>EMPNAMES </a:t>
            </a:r>
            <a:r>
              <a:rPr lang="en-US" altLang="en-US" sz="2400" dirty="0">
                <a:sym typeface="Symbol" panose="05050102010706020507" pitchFamily="18" charset="2"/>
              </a:rPr>
              <a:t> </a:t>
            </a:r>
            <a:r>
              <a:rPr lang="en-US" altLang="en-US" sz="2400" b="1" dirty="0">
                <a:latin typeface="Symbol" panose="05050102010706020507" pitchFamily="18" charset="2"/>
              </a:rPr>
              <a:t></a:t>
            </a:r>
            <a:r>
              <a:rPr lang="en-US" altLang="en-US" sz="2400" dirty="0"/>
              <a:t> </a:t>
            </a:r>
            <a:r>
              <a:rPr lang="en-US" altLang="en-US" sz="2400" baseline="-25000" dirty="0"/>
              <a:t>FNAME, LNAME, SSN </a:t>
            </a:r>
            <a:r>
              <a:rPr lang="en-US" altLang="en-US" sz="2400" dirty="0"/>
              <a:t>(FEMALE_EMPS)</a:t>
            </a:r>
            <a:endParaRPr lang="en-US" altLang="en-US" sz="2400" dirty="0">
              <a:cs typeface="Arial"/>
            </a:endParaRPr>
          </a:p>
          <a:p>
            <a:pPr marL="742950" lvl="1" indent="-285750">
              <a:lnSpc>
                <a:spcPct val="90000"/>
              </a:lnSpc>
            </a:pPr>
            <a:r>
              <a:rPr lang="en-US" altLang="en-US" sz="2400" dirty="0"/>
              <a:t>EMP_DEPENDENTS </a:t>
            </a:r>
            <a:r>
              <a:rPr lang="en-US" altLang="en-US" sz="2400" dirty="0">
                <a:sym typeface="Symbol" panose="05050102010706020507" pitchFamily="18" charset="2"/>
              </a:rPr>
              <a:t> </a:t>
            </a:r>
            <a:r>
              <a:rPr lang="en-US" altLang="en-US" sz="2400" dirty="0"/>
              <a:t>EMPNAMES x DEPENDENT</a:t>
            </a:r>
            <a:endParaRPr lang="en-US" altLang="en-US" sz="2400" dirty="0">
              <a:cs typeface="Arial"/>
            </a:endParaRPr>
          </a:p>
          <a:p>
            <a:pPr marL="742950" lvl="1" indent="-285750">
              <a:lnSpc>
                <a:spcPct val="90000"/>
              </a:lnSpc>
            </a:pPr>
            <a:endParaRPr lang="en-US" altLang="en-US" sz="2800" dirty="0">
              <a:cs typeface="Arial"/>
            </a:endParaRPr>
          </a:p>
          <a:p>
            <a:pPr marL="342900" indent="-342900">
              <a:lnSpc>
                <a:spcPct val="90000"/>
              </a:lnSpc>
            </a:pPr>
            <a:r>
              <a:rPr lang="en-US" altLang="en-US" dirty="0"/>
              <a:t>EMP_DEPENDENTS will contain every combination of EMPNAMES and DEPENDENT</a:t>
            </a:r>
            <a:endParaRPr lang="en-US" altLang="en-US" dirty="0">
              <a:cs typeface="Arial"/>
            </a:endParaRPr>
          </a:p>
          <a:p>
            <a:pPr marL="742950" lvl="1" indent="-285750">
              <a:lnSpc>
                <a:spcPct val="90000"/>
              </a:lnSpc>
            </a:pPr>
            <a:r>
              <a:rPr lang="en-US" altLang="en-US" sz="2400" dirty="0"/>
              <a:t>whether or not they are actually related</a:t>
            </a:r>
            <a:endParaRPr lang="en-US" altLang="en-US" sz="2400" dirty="0">
              <a:cs typeface="Arial"/>
            </a:endParaRPr>
          </a:p>
          <a:p>
            <a:pPr marL="0" indent="0">
              <a:buNone/>
            </a:pPr>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7</a:t>
            </a:fld>
            <a:endParaRPr lang="en-US" altLang="en-US"/>
          </a:p>
        </p:txBody>
      </p:sp>
    </p:spTree>
    <p:extLst>
      <p:ext uri="{BB962C8B-B14F-4D97-AF65-F5344CB8AC3E}">
        <p14:creationId xmlns:p14="http://schemas.microsoft.com/office/powerpoint/2010/main" val="8901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p:spPr>
        <p:txBody>
          <a:bodyPr/>
          <a:lstStyle/>
          <a:p>
            <a:r>
              <a:rPr lang="en-US" dirty="0">
                <a:solidFill>
                  <a:schemeClr val="accent6">
                    <a:lumMod val="75000"/>
                  </a:schemeClr>
                </a:solidFill>
              </a:rPr>
              <a:t>Cartesian Product  (Contd.)</a:t>
            </a:r>
            <a:endParaRPr lang="en-IN" dirty="0">
              <a:solidFill>
                <a:schemeClr val="accent6">
                  <a:lumMod val="75000"/>
                </a:schemeClr>
              </a:solidFill>
            </a:endParaRPr>
          </a:p>
        </p:txBody>
      </p:sp>
      <p:sp>
        <p:nvSpPr>
          <p:cNvPr id="3" name="Content Placeholder 2"/>
          <p:cNvSpPr>
            <a:spLocks noGrp="1"/>
          </p:cNvSpPr>
          <p:nvPr>
            <p:ph idx="1"/>
          </p:nvPr>
        </p:nvSpPr>
        <p:spPr>
          <a:xfrm>
            <a:off x="-24063" y="1161552"/>
            <a:ext cx="12192000" cy="5338761"/>
          </a:xfrm>
        </p:spPr>
        <p:txBody>
          <a:bodyPr/>
          <a:lstStyle/>
          <a:p>
            <a:pPr marL="342900" indent="-342900">
              <a:lnSpc>
                <a:spcPct val="90000"/>
              </a:lnSpc>
            </a:pPr>
            <a:r>
              <a:rPr lang="en-US" altLang="en-US" dirty="0"/>
              <a:t>To keep only combinations where the DEPENDENT is related to the EMPLOYEE, we add a SELECT operation as follows</a:t>
            </a:r>
            <a:endParaRPr lang="en-US"/>
          </a:p>
          <a:p>
            <a:pPr marL="342900" indent="-342900">
              <a:lnSpc>
                <a:spcPct val="90000"/>
              </a:lnSpc>
            </a:pPr>
            <a:endParaRPr lang="en-US" altLang="en-US" dirty="0">
              <a:cs typeface="Arial"/>
            </a:endParaRPr>
          </a:p>
          <a:p>
            <a:pPr marL="342900" indent="-342900">
              <a:lnSpc>
                <a:spcPct val="90000"/>
              </a:lnSpc>
            </a:pPr>
            <a:r>
              <a:rPr lang="en-US" altLang="en-US" dirty="0"/>
              <a:t>Example (meaningful):</a:t>
            </a:r>
            <a:endParaRPr lang="en-US" altLang="en-US" dirty="0">
              <a:cs typeface="Arial"/>
            </a:endParaRPr>
          </a:p>
          <a:p>
            <a:pPr marL="742950" lvl="1" indent="-285750">
              <a:lnSpc>
                <a:spcPct val="90000"/>
              </a:lnSpc>
            </a:pPr>
            <a:r>
              <a:rPr lang="en-US" altLang="en-US" sz="2400" dirty="0"/>
              <a:t>FEMALE_EMPS </a:t>
            </a:r>
            <a:r>
              <a:rPr lang="en-US" altLang="en-US" sz="2400" dirty="0">
                <a:sym typeface="Symbol" panose="05050102010706020507" pitchFamily="18" charset="2"/>
              </a:rPr>
              <a:t> </a:t>
            </a:r>
            <a:r>
              <a:rPr lang="en-US" altLang="en-US" sz="2400" b="1" dirty="0">
                <a:latin typeface="Symbol"/>
                <a:sym typeface="Symbol"/>
              </a:rPr>
              <a:t></a:t>
            </a:r>
            <a:r>
              <a:rPr lang="en-US" altLang="en-US" sz="2400" dirty="0"/>
              <a:t> </a:t>
            </a:r>
            <a:r>
              <a:rPr lang="en-US" altLang="en-US" sz="2400" baseline="-25000" dirty="0"/>
              <a:t>GENDER=’F’</a:t>
            </a:r>
            <a:r>
              <a:rPr lang="en-US" altLang="en-US" sz="2400" dirty="0"/>
              <a:t>(EMPLOYEE)</a:t>
            </a:r>
            <a:endParaRPr lang="en-US" altLang="en-US" sz="2400" dirty="0">
              <a:cs typeface="Arial"/>
            </a:endParaRPr>
          </a:p>
          <a:p>
            <a:pPr marL="742950" lvl="1" indent="-285750">
              <a:lnSpc>
                <a:spcPct val="90000"/>
              </a:lnSpc>
            </a:pPr>
            <a:r>
              <a:rPr lang="en-US" altLang="en-US" sz="2400" dirty="0"/>
              <a:t>EMPNAMES </a:t>
            </a:r>
            <a:r>
              <a:rPr lang="en-US" altLang="en-US" sz="2400" dirty="0">
                <a:sym typeface="Symbol" panose="05050102010706020507" pitchFamily="18" charset="2"/>
              </a:rPr>
              <a:t> </a:t>
            </a:r>
            <a:r>
              <a:rPr lang="en-US" altLang="en-US" sz="2400" b="1" dirty="0">
                <a:latin typeface="Symbol" panose="05050102010706020507" pitchFamily="18" charset="2"/>
              </a:rPr>
              <a:t></a:t>
            </a:r>
            <a:r>
              <a:rPr lang="en-US" altLang="en-US" sz="2400" dirty="0"/>
              <a:t> </a:t>
            </a:r>
            <a:r>
              <a:rPr lang="en-US" altLang="en-US" sz="2400" baseline="-25000" dirty="0"/>
              <a:t>FNAME, LNAME, SSN </a:t>
            </a:r>
            <a:r>
              <a:rPr lang="en-US" altLang="en-US" sz="2400" dirty="0"/>
              <a:t>(FEMALE_EMPS)</a:t>
            </a:r>
            <a:endParaRPr lang="en-US" altLang="en-US" sz="2400" dirty="0">
              <a:cs typeface="Arial"/>
            </a:endParaRPr>
          </a:p>
          <a:p>
            <a:pPr marL="742950" lvl="1" indent="-285750">
              <a:lnSpc>
                <a:spcPct val="90000"/>
              </a:lnSpc>
            </a:pPr>
            <a:r>
              <a:rPr lang="en-US" altLang="en-US" sz="2400" dirty="0"/>
              <a:t>EMP_DEPENDENTS </a:t>
            </a:r>
            <a:r>
              <a:rPr lang="en-US" altLang="en-US" sz="2400" dirty="0">
                <a:sym typeface="Symbol" panose="05050102010706020507" pitchFamily="18" charset="2"/>
              </a:rPr>
              <a:t> </a:t>
            </a:r>
            <a:r>
              <a:rPr lang="en-US" altLang="en-US" sz="2400" dirty="0"/>
              <a:t>EMPNAMES x DEPENDENT</a:t>
            </a:r>
            <a:endParaRPr lang="en-US" altLang="en-US" sz="2400" dirty="0">
              <a:cs typeface="Arial"/>
            </a:endParaRPr>
          </a:p>
          <a:p>
            <a:pPr marL="742950" lvl="1" indent="-285750">
              <a:lnSpc>
                <a:spcPct val="90000"/>
              </a:lnSpc>
            </a:pPr>
            <a:r>
              <a:rPr lang="en-US" altLang="en-US" sz="2400" b="1" dirty="0">
                <a:solidFill>
                  <a:srgbClr val="F4B930"/>
                </a:solidFill>
              </a:rPr>
              <a:t>ACTUAL_DEPS </a:t>
            </a:r>
            <a:r>
              <a:rPr lang="en-US" altLang="en-US" sz="2400" b="1" dirty="0">
                <a:solidFill>
                  <a:srgbClr val="F4B930"/>
                </a:solidFill>
                <a:sym typeface="Symbol" panose="05050102010706020507" pitchFamily="18" charset="2"/>
              </a:rPr>
              <a:t> </a:t>
            </a:r>
            <a:r>
              <a:rPr lang="en-US" altLang="en-US" sz="2400" b="1" dirty="0">
                <a:solidFill>
                  <a:srgbClr val="F4B930"/>
                </a:solidFill>
                <a:latin typeface="Symbol" panose="05050102010706020507" pitchFamily="18" charset="2"/>
              </a:rPr>
              <a:t></a:t>
            </a:r>
            <a:r>
              <a:rPr lang="en-US" altLang="en-US" sz="2400" b="1" dirty="0">
                <a:solidFill>
                  <a:srgbClr val="F4B930"/>
                </a:solidFill>
              </a:rPr>
              <a:t> </a:t>
            </a:r>
            <a:r>
              <a:rPr lang="en-US" altLang="en-US" sz="2400" b="1" baseline="-25000" dirty="0">
                <a:solidFill>
                  <a:srgbClr val="F4B930"/>
                </a:solidFill>
              </a:rPr>
              <a:t>SSN=ESSN</a:t>
            </a:r>
            <a:r>
              <a:rPr lang="en-US" altLang="en-US" sz="2400" b="1" dirty="0">
                <a:solidFill>
                  <a:srgbClr val="F4B930"/>
                </a:solidFill>
              </a:rPr>
              <a:t>(EMP_DEPENDENTS)</a:t>
            </a:r>
            <a:endParaRPr lang="en-US" altLang="en-US" sz="2400" b="1" dirty="0">
              <a:solidFill>
                <a:srgbClr val="F4B930"/>
              </a:solidFill>
              <a:cs typeface="Arial"/>
            </a:endParaRPr>
          </a:p>
          <a:p>
            <a:pPr marL="742950" lvl="1" indent="-285750">
              <a:lnSpc>
                <a:spcPct val="90000"/>
              </a:lnSpc>
            </a:pPr>
            <a:r>
              <a:rPr lang="en-US" altLang="en-US" sz="2400" b="1" dirty="0">
                <a:solidFill>
                  <a:srgbClr val="F4B930"/>
                </a:solidFill>
              </a:rPr>
              <a:t>RESULT </a:t>
            </a:r>
            <a:r>
              <a:rPr lang="en-US" altLang="en-US" sz="2400" b="1" dirty="0">
                <a:solidFill>
                  <a:srgbClr val="F4B930"/>
                </a:solidFill>
                <a:sym typeface="Symbol" panose="05050102010706020507" pitchFamily="18" charset="2"/>
              </a:rPr>
              <a:t> </a:t>
            </a:r>
            <a:r>
              <a:rPr lang="en-US" altLang="en-US" sz="2400" b="1" dirty="0">
                <a:solidFill>
                  <a:srgbClr val="F4B930"/>
                </a:solidFill>
                <a:latin typeface="Symbol" panose="05050102010706020507" pitchFamily="18" charset="2"/>
              </a:rPr>
              <a:t></a:t>
            </a:r>
            <a:r>
              <a:rPr lang="en-US" altLang="en-US" sz="2400" b="1" dirty="0">
                <a:solidFill>
                  <a:srgbClr val="F4B930"/>
                </a:solidFill>
              </a:rPr>
              <a:t> </a:t>
            </a:r>
            <a:r>
              <a:rPr lang="en-US" altLang="en-US" sz="2400" b="1" baseline="-25000" dirty="0">
                <a:solidFill>
                  <a:srgbClr val="F4B930"/>
                </a:solidFill>
              </a:rPr>
              <a:t>FNAME, LNAME, DEPENDENT_NAME </a:t>
            </a:r>
            <a:r>
              <a:rPr lang="en-US" altLang="en-US" sz="2400" b="1" dirty="0">
                <a:solidFill>
                  <a:srgbClr val="F4B930"/>
                </a:solidFill>
              </a:rPr>
              <a:t>(ACTUAL_DEPS)</a:t>
            </a:r>
            <a:endParaRPr lang="en-US" altLang="en-US" sz="2400" b="1" dirty="0">
              <a:solidFill>
                <a:srgbClr val="F4B930"/>
              </a:solidFill>
              <a:cs typeface="Arial"/>
            </a:endParaRPr>
          </a:p>
          <a:p>
            <a:pPr marL="457200" lvl="1" indent="0">
              <a:lnSpc>
                <a:spcPct val="90000"/>
              </a:lnSpc>
              <a:buNone/>
            </a:pPr>
            <a:endParaRPr lang="en-US" altLang="en-US" sz="2400" dirty="0">
              <a:cs typeface="Arial"/>
            </a:endParaRPr>
          </a:p>
          <a:p>
            <a:pPr marL="342900" indent="-342900">
              <a:lnSpc>
                <a:spcPct val="90000"/>
              </a:lnSpc>
            </a:pPr>
            <a:r>
              <a:rPr lang="en-US" altLang="en-US" dirty="0"/>
              <a:t>RESULT will now contain the name of female employees and their dependents</a:t>
            </a:r>
            <a:endParaRPr lang="en-US" altLang="en-US" dirty="0">
              <a:cs typeface="Arial"/>
            </a:endParaRPr>
          </a:p>
          <a:p>
            <a:pPr marL="0" indent="0">
              <a:buNone/>
            </a:pPr>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8</a:t>
            </a:fld>
            <a:endParaRPr lang="en-US" altLang="en-US"/>
          </a:p>
        </p:txBody>
      </p:sp>
    </p:spTree>
    <p:extLst>
      <p:ext uri="{BB962C8B-B14F-4D97-AF65-F5344CB8AC3E}">
        <p14:creationId xmlns:p14="http://schemas.microsoft.com/office/powerpoint/2010/main" val="3855832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p:spPr>
        <p:txBody>
          <a:bodyPr/>
          <a:lstStyle/>
          <a:p>
            <a:r>
              <a:rPr lang="en-US" dirty="0">
                <a:solidFill>
                  <a:schemeClr val="accent6">
                    <a:lumMod val="75000"/>
                  </a:schemeClr>
                </a:solidFill>
              </a:rPr>
              <a:t>Cartesian Product  (Contd.)</a:t>
            </a:r>
            <a:endParaRPr lang="en-IN" dirty="0">
              <a:solidFill>
                <a:schemeClr val="accent6">
                  <a:lumMod val="75000"/>
                </a:schemeClr>
              </a:solidFill>
            </a:endParaRPr>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9</a:t>
            </a:fld>
            <a:endParaRPr lang="en-US" altLang="en-US"/>
          </a:p>
        </p:txBody>
      </p:sp>
      <p:pic>
        <p:nvPicPr>
          <p:cNvPr id="9" name="Picture 8" descr="fig05_06"/>
          <p:cNvPicPr/>
          <p:nvPr/>
        </p:nvPicPr>
        <p:blipFill rotWithShape="1">
          <a:blip r:embed="rId3">
            <a:extLst>
              <a:ext uri="{28A0092B-C50C-407E-A947-70E740481C1C}">
                <a14:useLocalDpi xmlns:a14="http://schemas.microsoft.com/office/drawing/2010/main" val="0"/>
              </a:ext>
            </a:extLst>
          </a:blip>
          <a:srcRect t="3711" b="67965"/>
          <a:stretch/>
        </p:blipFill>
        <p:spPr bwMode="auto">
          <a:xfrm>
            <a:off x="152400" y="1066800"/>
            <a:ext cx="7086600" cy="2971800"/>
          </a:xfrm>
          <a:prstGeom prst="rect">
            <a:avLst/>
          </a:prstGeom>
          <a:noFill/>
          <a:ln>
            <a:noFill/>
          </a:ln>
          <a:extLst>
            <a:ext uri="{53640926-AAD7-44D8-BBD7-CCE9431645EC}">
              <a14:shadowObscured xmlns:a14="http://schemas.microsoft.com/office/drawing/2010/main"/>
            </a:ext>
          </a:extLst>
        </p:spPr>
      </p:pic>
      <p:pic>
        <p:nvPicPr>
          <p:cNvPr id="10" name="Picture 9" descr="fig05_06"/>
          <p:cNvPicPr/>
          <p:nvPr/>
        </p:nvPicPr>
        <p:blipFill rotWithShape="1">
          <a:blip r:embed="rId3">
            <a:extLst>
              <a:ext uri="{28A0092B-C50C-407E-A947-70E740481C1C}">
                <a14:useLocalDpi xmlns:a14="http://schemas.microsoft.com/office/drawing/2010/main" val="0"/>
              </a:ext>
            </a:extLst>
          </a:blip>
          <a:srcRect l="32361" t="75592"/>
          <a:stretch/>
        </p:blipFill>
        <p:spPr bwMode="auto">
          <a:xfrm>
            <a:off x="7490566" y="1029514"/>
            <a:ext cx="4681381" cy="2378683"/>
          </a:xfrm>
          <a:prstGeom prst="rect">
            <a:avLst/>
          </a:prstGeom>
          <a:noFill/>
          <a:ln>
            <a:noFill/>
          </a:ln>
          <a:extLst>
            <a:ext uri="{53640926-AAD7-44D8-BBD7-CCE9431645EC}">
              <a14:shadowObscured xmlns:a14="http://schemas.microsoft.com/office/drawing/2010/main"/>
            </a:ext>
          </a:extLst>
        </p:spPr>
      </p:pic>
      <p:sp>
        <p:nvSpPr>
          <p:cNvPr id="11" name="Rectangle 10"/>
          <p:cNvSpPr/>
          <p:nvPr/>
        </p:nvSpPr>
        <p:spPr bwMode="auto">
          <a:xfrm>
            <a:off x="136358" y="2209800"/>
            <a:ext cx="7102642" cy="609600"/>
          </a:xfrm>
          <a:prstGeom prst="rect">
            <a:avLst/>
          </a:prstGeom>
          <a:solidFill>
            <a:schemeClr val="accent5">
              <a:lumMod val="40000"/>
              <a:lumOff val="60000"/>
              <a:alpha val="20000"/>
            </a:schemeClr>
          </a:solidFill>
          <a:ln w="57150" cap="flat" cmpd="sng" algn="ctr">
            <a:solidFill>
              <a:srgbClr val="FFC000"/>
            </a:solidFill>
            <a:prstDash val="solid"/>
            <a:round/>
            <a:headEnd type="none" w="med" len="med"/>
            <a:tailEnd type="none" w="med" len="med"/>
          </a:ln>
          <a:effectLst/>
        </p:spPr>
        <p:txBody>
          <a:bodyPr vert="horz" wrap="square" lIns="0" tIns="0" rIns="91440" bIns="45720" numCol="1" rtlCol="0" anchor="t" anchorCtr="0" compatLnSpc="1">
            <a:prstTxWarp prst="textNoShape">
              <a:avLst/>
            </a:prstTxWarp>
          </a:bodyPr>
          <a:lstStyle/>
          <a:p>
            <a:pPr marL="0" marR="0" indent="0" algn="l" defTabSz="914400" rtl="0" eaLnBrk="1" fontAlgn="base" latinLnBrk="0" hangingPunct="1">
              <a:lnSpc>
                <a:spcPct val="80000"/>
              </a:lnSpc>
              <a:spcBef>
                <a:spcPct val="20000"/>
              </a:spcBef>
              <a:spcAft>
                <a:spcPct val="0"/>
              </a:spcAft>
              <a:buClr>
                <a:schemeClr val="tx2"/>
              </a:buClr>
              <a:buSzTx/>
              <a:buFontTx/>
              <a:buNone/>
              <a:tabLst/>
            </a:pPr>
            <a:endParaRPr kumimoji="0" lang="en-IN" sz="1800" b="0" i="0" u="none" strike="noStrike" cap="none" normalizeH="0" baseline="0">
              <a:ln>
                <a:noFill/>
              </a:ln>
              <a:solidFill>
                <a:schemeClr val="tx1"/>
              </a:solidFill>
              <a:effectLst/>
              <a:latin typeface="Courier New" pitchFamily="49" charset="0"/>
            </a:endParaRPr>
          </a:p>
        </p:txBody>
      </p:sp>
      <p:sp>
        <p:nvSpPr>
          <p:cNvPr id="12" name="Rectangle 11"/>
          <p:cNvSpPr/>
          <p:nvPr/>
        </p:nvSpPr>
        <p:spPr bwMode="auto">
          <a:xfrm>
            <a:off x="152400" y="3130592"/>
            <a:ext cx="7102642" cy="277605"/>
          </a:xfrm>
          <a:prstGeom prst="rect">
            <a:avLst/>
          </a:prstGeom>
          <a:solidFill>
            <a:schemeClr val="accent5">
              <a:lumMod val="40000"/>
              <a:lumOff val="60000"/>
              <a:alpha val="20000"/>
            </a:schemeClr>
          </a:solidFill>
          <a:ln w="57150" cap="flat" cmpd="sng" algn="ctr">
            <a:solidFill>
              <a:srgbClr val="FFC000"/>
            </a:solidFill>
            <a:prstDash val="solid"/>
            <a:round/>
            <a:headEnd type="none" w="med" len="med"/>
            <a:tailEnd type="none" w="med" len="med"/>
          </a:ln>
          <a:effectLst/>
        </p:spPr>
        <p:txBody>
          <a:bodyPr vert="horz" wrap="square" lIns="0" tIns="0" rIns="91440" bIns="45720" numCol="1" rtlCol="0" anchor="t" anchorCtr="0" compatLnSpc="1">
            <a:prstTxWarp prst="textNoShape">
              <a:avLst/>
            </a:prstTxWarp>
          </a:bodyPr>
          <a:lstStyle/>
          <a:p>
            <a:pPr marL="0" marR="0" indent="0" algn="l" defTabSz="914400" rtl="0" eaLnBrk="1" fontAlgn="base" latinLnBrk="0" hangingPunct="1">
              <a:lnSpc>
                <a:spcPct val="80000"/>
              </a:lnSpc>
              <a:spcBef>
                <a:spcPct val="20000"/>
              </a:spcBef>
              <a:spcAft>
                <a:spcPct val="0"/>
              </a:spcAft>
              <a:buClr>
                <a:schemeClr val="tx2"/>
              </a:buClr>
              <a:buSzTx/>
              <a:buFontTx/>
              <a:buNone/>
              <a:tabLst/>
            </a:pPr>
            <a:endParaRPr kumimoji="0" lang="en-IN" sz="1800" b="0" i="0" u="none" strike="noStrike" cap="none" normalizeH="0" baseline="0">
              <a:ln>
                <a:noFill/>
              </a:ln>
              <a:solidFill>
                <a:schemeClr val="tx1"/>
              </a:solidFill>
              <a:effectLst/>
              <a:latin typeface="Courier New" pitchFamily="49" charset="0"/>
            </a:endParaRPr>
          </a:p>
        </p:txBody>
      </p:sp>
      <p:pic>
        <p:nvPicPr>
          <p:cNvPr id="14" name="Picture 13"/>
          <p:cNvPicPr>
            <a:picLocks noChangeAspect="1"/>
          </p:cNvPicPr>
          <p:nvPr/>
        </p:nvPicPr>
        <p:blipFill>
          <a:blip r:embed="rId4"/>
          <a:stretch>
            <a:fillRect/>
          </a:stretch>
        </p:blipFill>
        <p:spPr>
          <a:xfrm>
            <a:off x="-1" y="4747194"/>
            <a:ext cx="7858125" cy="1667288"/>
          </a:xfrm>
          <a:prstGeom prst="rect">
            <a:avLst/>
          </a:prstGeom>
        </p:spPr>
      </p:pic>
      <p:sp>
        <p:nvSpPr>
          <p:cNvPr id="15" name="Down Arrow 14"/>
          <p:cNvSpPr/>
          <p:nvPr/>
        </p:nvSpPr>
        <p:spPr bwMode="auto">
          <a:xfrm>
            <a:off x="3662362" y="4225904"/>
            <a:ext cx="533400" cy="844592"/>
          </a:xfrm>
          <a:prstGeom prst="downArrow">
            <a:avLst/>
          </a:prstGeom>
          <a:solidFill>
            <a:schemeClr val="accent6">
              <a:lumMod val="60000"/>
              <a:lumOff val="40000"/>
              <a:alpha val="66000"/>
            </a:schemeClr>
          </a:solidFill>
          <a:ln w="9525" cap="flat" cmpd="sng" algn="ctr">
            <a:noFill/>
            <a:prstDash val="solid"/>
            <a:round/>
            <a:headEnd type="none" w="med" len="med"/>
            <a:tailEnd type="none" w="med" len="med"/>
          </a:ln>
          <a:effectLst/>
        </p:spPr>
        <p:txBody>
          <a:bodyPr vert="horz" wrap="square" lIns="0" tIns="0" rIns="91440" bIns="45720" numCol="1" rtlCol="0" anchor="t" anchorCtr="0" compatLnSpc="1">
            <a:prstTxWarp prst="textNoShape">
              <a:avLst/>
            </a:prstTxWarp>
          </a:bodyPr>
          <a:lstStyle/>
          <a:p>
            <a:pPr marL="0" marR="0" indent="0" algn="l" defTabSz="914400" rtl="0" eaLnBrk="1" fontAlgn="base" latinLnBrk="0" hangingPunct="1">
              <a:lnSpc>
                <a:spcPct val="80000"/>
              </a:lnSpc>
              <a:spcBef>
                <a:spcPct val="20000"/>
              </a:spcBef>
              <a:spcAft>
                <a:spcPct val="0"/>
              </a:spcAft>
              <a:buClr>
                <a:schemeClr val="tx2"/>
              </a:buClr>
              <a:buSzTx/>
              <a:buFontTx/>
              <a:buNone/>
              <a:tabLst/>
            </a:pPr>
            <a:endParaRPr kumimoji="0" lang="en-IN" sz="1800" b="0" i="0" u="none" strike="noStrike" cap="none" normalizeH="0" baseline="0">
              <a:ln>
                <a:noFill/>
              </a:ln>
              <a:solidFill>
                <a:schemeClr val="tx1"/>
              </a:solidFill>
              <a:effectLst/>
              <a:latin typeface="Courier New" pitchFamily="49" charset="0"/>
            </a:endParaRPr>
          </a:p>
        </p:txBody>
      </p:sp>
      <p:pic>
        <p:nvPicPr>
          <p:cNvPr id="16" name="Picture 15"/>
          <p:cNvPicPr>
            <a:picLocks noChangeAspect="1"/>
          </p:cNvPicPr>
          <p:nvPr/>
        </p:nvPicPr>
        <p:blipFill rotWithShape="1">
          <a:blip r:embed="rId5"/>
          <a:srcRect r="7877"/>
          <a:stretch/>
        </p:blipFill>
        <p:spPr>
          <a:xfrm>
            <a:off x="8067849" y="3630349"/>
            <a:ext cx="3564501" cy="1869853"/>
          </a:xfrm>
          <a:prstGeom prst="rect">
            <a:avLst/>
          </a:prstGeom>
        </p:spPr>
      </p:pic>
      <p:sp>
        <p:nvSpPr>
          <p:cNvPr id="18" name="Bent-Up Arrow 17"/>
          <p:cNvSpPr/>
          <p:nvPr/>
        </p:nvSpPr>
        <p:spPr bwMode="auto">
          <a:xfrm>
            <a:off x="7874167" y="5429634"/>
            <a:ext cx="1531426" cy="656849"/>
          </a:xfrm>
          <a:prstGeom prst="bentUpArrow">
            <a:avLst/>
          </a:prstGeom>
          <a:solidFill>
            <a:schemeClr val="accent6">
              <a:lumMod val="60000"/>
              <a:lumOff val="40000"/>
              <a:alpha val="71000"/>
            </a:schemeClr>
          </a:solidFill>
          <a:ln w="9525" cap="flat" cmpd="sng" algn="ctr">
            <a:noFill/>
            <a:prstDash val="solid"/>
            <a:round/>
            <a:headEnd type="none" w="med" len="med"/>
            <a:tailEnd type="none" w="med" len="med"/>
          </a:ln>
          <a:effectLst/>
        </p:spPr>
        <p:txBody>
          <a:bodyPr vert="horz" wrap="square" lIns="0" tIns="0" rIns="91440" bIns="45720" numCol="1" rtlCol="0" anchor="t" anchorCtr="0" compatLnSpc="1">
            <a:prstTxWarp prst="textNoShape">
              <a:avLst/>
            </a:prstTxWarp>
          </a:bodyPr>
          <a:lstStyle/>
          <a:p>
            <a:pPr marL="0" marR="0" indent="0" algn="l" defTabSz="914400" rtl="0" eaLnBrk="1" fontAlgn="base" latinLnBrk="0" hangingPunct="1">
              <a:lnSpc>
                <a:spcPct val="80000"/>
              </a:lnSpc>
              <a:spcBef>
                <a:spcPct val="20000"/>
              </a:spcBef>
              <a:spcAft>
                <a:spcPct val="0"/>
              </a:spcAft>
              <a:buClr>
                <a:schemeClr val="tx2"/>
              </a:buClr>
              <a:buSzTx/>
              <a:buFontTx/>
              <a:buNone/>
              <a:tabLst/>
            </a:pPr>
            <a:endParaRPr kumimoji="0" lang="en-IN" sz="1800" b="0" i="0" u="none" strike="noStrike" cap="none" normalizeH="0" baseline="0">
              <a:ln>
                <a:noFill/>
              </a:ln>
              <a:solidFill>
                <a:schemeClr val="tx1"/>
              </a:solidFill>
              <a:effectLst/>
              <a:latin typeface="Courier New" pitchFamily="49" charset="0"/>
            </a:endParaRPr>
          </a:p>
        </p:txBody>
      </p:sp>
      <p:sp>
        <p:nvSpPr>
          <p:cNvPr id="19" name="Multiply 18"/>
          <p:cNvSpPr/>
          <p:nvPr/>
        </p:nvSpPr>
        <p:spPr bwMode="auto">
          <a:xfrm>
            <a:off x="9651117" y="3375486"/>
            <a:ext cx="760544" cy="595555"/>
          </a:xfrm>
          <a:prstGeom prst="mathMultiply">
            <a:avLst/>
          </a:prstGeom>
          <a:solidFill>
            <a:schemeClr val="accent6">
              <a:lumMod val="60000"/>
              <a:lumOff val="40000"/>
              <a:alpha val="58000"/>
            </a:schemeClr>
          </a:solidFill>
          <a:ln w="9525" cap="flat" cmpd="sng" algn="ctr">
            <a:noFill/>
            <a:prstDash val="solid"/>
            <a:round/>
            <a:headEnd type="none" w="med" len="med"/>
            <a:tailEnd type="none" w="med" len="med"/>
          </a:ln>
          <a:effectLst/>
        </p:spPr>
        <p:txBody>
          <a:bodyPr vert="horz" wrap="square" lIns="0" tIns="0" rIns="91440" bIns="45720" numCol="1" rtlCol="0" anchor="t" anchorCtr="0" compatLnSpc="1">
            <a:prstTxWarp prst="textNoShape">
              <a:avLst/>
            </a:prstTxWarp>
          </a:bodyPr>
          <a:lstStyle/>
          <a:p>
            <a:pPr marL="0" marR="0" indent="0" algn="l" defTabSz="914400" rtl="0" eaLnBrk="1" fontAlgn="base" latinLnBrk="0" hangingPunct="1">
              <a:lnSpc>
                <a:spcPct val="80000"/>
              </a:lnSpc>
              <a:spcBef>
                <a:spcPct val="20000"/>
              </a:spcBef>
              <a:spcAft>
                <a:spcPct val="0"/>
              </a:spcAft>
              <a:buClr>
                <a:schemeClr val="tx2"/>
              </a:buClr>
              <a:buSzTx/>
              <a:buFontTx/>
              <a:buNone/>
              <a:tabLst/>
            </a:pPr>
            <a:endParaRPr kumimoji="0" lang="en-IN" sz="1800" b="0" i="0" u="none" strike="noStrike" cap="none" normalizeH="0" baseline="0">
              <a:ln>
                <a:noFill/>
              </a:ln>
              <a:solidFill>
                <a:schemeClr val="tx1"/>
              </a:solidFill>
              <a:effectLst/>
              <a:latin typeface="Courier New" pitchFamily="49" charset="0"/>
            </a:endParaRPr>
          </a:p>
        </p:txBody>
      </p:sp>
      <p:sp>
        <p:nvSpPr>
          <p:cNvPr id="20" name="Down Arrow 19"/>
          <p:cNvSpPr/>
          <p:nvPr/>
        </p:nvSpPr>
        <p:spPr bwMode="auto">
          <a:xfrm rot="5400000">
            <a:off x="6742995" y="1794202"/>
            <a:ext cx="538162" cy="1182774"/>
          </a:xfrm>
          <a:prstGeom prst="downArrow">
            <a:avLst/>
          </a:prstGeom>
          <a:solidFill>
            <a:schemeClr val="accent6">
              <a:lumMod val="60000"/>
              <a:lumOff val="40000"/>
              <a:alpha val="66000"/>
            </a:schemeClr>
          </a:solidFill>
          <a:ln w="9525" cap="flat" cmpd="sng" algn="ctr">
            <a:noFill/>
            <a:prstDash val="solid"/>
            <a:round/>
            <a:headEnd type="none" w="med" len="med"/>
            <a:tailEnd type="none" w="med" len="med"/>
          </a:ln>
          <a:effectLst/>
        </p:spPr>
        <p:txBody>
          <a:bodyPr vert="horz" wrap="square" lIns="0" tIns="0" rIns="91440" bIns="45720" numCol="1" rtlCol="0" anchor="t" anchorCtr="0" compatLnSpc="1">
            <a:prstTxWarp prst="textNoShape">
              <a:avLst/>
            </a:prstTxWarp>
          </a:bodyPr>
          <a:lstStyle/>
          <a:p>
            <a:pPr marL="0" marR="0" indent="0" algn="l" defTabSz="914400" rtl="0" eaLnBrk="1" fontAlgn="base" latinLnBrk="0" hangingPunct="1">
              <a:lnSpc>
                <a:spcPct val="80000"/>
              </a:lnSpc>
              <a:spcBef>
                <a:spcPct val="20000"/>
              </a:spcBef>
              <a:spcAft>
                <a:spcPct val="0"/>
              </a:spcAft>
              <a:buClr>
                <a:schemeClr val="tx2"/>
              </a:buClr>
              <a:buSzTx/>
              <a:buFontTx/>
              <a:buNone/>
              <a:tabLst/>
            </a:pPr>
            <a:endParaRPr kumimoji="0" lang="en-IN" sz="1800" b="0" i="0" u="none" strike="noStrike" cap="none" normalizeH="0" baseline="0">
              <a:ln>
                <a:noFill/>
              </a:ln>
              <a:solidFill>
                <a:schemeClr val="tx1"/>
              </a:solidFill>
              <a:effectLst/>
              <a:latin typeface="Courier New" pitchFamily="49" charset="0"/>
            </a:endParaRPr>
          </a:p>
        </p:txBody>
      </p:sp>
      <p:pic>
        <p:nvPicPr>
          <p:cNvPr id="21" name="Content Placeholder 5"/>
          <p:cNvPicPr/>
          <p:nvPr/>
        </p:nvPicPr>
        <p:blipFill rotWithShape="1">
          <a:blip r:embed="rId6"/>
          <a:srcRect l="5857" t="30495" r="6826" b="14005"/>
          <a:stretch/>
        </p:blipFill>
        <p:spPr bwMode="auto">
          <a:xfrm>
            <a:off x="535064" y="906639"/>
            <a:ext cx="5562600" cy="5234462"/>
          </a:xfrm>
          <a:prstGeom prst="rect">
            <a:avLst/>
          </a:prstGeom>
          <a:noFill/>
          <a:ln>
            <a:noFill/>
          </a:ln>
          <a:extLst>
            <a:ext uri="{53640926-AAD7-44D8-BBD7-CCE9431645EC}">
              <a14:shadowObscured xmlns:a14="http://schemas.microsoft.com/office/drawing/2010/main"/>
            </a:ext>
          </a:extLst>
        </p:spPr>
      </p:pic>
      <p:sp>
        <p:nvSpPr>
          <p:cNvPr id="22" name="Rectangle 21"/>
          <p:cNvSpPr/>
          <p:nvPr/>
        </p:nvSpPr>
        <p:spPr bwMode="auto">
          <a:xfrm>
            <a:off x="510501" y="3716101"/>
            <a:ext cx="5005638" cy="282238"/>
          </a:xfrm>
          <a:prstGeom prst="rect">
            <a:avLst/>
          </a:prstGeom>
          <a:solidFill>
            <a:srgbClr val="AFAFAF">
              <a:alpha val="20000"/>
            </a:srgbClr>
          </a:solidFill>
          <a:ln w="28575" cap="flat" cmpd="sng" algn="ctr">
            <a:solidFill>
              <a:schemeClr val="accent6">
                <a:lumMod val="75000"/>
              </a:schemeClr>
            </a:solidFill>
            <a:prstDash val="solid"/>
            <a:round/>
            <a:headEnd type="none" w="med" len="med"/>
            <a:tailEnd type="none" w="med" len="med"/>
          </a:ln>
          <a:effectLst/>
        </p:spPr>
        <p:txBody>
          <a:bodyPr vert="horz" wrap="square" lIns="0" tIns="0" rIns="91440" bIns="45720" numCol="1" rtlCol="0" anchor="t" anchorCtr="0" compatLnSpc="1">
            <a:prstTxWarp prst="textNoShape">
              <a:avLst/>
            </a:prstTxWarp>
          </a:bodyPr>
          <a:lstStyle/>
          <a:p>
            <a:pPr marL="0" marR="0" indent="0" algn="l" defTabSz="914400" rtl="0" eaLnBrk="1" fontAlgn="base" latinLnBrk="0" hangingPunct="1">
              <a:lnSpc>
                <a:spcPct val="80000"/>
              </a:lnSpc>
              <a:spcBef>
                <a:spcPct val="20000"/>
              </a:spcBef>
              <a:spcAft>
                <a:spcPct val="0"/>
              </a:spcAft>
              <a:buClr>
                <a:schemeClr val="tx2"/>
              </a:buClr>
              <a:buSzTx/>
              <a:buFontTx/>
              <a:buNone/>
              <a:tabLst/>
            </a:pPr>
            <a:endParaRPr kumimoji="0" lang="en-IN" sz="1800" b="0" i="0" u="none" strike="noStrike" cap="none" normalizeH="0" baseline="0">
              <a:ln>
                <a:noFill/>
              </a:ln>
              <a:solidFill>
                <a:schemeClr val="tx1"/>
              </a:solidFill>
              <a:effectLst/>
              <a:latin typeface="Courier New" pitchFamily="49" charset="0"/>
            </a:endParaRPr>
          </a:p>
        </p:txBody>
      </p:sp>
      <p:pic>
        <p:nvPicPr>
          <p:cNvPr id="24" name="Picture 23"/>
          <p:cNvPicPr>
            <a:picLocks noChangeAspect="1"/>
          </p:cNvPicPr>
          <p:nvPr/>
        </p:nvPicPr>
        <p:blipFill rotWithShape="1">
          <a:blip r:embed="rId7"/>
          <a:srcRect l="6785" r="6256"/>
          <a:stretch/>
        </p:blipFill>
        <p:spPr>
          <a:xfrm>
            <a:off x="1852721" y="2939178"/>
            <a:ext cx="8839201" cy="976752"/>
          </a:xfrm>
          <a:prstGeom prst="rect">
            <a:avLst/>
          </a:prstGeom>
        </p:spPr>
      </p:pic>
      <p:sp>
        <p:nvSpPr>
          <p:cNvPr id="25" name="Bent-Up Arrow 24"/>
          <p:cNvSpPr/>
          <p:nvPr/>
        </p:nvSpPr>
        <p:spPr bwMode="auto">
          <a:xfrm>
            <a:off x="7788181" y="1546047"/>
            <a:ext cx="1531426" cy="656849"/>
          </a:xfrm>
          <a:prstGeom prst="bentUpArrow">
            <a:avLst/>
          </a:prstGeom>
          <a:solidFill>
            <a:schemeClr val="accent6">
              <a:lumMod val="60000"/>
              <a:lumOff val="40000"/>
              <a:alpha val="71000"/>
            </a:schemeClr>
          </a:solidFill>
          <a:ln w="9525" cap="flat" cmpd="sng" algn="ctr">
            <a:noFill/>
            <a:prstDash val="solid"/>
            <a:round/>
            <a:headEnd type="none" w="med" len="med"/>
            <a:tailEnd type="none" w="med" len="med"/>
          </a:ln>
          <a:effectLst/>
        </p:spPr>
        <p:txBody>
          <a:bodyPr vert="horz" wrap="square" lIns="0" tIns="0" rIns="91440" bIns="45720" numCol="1" rtlCol="0" anchor="t" anchorCtr="0" compatLnSpc="1">
            <a:prstTxWarp prst="textNoShape">
              <a:avLst/>
            </a:prstTxWarp>
          </a:bodyPr>
          <a:lstStyle/>
          <a:p>
            <a:pPr marL="0" marR="0" indent="0" algn="l" defTabSz="914400" rtl="0" eaLnBrk="1" fontAlgn="base" latinLnBrk="0" hangingPunct="1">
              <a:lnSpc>
                <a:spcPct val="80000"/>
              </a:lnSpc>
              <a:spcBef>
                <a:spcPct val="20000"/>
              </a:spcBef>
              <a:spcAft>
                <a:spcPct val="0"/>
              </a:spcAft>
              <a:buClr>
                <a:schemeClr val="tx2"/>
              </a:buClr>
              <a:buSzTx/>
              <a:buFontTx/>
              <a:buNone/>
              <a:tabLst/>
            </a:pPr>
            <a:endParaRPr kumimoji="0" lang="en-IN" sz="1800" b="0" i="0" u="none" strike="noStrike" cap="none" normalizeH="0" baseline="0">
              <a:ln>
                <a:noFill/>
              </a:ln>
              <a:solidFill>
                <a:schemeClr val="tx1"/>
              </a:solidFill>
              <a:effectLst/>
              <a:latin typeface="Courier New" pitchFamily="49" charset="0"/>
            </a:endParaRPr>
          </a:p>
        </p:txBody>
      </p:sp>
      <p:pic>
        <p:nvPicPr>
          <p:cNvPr id="26" name="Picture 25"/>
          <p:cNvPicPr>
            <a:picLocks noChangeAspect="1"/>
          </p:cNvPicPr>
          <p:nvPr/>
        </p:nvPicPr>
        <p:blipFill rotWithShape="1">
          <a:blip r:embed="rId8"/>
          <a:srcRect l="12503" t="8428" r="3098" b="-8428"/>
          <a:stretch/>
        </p:blipFill>
        <p:spPr>
          <a:xfrm>
            <a:off x="3778375" y="1001745"/>
            <a:ext cx="4114800" cy="1089381"/>
          </a:xfrm>
          <a:prstGeom prst="rect">
            <a:avLst/>
          </a:prstGeom>
        </p:spPr>
      </p:pic>
      <p:sp>
        <p:nvSpPr>
          <p:cNvPr id="27" name="Down Arrow 26"/>
          <p:cNvSpPr/>
          <p:nvPr/>
        </p:nvSpPr>
        <p:spPr bwMode="auto">
          <a:xfrm rot="10800000">
            <a:off x="5506405" y="1910171"/>
            <a:ext cx="557998" cy="603192"/>
          </a:xfrm>
          <a:prstGeom prst="downArrow">
            <a:avLst/>
          </a:prstGeom>
          <a:solidFill>
            <a:schemeClr val="accent6">
              <a:lumMod val="60000"/>
              <a:lumOff val="40000"/>
              <a:alpha val="66000"/>
            </a:schemeClr>
          </a:solidFill>
          <a:ln w="9525" cap="flat" cmpd="sng" algn="ctr">
            <a:noFill/>
            <a:prstDash val="solid"/>
            <a:round/>
            <a:headEnd type="none" w="med" len="med"/>
            <a:tailEnd type="none" w="med" len="med"/>
          </a:ln>
          <a:effectLst/>
        </p:spPr>
        <p:txBody>
          <a:bodyPr vert="horz" wrap="square" lIns="0" tIns="0" rIns="91440" bIns="45720" numCol="1" rtlCol="0" anchor="t" anchorCtr="0" compatLnSpc="1">
            <a:prstTxWarp prst="textNoShape">
              <a:avLst/>
            </a:prstTxWarp>
          </a:bodyPr>
          <a:lstStyle/>
          <a:p>
            <a:pPr marL="0" marR="0" indent="0" algn="l" defTabSz="914400" rtl="0" eaLnBrk="1" fontAlgn="base" latinLnBrk="0" hangingPunct="1">
              <a:lnSpc>
                <a:spcPct val="80000"/>
              </a:lnSpc>
              <a:spcBef>
                <a:spcPct val="20000"/>
              </a:spcBef>
              <a:spcAft>
                <a:spcPct val="0"/>
              </a:spcAft>
              <a:buClr>
                <a:schemeClr val="tx2"/>
              </a:buClr>
              <a:buSzTx/>
              <a:buFontTx/>
              <a:buNone/>
              <a:tabLst/>
            </a:pPr>
            <a:endParaRPr kumimoji="0" lang="en-IN" sz="1800" b="0" i="0" u="none" strike="noStrike" cap="none" normalizeH="0" baseline="0">
              <a:ln>
                <a:noFill/>
              </a:ln>
              <a:solidFill>
                <a:schemeClr val="tx1"/>
              </a:solidFill>
              <a:effectLst/>
              <a:latin typeface="Courier New" pitchFamily="49" charset="0"/>
            </a:endParaRPr>
          </a:p>
        </p:txBody>
      </p:sp>
    </p:spTree>
    <p:extLst>
      <p:ext uri="{BB962C8B-B14F-4D97-AF65-F5344CB8AC3E}">
        <p14:creationId xmlns:p14="http://schemas.microsoft.com/office/powerpoint/2010/main" val="3075699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11"/>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12"/>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5"/>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14"/>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9"/>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18"/>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16"/>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19"/>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10"/>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20"/>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nodeType="clickEffect">
                                  <p:stCondLst>
                                    <p:cond delay="0"/>
                                  </p:stCondLst>
                                  <p:childTnLst>
                                    <p:set>
                                      <p:cBhvr>
                                        <p:cTn id="78" dur="1" fill="hold">
                                          <p:stCondLst>
                                            <p:cond delay="0"/>
                                          </p:stCondLst>
                                        </p:cTn>
                                        <p:tgtEl>
                                          <p:spTgt spid="21"/>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grpId="1" nodeType="clickEffect">
                                  <p:stCondLst>
                                    <p:cond delay="0"/>
                                  </p:stCondLst>
                                  <p:childTnLst>
                                    <p:set>
                                      <p:cBhvr>
                                        <p:cTn id="82" dur="1" fill="hold">
                                          <p:stCondLst>
                                            <p:cond delay="0"/>
                                          </p:stCondLst>
                                        </p:cTn>
                                        <p:tgtEl>
                                          <p:spTgt spid="22"/>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25"/>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24"/>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27"/>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animBg="1"/>
      <p:bldP spid="12" grpId="1" animBg="1"/>
      <p:bldP spid="15" grpId="0" animBg="1"/>
      <p:bldP spid="15" grpId="1" animBg="1"/>
      <p:bldP spid="18" grpId="0" animBg="1"/>
      <p:bldP spid="18" grpId="1" animBg="1"/>
      <p:bldP spid="19" grpId="0" animBg="1"/>
      <p:bldP spid="19" grpId="1" animBg="1"/>
      <p:bldP spid="20" grpId="0" animBg="1"/>
      <p:bldP spid="20" grpId="1" animBg="1"/>
      <p:bldP spid="22" grpId="0" animBg="1"/>
      <p:bldP spid="22" grpId="1" animBg="1"/>
      <p:bldP spid="25" grpId="0" animBg="1"/>
      <p:bldP spid="25" grpId="1" animBg="1"/>
      <p:bldP spid="27" grpId="0" animBg="1"/>
    </p:bldLst>
  </p:timing>
</p:sld>
</file>

<file path=ppt/theme/theme1.xml><?xml version="1.0" encoding="utf-8"?>
<a:theme xmlns:a="http://schemas.openxmlformats.org/drawingml/2006/main" name="Presentation">
  <a:themeElements>
    <a:clrScheme name="Presentatio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AFAFAF">
            <a:alpha val="20000"/>
          </a:srgbClr>
        </a:solidFill>
        <a:ln w="9525" cap="flat" cmpd="sng" algn="ctr">
          <a:noFill/>
          <a:prstDash val="solid"/>
          <a:round/>
          <a:headEnd type="none" w="med" len="med"/>
          <a:tailEnd type="none" w="med" len="med"/>
        </a:ln>
        <a:effectLst/>
      </a:spPr>
      <a:bodyPr vert="horz" wrap="square" lIns="0" tIns="0" rIns="91440" bIns="45720" numCol="1" anchor="t" anchorCtr="0" compatLnSpc="1">
        <a:prstTxWarp prst="textNoShape">
          <a:avLst/>
        </a:prstTxWarp>
      </a:bodyPr>
      <a:lstStyle>
        <a:defPPr marL="0" marR="0" indent="0" algn="l" defTabSz="914400" rtl="0" eaLnBrk="1" fontAlgn="base" latinLnBrk="0" hangingPunct="1">
          <a:lnSpc>
            <a:spcPct val="80000"/>
          </a:lnSpc>
          <a:spcBef>
            <a:spcPct val="20000"/>
          </a:spcBef>
          <a:spcAft>
            <a:spcPct val="0"/>
          </a:spcAft>
          <a:buClr>
            <a:schemeClr val="tx2"/>
          </a:buClr>
          <a:buSzTx/>
          <a:buFontTx/>
          <a:buNone/>
          <a:tabLst/>
          <a:defRPr kumimoji="0" lang="en-US" sz="1800" b="0" i="0" u="none" strike="noStrike" cap="none" normalizeH="0" baseline="0" smtClean="0">
            <a:ln>
              <a:noFill/>
            </a:ln>
            <a:solidFill>
              <a:schemeClr val="tx1"/>
            </a:solidFill>
            <a:effectLst/>
            <a:latin typeface="Courier New" pitchFamily="49" charset="0"/>
          </a:defRPr>
        </a:defPPr>
      </a:lstStyle>
    </a:spDef>
    <a:lnDef>
      <a:spPr bwMode="auto">
        <a:xfrm>
          <a:off x="0" y="0"/>
          <a:ext cx="1" cy="1"/>
        </a:xfrm>
        <a:custGeom>
          <a:avLst/>
          <a:gdLst/>
          <a:ahLst/>
          <a:cxnLst/>
          <a:rect l="0" t="0" r="0" b="0"/>
          <a:pathLst/>
        </a:custGeom>
        <a:solidFill>
          <a:srgbClr val="AFAFAF">
            <a:alpha val="20000"/>
          </a:srgbClr>
        </a:solidFill>
        <a:ln w="9525" cap="flat" cmpd="sng" algn="ctr">
          <a:noFill/>
          <a:prstDash val="solid"/>
          <a:round/>
          <a:headEnd type="none" w="med" len="med"/>
          <a:tailEnd type="none" w="med" len="med"/>
        </a:ln>
        <a:effectLst/>
      </a:spPr>
      <a:bodyPr vert="horz" wrap="square" lIns="0" tIns="0" rIns="91440" bIns="45720" numCol="1" anchor="t" anchorCtr="0" compatLnSpc="1">
        <a:prstTxWarp prst="textNoShape">
          <a:avLst/>
        </a:prstTxWarp>
      </a:bodyPr>
      <a:lstStyle>
        <a:defPPr marL="0" marR="0" indent="0" algn="l" defTabSz="914400" rtl="0" eaLnBrk="1" fontAlgn="base" latinLnBrk="0" hangingPunct="1">
          <a:lnSpc>
            <a:spcPct val="80000"/>
          </a:lnSpc>
          <a:spcBef>
            <a:spcPct val="20000"/>
          </a:spcBef>
          <a:spcAft>
            <a:spcPct val="0"/>
          </a:spcAft>
          <a:buClr>
            <a:schemeClr val="tx2"/>
          </a:buClr>
          <a:buSzTx/>
          <a:buFontTx/>
          <a:buNone/>
          <a:tabLst/>
          <a:defRPr kumimoji="0" lang="en-US" sz="1800" b="0" i="0" u="none" strike="noStrike" cap="none" normalizeH="0" baseline="0" smtClean="0">
            <a:ln>
              <a:noFill/>
            </a:ln>
            <a:solidFill>
              <a:schemeClr val="tx1"/>
            </a:solidFill>
            <a:effectLst/>
            <a:latin typeface="Courier New" pitchFamily="49" charset="0"/>
          </a:defRPr>
        </a:defPPr>
      </a:lstStyle>
    </a:lnDef>
  </a:objectDefaults>
  <a:extraClrSchemeLst>
    <a:extraClrScheme>
      <a:clrScheme name="Presentatio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tio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B48CE3B35531040B2D0558FC90F5755" ma:contentTypeVersion="5" ma:contentTypeDescription="Create a new document." ma:contentTypeScope="" ma:versionID="1d6a5c864886c6e72488e233191e43d5">
  <xsd:schema xmlns:xsd="http://www.w3.org/2001/XMLSchema" xmlns:xs="http://www.w3.org/2001/XMLSchema" xmlns:p="http://schemas.microsoft.com/office/2006/metadata/properties" xmlns:ns2="4ed0e2e2-ac3f-437f-850a-1b81a33a438a" xmlns:ns3="7f2d156a-49a8-4154-81be-7fe77221daa9" targetNamespace="http://schemas.microsoft.com/office/2006/metadata/properties" ma:root="true" ma:fieldsID="d3d0872017a0f81a8fe3c26c3c917425" ns2:_="" ns3:_="">
    <xsd:import namespace="4ed0e2e2-ac3f-437f-850a-1b81a33a438a"/>
    <xsd:import namespace="7f2d156a-49a8-4154-81be-7fe77221daa9"/>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ed0e2e2-ac3f-437f-850a-1b81a33a438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f2d156a-49a8-4154-81be-7fe77221daa9"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1AF372A-7EE7-4C80-8F82-FF614237FFD6}"/>
</file>

<file path=customXml/itemProps2.xml><?xml version="1.0" encoding="utf-8"?>
<ds:datastoreItem xmlns:ds="http://schemas.openxmlformats.org/officeDocument/2006/customXml" ds:itemID="{9A1977C8-965C-4818-91AD-2B22BC383B5C}"/>
</file>

<file path=customXml/itemProps3.xml><?xml version="1.0" encoding="utf-8"?>
<ds:datastoreItem xmlns:ds="http://schemas.openxmlformats.org/officeDocument/2006/customXml" ds:itemID="{DEC84F6B-66D2-4BC3-A32B-9310B8C4B60F}"/>
</file>

<file path=docProps/app.xml><?xml version="1.0" encoding="utf-8"?>
<Properties xmlns="http://schemas.openxmlformats.org/officeDocument/2006/extended-properties" xmlns:vt="http://schemas.openxmlformats.org/officeDocument/2006/docPropsVTypes">
  <Template/>
  <TotalTime>25104</TotalTime>
  <Words>975</Words>
  <Application>Microsoft Office PowerPoint</Application>
  <PresentationFormat>Widescreen</PresentationFormat>
  <Paragraphs>296</Paragraphs>
  <Slides>27</Slides>
  <Notes>13</Notes>
  <HiddenSlides>2</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Presentation</vt:lpstr>
      <vt:lpstr>The Relational Algebra-II (JOINS)</vt:lpstr>
      <vt:lpstr>General Guideline</vt:lpstr>
      <vt:lpstr>Session Plan</vt:lpstr>
      <vt:lpstr>Cartesian Product</vt:lpstr>
      <vt:lpstr>Introduction – Cartesian Product   </vt:lpstr>
      <vt:lpstr>Cartesian Product (Contd.)</vt:lpstr>
      <vt:lpstr>Cartesian Product  (Contd.)</vt:lpstr>
      <vt:lpstr>Cartesian Product  (Contd.)</vt:lpstr>
      <vt:lpstr>Cartesian Product  (Contd.)</vt:lpstr>
      <vt:lpstr>JOIN OPERATION</vt:lpstr>
      <vt:lpstr>Join Operation</vt:lpstr>
      <vt:lpstr>Some properties of JOIN</vt:lpstr>
      <vt:lpstr>Join Operation (Contd.)</vt:lpstr>
      <vt:lpstr>Join Operation (Contd.)</vt:lpstr>
      <vt:lpstr>Types of Joins </vt:lpstr>
      <vt:lpstr>INNER JOIN </vt:lpstr>
      <vt:lpstr>Inner Joins</vt:lpstr>
      <vt:lpstr>Theta Join</vt:lpstr>
      <vt:lpstr>Theta Join</vt:lpstr>
      <vt:lpstr>EQUIJOIN</vt:lpstr>
      <vt:lpstr>EQUIJOIN</vt:lpstr>
      <vt:lpstr>Natural Join</vt:lpstr>
      <vt:lpstr>Natural Join</vt:lpstr>
      <vt:lpstr>Natural Join</vt:lpstr>
      <vt:lpstr>Can you answer ?</vt:lpstr>
      <vt:lpstr>Can you answer ?</vt:lpstr>
      <vt:lpstr>PowerPoint Presentation</vt:lpstr>
    </vt:vector>
  </TitlesOfParts>
  <Company>Infosys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Fundamentals</dc:title>
  <dc:creator>heena_mehta</dc:creator>
  <cp:lastModifiedBy>Gourav kansal</cp:lastModifiedBy>
  <cp:revision>1271</cp:revision>
  <dcterms:created xsi:type="dcterms:W3CDTF">2004-06-12T09:53:42Z</dcterms:created>
  <dcterms:modified xsi:type="dcterms:W3CDTF">2021-11-18T04:28:33Z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0x010100CB48CE3B35531040B2D0558FC90F5755</vt:lpwstr>
  </property>
</Properties>
</file>