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  <p:sldId id="257" r:id="rId3"/>
    <p:sldId id="266" r:id="rId4"/>
    <p:sldId id="258" r:id="rId5"/>
    <p:sldId id="267" r:id="rId6"/>
    <p:sldId id="268" r:id="rId7"/>
    <p:sldId id="269" r:id="rId8"/>
    <p:sldId id="270" r:id="rId9"/>
    <p:sldId id="260" r:id="rId10"/>
    <p:sldId id="261" r:id="rId11"/>
    <p:sldId id="262" r:id="rId12"/>
    <p:sldId id="271" r:id="rId13"/>
    <p:sldId id="263" r:id="rId14"/>
    <p:sldId id="265" r:id="rId1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648AE2-0D5F-4277-B7AD-A2CEF2200C84}" v="162" dt="2025-01-10T12:30:51.5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ran reich" userId="083103c7d453cfb7" providerId="LiveId" clId="{92648AE2-0D5F-4277-B7AD-A2CEF2200C84}"/>
    <pc:docChg chg="undo custSel addSld delSld modSld sldOrd">
      <pc:chgData name="shiran reich" userId="083103c7d453cfb7" providerId="LiveId" clId="{92648AE2-0D5F-4277-B7AD-A2CEF2200C84}" dt="2025-01-10T12:34:19.383" v="733" actId="1076"/>
      <pc:docMkLst>
        <pc:docMk/>
      </pc:docMkLst>
      <pc:sldChg chg="addSp delSp modSp mod addAnim delAnim modAnim">
        <pc:chgData name="shiran reich" userId="083103c7d453cfb7" providerId="LiveId" clId="{92648AE2-0D5F-4277-B7AD-A2CEF2200C84}" dt="2025-01-10T11:45:03.753" v="301" actId="1076"/>
        <pc:sldMkLst>
          <pc:docMk/>
          <pc:sldMk cId="2462394751" sldId="256"/>
        </pc:sldMkLst>
        <pc:spChg chg="del mod">
          <ac:chgData name="shiran reich" userId="083103c7d453cfb7" providerId="LiveId" clId="{92648AE2-0D5F-4277-B7AD-A2CEF2200C84}" dt="2025-01-10T11:42:33.350" v="261" actId="478"/>
          <ac:spMkLst>
            <pc:docMk/>
            <pc:sldMk cId="2462394751" sldId="256"/>
            <ac:spMk id="5" creationId="{9B1D3901-785E-D4AF-9F8E-D425B6046861}"/>
          </ac:spMkLst>
        </pc:spChg>
        <pc:spChg chg="mod ord">
          <ac:chgData name="shiran reich" userId="083103c7d453cfb7" providerId="LiveId" clId="{92648AE2-0D5F-4277-B7AD-A2CEF2200C84}" dt="2025-01-10T11:45:03.753" v="301" actId="1076"/>
          <ac:spMkLst>
            <pc:docMk/>
            <pc:sldMk cId="2462394751" sldId="256"/>
            <ac:spMk id="6" creationId="{9AB4040B-4888-1F52-E0BC-F4C5680840F9}"/>
          </ac:spMkLst>
        </pc:spChg>
        <pc:spChg chg="add del mod">
          <ac:chgData name="shiran reich" userId="083103c7d453cfb7" providerId="LiveId" clId="{92648AE2-0D5F-4277-B7AD-A2CEF2200C84}" dt="2025-01-10T11:42:43.696" v="265" actId="478"/>
          <ac:spMkLst>
            <pc:docMk/>
            <pc:sldMk cId="2462394751" sldId="256"/>
            <ac:spMk id="8" creationId="{042478E8-84FC-DCFA-343A-25FBD8CD52E3}"/>
          </ac:spMkLst>
        </pc:spChg>
        <pc:spChg chg="add del">
          <ac:chgData name="shiran reich" userId="083103c7d453cfb7" providerId="LiveId" clId="{92648AE2-0D5F-4277-B7AD-A2CEF2200C84}" dt="2025-01-10T11:42:27.500" v="259" actId="26606"/>
          <ac:spMkLst>
            <pc:docMk/>
            <pc:sldMk cId="2462394751" sldId="256"/>
            <ac:spMk id="9" creationId="{729F2144-48B7-4730-955E-365ECED3ABE0}"/>
          </ac:spMkLst>
        </pc:spChg>
        <pc:spChg chg="add del">
          <ac:chgData name="shiran reich" userId="083103c7d453cfb7" providerId="LiveId" clId="{92648AE2-0D5F-4277-B7AD-A2CEF2200C84}" dt="2025-01-10T11:42:27.500" v="259" actId="26606"/>
          <ac:spMkLst>
            <pc:docMk/>
            <pc:sldMk cId="2462394751" sldId="256"/>
            <ac:spMk id="11" creationId="{E765FF50-D2F9-4A4F-86ED-F101E172BA93}"/>
          </ac:spMkLst>
        </pc:spChg>
        <pc:spChg chg="add del">
          <ac:chgData name="shiran reich" userId="083103c7d453cfb7" providerId="LiveId" clId="{92648AE2-0D5F-4277-B7AD-A2CEF2200C84}" dt="2025-01-10T11:42:27.500" v="259" actId="26606"/>
          <ac:spMkLst>
            <pc:docMk/>
            <pc:sldMk cId="2462394751" sldId="256"/>
            <ac:spMk id="13" creationId="{04D834C7-8223-43DA-AA30-E15A1BC7BB4E}"/>
          </ac:spMkLst>
        </pc:spChg>
        <pc:spChg chg="add del">
          <ac:chgData name="shiran reich" userId="083103c7d453cfb7" providerId="LiveId" clId="{92648AE2-0D5F-4277-B7AD-A2CEF2200C84}" dt="2025-01-10T11:42:27.500" v="259" actId="26606"/>
          <ac:spMkLst>
            <pc:docMk/>
            <pc:sldMk cId="2462394751" sldId="256"/>
            <ac:spMk id="15" creationId="{B62DE6C5-8EB8-4E41-B0FF-93563AA4C56C}"/>
          </ac:spMkLst>
        </pc:spChg>
        <pc:spChg chg="add del">
          <ac:chgData name="shiran reich" userId="083103c7d453cfb7" providerId="LiveId" clId="{92648AE2-0D5F-4277-B7AD-A2CEF2200C84}" dt="2025-01-10T11:42:18.433" v="256" actId="26606"/>
          <ac:spMkLst>
            <pc:docMk/>
            <pc:sldMk cId="2462394751" sldId="256"/>
            <ac:spMk id="20" creationId="{1E644DE9-8D09-43E2-BA69-F57482CFC93A}"/>
          </ac:spMkLst>
        </pc:spChg>
        <pc:spChg chg="add del">
          <ac:chgData name="shiran reich" userId="083103c7d453cfb7" providerId="LiveId" clId="{92648AE2-0D5F-4277-B7AD-A2CEF2200C84}" dt="2025-01-10T11:42:18.433" v="256" actId="26606"/>
          <ac:spMkLst>
            <pc:docMk/>
            <pc:sldMk cId="2462394751" sldId="256"/>
            <ac:spMk id="22" creationId="{6C23C919-B32E-40FF-B3D8-631316E84E3E}"/>
          </ac:spMkLst>
        </pc:spChg>
        <pc:spChg chg="add del">
          <ac:chgData name="shiran reich" userId="083103c7d453cfb7" providerId="LiveId" clId="{92648AE2-0D5F-4277-B7AD-A2CEF2200C84}" dt="2025-01-10T11:42:18.433" v="256" actId="26606"/>
          <ac:spMkLst>
            <pc:docMk/>
            <pc:sldMk cId="2462394751" sldId="256"/>
            <ac:spMk id="24" creationId="{61B17B84-F8A7-4053-9C9D-91E3CA7FFEFA}"/>
          </ac:spMkLst>
        </pc:spChg>
        <pc:spChg chg="add del">
          <ac:chgData name="shiran reich" userId="083103c7d453cfb7" providerId="LiveId" clId="{92648AE2-0D5F-4277-B7AD-A2CEF2200C84}" dt="2025-01-10T11:42:27.471" v="258" actId="26606"/>
          <ac:spMkLst>
            <pc:docMk/>
            <pc:sldMk cId="2462394751" sldId="256"/>
            <ac:spMk id="26" creationId="{3A02D46F-C48E-4461-A19B-D244194F5480}"/>
          </ac:spMkLst>
        </pc:spChg>
        <pc:spChg chg="add del">
          <ac:chgData name="shiran reich" userId="083103c7d453cfb7" providerId="LiveId" clId="{92648AE2-0D5F-4277-B7AD-A2CEF2200C84}" dt="2025-01-10T11:42:27.471" v="258" actId="26606"/>
          <ac:spMkLst>
            <pc:docMk/>
            <pc:sldMk cId="2462394751" sldId="256"/>
            <ac:spMk id="27" creationId="{DE61FBD7-E37C-4B38-BE44-A6D4978D7486}"/>
          </ac:spMkLst>
        </pc:spChg>
        <pc:spChg chg="add del">
          <ac:chgData name="shiran reich" userId="083103c7d453cfb7" providerId="LiveId" clId="{92648AE2-0D5F-4277-B7AD-A2CEF2200C84}" dt="2025-01-10T11:42:27.471" v="258" actId="26606"/>
          <ac:spMkLst>
            <pc:docMk/>
            <pc:sldMk cId="2462394751" sldId="256"/>
            <ac:spMk id="28" creationId="{5AA6453C-5851-46D8-A790-031DA34DB81E}"/>
          </ac:spMkLst>
        </pc:spChg>
        <pc:spChg chg="add del">
          <ac:chgData name="shiran reich" userId="083103c7d453cfb7" providerId="LiveId" clId="{92648AE2-0D5F-4277-B7AD-A2CEF2200C84}" dt="2025-01-10T11:42:27.471" v="258" actId="26606"/>
          <ac:spMkLst>
            <pc:docMk/>
            <pc:sldMk cId="2462394751" sldId="256"/>
            <ac:spMk id="29" creationId="{34F8020C-60BB-4357-8207-13221A99AE19}"/>
          </ac:spMkLst>
        </pc:spChg>
        <pc:spChg chg="add del">
          <ac:chgData name="shiran reich" userId="083103c7d453cfb7" providerId="LiveId" clId="{92648AE2-0D5F-4277-B7AD-A2CEF2200C84}" dt="2025-01-10T11:42:27.471" v="258" actId="26606"/>
          <ac:spMkLst>
            <pc:docMk/>
            <pc:sldMk cId="2462394751" sldId="256"/>
            <ac:spMk id="30" creationId="{392BFCFE-FD78-4EDF-BEFE-CC444DC5F307}"/>
          </ac:spMkLst>
        </pc:spChg>
        <pc:spChg chg="add del">
          <ac:chgData name="shiran reich" userId="083103c7d453cfb7" providerId="LiveId" clId="{92648AE2-0D5F-4277-B7AD-A2CEF2200C84}" dt="2025-01-10T11:44:47.719" v="294" actId="26606"/>
          <ac:spMkLst>
            <pc:docMk/>
            <pc:sldMk cId="2462394751" sldId="256"/>
            <ac:spMk id="32" creationId="{E2748806-3AF5-4078-830A-C1F26BF1B200}"/>
          </ac:spMkLst>
        </pc:spChg>
        <pc:spChg chg="add del">
          <ac:chgData name="shiran reich" userId="083103c7d453cfb7" providerId="LiveId" clId="{92648AE2-0D5F-4277-B7AD-A2CEF2200C84}" dt="2025-01-10T11:44:47.719" v="294" actId="26606"/>
          <ac:spMkLst>
            <pc:docMk/>
            <pc:sldMk cId="2462394751" sldId="256"/>
            <ac:spMk id="33" creationId="{BF991FCB-5132-414C-B377-526F56121B69}"/>
          </ac:spMkLst>
        </pc:spChg>
        <pc:spChg chg="add del">
          <ac:chgData name="shiran reich" userId="083103c7d453cfb7" providerId="LiveId" clId="{92648AE2-0D5F-4277-B7AD-A2CEF2200C84}" dt="2025-01-10T11:44:47.719" v="294" actId="26606"/>
          <ac:spMkLst>
            <pc:docMk/>
            <pc:sldMk cId="2462394751" sldId="256"/>
            <ac:spMk id="34" creationId="{F23DAFF7-4C98-4E0E-8986-198D54B6C1F0}"/>
          </ac:spMkLst>
        </pc:spChg>
        <pc:spChg chg="add del">
          <ac:chgData name="shiran reich" userId="083103c7d453cfb7" providerId="LiveId" clId="{92648AE2-0D5F-4277-B7AD-A2CEF2200C84}" dt="2025-01-10T11:44:45.707" v="290" actId="26606"/>
          <ac:spMkLst>
            <pc:docMk/>
            <pc:sldMk cId="2462394751" sldId="256"/>
            <ac:spMk id="39" creationId="{EB614023-3F38-44EB-8ABB-B52E5B9E222A}"/>
          </ac:spMkLst>
        </pc:spChg>
        <pc:spChg chg="add del">
          <ac:chgData name="shiran reich" userId="083103c7d453cfb7" providerId="LiveId" clId="{92648AE2-0D5F-4277-B7AD-A2CEF2200C84}" dt="2025-01-10T11:44:45.707" v="290" actId="26606"/>
          <ac:spMkLst>
            <pc:docMk/>
            <pc:sldMk cId="2462394751" sldId="256"/>
            <ac:spMk id="41" creationId="{8C5F9310-ED3E-45B9-9D97-AC0F2C89009B}"/>
          </ac:spMkLst>
        </pc:spChg>
        <pc:spChg chg="add del">
          <ac:chgData name="shiran reich" userId="083103c7d453cfb7" providerId="LiveId" clId="{92648AE2-0D5F-4277-B7AD-A2CEF2200C84}" dt="2025-01-10T11:44:45.707" v="290" actId="26606"/>
          <ac:spMkLst>
            <pc:docMk/>
            <pc:sldMk cId="2462394751" sldId="256"/>
            <ac:spMk id="43" creationId="{8D2A0DB3-EF43-4032-9B27-954E12CCB688}"/>
          </ac:spMkLst>
        </pc:spChg>
        <pc:spChg chg="add del">
          <ac:chgData name="shiran reich" userId="083103c7d453cfb7" providerId="LiveId" clId="{92648AE2-0D5F-4277-B7AD-A2CEF2200C84}" dt="2025-01-10T11:44:47.702" v="293" actId="26606"/>
          <ac:spMkLst>
            <pc:docMk/>
            <pc:sldMk cId="2462394751" sldId="256"/>
            <ac:spMk id="45" creationId="{E2748806-3AF5-4078-830A-C1F26BF1B200}"/>
          </ac:spMkLst>
        </pc:spChg>
        <pc:spChg chg="add del">
          <ac:chgData name="shiran reich" userId="083103c7d453cfb7" providerId="LiveId" clId="{92648AE2-0D5F-4277-B7AD-A2CEF2200C84}" dt="2025-01-10T11:44:47.702" v="293" actId="26606"/>
          <ac:spMkLst>
            <pc:docMk/>
            <pc:sldMk cId="2462394751" sldId="256"/>
            <ac:spMk id="46" creationId="{BF991FCB-5132-414C-B377-526F56121B69}"/>
          </ac:spMkLst>
        </pc:spChg>
        <pc:spChg chg="add del">
          <ac:chgData name="shiran reich" userId="083103c7d453cfb7" providerId="LiveId" clId="{92648AE2-0D5F-4277-B7AD-A2CEF2200C84}" dt="2025-01-10T11:44:47.702" v="293" actId="26606"/>
          <ac:spMkLst>
            <pc:docMk/>
            <pc:sldMk cId="2462394751" sldId="256"/>
            <ac:spMk id="47" creationId="{F23DAFF7-4C98-4E0E-8986-198D54B6C1F0}"/>
          </ac:spMkLst>
        </pc:spChg>
        <pc:spChg chg="add">
          <ac:chgData name="shiran reich" userId="083103c7d453cfb7" providerId="LiveId" clId="{92648AE2-0D5F-4277-B7AD-A2CEF2200C84}" dt="2025-01-10T11:44:47.719" v="294" actId="26606"/>
          <ac:spMkLst>
            <pc:docMk/>
            <pc:sldMk cId="2462394751" sldId="256"/>
            <ac:spMk id="49" creationId="{EB614023-3F38-44EB-8ABB-B52E5B9E222A}"/>
          </ac:spMkLst>
        </pc:spChg>
        <pc:spChg chg="add">
          <ac:chgData name="shiran reich" userId="083103c7d453cfb7" providerId="LiveId" clId="{92648AE2-0D5F-4277-B7AD-A2CEF2200C84}" dt="2025-01-10T11:44:47.719" v="294" actId="26606"/>
          <ac:spMkLst>
            <pc:docMk/>
            <pc:sldMk cId="2462394751" sldId="256"/>
            <ac:spMk id="50" creationId="{8C5F9310-ED3E-45B9-9D97-AC0F2C89009B}"/>
          </ac:spMkLst>
        </pc:spChg>
        <pc:spChg chg="add">
          <ac:chgData name="shiran reich" userId="083103c7d453cfb7" providerId="LiveId" clId="{92648AE2-0D5F-4277-B7AD-A2CEF2200C84}" dt="2025-01-10T11:44:47.719" v="294" actId="26606"/>
          <ac:spMkLst>
            <pc:docMk/>
            <pc:sldMk cId="2462394751" sldId="256"/>
            <ac:spMk id="51" creationId="{8D2A0DB3-EF43-4032-9B27-954E12CCB688}"/>
          </ac:spMkLst>
        </pc:spChg>
        <pc:picChg chg="add del mod ord">
          <ac:chgData name="shiran reich" userId="083103c7d453cfb7" providerId="LiveId" clId="{92648AE2-0D5F-4277-B7AD-A2CEF2200C84}" dt="2025-01-10T11:44:28.658" v="283" actId="478"/>
          <ac:picMkLst>
            <pc:docMk/>
            <pc:sldMk cId="2462394751" sldId="256"/>
            <ac:picMk id="3" creationId="{A3287276-B0FB-B83A-F499-8FC7D390CDF0}"/>
          </ac:picMkLst>
        </pc:picChg>
        <pc:picChg chg="del mod">
          <ac:chgData name="shiran reich" userId="083103c7d453cfb7" providerId="LiveId" clId="{92648AE2-0D5F-4277-B7AD-A2CEF2200C84}" dt="2025-01-10T11:41:49.674" v="249" actId="478"/>
          <ac:picMkLst>
            <pc:docMk/>
            <pc:sldMk cId="2462394751" sldId="256"/>
            <ac:picMk id="4" creationId="{B713147A-832B-D151-673C-B0E224CF4BC8}"/>
          </ac:picMkLst>
        </pc:picChg>
        <pc:picChg chg="add mod">
          <ac:chgData name="shiran reich" userId="083103c7d453cfb7" providerId="LiveId" clId="{92648AE2-0D5F-4277-B7AD-A2CEF2200C84}" dt="2025-01-10T11:44:57.840" v="300" actId="1076"/>
          <ac:picMkLst>
            <pc:docMk/>
            <pc:sldMk cId="2462394751" sldId="256"/>
            <ac:picMk id="12" creationId="{BBDD79B5-C9FD-5A47-0938-22A7A3BBBD93}"/>
          </ac:picMkLst>
        </pc:picChg>
      </pc:sldChg>
      <pc:sldChg chg="addSp delSp modSp new mod modAnim">
        <pc:chgData name="shiran reich" userId="083103c7d453cfb7" providerId="LiveId" clId="{92648AE2-0D5F-4277-B7AD-A2CEF2200C84}" dt="2025-01-10T12:19:04.614" v="626" actId="113"/>
        <pc:sldMkLst>
          <pc:docMk/>
          <pc:sldMk cId="1191569717" sldId="257"/>
        </pc:sldMkLst>
        <pc:spChg chg="mod">
          <ac:chgData name="shiran reich" userId="083103c7d453cfb7" providerId="LiveId" clId="{92648AE2-0D5F-4277-B7AD-A2CEF2200C84}" dt="2025-01-10T12:19:04.614" v="626" actId="113"/>
          <ac:spMkLst>
            <pc:docMk/>
            <pc:sldMk cId="1191569717" sldId="257"/>
            <ac:spMk id="2" creationId="{931AD0EE-8DA2-B1F7-2DC3-84DA591FA0A7}"/>
          </ac:spMkLst>
        </pc:spChg>
        <pc:spChg chg="del mod">
          <ac:chgData name="shiran reich" userId="083103c7d453cfb7" providerId="LiveId" clId="{92648AE2-0D5F-4277-B7AD-A2CEF2200C84}" dt="2025-01-10T11:46:35.629" v="323"/>
          <ac:spMkLst>
            <pc:docMk/>
            <pc:sldMk cId="1191569717" sldId="257"/>
            <ac:spMk id="3" creationId="{4DCC84ED-28E1-7539-ABF7-C48CC5C848F0}"/>
          </ac:spMkLst>
        </pc:spChg>
        <pc:spChg chg="add del mod">
          <ac:chgData name="shiran reich" userId="083103c7d453cfb7" providerId="LiveId" clId="{92648AE2-0D5F-4277-B7AD-A2CEF2200C84}" dt="2025-01-10T11:04:07.644" v="146" actId="478"/>
          <ac:spMkLst>
            <pc:docMk/>
            <pc:sldMk cId="1191569717" sldId="257"/>
            <ac:spMk id="4" creationId="{9FD19174-90C4-A6A2-AC7C-5332BBAA92FA}"/>
          </ac:spMkLst>
        </pc:spChg>
        <pc:picChg chg="add mod">
          <ac:chgData name="shiran reich" userId="083103c7d453cfb7" providerId="LiveId" clId="{92648AE2-0D5F-4277-B7AD-A2CEF2200C84}" dt="2025-01-10T11:46:57.470" v="330" actId="1440"/>
          <ac:picMkLst>
            <pc:docMk/>
            <pc:sldMk cId="1191569717" sldId="257"/>
            <ac:picMk id="6" creationId="{7845B8CC-1987-C945-06FB-AC6BA122E38E}"/>
          </ac:picMkLst>
        </pc:picChg>
      </pc:sldChg>
      <pc:sldChg chg="addSp delSp modSp new mod modAnim">
        <pc:chgData name="shiran reich" userId="083103c7d453cfb7" providerId="LiveId" clId="{92648AE2-0D5F-4277-B7AD-A2CEF2200C84}" dt="2025-01-10T12:34:19.383" v="733" actId="1076"/>
        <pc:sldMkLst>
          <pc:docMk/>
          <pc:sldMk cId="135937156" sldId="258"/>
        </pc:sldMkLst>
        <pc:spChg chg="mod">
          <ac:chgData name="shiran reich" userId="083103c7d453cfb7" providerId="LiveId" clId="{92648AE2-0D5F-4277-B7AD-A2CEF2200C84}" dt="2025-01-10T12:18:47.933" v="621" actId="113"/>
          <ac:spMkLst>
            <pc:docMk/>
            <pc:sldMk cId="135937156" sldId="258"/>
            <ac:spMk id="2" creationId="{712FC162-203D-3DF5-E5EC-AACCF863FE99}"/>
          </ac:spMkLst>
        </pc:spChg>
        <pc:spChg chg="mod">
          <ac:chgData name="shiran reich" userId="083103c7d453cfb7" providerId="LiveId" clId="{92648AE2-0D5F-4277-B7AD-A2CEF2200C84}" dt="2025-01-10T12:34:19.383" v="733" actId="1076"/>
          <ac:spMkLst>
            <pc:docMk/>
            <pc:sldMk cId="135937156" sldId="258"/>
            <ac:spMk id="3" creationId="{FE4D4559-4EBF-7DBB-53C9-E34344672EBD}"/>
          </ac:spMkLst>
        </pc:spChg>
      </pc:sldChg>
      <pc:sldChg chg="addSp delSp modSp new del mod delAnim modAnim">
        <pc:chgData name="shiran reich" userId="083103c7d453cfb7" providerId="LiveId" clId="{92648AE2-0D5F-4277-B7AD-A2CEF2200C84}" dt="2025-01-10T11:54:39.792" v="361" actId="2696"/>
        <pc:sldMkLst>
          <pc:docMk/>
          <pc:sldMk cId="4247472928" sldId="259"/>
        </pc:sldMkLst>
        <pc:spChg chg="del mod">
          <ac:chgData name="shiran reich" userId="083103c7d453cfb7" providerId="LiveId" clId="{92648AE2-0D5F-4277-B7AD-A2CEF2200C84}" dt="2025-01-10T11:54:27.524" v="359" actId="478"/>
          <ac:spMkLst>
            <pc:docMk/>
            <pc:sldMk cId="4247472928" sldId="259"/>
            <ac:spMk id="2" creationId="{7E28C96A-3C2C-D1D5-F2BE-41AF36C61FFE}"/>
          </ac:spMkLst>
        </pc:spChg>
        <pc:spChg chg="del">
          <ac:chgData name="shiran reich" userId="083103c7d453cfb7" providerId="LiveId" clId="{92648AE2-0D5F-4277-B7AD-A2CEF2200C84}" dt="2025-01-10T11:54:29.149" v="360"/>
          <ac:spMkLst>
            <pc:docMk/>
            <pc:sldMk cId="4247472928" sldId="259"/>
            <ac:spMk id="3" creationId="{CB14305F-E9BE-609E-56A1-E3B326C5CD54}"/>
          </ac:spMkLst>
        </pc:spChg>
        <pc:spChg chg="add mod">
          <ac:chgData name="shiran reich" userId="083103c7d453cfb7" providerId="LiveId" clId="{92648AE2-0D5F-4277-B7AD-A2CEF2200C84}" dt="2025-01-10T11:54:27.524" v="359" actId="478"/>
          <ac:spMkLst>
            <pc:docMk/>
            <pc:sldMk cId="4247472928" sldId="259"/>
            <ac:spMk id="5" creationId="{D23D744D-BFCE-D91A-D62F-30B65652D926}"/>
          </ac:spMkLst>
        </pc:spChg>
        <pc:spChg chg="add mod">
          <ac:chgData name="shiran reich" userId="083103c7d453cfb7" providerId="LiveId" clId="{92648AE2-0D5F-4277-B7AD-A2CEF2200C84}" dt="2025-01-10T11:54:29.149" v="360"/>
          <ac:spMkLst>
            <pc:docMk/>
            <pc:sldMk cId="4247472928" sldId="259"/>
            <ac:spMk id="6" creationId="{B0C0AB9F-395C-DB38-2402-1276CE8AC1AF}"/>
          </ac:spMkLst>
        </pc:spChg>
      </pc:sldChg>
      <pc:sldChg chg="addSp delSp modSp new mod modAnim">
        <pc:chgData name="shiran reich" userId="083103c7d453cfb7" providerId="LiveId" clId="{92648AE2-0D5F-4277-B7AD-A2CEF2200C84}" dt="2025-01-10T12:04:50.191" v="487" actId="1076"/>
        <pc:sldMkLst>
          <pc:docMk/>
          <pc:sldMk cId="3768865219" sldId="260"/>
        </pc:sldMkLst>
        <pc:spChg chg="mod">
          <ac:chgData name="shiran reich" userId="083103c7d453cfb7" providerId="LiveId" clId="{92648AE2-0D5F-4277-B7AD-A2CEF2200C84}" dt="2025-01-10T11:59:25.437" v="463" actId="113"/>
          <ac:spMkLst>
            <pc:docMk/>
            <pc:sldMk cId="3768865219" sldId="260"/>
            <ac:spMk id="2" creationId="{8CC79680-31BA-2156-0794-16DFBB29476C}"/>
          </ac:spMkLst>
        </pc:spChg>
        <pc:spChg chg="del">
          <ac:chgData name="shiran reich" userId="083103c7d453cfb7" providerId="LiveId" clId="{92648AE2-0D5F-4277-B7AD-A2CEF2200C84}" dt="2025-01-10T12:03:17.849" v="464"/>
          <ac:spMkLst>
            <pc:docMk/>
            <pc:sldMk cId="3768865219" sldId="260"/>
            <ac:spMk id="3" creationId="{D02DABD7-77F1-43C9-537D-59B21FDF5714}"/>
          </ac:spMkLst>
        </pc:spChg>
        <pc:spChg chg="add mod">
          <ac:chgData name="shiran reich" userId="083103c7d453cfb7" providerId="LiveId" clId="{92648AE2-0D5F-4277-B7AD-A2CEF2200C84}" dt="2025-01-10T12:04:50.191" v="487" actId="1076"/>
          <ac:spMkLst>
            <pc:docMk/>
            <pc:sldMk cId="3768865219" sldId="260"/>
            <ac:spMk id="4" creationId="{2B2C244B-F776-1E75-BB46-B4D5A90A2433}"/>
          </ac:spMkLst>
        </pc:spChg>
      </pc:sldChg>
      <pc:sldChg chg="addSp delSp modSp new mod delAnim modAnim">
        <pc:chgData name="shiran reich" userId="083103c7d453cfb7" providerId="LiveId" clId="{92648AE2-0D5F-4277-B7AD-A2CEF2200C84}" dt="2025-01-10T12:13:21.984" v="568" actId="1440"/>
        <pc:sldMkLst>
          <pc:docMk/>
          <pc:sldMk cId="2037318694" sldId="261"/>
        </pc:sldMkLst>
        <pc:spChg chg="del mod">
          <ac:chgData name="shiran reich" userId="083103c7d453cfb7" providerId="LiveId" clId="{92648AE2-0D5F-4277-B7AD-A2CEF2200C84}" dt="2025-01-10T12:12:42.773" v="559" actId="478"/>
          <ac:spMkLst>
            <pc:docMk/>
            <pc:sldMk cId="2037318694" sldId="261"/>
            <ac:spMk id="2" creationId="{15627C1B-0C3B-FD3E-8E72-90237CBBEF6A}"/>
          </ac:spMkLst>
        </pc:spChg>
        <pc:spChg chg="del">
          <ac:chgData name="shiran reich" userId="083103c7d453cfb7" providerId="LiveId" clId="{92648AE2-0D5F-4277-B7AD-A2CEF2200C84}" dt="2025-01-10T12:11:25.456" v="542" actId="478"/>
          <ac:spMkLst>
            <pc:docMk/>
            <pc:sldMk cId="2037318694" sldId="261"/>
            <ac:spMk id="3" creationId="{8DFF2B74-6276-561A-ADCF-563DA80A3B8B}"/>
          </ac:spMkLst>
        </pc:spChg>
        <pc:picChg chg="add mod">
          <ac:chgData name="shiran reich" userId="083103c7d453cfb7" providerId="LiveId" clId="{92648AE2-0D5F-4277-B7AD-A2CEF2200C84}" dt="2025-01-10T12:13:21.984" v="568" actId="1440"/>
          <ac:picMkLst>
            <pc:docMk/>
            <pc:sldMk cId="2037318694" sldId="261"/>
            <ac:picMk id="5" creationId="{64506D1F-D196-F220-09FA-74D1EFBF7698}"/>
          </ac:picMkLst>
        </pc:picChg>
      </pc:sldChg>
      <pc:sldChg chg="addSp delSp modSp new del mod setBg modAnim">
        <pc:chgData name="shiran reich" userId="083103c7d453cfb7" providerId="LiveId" clId="{92648AE2-0D5F-4277-B7AD-A2CEF2200C84}" dt="2025-01-10T12:15:03.454" v="588" actId="2696"/>
        <pc:sldMkLst>
          <pc:docMk/>
          <pc:sldMk cId="2807620541" sldId="262"/>
        </pc:sldMkLst>
        <pc:spChg chg="mod">
          <ac:chgData name="shiran reich" userId="083103c7d453cfb7" providerId="LiveId" clId="{92648AE2-0D5F-4277-B7AD-A2CEF2200C84}" dt="2025-01-10T12:07:53.057" v="511" actId="1076"/>
          <ac:spMkLst>
            <pc:docMk/>
            <pc:sldMk cId="2807620541" sldId="262"/>
            <ac:spMk id="2" creationId="{2B1AE71C-FE13-E173-465D-5749DA6FFE5C}"/>
          </ac:spMkLst>
        </pc:spChg>
        <pc:spChg chg="mod">
          <ac:chgData name="shiran reich" userId="083103c7d453cfb7" providerId="LiveId" clId="{92648AE2-0D5F-4277-B7AD-A2CEF2200C84}" dt="2025-01-10T12:08:17.050" v="518" actId="207"/>
          <ac:spMkLst>
            <pc:docMk/>
            <pc:sldMk cId="2807620541" sldId="262"/>
            <ac:spMk id="3" creationId="{462DD1B3-DE0B-47DE-FC5F-3E204B38A4C3}"/>
          </ac:spMkLst>
        </pc:spChg>
        <pc:spChg chg="add del">
          <ac:chgData name="shiran reich" userId="083103c7d453cfb7" providerId="LiveId" clId="{92648AE2-0D5F-4277-B7AD-A2CEF2200C84}" dt="2025-01-10T12:07:10.446" v="500" actId="478"/>
          <ac:spMkLst>
            <pc:docMk/>
            <pc:sldMk cId="2807620541" sldId="262"/>
            <ac:spMk id="5" creationId="{6E8A2FB2-BC70-C765-41A1-DF2CAC63971C}"/>
          </ac:spMkLst>
        </pc:spChg>
        <pc:spChg chg="add del">
          <ac:chgData name="shiran reich" userId="083103c7d453cfb7" providerId="LiveId" clId="{92648AE2-0D5F-4277-B7AD-A2CEF2200C84}" dt="2025-01-10T12:07:31.837" v="505" actId="26606"/>
          <ac:spMkLst>
            <pc:docMk/>
            <pc:sldMk cId="2807620541" sldId="262"/>
            <ac:spMk id="11" creationId="{8651CFA9-6065-4243-AC48-858E359780B1}"/>
          </ac:spMkLst>
        </pc:spChg>
        <pc:spChg chg="add del">
          <ac:chgData name="shiran reich" userId="083103c7d453cfb7" providerId="LiveId" clId="{92648AE2-0D5F-4277-B7AD-A2CEF2200C84}" dt="2025-01-10T12:07:31.837" v="505" actId="26606"/>
          <ac:spMkLst>
            <pc:docMk/>
            <pc:sldMk cId="2807620541" sldId="262"/>
            <ac:spMk id="13" creationId="{FBC8BBE5-981E-4B0B-9654-32B5668BFF31}"/>
          </ac:spMkLst>
        </pc:spChg>
        <pc:spChg chg="add del">
          <ac:chgData name="shiran reich" userId="083103c7d453cfb7" providerId="LiveId" clId="{92648AE2-0D5F-4277-B7AD-A2CEF2200C84}" dt="2025-01-10T12:07:31.837" v="505" actId="26606"/>
          <ac:spMkLst>
            <pc:docMk/>
            <pc:sldMk cId="2807620541" sldId="262"/>
            <ac:spMk id="15" creationId="{3B6A4C79-62F0-4DFD-A156-0F1AB7D2687F}"/>
          </ac:spMkLst>
        </pc:spChg>
        <pc:spChg chg="add del">
          <ac:chgData name="shiran reich" userId="083103c7d453cfb7" providerId="LiveId" clId="{92648AE2-0D5F-4277-B7AD-A2CEF2200C84}" dt="2025-01-10T12:07:31.837" v="505" actId="26606"/>
          <ac:spMkLst>
            <pc:docMk/>
            <pc:sldMk cId="2807620541" sldId="262"/>
            <ac:spMk id="17" creationId="{7F7FF257-5D01-4829-AD0B-B2D6076B349C}"/>
          </ac:spMkLst>
        </pc:spChg>
        <pc:spChg chg="add">
          <ac:chgData name="shiran reich" userId="083103c7d453cfb7" providerId="LiveId" clId="{92648AE2-0D5F-4277-B7AD-A2CEF2200C84}" dt="2025-01-10T12:07:31.880" v="506" actId="26606"/>
          <ac:spMkLst>
            <pc:docMk/>
            <pc:sldMk cId="2807620541" sldId="262"/>
            <ac:spMk id="19" creationId="{CDC57656-A01F-4B32-B5C4-D171EDC97127}"/>
          </ac:spMkLst>
        </pc:spChg>
        <pc:spChg chg="add">
          <ac:chgData name="shiran reich" userId="083103c7d453cfb7" providerId="LiveId" clId="{92648AE2-0D5F-4277-B7AD-A2CEF2200C84}" dt="2025-01-10T12:07:31.880" v="506" actId="26606"/>
          <ac:spMkLst>
            <pc:docMk/>
            <pc:sldMk cId="2807620541" sldId="262"/>
            <ac:spMk id="20" creationId="{0BABF38A-8A0D-492E-BD20-6CF4D46B50BD}"/>
          </ac:spMkLst>
        </pc:spChg>
        <pc:spChg chg="add">
          <ac:chgData name="shiran reich" userId="083103c7d453cfb7" providerId="LiveId" clId="{92648AE2-0D5F-4277-B7AD-A2CEF2200C84}" dt="2025-01-10T12:07:31.880" v="506" actId="26606"/>
          <ac:spMkLst>
            <pc:docMk/>
            <pc:sldMk cId="2807620541" sldId="262"/>
            <ac:spMk id="21" creationId="{CDEA49F7-1946-40FE-ACF9-81D0AC97CAF9}"/>
          </ac:spMkLst>
        </pc:spChg>
        <pc:spChg chg="add">
          <ac:chgData name="shiran reich" userId="083103c7d453cfb7" providerId="LiveId" clId="{92648AE2-0D5F-4277-B7AD-A2CEF2200C84}" dt="2025-01-10T12:07:31.880" v="506" actId="26606"/>
          <ac:spMkLst>
            <pc:docMk/>
            <pc:sldMk cId="2807620541" sldId="262"/>
            <ac:spMk id="23" creationId="{310E06F9-9F12-4D1B-92C0-4B30818D093E}"/>
          </ac:spMkLst>
        </pc:spChg>
        <pc:spChg chg="add">
          <ac:chgData name="shiran reich" userId="083103c7d453cfb7" providerId="LiveId" clId="{92648AE2-0D5F-4277-B7AD-A2CEF2200C84}" dt="2025-01-10T12:07:31.880" v="506" actId="26606"/>
          <ac:spMkLst>
            <pc:docMk/>
            <pc:sldMk cId="2807620541" sldId="262"/>
            <ac:spMk id="24" creationId="{7DA29CF3-8B8B-4DDF-A19B-72E0059DD5DC}"/>
          </ac:spMkLst>
        </pc:spChg>
        <pc:picChg chg="add mod">
          <ac:chgData name="shiran reich" userId="083103c7d453cfb7" providerId="LiveId" clId="{92648AE2-0D5F-4277-B7AD-A2CEF2200C84}" dt="2025-01-10T12:07:41.752" v="507" actId="27614"/>
          <ac:picMkLst>
            <pc:docMk/>
            <pc:sldMk cId="2807620541" sldId="262"/>
            <ac:picMk id="6" creationId="{79E8B9FF-C713-D212-0214-BEBB08B6DEEF}"/>
          </ac:picMkLst>
        </pc:picChg>
        <pc:picChg chg="add">
          <ac:chgData name="shiran reich" userId="083103c7d453cfb7" providerId="LiveId" clId="{92648AE2-0D5F-4277-B7AD-A2CEF2200C84}" dt="2025-01-10T12:07:31.880" v="506" actId="26606"/>
          <ac:picMkLst>
            <pc:docMk/>
            <pc:sldMk cId="2807620541" sldId="262"/>
            <ac:picMk id="22" creationId="{1CB7E8AE-A3AC-4BB7-A5C6-F00EC697B265}"/>
          </ac:picMkLst>
        </pc:picChg>
      </pc:sldChg>
      <pc:sldChg chg="delSp modSp add mod setBg delDesignElem">
        <pc:chgData name="shiran reich" userId="083103c7d453cfb7" providerId="LiveId" clId="{92648AE2-0D5F-4277-B7AD-A2CEF2200C84}" dt="2025-01-10T12:15:29.334" v="596" actId="207"/>
        <pc:sldMkLst>
          <pc:docMk/>
          <pc:sldMk cId="4204727634" sldId="262"/>
        </pc:sldMkLst>
        <pc:spChg chg="mod">
          <ac:chgData name="shiran reich" userId="083103c7d453cfb7" providerId="LiveId" clId="{92648AE2-0D5F-4277-B7AD-A2CEF2200C84}" dt="2025-01-10T12:15:29.334" v="596" actId="207"/>
          <ac:spMkLst>
            <pc:docMk/>
            <pc:sldMk cId="4204727634" sldId="262"/>
            <ac:spMk id="3" creationId="{462DD1B3-DE0B-47DE-FC5F-3E204B38A4C3}"/>
          </ac:spMkLst>
        </pc:spChg>
        <pc:spChg chg="del">
          <ac:chgData name="shiran reich" userId="083103c7d453cfb7" providerId="LiveId" clId="{92648AE2-0D5F-4277-B7AD-A2CEF2200C84}" dt="2025-01-10T12:15:07.307" v="591"/>
          <ac:spMkLst>
            <pc:docMk/>
            <pc:sldMk cId="4204727634" sldId="262"/>
            <ac:spMk id="19" creationId="{CDC57656-A01F-4B32-B5C4-D171EDC97127}"/>
          </ac:spMkLst>
        </pc:spChg>
        <pc:spChg chg="del">
          <ac:chgData name="shiran reich" userId="083103c7d453cfb7" providerId="LiveId" clId="{92648AE2-0D5F-4277-B7AD-A2CEF2200C84}" dt="2025-01-10T12:15:07.307" v="591"/>
          <ac:spMkLst>
            <pc:docMk/>
            <pc:sldMk cId="4204727634" sldId="262"/>
            <ac:spMk id="20" creationId="{0BABF38A-8A0D-492E-BD20-6CF4D46B50BD}"/>
          </ac:spMkLst>
        </pc:spChg>
        <pc:spChg chg="del">
          <ac:chgData name="shiran reich" userId="083103c7d453cfb7" providerId="LiveId" clId="{92648AE2-0D5F-4277-B7AD-A2CEF2200C84}" dt="2025-01-10T12:15:07.307" v="591"/>
          <ac:spMkLst>
            <pc:docMk/>
            <pc:sldMk cId="4204727634" sldId="262"/>
            <ac:spMk id="21" creationId="{CDEA49F7-1946-40FE-ACF9-81D0AC97CAF9}"/>
          </ac:spMkLst>
        </pc:spChg>
        <pc:spChg chg="del">
          <ac:chgData name="shiran reich" userId="083103c7d453cfb7" providerId="LiveId" clId="{92648AE2-0D5F-4277-B7AD-A2CEF2200C84}" dt="2025-01-10T12:15:07.307" v="591"/>
          <ac:spMkLst>
            <pc:docMk/>
            <pc:sldMk cId="4204727634" sldId="262"/>
            <ac:spMk id="23" creationId="{310E06F9-9F12-4D1B-92C0-4B30818D093E}"/>
          </ac:spMkLst>
        </pc:spChg>
        <pc:spChg chg="del">
          <ac:chgData name="shiran reich" userId="083103c7d453cfb7" providerId="LiveId" clId="{92648AE2-0D5F-4277-B7AD-A2CEF2200C84}" dt="2025-01-10T12:15:07.307" v="591"/>
          <ac:spMkLst>
            <pc:docMk/>
            <pc:sldMk cId="4204727634" sldId="262"/>
            <ac:spMk id="24" creationId="{7DA29CF3-8B8B-4DDF-A19B-72E0059DD5DC}"/>
          </ac:spMkLst>
        </pc:spChg>
        <pc:picChg chg="del">
          <ac:chgData name="shiran reich" userId="083103c7d453cfb7" providerId="LiveId" clId="{92648AE2-0D5F-4277-B7AD-A2CEF2200C84}" dt="2025-01-10T12:15:07.307" v="591"/>
          <ac:picMkLst>
            <pc:docMk/>
            <pc:sldMk cId="4204727634" sldId="262"/>
            <ac:picMk id="22" creationId="{1CB7E8AE-A3AC-4BB7-A5C6-F00EC697B265}"/>
          </ac:picMkLst>
        </pc:picChg>
      </pc:sldChg>
      <pc:sldChg chg="addSp delSp modSp new mod addAnim delAnim modAnim">
        <pc:chgData name="shiran reich" userId="083103c7d453cfb7" providerId="LiveId" clId="{92648AE2-0D5F-4277-B7AD-A2CEF2200C84}" dt="2025-01-10T12:28:56.042" v="688" actId="14100"/>
        <pc:sldMkLst>
          <pc:docMk/>
          <pc:sldMk cId="1746846522" sldId="263"/>
        </pc:sldMkLst>
        <pc:spChg chg="add del mod">
          <ac:chgData name="shiran reich" userId="083103c7d453cfb7" providerId="LiveId" clId="{92648AE2-0D5F-4277-B7AD-A2CEF2200C84}" dt="2025-01-10T12:28:45.209" v="684" actId="478"/>
          <ac:spMkLst>
            <pc:docMk/>
            <pc:sldMk cId="1746846522" sldId="263"/>
            <ac:spMk id="2" creationId="{B885686D-04B1-3210-1243-86AFD8A27E12}"/>
          </ac:spMkLst>
        </pc:spChg>
        <pc:spChg chg="del">
          <ac:chgData name="shiran reich" userId="083103c7d453cfb7" providerId="LiveId" clId="{92648AE2-0D5F-4277-B7AD-A2CEF2200C84}" dt="2025-01-10T12:20:27.492" v="627" actId="478"/>
          <ac:spMkLst>
            <pc:docMk/>
            <pc:sldMk cId="1746846522" sldId="263"/>
            <ac:spMk id="3" creationId="{075ED050-2AD1-78A1-830C-5CF8372A0607}"/>
          </ac:spMkLst>
        </pc:spChg>
        <pc:spChg chg="add del mod">
          <ac:chgData name="shiran reich" userId="083103c7d453cfb7" providerId="LiveId" clId="{92648AE2-0D5F-4277-B7AD-A2CEF2200C84}" dt="2025-01-10T12:28:02.539" v="671" actId="478"/>
          <ac:spMkLst>
            <pc:docMk/>
            <pc:sldMk cId="1746846522" sldId="263"/>
            <ac:spMk id="4" creationId="{4F2B3772-246A-4A4C-BDC6-CCE23D268DFF}"/>
          </ac:spMkLst>
        </pc:spChg>
        <pc:spChg chg="add del mod">
          <ac:chgData name="shiran reich" userId="083103c7d453cfb7" providerId="LiveId" clId="{92648AE2-0D5F-4277-B7AD-A2CEF2200C84}" dt="2025-01-10T12:28:03.050" v="672" actId="478"/>
          <ac:spMkLst>
            <pc:docMk/>
            <pc:sldMk cId="1746846522" sldId="263"/>
            <ac:spMk id="5" creationId="{099A67D5-9C04-3A2A-E2F4-380CB0387EA7}"/>
          </ac:spMkLst>
        </pc:spChg>
        <pc:spChg chg="add del mod">
          <ac:chgData name="shiran reich" userId="083103c7d453cfb7" providerId="LiveId" clId="{92648AE2-0D5F-4277-B7AD-A2CEF2200C84}" dt="2025-01-10T12:25:44.607" v="668" actId="478"/>
          <ac:spMkLst>
            <pc:docMk/>
            <pc:sldMk cId="1746846522" sldId="263"/>
            <ac:spMk id="6" creationId="{42180D70-4AE4-E896-616F-8AA4E9A33E7F}"/>
          </ac:spMkLst>
        </pc:spChg>
        <pc:spChg chg="add del mod">
          <ac:chgData name="shiran reich" userId="083103c7d453cfb7" providerId="LiveId" clId="{92648AE2-0D5F-4277-B7AD-A2CEF2200C84}" dt="2025-01-10T12:25:45.161" v="669" actId="478"/>
          <ac:spMkLst>
            <pc:docMk/>
            <pc:sldMk cId="1746846522" sldId="263"/>
            <ac:spMk id="7" creationId="{0130D4D2-5586-C5F1-7E26-28519C0270AA}"/>
          </ac:spMkLst>
        </pc:spChg>
        <pc:spChg chg="add del mod">
          <ac:chgData name="shiran reich" userId="083103c7d453cfb7" providerId="LiveId" clId="{92648AE2-0D5F-4277-B7AD-A2CEF2200C84}" dt="2025-01-10T12:25:42.684" v="667" actId="478"/>
          <ac:spMkLst>
            <pc:docMk/>
            <pc:sldMk cId="1746846522" sldId="263"/>
            <ac:spMk id="9" creationId="{C226E9ED-EF62-927B-6388-72AD34B4F350}"/>
          </ac:spMkLst>
        </pc:spChg>
        <pc:spChg chg="add del">
          <ac:chgData name="shiran reich" userId="083103c7d453cfb7" providerId="LiveId" clId="{92648AE2-0D5F-4277-B7AD-A2CEF2200C84}" dt="2025-01-10T12:28:05.181" v="674" actId="478"/>
          <ac:spMkLst>
            <pc:docMk/>
            <pc:sldMk cId="1746846522" sldId="263"/>
            <ac:spMk id="10" creationId="{E98ECDB0-6C92-8E32-B23C-D71E073F807E}"/>
          </ac:spMkLst>
        </pc:spChg>
        <pc:spChg chg="add del mod">
          <ac:chgData name="shiran reich" userId="083103c7d453cfb7" providerId="LiveId" clId="{92648AE2-0D5F-4277-B7AD-A2CEF2200C84}" dt="2025-01-10T12:28:48.043" v="685" actId="478"/>
          <ac:spMkLst>
            <pc:docMk/>
            <pc:sldMk cId="1746846522" sldId="263"/>
            <ac:spMk id="14" creationId="{9AB897E9-2E73-723E-4670-FE671A9E4026}"/>
          </ac:spMkLst>
        </pc:spChg>
        <pc:picChg chg="add mod">
          <ac:chgData name="shiran reich" userId="083103c7d453cfb7" providerId="LiveId" clId="{92648AE2-0D5F-4277-B7AD-A2CEF2200C84}" dt="2025-01-10T12:28:56.042" v="688" actId="14100"/>
          <ac:picMkLst>
            <pc:docMk/>
            <pc:sldMk cId="1746846522" sldId="263"/>
            <ac:picMk id="12" creationId="{A0A78A73-4D71-B2B7-8F19-3E7511ADAA48}"/>
          </ac:picMkLst>
        </pc:picChg>
      </pc:sldChg>
      <pc:sldChg chg="modSp new del mod">
        <pc:chgData name="shiran reich" userId="083103c7d453cfb7" providerId="LiveId" clId="{92648AE2-0D5F-4277-B7AD-A2CEF2200C84}" dt="2025-01-06T09:47:09.689" v="123" actId="47"/>
        <pc:sldMkLst>
          <pc:docMk/>
          <pc:sldMk cId="158869965" sldId="264"/>
        </pc:sldMkLst>
      </pc:sldChg>
      <pc:sldChg chg="addSp delSp modSp new mod setBg addAnim modAnim">
        <pc:chgData name="shiran reich" userId="083103c7d453cfb7" providerId="LiveId" clId="{92648AE2-0D5F-4277-B7AD-A2CEF2200C84}" dt="2025-01-06T09:42:37.337" v="101"/>
        <pc:sldMkLst>
          <pc:docMk/>
          <pc:sldMk cId="1102036190" sldId="265"/>
        </pc:sldMkLst>
        <pc:spChg chg="mod ord">
          <ac:chgData name="shiran reich" userId="083103c7d453cfb7" providerId="LiveId" clId="{92648AE2-0D5F-4277-B7AD-A2CEF2200C84}" dt="2025-01-06T09:42:12.326" v="97" actId="14100"/>
          <ac:spMkLst>
            <pc:docMk/>
            <pc:sldMk cId="1102036190" sldId="265"/>
            <ac:spMk id="2" creationId="{82B4A21F-E357-AE3E-473F-EAB1A563F469}"/>
          </ac:spMkLst>
        </pc:spChg>
        <pc:spChg chg="add">
          <ac:chgData name="shiran reich" userId="083103c7d453cfb7" providerId="LiveId" clId="{92648AE2-0D5F-4277-B7AD-A2CEF2200C84}" dt="2025-01-06T09:41:32.937" v="89" actId="26606"/>
          <ac:spMkLst>
            <pc:docMk/>
            <pc:sldMk cId="1102036190" sldId="265"/>
            <ac:spMk id="11" creationId="{0BABF38A-8A0D-492E-BD20-6CF4D46B50BD}"/>
          </ac:spMkLst>
        </pc:spChg>
        <pc:spChg chg="add">
          <ac:chgData name="shiran reich" userId="083103c7d453cfb7" providerId="LiveId" clId="{92648AE2-0D5F-4277-B7AD-A2CEF2200C84}" dt="2025-01-06T09:41:32.937" v="89" actId="26606"/>
          <ac:spMkLst>
            <pc:docMk/>
            <pc:sldMk cId="1102036190" sldId="265"/>
            <ac:spMk id="15" creationId="{EB614023-3F38-44EB-8ABB-B52E5B9E222A}"/>
          </ac:spMkLst>
        </pc:spChg>
        <pc:spChg chg="add">
          <ac:chgData name="shiran reich" userId="083103c7d453cfb7" providerId="LiveId" clId="{92648AE2-0D5F-4277-B7AD-A2CEF2200C84}" dt="2025-01-06T09:41:32.937" v="89" actId="26606"/>
          <ac:spMkLst>
            <pc:docMk/>
            <pc:sldMk cId="1102036190" sldId="265"/>
            <ac:spMk id="17" creationId="{8C5F9310-ED3E-45B9-9D97-AC0F2C89009B}"/>
          </ac:spMkLst>
        </pc:spChg>
        <pc:spChg chg="add">
          <ac:chgData name="shiran reich" userId="083103c7d453cfb7" providerId="LiveId" clId="{92648AE2-0D5F-4277-B7AD-A2CEF2200C84}" dt="2025-01-06T09:41:32.937" v="89" actId="26606"/>
          <ac:spMkLst>
            <pc:docMk/>
            <pc:sldMk cId="1102036190" sldId="265"/>
            <ac:spMk id="19" creationId="{8D2A0DB3-EF43-4032-9B27-954E12CCB688}"/>
          </ac:spMkLst>
        </pc:spChg>
        <pc:picChg chg="add mod">
          <ac:chgData name="shiran reich" userId="083103c7d453cfb7" providerId="LiveId" clId="{92648AE2-0D5F-4277-B7AD-A2CEF2200C84}" dt="2025-01-06T09:41:49.656" v="94" actId="1076"/>
          <ac:picMkLst>
            <pc:docMk/>
            <pc:sldMk cId="1102036190" sldId="265"/>
            <ac:picMk id="6" creationId="{AC1EA4E2-0FB2-B44D-0B0C-3219B14980F8}"/>
          </ac:picMkLst>
        </pc:picChg>
        <pc:picChg chg="add">
          <ac:chgData name="shiran reich" userId="083103c7d453cfb7" providerId="LiveId" clId="{92648AE2-0D5F-4277-B7AD-A2CEF2200C84}" dt="2025-01-06T09:41:32.937" v="89" actId="26606"/>
          <ac:picMkLst>
            <pc:docMk/>
            <pc:sldMk cId="1102036190" sldId="265"/>
            <ac:picMk id="13" creationId="{1CB7E8AE-A3AC-4BB7-A5C6-F00EC697B265}"/>
          </ac:picMkLst>
        </pc:picChg>
      </pc:sldChg>
      <pc:sldChg chg="addSp delSp modSp new mod ord modAnim">
        <pc:chgData name="shiran reich" userId="083103c7d453cfb7" providerId="LiveId" clId="{92648AE2-0D5F-4277-B7AD-A2CEF2200C84}" dt="2025-01-10T12:18:36.850" v="618" actId="113"/>
        <pc:sldMkLst>
          <pc:docMk/>
          <pc:sldMk cId="2137749113" sldId="266"/>
        </pc:sldMkLst>
        <pc:spChg chg="del">
          <ac:chgData name="shiran reich" userId="083103c7d453cfb7" providerId="LiveId" clId="{92648AE2-0D5F-4277-B7AD-A2CEF2200C84}" dt="2025-01-10T11:08:39.322" v="180"/>
          <ac:spMkLst>
            <pc:docMk/>
            <pc:sldMk cId="2137749113" sldId="266"/>
            <ac:spMk id="2" creationId="{A0DB962D-55EA-4D04-6EF4-642C0E1ED810}"/>
          </ac:spMkLst>
        </pc:spChg>
        <pc:spChg chg="mod">
          <ac:chgData name="shiran reich" userId="083103c7d453cfb7" providerId="LiveId" clId="{92648AE2-0D5F-4277-B7AD-A2CEF2200C84}" dt="2025-01-10T11:40:09.543" v="221" actId="20577"/>
          <ac:spMkLst>
            <pc:docMk/>
            <pc:sldMk cId="2137749113" sldId="266"/>
            <ac:spMk id="3" creationId="{563A3142-4543-2210-7685-6954074A5BD5}"/>
          </ac:spMkLst>
        </pc:spChg>
        <pc:spChg chg="add mod">
          <ac:chgData name="shiran reich" userId="083103c7d453cfb7" providerId="LiveId" clId="{92648AE2-0D5F-4277-B7AD-A2CEF2200C84}" dt="2025-01-10T12:18:36.850" v="618" actId="113"/>
          <ac:spMkLst>
            <pc:docMk/>
            <pc:sldMk cId="2137749113" sldId="266"/>
            <ac:spMk id="4" creationId="{97C5D885-C52A-A277-D5C9-B3061BC63A17}"/>
          </ac:spMkLst>
        </pc:spChg>
      </pc:sldChg>
      <pc:sldChg chg="addSp delSp modSp new mod modAnim">
        <pc:chgData name="shiran reich" userId="083103c7d453cfb7" providerId="LiveId" clId="{92648AE2-0D5F-4277-B7AD-A2CEF2200C84}" dt="2025-01-10T12:18:53.483" v="623"/>
        <pc:sldMkLst>
          <pc:docMk/>
          <pc:sldMk cId="3855706075" sldId="267"/>
        </pc:sldMkLst>
        <pc:spChg chg="del">
          <ac:chgData name="shiran reich" userId="083103c7d453cfb7" providerId="LiveId" clId="{92648AE2-0D5F-4277-B7AD-A2CEF2200C84}" dt="2025-01-10T11:10:59.563" v="195"/>
          <ac:spMkLst>
            <pc:docMk/>
            <pc:sldMk cId="3855706075" sldId="267"/>
            <ac:spMk id="2" creationId="{3808312E-5D55-CA7E-9EC1-1562D44F52F6}"/>
          </ac:spMkLst>
        </pc:spChg>
        <pc:spChg chg="mod">
          <ac:chgData name="shiran reich" userId="083103c7d453cfb7" providerId="LiveId" clId="{92648AE2-0D5F-4277-B7AD-A2CEF2200C84}" dt="2025-01-10T11:22:44.818" v="218" actId="20577"/>
          <ac:spMkLst>
            <pc:docMk/>
            <pc:sldMk cId="3855706075" sldId="267"/>
            <ac:spMk id="3" creationId="{71A28377-1756-BCF0-44FB-67CEDB0A59BB}"/>
          </ac:spMkLst>
        </pc:spChg>
        <pc:spChg chg="add mod">
          <ac:chgData name="shiran reich" userId="083103c7d453cfb7" providerId="LiveId" clId="{92648AE2-0D5F-4277-B7AD-A2CEF2200C84}" dt="2025-01-10T12:18:53.483" v="623"/>
          <ac:spMkLst>
            <pc:docMk/>
            <pc:sldMk cId="3855706075" sldId="267"/>
            <ac:spMk id="4" creationId="{31BCE793-7AC5-8DC6-3444-F34E150CBDF7}"/>
          </ac:spMkLst>
        </pc:spChg>
      </pc:sldChg>
      <pc:sldChg chg="addSp delSp modSp new mod">
        <pc:chgData name="shiran reich" userId="083103c7d453cfb7" providerId="LiveId" clId="{92648AE2-0D5F-4277-B7AD-A2CEF2200C84}" dt="2025-01-10T11:52:29.420" v="358" actId="20577"/>
        <pc:sldMkLst>
          <pc:docMk/>
          <pc:sldMk cId="2231351576" sldId="268"/>
        </pc:sldMkLst>
        <pc:spChg chg="mod">
          <ac:chgData name="shiran reich" userId="083103c7d453cfb7" providerId="LiveId" clId="{92648AE2-0D5F-4277-B7AD-A2CEF2200C84}" dt="2025-01-10T11:52:12.446" v="350" actId="1076"/>
          <ac:spMkLst>
            <pc:docMk/>
            <pc:sldMk cId="2231351576" sldId="268"/>
            <ac:spMk id="2" creationId="{154B63F5-5699-E1C5-6187-DCFA96D94B11}"/>
          </ac:spMkLst>
        </pc:spChg>
        <pc:spChg chg="del mod">
          <ac:chgData name="shiran reich" userId="083103c7d453cfb7" providerId="LiveId" clId="{92648AE2-0D5F-4277-B7AD-A2CEF2200C84}" dt="2025-01-10T11:24:32.473" v="219" actId="478"/>
          <ac:spMkLst>
            <pc:docMk/>
            <pc:sldMk cId="2231351576" sldId="268"/>
            <ac:spMk id="3" creationId="{A22B6160-35CF-0C7F-478F-5A07248C60F1}"/>
          </ac:spMkLst>
        </pc:spChg>
        <pc:spChg chg="add mod">
          <ac:chgData name="shiran reich" userId="083103c7d453cfb7" providerId="LiveId" clId="{92648AE2-0D5F-4277-B7AD-A2CEF2200C84}" dt="2025-01-10T11:52:29.420" v="358" actId="20577"/>
          <ac:spMkLst>
            <pc:docMk/>
            <pc:sldMk cId="2231351576" sldId="268"/>
            <ac:spMk id="5" creationId="{3F8285F0-8C42-A28D-FD5A-5ECFEF5FE9A2}"/>
          </ac:spMkLst>
        </pc:spChg>
        <pc:picChg chg="add mod">
          <ac:chgData name="shiran reich" userId="083103c7d453cfb7" providerId="LiveId" clId="{92648AE2-0D5F-4277-B7AD-A2CEF2200C84}" dt="2025-01-10T11:51:45.968" v="342" actId="1440"/>
          <ac:picMkLst>
            <pc:docMk/>
            <pc:sldMk cId="2231351576" sldId="268"/>
            <ac:picMk id="7" creationId="{53F41475-D5D5-3F31-CE25-2FFF15519142}"/>
          </ac:picMkLst>
        </pc:picChg>
      </pc:sldChg>
      <pc:sldChg chg="addSp delSp modSp new del mod">
        <pc:chgData name="shiran reich" userId="083103c7d453cfb7" providerId="LiveId" clId="{92648AE2-0D5F-4277-B7AD-A2CEF2200C84}" dt="2025-01-10T11:46:03.808" v="311" actId="2696"/>
        <pc:sldMkLst>
          <pc:docMk/>
          <pc:sldMk cId="288187629" sldId="269"/>
        </pc:sldMkLst>
        <pc:spChg chg="del">
          <ac:chgData name="shiran reich" userId="083103c7d453cfb7" providerId="LiveId" clId="{92648AE2-0D5F-4277-B7AD-A2CEF2200C84}" dt="2025-01-10T11:45:52.480" v="305" actId="478"/>
          <ac:spMkLst>
            <pc:docMk/>
            <pc:sldMk cId="288187629" sldId="269"/>
            <ac:spMk id="2" creationId="{7566C851-7D16-729C-907E-C3565F27DC04}"/>
          </ac:spMkLst>
        </pc:spChg>
        <pc:spChg chg="del">
          <ac:chgData name="shiran reich" userId="083103c7d453cfb7" providerId="LiveId" clId="{92648AE2-0D5F-4277-B7AD-A2CEF2200C84}" dt="2025-01-10T11:45:52.931" v="306" actId="478"/>
          <ac:spMkLst>
            <pc:docMk/>
            <pc:sldMk cId="288187629" sldId="269"/>
            <ac:spMk id="3" creationId="{29B91F27-AA1C-D14C-5313-803EBC4577A2}"/>
          </ac:spMkLst>
        </pc:spChg>
        <pc:picChg chg="add mod">
          <ac:chgData name="shiran reich" userId="083103c7d453cfb7" providerId="LiveId" clId="{92648AE2-0D5F-4277-B7AD-A2CEF2200C84}" dt="2025-01-10T11:45:58.201" v="310" actId="962"/>
          <ac:picMkLst>
            <pc:docMk/>
            <pc:sldMk cId="288187629" sldId="269"/>
            <ac:picMk id="5" creationId="{0C6365B3-7DFA-9CE8-19E7-98EBBF95BC51}"/>
          </ac:picMkLst>
        </pc:picChg>
      </pc:sldChg>
      <pc:sldChg chg="addSp delSp modSp new del mod">
        <pc:chgData name="shiran reich" userId="083103c7d453cfb7" providerId="LiveId" clId="{92648AE2-0D5F-4277-B7AD-A2CEF2200C84}" dt="2025-01-10T11:41:43.341" v="248" actId="2696"/>
        <pc:sldMkLst>
          <pc:docMk/>
          <pc:sldMk cId="353916691" sldId="269"/>
        </pc:sldMkLst>
        <pc:spChg chg="del">
          <ac:chgData name="shiran reich" userId="083103c7d453cfb7" providerId="LiveId" clId="{92648AE2-0D5F-4277-B7AD-A2CEF2200C84}" dt="2025-01-10T11:40:39.486" v="223" actId="478"/>
          <ac:spMkLst>
            <pc:docMk/>
            <pc:sldMk cId="353916691" sldId="269"/>
            <ac:spMk id="2" creationId="{5B037F66-E93E-73EE-B257-6A0F917E9F6E}"/>
          </ac:spMkLst>
        </pc:spChg>
        <pc:spChg chg="del">
          <ac:chgData name="shiran reich" userId="083103c7d453cfb7" providerId="LiveId" clId="{92648AE2-0D5F-4277-B7AD-A2CEF2200C84}" dt="2025-01-10T11:40:40.512" v="224" actId="478"/>
          <ac:spMkLst>
            <pc:docMk/>
            <pc:sldMk cId="353916691" sldId="269"/>
            <ac:spMk id="3" creationId="{B55BCE15-773D-62B1-A61C-E100620098C1}"/>
          </ac:spMkLst>
        </pc:spChg>
        <pc:picChg chg="add del mod">
          <ac:chgData name="shiran reich" userId="083103c7d453cfb7" providerId="LiveId" clId="{92648AE2-0D5F-4277-B7AD-A2CEF2200C84}" dt="2025-01-10T11:41:39.804" v="247" actId="478"/>
          <ac:picMkLst>
            <pc:docMk/>
            <pc:sldMk cId="353916691" sldId="269"/>
            <ac:picMk id="5" creationId="{D6215E85-4E9C-BD8A-427C-34A15D4707B4}"/>
          </ac:picMkLst>
        </pc:picChg>
        <pc:picChg chg="add del mod">
          <ac:chgData name="shiran reich" userId="083103c7d453cfb7" providerId="LiveId" clId="{92648AE2-0D5F-4277-B7AD-A2CEF2200C84}" dt="2025-01-10T11:41:35.360" v="245" actId="478"/>
          <ac:picMkLst>
            <pc:docMk/>
            <pc:sldMk cId="353916691" sldId="269"/>
            <ac:picMk id="7" creationId="{0D4A4DF6-DC4A-3CF2-19F4-E392592EDC52}"/>
          </ac:picMkLst>
        </pc:picChg>
        <pc:picChg chg="add del mod">
          <ac:chgData name="shiran reich" userId="083103c7d453cfb7" providerId="LiveId" clId="{92648AE2-0D5F-4277-B7AD-A2CEF2200C84}" dt="2025-01-10T11:41:32.468" v="244" actId="478"/>
          <ac:picMkLst>
            <pc:docMk/>
            <pc:sldMk cId="353916691" sldId="269"/>
            <ac:picMk id="9" creationId="{0AB5FD4F-AA64-021B-7C49-BA85AA09A8BA}"/>
          </ac:picMkLst>
        </pc:picChg>
      </pc:sldChg>
      <pc:sldChg chg="addSp delSp modSp new del mod ord">
        <pc:chgData name="shiran reich" userId="083103c7d453cfb7" providerId="LiveId" clId="{92648AE2-0D5F-4277-B7AD-A2CEF2200C84}" dt="2025-01-10T11:45:32.693" v="303" actId="47"/>
        <pc:sldMkLst>
          <pc:docMk/>
          <pc:sldMk cId="2140777573" sldId="269"/>
        </pc:sldMkLst>
        <pc:spChg chg="del">
          <ac:chgData name="shiran reich" userId="083103c7d453cfb7" providerId="LiveId" clId="{92648AE2-0D5F-4277-B7AD-A2CEF2200C84}" dt="2025-01-10T11:43:12.739" v="269"/>
          <ac:spMkLst>
            <pc:docMk/>
            <pc:sldMk cId="2140777573" sldId="269"/>
            <ac:spMk id="2" creationId="{4A7E844A-2E91-AD4B-CDC9-B7520A93BD8B}"/>
          </ac:spMkLst>
        </pc:spChg>
        <pc:spChg chg="del">
          <ac:chgData name="shiran reich" userId="083103c7d453cfb7" providerId="LiveId" clId="{92648AE2-0D5F-4277-B7AD-A2CEF2200C84}" dt="2025-01-10T11:43:28.510" v="271"/>
          <ac:spMkLst>
            <pc:docMk/>
            <pc:sldMk cId="2140777573" sldId="269"/>
            <ac:spMk id="3" creationId="{FBBFE838-F42F-5EF8-0B93-6E3C7238B40F}"/>
          </ac:spMkLst>
        </pc:spChg>
        <pc:spChg chg="add del mod">
          <ac:chgData name="shiran reich" userId="083103c7d453cfb7" providerId="LiveId" clId="{92648AE2-0D5F-4277-B7AD-A2CEF2200C84}" dt="2025-01-10T11:43:14.184" v="270" actId="478"/>
          <ac:spMkLst>
            <pc:docMk/>
            <pc:sldMk cId="2140777573" sldId="269"/>
            <ac:spMk id="4" creationId="{1B010B3F-A82C-234C-E140-07575AAAD99C}"/>
          </ac:spMkLst>
        </pc:spChg>
        <pc:spChg chg="add mod">
          <ac:chgData name="shiran reich" userId="083103c7d453cfb7" providerId="LiveId" clId="{92648AE2-0D5F-4277-B7AD-A2CEF2200C84}" dt="2025-01-10T11:45:07.115" v="302" actId="478"/>
          <ac:spMkLst>
            <pc:docMk/>
            <pc:sldMk cId="2140777573" sldId="269"/>
            <ac:spMk id="8" creationId="{7E268E0B-9783-85DF-FC55-2E1092DF334C}"/>
          </ac:spMkLst>
        </pc:spChg>
        <pc:picChg chg="add del mod">
          <ac:chgData name="shiran reich" userId="083103c7d453cfb7" providerId="LiveId" clId="{92648AE2-0D5F-4277-B7AD-A2CEF2200C84}" dt="2025-01-10T11:45:07.115" v="302" actId="478"/>
          <ac:picMkLst>
            <pc:docMk/>
            <pc:sldMk cId="2140777573" sldId="269"/>
            <ac:picMk id="6" creationId="{2760E397-BF63-B761-2E76-F5083FAB284E}"/>
          </ac:picMkLst>
        </pc:picChg>
      </pc:sldChg>
      <pc:sldChg chg="delSp modSp add del mod">
        <pc:chgData name="shiran reich" userId="083103c7d453cfb7" providerId="LiveId" clId="{92648AE2-0D5F-4277-B7AD-A2CEF2200C84}" dt="2025-01-10T11:46:17.578" v="318" actId="2696"/>
        <pc:sldMkLst>
          <pc:docMk/>
          <pc:sldMk cId="2298174196" sldId="269"/>
        </pc:sldMkLst>
        <pc:picChg chg="del mod">
          <ac:chgData name="shiran reich" userId="083103c7d453cfb7" providerId="LiveId" clId="{92648AE2-0D5F-4277-B7AD-A2CEF2200C84}" dt="2025-01-10T11:46:15.805" v="317" actId="478"/>
          <ac:picMkLst>
            <pc:docMk/>
            <pc:sldMk cId="2298174196" sldId="269"/>
            <ac:picMk id="5" creationId="{0C6365B3-7DFA-9CE8-19E7-98EBBF95BC51}"/>
          </ac:picMkLst>
        </pc:picChg>
      </pc:sldChg>
      <pc:sldChg chg="addSp delSp modSp add mod">
        <pc:chgData name="shiran reich" userId="083103c7d453cfb7" providerId="LiveId" clId="{92648AE2-0D5F-4277-B7AD-A2CEF2200C84}" dt="2025-01-10T11:58:18.420" v="449" actId="20577"/>
        <pc:sldMkLst>
          <pc:docMk/>
          <pc:sldMk cId="2650473546" sldId="269"/>
        </pc:sldMkLst>
        <pc:spChg chg="mod">
          <ac:chgData name="shiran reich" userId="083103c7d453cfb7" providerId="LiveId" clId="{92648AE2-0D5F-4277-B7AD-A2CEF2200C84}" dt="2025-01-10T11:55:08.267" v="381" actId="1076"/>
          <ac:spMkLst>
            <pc:docMk/>
            <pc:sldMk cId="2650473546" sldId="269"/>
            <ac:spMk id="2" creationId="{AE6A225B-F0F2-3511-6A89-FE7EA5F144FB}"/>
          </ac:spMkLst>
        </pc:spChg>
        <pc:spChg chg="add">
          <ac:chgData name="shiran reich" userId="083103c7d453cfb7" providerId="LiveId" clId="{92648AE2-0D5F-4277-B7AD-A2CEF2200C84}" dt="2025-01-10T11:55:01.846" v="379"/>
          <ac:spMkLst>
            <pc:docMk/>
            <pc:sldMk cId="2650473546" sldId="269"/>
            <ac:spMk id="3" creationId="{F7951349-AB40-93B8-21CE-510A715A87FD}"/>
          </ac:spMkLst>
        </pc:spChg>
        <pc:spChg chg="add mod">
          <ac:chgData name="shiran reich" userId="083103c7d453cfb7" providerId="LiveId" clId="{92648AE2-0D5F-4277-B7AD-A2CEF2200C84}" dt="2025-01-10T11:58:18.420" v="449" actId="20577"/>
          <ac:spMkLst>
            <pc:docMk/>
            <pc:sldMk cId="2650473546" sldId="269"/>
            <ac:spMk id="4" creationId="{93CDA776-3EF4-74FB-683F-83B2BD9CFDB4}"/>
          </ac:spMkLst>
        </pc:spChg>
        <pc:spChg chg="del mod">
          <ac:chgData name="shiran reich" userId="083103c7d453cfb7" providerId="LiveId" clId="{92648AE2-0D5F-4277-B7AD-A2CEF2200C84}" dt="2025-01-10T11:56:17.258" v="399" actId="478"/>
          <ac:spMkLst>
            <pc:docMk/>
            <pc:sldMk cId="2650473546" sldId="269"/>
            <ac:spMk id="5" creationId="{B6D0D408-5062-FD2B-1499-0BD4AF9F0D4E}"/>
          </ac:spMkLst>
        </pc:spChg>
        <pc:spChg chg="add del mod">
          <ac:chgData name="shiran reich" userId="083103c7d453cfb7" providerId="LiveId" clId="{92648AE2-0D5F-4277-B7AD-A2CEF2200C84}" dt="2025-01-10T11:56:19.796" v="400" actId="478"/>
          <ac:spMkLst>
            <pc:docMk/>
            <pc:sldMk cId="2650473546" sldId="269"/>
            <ac:spMk id="8" creationId="{AD38C100-5E5E-0633-3ED1-6C9034446963}"/>
          </ac:spMkLst>
        </pc:spChg>
        <pc:picChg chg="del">
          <ac:chgData name="shiran reich" userId="083103c7d453cfb7" providerId="LiveId" clId="{92648AE2-0D5F-4277-B7AD-A2CEF2200C84}" dt="2025-01-10T11:54:47.951" v="364" actId="478"/>
          <ac:picMkLst>
            <pc:docMk/>
            <pc:sldMk cId="2650473546" sldId="269"/>
            <ac:picMk id="7" creationId="{4AD38096-8DBC-B571-4399-E91A8A732CEB}"/>
          </ac:picMkLst>
        </pc:picChg>
      </pc:sldChg>
      <pc:sldChg chg="add del">
        <pc:chgData name="shiran reich" userId="083103c7d453cfb7" providerId="LiveId" clId="{92648AE2-0D5F-4277-B7AD-A2CEF2200C84}" dt="2025-01-10T11:46:25.102" v="322" actId="2696"/>
        <pc:sldMkLst>
          <pc:docMk/>
          <pc:sldMk cId="3416254457" sldId="269"/>
        </pc:sldMkLst>
      </pc:sldChg>
      <pc:sldChg chg="addSp delSp modSp new mod ord">
        <pc:chgData name="shiran reich" userId="083103c7d453cfb7" providerId="LiveId" clId="{92648AE2-0D5F-4277-B7AD-A2CEF2200C84}" dt="2025-01-10T12:08:20.734" v="520"/>
        <pc:sldMkLst>
          <pc:docMk/>
          <pc:sldMk cId="70583773" sldId="270"/>
        </pc:sldMkLst>
        <pc:spChg chg="del">
          <ac:chgData name="shiran reich" userId="083103c7d453cfb7" providerId="LiveId" clId="{92648AE2-0D5F-4277-B7AD-A2CEF2200C84}" dt="2025-01-10T11:58:39.968" v="451" actId="478"/>
          <ac:spMkLst>
            <pc:docMk/>
            <pc:sldMk cId="70583773" sldId="270"/>
            <ac:spMk id="2" creationId="{2D0AE125-2C9A-B35F-8C35-2CE3B595A775}"/>
          </ac:spMkLst>
        </pc:spChg>
        <pc:spChg chg="del mod">
          <ac:chgData name="shiran reich" userId="083103c7d453cfb7" providerId="LiveId" clId="{92648AE2-0D5F-4277-B7AD-A2CEF2200C84}" dt="2025-01-10T11:58:41.077" v="453" actId="478"/>
          <ac:spMkLst>
            <pc:docMk/>
            <pc:sldMk cId="70583773" sldId="270"/>
            <ac:spMk id="3" creationId="{395B462D-36E3-57C2-4A86-D807CFF80575}"/>
          </ac:spMkLst>
        </pc:spChg>
        <pc:picChg chg="add mod">
          <ac:chgData name="shiran reich" userId="083103c7d453cfb7" providerId="LiveId" clId="{92648AE2-0D5F-4277-B7AD-A2CEF2200C84}" dt="2025-01-10T11:58:52.842" v="460" actId="14100"/>
          <ac:picMkLst>
            <pc:docMk/>
            <pc:sldMk cId="70583773" sldId="270"/>
            <ac:picMk id="5" creationId="{B1541485-ECF4-F1BF-BFCD-AE7C8E52BD30}"/>
          </ac:picMkLst>
        </pc:picChg>
      </pc:sldChg>
      <pc:sldChg chg="new del">
        <pc:chgData name="shiran reich" userId="083103c7d453cfb7" providerId="LiveId" clId="{92648AE2-0D5F-4277-B7AD-A2CEF2200C84}" dt="2025-01-10T11:46:23.489" v="321" actId="2696"/>
        <pc:sldMkLst>
          <pc:docMk/>
          <pc:sldMk cId="2023020964" sldId="270"/>
        </pc:sldMkLst>
      </pc:sldChg>
      <pc:sldChg chg="addSp delSp modSp new del mod">
        <pc:chgData name="shiran reich" userId="083103c7d453cfb7" providerId="LiveId" clId="{92648AE2-0D5F-4277-B7AD-A2CEF2200C84}" dt="2025-01-10T12:15:53.982" v="597" actId="47"/>
        <pc:sldMkLst>
          <pc:docMk/>
          <pc:sldMk cId="1039518651" sldId="271"/>
        </pc:sldMkLst>
        <pc:spChg chg="del mod">
          <ac:chgData name="shiran reich" userId="083103c7d453cfb7" providerId="LiveId" clId="{92648AE2-0D5F-4277-B7AD-A2CEF2200C84}" dt="2025-01-10T12:13:58.803" v="569" actId="478"/>
          <ac:spMkLst>
            <pc:docMk/>
            <pc:sldMk cId="1039518651" sldId="271"/>
            <ac:spMk id="2" creationId="{9EA6E64A-586E-2F65-4DF6-428E4C9A2B17}"/>
          </ac:spMkLst>
        </pc:spChg>
        <pc:spChg chg="del">
          <ac:chgData name="shiran reich" userId="083103c7d453cfb7" providerId="LiveId" clId="{92648AE2-0D5F-4277-B7AD-A2CEF2200C84}" dt="2025-01-10T12:13:59.446" v="570" actId="478"/>
          <ac:spMkLst>
            <pc:docMk/>
            <pc:sldMk cId="1039518651" sldId="271"/>
            <ac:spMk id="3" creationId="{45B80359-005D-8B8B-FB9B-EF6FDF1C5F0E}"/>
          </ac:spMkLst>
        </pc:spChg>
        <pc:spChg chg="add mod">
          <ac:chgData name="shiran reich" userId="083103c7d453cfb7" providerId="LiveId" clId="{92648AE2-0D5F-4277-B7AD-A2CEF2200C84}" dt="2025-01-10T12:15:06.526" v="589" actId="1076"/>
          <ac:spMkLst>
            <pc:docMk/>
            <pc:sldMk cId="1039518651" sldId="271"/>
            <ac:spMk id="5" creationId="{D178E4DD-40B1-4CF1-3335-FA1570AB28CD}"/>
          </ac:spMkLst>
        </pc:spChg>
        <pc:picChg chg="add mod">
          <ac:chgData name="shiran reich" userId="083103c7d453cfb7" providerId="LiveId" clId="{92648AE2-0D5F-4277-B7AD-A2CEF2200C84}" dt="2025-01-10T12:14:07.141" v="574" actId="14100"/>
          <ac:picMkLst>
            <pc:docMk/>
            <pc:sldMk cId="1039518651" sldId="271"/>
            <ac:picMk id="4" creationId="{2F907855-7D91-E840-C6E6-A75A0AF83C15}"/>
          </ac:picMkLst>
        </pc:picChg>
      </pc:sldChg>
      <pc:sldChg chg="modSp new del mod ord modAnim">
        <pc:chgData name="shiran reich" userId="083103c7d453cfb7" providerId="LiveId" clId="{92648AE2-0D5F-4277-B7AD-A2CEF2200C84}" dt="2025-01-10T12:29:38.877" v="689" actId="2696"/>
        <pc:sldMkLst>
          <pc:docMk/>
          <pc:sldMk cId="1681390196" sldId="271"/>
        </pc:sldMkLst>
        <pc:spChg chg="mod">
          <ac:chgData name="shiran reich" userId="083103c7d453cfb7" providerId="LiveId" clId="{92648AE2-0D5F-4277-B7AD-A2CEF2200C84}" dt="2025-01-10T12:18:11.084" v="613" actId="122"/>
          <ac:spMkLst>
            <pc:docMk/>
            <pc:sldMk cId="1681390196" sldId="271"/>
            <ac:spMk id="2" creationId="{55440889-C5F2-E16A-E492-91DF47FD57E4}"/>
          </ac:spMkLst>
        </pc:spChg>
      </pc:sldChg>
      <pc:sldChg chg="modSp new mod">
        <pc:chgData name="shiran reich" userId="083103c7d453cfb7" providerId="LiveId" clId="{92648AE2-0D5F-4277-B7AD-A2CEF2200C84}" dt="2025-01-10T12:33:23.462" v="732" actId="1076"/>
        <pc:sldMkLst>
          <pc:docMk/>
          <pc:sldMk cId="3292043319" sldId="271"/>
        </pc:sldMkLst>
        <pc:spChg chg="mod">
          <ac:chgData name="shiran reich" userId="083103c7d453cfb7" providerId="LiveId" clId="{92648AE2-0D5F-4277-B7AD-A2CEF2200C84}" dt="2025-01-10T12:33:23.462" v="732" actId="1076"/>
          <ac:spMkLst>
            <pc:docMk/>
            <pc:sldMk cId="3292043319" sldId="271"/>
            <ac:spMk id="2" creationId="{2F4D5AA5-F510-6E2F-CDF9-0521AA9851B1}"/>
          </ac:spMkLst>
        </pc:spChg>
        <pc:spChg chg="mod">
          <ac:chgData name="shiran reich" userId="083103c7d453cfb7" providerId="LiveId" clId="{92648AE2-0D5F-4277-B7AD-A2CEF2200C84}" dt="2025-01-10T12:32:42.374" v="710" actId="1076"/>
          <ac:spMkLst>
            <pc:docMk/>
            <pc:sldMk cId="3292043319" sldId="271"/>
            <ac:spMk id="3" creationId="{38E388AC-A74D-CF77-C48D-106B12C29CA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68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422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92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30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10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93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4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54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1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98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85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863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8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8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8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8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8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38">
            <a:extLst>
              <a:ext uri="{FF2B5EF4-FFF2-40B4-BE49-F238E27FC236}">
                <a16:creationId xmlns:a16="http://schemas.microsoft.com/office/drawing/2014/main" id="{EB614023-3F38-44EB-8ABB-B52E5B9E2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0" name="Rectangle 40">
            <a:extLst>
              <a:ext uri="{FF2B5EF4-FFF2-40B4-BE49-F238E27FC236}">
                <a16:creationId xmlns:a16="http://schemas.microsoft.com/office/drawing/2014/main" id="{8C5F9310-ED3E-45B9-9D97-AC0F2C890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תמונה 11" descr="תמונה שמכילה טקסט, צילום מסך, גופן, מותג&#10;&#10;התיאור נוצר באופן אוטומטי">
            <a:extLst>
              <a:ext uri="{FF2B5EF4-FFF2-40B4-BE49-F238E27FC236}">
                <a16:creationId xmlns:a16="http://schemas.microsoft.com/office/drawing/2014/main" id="{BBDD79B5-C9FD-5A47-0938-22A7A3BBBD9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8" r="756"/>
          <a:stretch/>
        </p:blipFill>
        <p:spPr>
          <a:xfrm>
            <a:off x="3048" y="0"/>
            <a:ext cx="12277060" cy="6904472"/>
          </a:xfrm>
          <a:prstGeom prst="rect">
            <a:avLst/>
          </a:prstGeom>
        </p:spPr>
      </p:pic>
      <p:sp>
        <p:nvSpPr>
          <p:cNvPr id="51" name="Rectangle 42">
            <a:extLst>
              <a:ext uri="{FF2B5EF4-FFF2-40B4-BE49-F238E27FC236}">
                <a16:creationId xmlns:a16="http://schemas.microsoft.com/office/drawing/2014/main" id="{8D2A0DB3-EF43-4032-9B27-954E12CCB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3124261"/>
            <a:ext cx="12188952" cy="3732362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כותרת משנה 2">
            <a:extLst>
              <a:ext uri="{FF2B5EF4-FFF2-40B4-BE49-F238E27FC236}">
                <a16:creationId xmlns:a16="http://schemas.microsoft.com/office/drawing/2014/main" id="{9AB4040B-4888-1F52-E0BC-F4C5680840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" y="4257194"/>
            <a:ext cx="3630442" cy="2647966"/>
          </a:xfrm>
        </p:spPr>
        <p:txBody>
          <a:bodyPr anchor="b">
            <a:normAutofit/>
          </a:bodyPr>
          <a:lstStyle/>
          <a:p>
            <a:pPr algn="l"/>
            <a:r>
              <a:rPr lang="en-US" sz="2200" dirty="0">
                <a:solidFill>
                  <a:srgbClr val="FFFFF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Partners 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Adi Vered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rgbClr val="FFFFFF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Shiran Reich</a:t>
            </a:r>
            <a:endParaRPr lang="he-IL" sz="2200" dirty="0">
              <a:solidFill>
                <a:srgbClr val="FFFFFF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39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תמונה שמכילה טקסט, צילום מסך, תרשים, מודל בתלת ממד&#10;&#10;התיאור נוצר באופן אוטומטי">
            <a:extLst>
              <a:ext uri="{FF2B5EF4-FFF2-40B4-BE49-F238E27FC236}">
                <a16:creationId xmlns:a16="http://schemas.microsoft.com/office/drawing/2014/main" id="{64506D1F-D196-F220-09FA-74D1EFBF7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3333"/>
            <a:ext cx="12330223" cy="7144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7318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B1AE71C-FE13-E173-465D-5749DA6FF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592" y="1065369"/>
            <a:ext cx="5562600" cy="100832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>
                <a:latin typeface="David" panose="020E0502060401010101" pitchFamily="34" charset="-79"/>
                <a:cs typeface="David" panose="020E0502060401010101" pitchFamily="34" charset="-79"/>
              </a:rPr>
              <a:t>Detailed Design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62DD1B3-DE0B-47DE-FC5F-3E204B38A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002" y="2678262"/>
            <a:ext cx="5562599" cy="23507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>
              <a:lnSpc>
                <a:spcPct val="110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US" sz="2400" b="1" dirty="0">
                <a:solidFill>
                  <a:srgbClr val="FFFF00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Activity Diagram: </a:t>
            </a:r>
            <a:r>
              <a:rPr lang="en-US" sz="2400" dirty="0"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Sequence of actions in the user login process for the application</a:t>
            </a:r>
          </a:p>
        </p:txBody>
      </p:sp>
      <p:pic>
        <p:nvPicPr>
          <p:cNvPr id="6" name="תמונה 5" descr="תמונה שמכילה טקסט, קבלה, גופן, צילום מסך&#10;&#10;התיאור נוצר באופן אוטומטי">
            <a:extLst>
              <a:ext uri="{FF2B5EF4-FFF2-40B4-BE49-F238E27FC236}">
                <a16:creationId xmlns:a16="http://schemas.microsoft.com/office/drawing/2014/main" id="{79E8B9FF-C713-D212-0214-BEBB08B6DEE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0034" y="639488"/>
            <a:ext cx="3176198" cy="558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72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F4D5AA5-F510-6E2F-CDF9-0521AA98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302" y="333863"/>
            <a:ext cx="10515600" cy="1325563"/>
          </a:xfrm>
        </p:spPr>
        <p:txBody>
          <a:bodyPr/>
          <a:lstStyle/>
          <a:p>
            <a:r>
              <a:rPr lang="en-US" b="1" dirty="0">
                <a:latin typeface="David" panose="020E0502060401010101" pitchFamily="34" charset="-79"/>
                <a:cs typeface="David" panose="020E0502060401010101" pitchFamily="34" charset="-79"/>
              </a:rPr>
              <a:t>Algorithm</a:t>
            </a:r>
            <a:endParaRPr lang="he-IL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8E388AC-A74D-CF77-C48D-106B12C29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302" y="2034511"/>
            <a:ext cx="11098619" cy="41957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David" panose="020E0502060401010101" pitchFamily="34" charset="-79"/>
                <a:cs typeface="David" panose="020E0502060401010101" pitchFamily="34" charset="-79"/>
              </a:rPr>
              <a:t>We haven't decided yet.</a:t>
            </a:r>
            <a:br>
              <a:rPr lang="en-US" sz="2800" dirty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en-US" sz="2800" dirty="0">
                <a:latin typeface="David" panose="020E0502060401010101" pitchFamily="34" charset="-79"/>
                <a:cs typeface="David" panose="020E0502060401010101" pitchFamily="34" charset="-79"/>
              </a:rPr>
              <a:t>We will decide on the exact algorithm for image processing based on the limitations we experience while creating the puzzles. Specifically, each puzzle may require a different algorithm.</a:t>
            </a:r>
            <a:endParaRPr lang="he-IL" sz="28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92043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תמונה 11" descr="תמונה שמכילה טקסט, צילום מסך, גופן, עיצוב&#10;&#10;התיאור נוצר באופן אוטומטי">
            <a:extLst>
              <a:ext uri="{FF2B5EF4-FFF2-40B4-BE49-F238E27FC236}">
                <a16:creationId xmlns:a16="http://schemas.microsoft.com/office/drawing/2014/main" id="{A0A78A73-4D71-B2B7-8F19-3E7511ADA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6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846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B614023-3F38-44EB-8ABB-B52E5B9E2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F9310-ED3E-45B9-9D97-AC0F2C890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AC1EA4E2-0FB2-B44D-0B0C-3219B14980F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 t="14289" b="29473"/>
          <a:stretch/>
        </p:blipFill>
        <p:spPr>
          <a:xfrm>
            <a:off x="3048" y="-47600"/>
            <a:ext cx="12279066" cy="690560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D2A0DB3-EF43-4032-9B27-954E12CCB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3124261"/>
            <a:ext cx="12188952" cy="3732362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82B4A21F-E357-AE3E-473F-EAB1A563F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6663" y="4990640"/>
            <a:ext cx="8248166" cy="14316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dirty="0">
                <a:solidFill>
                  <a:srgbClr val="FFFFFF"/>
                </a:solidFill>
              </a:rPr>
              <a:t>Thank you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1102036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31AD0EE-8DA2-B1F7-2DC3-84DA591FA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314" y="258858"/>
            <a:ext cx="11279372" cy="1325563"/>
          </a:xfrm>
        </p:spPr>
        <p:txBody>
          <a:bodyPr/>
          <a:lstStyle/>
          <a:p>
            <a:pPr algn="ctr"/>
            <a:r>
              <a:rPr lang="en-US" b="1" dirty="0">
                <a:latin typeface="David" panose="020E0502060401010101" pitchFamily="34" charset="-79"/>
                <a:cs typeface="David" panose="020E0502060401010101" pitchFamily="34" charset="-79"/>
              </a:rPr>
              <a:t>What is PuzzLink ? </a:t>
            </a:r>
            <a:endParaRPr lang="he-IL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pic>
        <p:nvPicPr>
          <p:cNvPr id="6" name="מציין מיקום תוכן 5" descr="תמונה שמכילה טקסט, צילום מסך, תכונות מולטימדיה&#10;&#10;התיאור נוצר באופן אוטומטי">
            <a:extLst>
              <a:ext uri="{FF2B5EF4-FFF2-40B4-BE49-F238E27FC236}">
                <a16:creationId xmlns:a16="http://schemas.microsoft.com/office/drawing/2014/main" id="{7845B8CC-1987-C945-06FB-AC6BA122E3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314" y="1392768"/>
            <a:ext cx="11473543" cy="52921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91569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63A3142-4543-2210-7685-6954074A5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FFFF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Vision and Goals: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FF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Vision</a:t>
            </a:r>
            <a:r>
              <a:rPr lang="en-US" sz="2400" dirty="0">
                <a:solidFill>
                  <a:srgbClr val="FFFF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: </a:t>
            </a: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Redefine virtual interaction through creative collaboration and authentic connections.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FF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Goal</a:t>
            </a:r>
            <a:r>
              <a:rPr lang="en-US" sz="2400" dirty="0">
                <a:solidFill>
                  <a:srgbClr val="FFFF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: </a:t>
            </a: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Build meaningful relationships via intuitive, interactive shared experiences.</a:t>
            </a:r>
            <a:b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</a:br>
            <a:b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en-US" sz="2400" b="1" dirty="0">
                <a:solidFill>
                  <a:srgbClr val="FFFF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Objectives: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Dynamic and personalized user experiences (e.g., coloring, creating).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Organize and display user-generated content visually.</a:t>
            </a:r>
          </a:p>
          <a:p>
            <a:endParaRPr lang="he-IL" sz="24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97C5D885-C52A-A277-D5C9-B3061BC63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David" panose="020E0502060401010101" pitchFamily="34" charset="-79"/>
                <a:cs typeface="David" panose="020E0502060401010101" pitchFamily="34" charset="-79"/>
              </a:rPr>
              <a:t>Literature Review</a:t>
            </a:r>
            <a:endParaRPr lang="he-IL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3774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12FC162-203D-3DF5-E5EC-AACCF863F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David" panose="020E0502060401010101" pitchFamily="34" charset="-79"/>
                <a:cs typeface="David" panose="020E0502060401010101" pitchFamily="34" charset="-79"/>
              </a:rPr>
              <a:t>Literature Review</a:t>
            </a:r>
            <a:endParaRPr lang="he-IL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E4D4559-4EBF-7DBB-53C9-E34344672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242" y="1691323"/>
            <a:ext cx="10515600" cy="419576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solidFill>
                  <a:srgbClr val="FFFF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Core Features: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FF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Interactive Creativity</a:t>
            </a:r>
            <a:r>
              <a:rPr lang="en-US" sz="2400" dirty="0">
                <a:solidFill>
                  <a:srgbClr val="FFFF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: </a:t>
            </a: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Collaborative puzzle-solving and coloring on interactive boards.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FF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Real-Time Communication</a:t>
            </a:r>
            <a:r>
              <a:rPr lang="en-US" sz="2400" dirty="0">
                <a:solidFill>
                  <a:srgbClr val="FFFF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: </a:t>
            </a: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Built-in chat for seamless user interaction.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FF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Private Rooms</a:t>
            </a:r>
            <a:r>
              <a:rPr lang="en-US" sz="2400" dirty="0">
                <a:solidFill>
                  <a:srgbClr val="FFFF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: </a:t>
            </a: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Dedicated spaces for focused collaboration.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FF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Saving and Sharing</a:t>
            </a:r>
            <a:r>
              <a:rPr lang="en-US" sz="2400" dirty="0">
                <a:solidFill>
                  <a:srgbClr val="FFFF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: </a:t>
            </a: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Options to save and share creations.</a:t>
            </a:r>
          </a:p>
          <a:p>
            <a:pPr>
              <a:lnSpc>
                <a:spcPct val="150000"/>
              </a:lnSpc>
            </a:pPr>
            <a:endParaRPr lang="he-IL" sz="24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5937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1A28377-1756-BCF0-44FB-67CEDB0A5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99302"/>
            <a:ext cx="10655595" cy="5071619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FFFF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Metrics: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FF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Puzzle Completion Rates</a:t>
            </a:r>
            <a:r>
              <a:rPr lang="en-US" sz="2400" dirty="0">
                <a:solidFill>
                  <a:srgbClr val="FFFF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: </a:t>
            </a: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Insights into user behavior and preferences.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FF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Chat Activity</a:t>
            </a:r>
            <a:r>
              <a:rPr lang="en-US" sz="2400" dirty="0">
                <a:solidFill>
                  <a:srgbClr val="FFFF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: </a:t>
            </a: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Collaboration effectiveness.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FF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User Satisfaction</a:t>
            </a:r>
            <a:r>
              <a:rPr lang="en-US" sz="2400" dirty="0">
                <a:solidFill>
                  <a:srgbClr val="FFFF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: </a:t>
            </a: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Feedback through surveys and reviews.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FF00"/>
                </a:solidFill>
                <a:latin typeface="David" panose="020E0502060401010101" pitchFamily="34" charset="-79"/>
                <a:cs typeface="David" panose="020E0502060401010101" pitchFamily="34" charset="-79"/>
              </a:rPr>
              <a:t>Research Insights: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Collaborative drawing enhances emotional connection and empathy.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Shifts focus from the final product to the interaction process.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David" panose="020E0502060401010101" pitchFamily="34" charset="-79"/>
                <a:cs typeface="David" panose="020E0502060401010101" pitchFamily="34" charset="-79"/>
              </a:rPr>
              <a:t>Technology enables creative expression without physical constraints.</a:t>
            </a:r>
          </a:p>
          <a:p>
            <a:endParaRPr lang="he-IL" sz="24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4" name="כותרת 1">
            <a:extLst>
              <a:ext uri="{FF2B5EF4-FFF2-40B4-BE49-F238E27FC236}">
                <a16:creationId xmlns:a16="http://schemas.microsoft.com/office/drawing/2014/main" id="{31BCE793-7AC5-8DC6-3444-F34E150CB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David" panose="020E0502060401010101" pitchFamily="34" charset="-79"/>
                <a:cs typeface="David" panose="020E0502060401010101" pitchFamily="34" charset="-79"/>
              </a:rPr>
              <a:t>Literature Review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85570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54B63F5-5699-E1C5-6187-DCFA96D94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889"/>
            <a:ext cx="10515600" cy="1059003"/>
          </a:xfrm>
        </p:spPr>
        <p:txBody>
          <a:bodyPr/>
          <a:lstStyle/>
          <a:p>
            <a:r>
              <a:rPr lang="en-US" sz="4400" b="1" kern="100" dirty="0">
                <a:effectLst/>
                <a:latin typeface="David" panose="020E0502060401010101" pitchFamily="34" charset="-79"/>
                <a:ea typeface="Aptos" panose="020B0004020202020204" pitchFamily="34" charset="0"/>
                <a:cs typeface="Arial" panose="020B0604020202020204" pitchFamily="34" charset="0"/>
              </a:rPr>
              <a:t>Functional Requirements</a:t>
            </a:r>
            <a:br>
              <a:rPr lang="en-US" sz="4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endParaRPr lang="he-IL" dirty="0"/>
          </a:p>
        </p:txBody>
      </p:sp>
      <p:sp>
        <p:nvSpPr>
          <p:cNvPr id="5" name="מציין מיקום תוכן 4">
            <a:extLst>
              <a:ext uri="{FF2B5EF4-FFF2-40B4-BE49-F238E27FC236}">
                <a16:creationId xmlns:a16="http://schemas.microsoft.com/office/drawing/2014/main" id="{3F8285F0-8C42-A28D-FD5A-5ECFEF5FE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590" y="1616373"/>
            <a:ext cx="10515600" cy="4195763"/>
          </a:xfrm>
        </p:spPr>
        <p:txBody>
          <a:bodyPr/>
          <a:lstStyle/>
          <a:p>
            <a:pPr marL="0" lvl="0" indent="0" algn="l" rtl="0">
              <a:lnSpc>
                <a:spcPct val="150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2400" b="1" kern="100" dirty="0">
                <a:solidFill>
                  <a:srgbClr val="FFFF00"/>
                </a:solidFill>
                <a:effectLst/>
                <a:latin typeface="David" panose="020E0502060401010101" pitchFamily="34" charset="-79"/>
                <a:ea typeface="Aptos" panose="020B0004020202020204" pitchFamily="34" charset="0"/>
                <a:cs typeface="Arial" panose="020B0604020202020204" pitchFamily="34" charset="0"/>
              </a:rPr>
              <a:t>User Authentication:</a:t>
            </a:r>
            <a:endParaRPr lang="en-US" sz="2400" kern="100" dirty="0">
              <a:solidFill>
                <a:srgbClr val="FFFF0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742950" lvl="1" indent="-285750" algn="l" rtl="0">
              <a:lnSpc>
                <a:spcPct val="15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08940" algn="l"/>
                <a:tab pos="914400" algn="l"/>
              </a:tabLst>
            </a:pPr>
            <a:r>
              <a:rPr lang="en-US" sz="2400" kern="100" dirty="0">
                <a:effectLst/>
                <a:latin typeface="David" panose="020E0502060401010101" pitchFamily="34" charset="-79"/>
                <a:ea typeface="Aptos" panose="020B0004020202020204" pitchFamily="34" charset="0"/>
                <a:cs typeface="Times New Roman" panose="02020603050405020304" pitchFamily="18" charset="0"/>
              </a:rPr>
              <a:t>Users can register an account using their email, username, </a:t>
            </a:r>
          </a:p>
          <a:p>
            <a:pPr marL="457200" lvl="1" indent="0" algn="l" rtl="0">
              <a:lnSpc>
                <a:spcPct val="150000"/>
              </a:lnSpc>
              <a:spcAft>
                <a:spcPts val="800"/>
              </a:spcAft>
              <a:buSzPts val="1000"/>
              <a:buNone/>
              <a:tabLst>
                <a:tab pos="408940" algn="l"/>
                <a:tab pos="914400" algn="l"/>
              </a:tabLst>
            </a:pPr>
            <a:r>
              <a:rPr lang="en-US" sz="2400" kern="100" dirty="0">
                <a:effectLst/>
                <a:latin typeface="David" panose="020E0502060401010101" pitchFamily="34" charset="-79"/>
                <a:ea typeface="Aptos" panose="020B0004020202020204" pitchFamily="34" charset="0"/>
                <a:cs typeface="Times New Roman" panose="02020603050405020304" pitchFamily="18" charset="0"/>
              </a:rPr>
              <a:t>    and password.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 algn="l" rtl="0">
              <a:lnSpc>
                <a:spcPct val="15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08940" algn="l"/>
                <a:tab pos="914400" algn="l"/>
              </a:tabLst>
            </a:pPr>
            <a:r>
              <a:rPr lang="en-US" sz="2400" kern="100" dirty="0">
                <a:effectLst/>
                <a:latin typeface="David" panose="020E0502060401010101" pitchFamily="34" charset="-79"/>
                <a:ea typeface="Aptos" panose="020B0004020202020204" pitchFamily="34" charset="0"/>
                <a:cs typeface="Times New Roman" panose="02020603050405020304" pitchFamily="18" charset="0"/>
              </a:rPr>
              <a:t>Users can log in to their account using their credentials.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 algn="l" rtl="0">
              <a:lnSpc>
                <a:spcPct val="150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408940" algn="l"/>
                <a:tab pos="914400" algn="l"/>
              </a:tabLst>
            </a:pPr>
            <a:r>
              <a:rPr lang="en-US" sz="2400" kern="100" dirty="0">
                <a:effectLst/>
                <a:latin typeface="David" panose="020E0502060401010101" pitchFamily="34" charset="-79"/>
                <a:ea typeface="Aptos" panose="020B0004020202020204" pitchFamily="34" charset="0"/>
                <a:cs typeface="Times New Roman" panose="02020603050405020304" pitchFamily="18" charset="0"/>
              </a:rPr>
              <a:t>Users will be tokenized and remembered with cookies.</a:t>
            </a:r>
            <a:endParaRPr lang="en-U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he-IL" sz="2400" dirty="0"/>
          </a:p>
        </p:txBody>
      </p:sp>
      <p:pic>
        <p:nvPicPr>
          <p:cNvPr id="7" name="תמונה 6" descr="תמונה שמכילה טקסט, צילום מסך, גופן, עיצוב&#10;&#10;התיאור נוצר באופן אוטומטי">
            <a:extLst>
              <a:ext uri="{FF2B5EF4-FFF2-40B4-BE49-F238E27FC236}">
                <a16:creationId xmlns:a16="http://schemas.microsoft.com/office/drawing/2014/main" id="{53F41475-D5D5-3F31-CE25-2FFF15519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8824" y="1240335"/>
            <a:ext cx="2929260" cy="53375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31351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5B8020-A688-7656-BDCF-B515933F4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E6A225B-F0F2-3511-6A89-FE7EA5F14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5889"/>
            <a:ext cx="10515600" cy="1059003"/>
          </a:xfrm>
        </p:spPr>
        <p:txBody>
          <a:bodyPr/>
          <a:lstStyle/>
          <a:p>
            <a:r>
              <a:rPr lang="en-US" sz="4400" b="1" kern="100" dirty="0">
                <a:effectLst/>
                <a:latin typeface="David" panose="020E0502060401010101" pitchFamily="34" charset="-79"/>
                <a:ea typeface="Aptos" panose="020B0004020202020204" pitchFamily="34" charset="0"/>
                <a:cs typeface="Arial" panose="020B0604020202020204" pitchFamily="34" charset="0"/>
              </a:rPr>
              <a:t>Functional Requirements</a:t>
            </a:r>
            <a:br>
              <a:rPr lang="en-US" sz="4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endParaRPr lang="he-IL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3CDA776-3EF4-74FB-683F-83B2BD9CF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488" y="1501308"/>
            <a:ext cx="13547652" cy="44781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he-IL" altLang="he-IL" sz="2400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Private</a:t>
            </a:r>
            <a:r>
              <a:rPr kumimoji="0" lang="he-IL" altLang="he-IL" sz="24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kumimoji="0" lang="he-IL" altLang="he-IL" sz="2400" b="1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Rooms</a:t>
            </a:r>
            <a:endParaRPr lang="he-IL" altLang="he-IL" sz="2400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he-IL" altLang="he-IL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Users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kumimoji="0" lang="he-IL" altLang="he-IL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can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kumimoji="0" lang="he-IL" altLang="he-IL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create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 and </a:t>
            </a:r>
            <a:r>
              <a:rPr kumimoji="0" lang="he-IL" altLang="he-IL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join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kumimoji="0" lang="he-IL" altLang="he-IL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rooms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kumimoji="0" lang="he-IL" altLang="he-IL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to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kumimoji="0" lang="he-IL" altLang="he-IL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collaborate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kumimoji="0" lang="he-IL" altLang="he-IL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on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 a </a:t>
            </a:r>
            <a:r>
              <a:rPr kumimoji="0" lang="he-IL" altLang="he-IL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shared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kumimoji="0" lang="he-IL" altLang="he-IL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web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kumimoji="0" lang="he-IL" altLang="he-IL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page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. </a:t>
            </a:r>
            <a:br>
              <a:rPr kumimoji="0" lang="en-US" altLang="he-IL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kumimoji="0" lang="he-IL" altLang="he-IL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The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kumimoji="0" lang="he-IL" altLang="he-IL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core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kumimoji="0" lang="he-IL" altLang="he-IL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feature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kumimoji="0" lang="he-IL" altLang="he-IL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is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kumimoji="0" lang="he-IL" altLang="he-IL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real-time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kumimoji="0" lang="he-IL" altLang="he-IL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collaboration,where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kumimoji="0" lang="he-IL" altLang="he-IL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multiple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kumimoji="0" lang="he-IL" altLang="he-IL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users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kumimoji="0" lang="he-IL" altLang="he-IL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can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kumimoji="0" lang="he-IL" altLang="he-IL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write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kumimoji="0" lang="he-IL" altLang="he-IL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on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kumimoji="0" lang="he-IL" altLang="he-IL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the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br>
              <a:rPr kumimoji="0" lang="en-US" altLang="he-IL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kumimoji="0" lang="he-IL" altLang="he-IL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shared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kumimoji="0" lang="he-IL" altLang="he-IL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board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kumimoji="0" lang="he-IL" altLang="he-IL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simultaneously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he-IL" altLang="he-IL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Users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kumimoji="0" lang="he-IL" altLang="he-IL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can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kumimoji="0" lang="he-IL" altLang="he-IL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select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kumimoji="0" lang="he-IL" altLang="he-IL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between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kumimoji="0" lang="he-IL" altLang="he-IL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an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kumimoji="0" lang="he-IL" altLang="he-IL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image-based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kumimoji="0" lang="he-IL" altLang="he-IL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or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kumimoji="0" lang="he-IL" altLang="he-IL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plain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kumimoji="0" lang="he-IL" altLang="he-IL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whiteboard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kumimoji="0" lang="he-IL" altLang="he-IL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room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kumimoji="0" lang="he-IL" altLang="he-IL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for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kumimoji="0" lang="he-IL" altLang="he-IL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their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kumimoji="0" lang="he-IL" altLang="he-IL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activities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he-IL" altLang="he-IL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Users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kumimoji="0" lang="he-IL" altLang="he-IL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can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kumimoji="0" lang="he-IL" altLang="he-IL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upload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kumimoji="0" lang="he-IL" altLang="he-IL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images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kumimoji="0" lang="he-IL" altLang="he-IL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to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kumimoji="0" lang="he-IL" altLang="he-IL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the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kumimoji="0" lang="he-IL" altLang="he-IL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board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 and </a:t>
            </a:r>
            <a:r>
              <a:rPr kumimoji="0" lang="he-IL" altLang="he-IL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start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kumimoji="0" lang="he-IL" altLang="he-IL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drawing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kumimoji="0" lang="he-IL" altLang="he-IL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directly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kumimoji="0" lang="he-IL" altLang="he-IL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on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kumimoji="0" lang="he-IL" altLang="he-IL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them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he-IL" altLang="he-IL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Drawing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kumimoji="0" lang="he-IL" altLang="he-IL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tools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kumimoji="0" lang="he-IL" altLang="he-IL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include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kumimoji="0" lang="he-IL" altLang="he-IL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options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kumimoji="0" lang="he-IL" altLang="he-IL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for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kumimoji="0" lang="he-IL" altLang="he-IL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changing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kumimoji="0" lang="he-IL" altLang="he-IL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pencil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kumimoji="0" lang="he-IL" altLang="he-IL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width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, </a:t>
            </a:r>
            <a:r>
              <a:rPr kumimoji="0" lang="he-IL" altLang="he-IL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color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, and </a:t>
            </a:r>
            <a:r>
              <a:rPr kumimoji="0" lang="he-IL" altLang="he-IL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erasing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he-IL" altLang="he-IL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Each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kumimoji="0" lang="he-IL" altLang="he-IL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room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kumimoji="0" lang="he-IL" altLang="he-IL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has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 a </a:t>
            </a:r>
            <a:r>
              <a:rPr kumimoji="0" lang="he-IL" altLang="he-IL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dedicated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kumimoji="0" lang="he-IL" altLang="he-IL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chat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kumimoji="0" lang="he-IL" altLang="he-IL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where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kumimoji="0" lang="he-IL" altLang="he-IL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users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kumimoji="0" lang="he-IL" altLang="he-IL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can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kumimoji="0" lang="he-IL" altLang="he-IL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send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 and </a:t>
            </a:r>
            <a:r>
              <a:rPr kumimoji="0" lang="he-IL" altLang="he-IL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receive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kumimoji="0" lang="he-IL" altLang="he-IL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real-time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kumimoji="0" lang="he-IL" altLang="he-IL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text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kumimoji="0" lang="he-IL" altLang="he-IL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messages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0473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תמונה 4" descr="תמונה שמכילה צילום מסך, טקסט, תוכנה">
            <a:extLst>
              <a:ext uri="{FF2B5EF4-FFF2-40B4-BE49-F238E27FC236}">
                <a16:creationId xmlns:a16="http://schemas.microsoft.com/office/drawing/2014/main" id="{B1541485-ECF4-F1BF-BFCD-AE7C8E52B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3733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83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CC79680-31BA-2156-0794-16DFBB294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David" panose="020E0502060401010101" pitchFamily="34" charset="-79"/>
                <a:cs typeface="David" panose="020E0502060401010101" pitchFamily="34" charset="-79"/>
              </a:rPr>
              <a:t>Non-Functional Requirements</a:t>
            </a:r>
            <a:endParaRPr lang="he-IL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B2C244B-F776-1E75-BB46-B4D5A90A24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2386" y="1430940"/>
            <a:ext cx="8980344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he-IL" sz="24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Performance: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Real-time updates (&lt;1s latency), fast </a:t>
            </a:r>
            <a:r>
              <a:rPr kumimoji="0" lang="he-IL" altLang="he-IL" sz="2400" b="0" i="0" u="none" strike="noStrike" cap="none" normalizeH="0" baseline="0" dirty="0" err="1">
                <a:ln>
                  <a:noFill/>
                </a:ln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response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 (&lt;2s </a:t>
            </a:r>
            <a:r>
              <a:rPr kumimoji="0" lang="he-IL" altLang="he-IL" sz="2400" b="0" i="0" u="none" strike="noStrike" cap="none" normalizeH="0" baseline="0" dirty="0" err="1">
                <a:ln>
                  <a:noFill/>
                </a:ln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avg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he-IL" sz="24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Security: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Secure authentication, encrypted data, and protected storage.</a:t>
            </a:r>
          </a:p>
          <a:p>
            <a:pPr marL="0" marR="0" lvl="0" indent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he-IL" sz="24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Reliability: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99%  uptime with backups and recovery plans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3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e-IL" altLang="he-IL" sz="24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Usability: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kumimoji="0" lang="he-IL" altLang="he-IL" sz="2400" b="0" i="0" u="none" strike="noStrike" cap="none" normalizeH="0" baseline="0" dirty="0">
                <a:ln>
                  <a:noFill/>
                </a:ln>
                <a:effectLst/>
                <a:latin typeface="David" panose="020E0502060401010101" pitchFamily="34" charset="-79"/>
                <a:cs typeface="David" panose="020E0502060401010101" pitchFamily="34" charset="-79"/>
              </a:rPr>
              <a:t>Intuitive interface and responsive design. </a:t>
            </a:r>
          </a:p>
        </p:txBody>
      </p:sp>
    </p:spTree>
    <p:extLst>
      <p:ext uri="{BB962C8B-B14F-4D97-AF65-F5344CB8AC3E}">
        <p14:creationId xmlns:p14="http://schemas.microsoft.com/office/powerpoint/2010/main" val="3768865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BlockprintVTI">
  <a:themeElements>
    <a:clrScheme name="AnalogousFromLightSeedLeftStep">
      <a:dk1>
        <a:srgbClr val="000000"/>
      </a:dk1>
      <a:lt1>
        <a:srgbClr val="FFFFFF"/>
      </a:lt1>
      <a:dk2>
        <a:srgbClr val="1B2F2C"/>
      </a:dk2>
      <a:lt2>
        <a:srgbClr val="F0F0F3"/>
      </a:lt2>
      <a:accent1>
        <a:srgbClr val="A7A259"/>
      </a:accent1>
      <a:accent2>
        <a:srgbClr val="D99147"/>
      </a:accent2>
      <a:accent3>
        <a:srgbClr val="E38379"/>
      </a:accent3>
      <a:accent4>
        <a:srgbClr val="DD5C85"/>
      </a:accent4>
      <a:accent5>
        <a:srgbClr val="E379C8"/>
      </a:accent5>
      <a:accent6>
        <a:srgbClr val="C95CDD"/>
      </a:accent6>
      <a:hlink>
        <a:srgbClr val="6C71B0"/>
      </a:hlink>
      <a:folHlink>
        <a:srgbClr val="7F7F7F"/>
      </a:folHlink>
    </a:clrScheme>
    <a:fontScheme name="Custom 56">
      <a:majorFont>
        <a:latin typeface="Aharoni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415</Words>
  <Application>Microsoft Office PowerPoint</Application>
  <PresentationFormat>מסך רחב</PresentationFormat>
  <Paragraphs>48</Paragraphs>
  <Slides>14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22" baseType="lpstr">
      <vt:lpstr>Aharoni</vt:lpstr>
      <vt:lpstr>Aptos</vt:lpstr>
      <vt:lpstr>Arial</vt:lpstr>
      <vt:lpstr>AvenirNext LT Pro Medium</vt:lpstr>
      <vt:lpstr>Courier New</vt:lpstr>
      <vt:lpstr>David</vt:lpstr>
      <vt:lpstr>Segoe UI Black</vt:lpstr>
      <vt:lpstr>BlockprintVTI</vt:lpstr>
      <vt:lpstr>מצגת של PowerPoint‏</vt:lpstr>
      <vt:lpstr>What is PuzzLink ? </vt:lpstr>
      <vt:lpstr>Literature Review</vt:lpstr>
      <vt:lpstr>Literature Review</vt:lpstr>
      <vt:lpstr>Literature Review</vt:lpstr>
      <vt:lpstr>Functional Requirements </vt:lpstr>
      <vt:lpstr>Functional Requirements </vt:lpstr>
      <vt:lpstr>מצגת של PowerPoint‏</vt:lpstr>
      <vt:lpstr>Non-Functional Requirements</vt:lpstr>
      <vt:lpstr>מצגת של PowerPoint‏</vt:lpstr>
      <vt:lpstr>Detailed Design</vt:lpstr>
      <vt:lpstr>Algorithm</vt:lpstr>
      <vt:lpstr>מצגת של PowerPoint‏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shiran reich</dc:creator>
  <cp:lastModifiedBy>shiran reich</cp:lastModifiedBy>
  <cp:revision>1</cp:revision>
  <dcterms:created xsi:type="dcterms:W3CDTF">2024-12-31T13:56:04Z</dcterms:created>
  <dcterms:modified xsi:type="dcterms:W3CDTF">2025-01-10T12:34:21Z</dcterms:modified>
</cp:coreProperties>
</file>