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7"/>
  </p:notesMasterIdLst>
  <p:sldIdLst>
    <p:sldId id="256" r:id="rId2"/>
    <p:sldId id="284" r:id="rId3"/>
    <p:sldId id="272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4" r:id="rId13"/>
    <p:sldId id="325" r:id="rId14"/>
    <p:sldId id="326" r:id="rId15"/>
    <p:sldId id="327" r:id="rId16"/>
    <p:sldId id="351" r:id="rId17"/>
    <p:sldId id="328" r:id="rId18"/>
    <p:sldId id="346" r:id="rId19"/>
    <p:sldId id="347" r:id="rId20"/>
    <p:sldId id="329" r:id="rId21"/>
    <p:sldId id="332" r:id="rId22"/>
    <p:sldId id="333" r:id="rId23"/>
    <p:sldId id="334" r:id="rId24"/>
    <p:sldId id="335" r:id="rId25"/>
    <p:sldId id="336" r:id="rId26"/>
    <p:sldId id="337" r:id="rId27"/>
    <p:sldId id="348" r:id="rId28"/>
    <p:sldId id="338" r:id="rId29"/>
    <p:sldId id="339" r:id="rId30"/>
    <p:sldId id="340" r:id="rId31"/>
    <p:sldId id="349" r:id="rId32"/>
    <p:sldId id="341" r:id="rId33"/>
    <p:sldId id="343" r:id="rId34"/>
    <p:sldId id="345" r:id="rId35"/>
    <p:sldId id="350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Exo" pitchFamily="2" charset="77"/>
      <p:regular r:id="rId39"/>
      <p:bold r:id="rId40"/>
      <p:italic r:id="rId41"/>
      <p:boldItalic r:id="rId42"/>
    </p:embeddedFont>
    <p:embeddedFont>
      <p:font typeface="PT Sans" panose="020B0503020203020204" pitchFamily="34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0BC46-F0DF-4977-BFFD-FA882390E56B}">
  <a:tblStyle styleId="{BD60BC46-F0DF-4977-BFFD-FA882390E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3"/>
    <p:restoredTop sz="94647"/>
  </p:normalViewPr>
  <p:slideViewPr>
    <p:cSldViewPr snapToGrid="0" snapToObjects="1">
      <p:cViewPr>
        <p:scale>
          <a:sx n="86" d="100"/>
          <a:sy n="86" d="100"/>
        </p:scale>
        <p:origin x="2976" y="1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72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90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61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792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608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05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" name="Google Shape;4291;gedfa3e31c0_2_20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2" name="Google Shape;4292;gedfa3e31c0_2_20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474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55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606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42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39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68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240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09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803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038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697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868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6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18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37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219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2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550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67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605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38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39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131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61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666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7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3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1" r:id="rId5"/>
    <p:sldLayoutId id="2147483662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ILUSTRASI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6000" dirty="0"/>
              <a:t>DESAIN ANALISIS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accent2"/>
                </a:solidFill>
              </a:rPr>
              <a:t>ALGORITMA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KE-1</a:t>
            </a:r>
            <a:endParaRPr dirty="0"/>
          </a:p>
        </p:txBody>
      </p:sp>
      <p:graphicFrame>
        <p:nvGraphicFramePr>
          <p:cNvPr id="3436" name="Google Shape;3436;p49"/>
          <p:cNvGraphicFramePr/>
          <p:nvPr/>
        </p:nvGraphicFramePr>
        <p:xfrm>
          <a:off x="713100" y="1249524"/>
          <a:ext cx="3259056" cy="262113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3435;p49">
            <a:extLst>
              <a:ext uri="{FF2B5EF4-FFF2-40B4-BE49-F238E27FC236}">
                <a16:creationId xmlns:a16="http://schemas.microsoft.com/office/drawing/2014/main" id="{A6BC5FD8-1015-5545-B087-0D15633CF672}"/>
              </a:ext>
            </a:extLst>
          </p:cNvPr>
          <p:cNvSpPr txBox="1">
            <a:spLocks/>
          </p:cNvSpPr>
          <p:nvPr/>
        </p:nvSpPr>
        <p:spPr>
          <a:xfrm>
            <a:off x="4793409" y="1249524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9685" y="1790596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685" y="1790596"/>
                <a:ext cx="676197" cy="489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3435;p49">
            <a:extLst>
              <a:ext uri="{FF2B5EF4-FFF2-40B4-BE49-F238E27FC236}">
                <a16:creationId xmlns:a16="http://schemas.microsoft.com/office/drawing/2014/main" id="{7B6D7925-54B7-4B4A-9A2F-63DA694ED8AC}"/>
              </a:ext>
            </a:extLst>
          </p:cNvPr>
          <p:cNvSpPr txBox="1">
            <a:spLocks/>
          </p:cNvSpPr>
          <p:nvPr/>
        </p:nvSpPr>
        <p:spPr>
          <a:xfrm>
            <a:off x="4801489" y="1804275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8097" y="1190428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97" y="1190428"/>
                <a:ext cx="676197" cy="489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Google Shape;3435;p49">
            <a:extLst>
              <a:ext uri="{FF2B5EF4-FFF2-40B4-BE49-F238E27FC236}">
                <a16:creationId xmlns:a16="http://schemas.microsoft.com/office/drawing/2014/main" id="{E6C51F90-7027-6341-A36A-F88B30468627}"/>
              </a:ext>
            </a:extLst>
          </p:cNvPr>
          <p:cNvSpPr txBox="1">
            <a:spLocks/>
          </p:cNvSpPr>
          <p:nvPr/>
        </p:nvSpPr>
        <p:spPr>
          <a:xfrm>
            <a:off x="6820788" y="1232892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7064" y="1773964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64" y="1773964"/>
                <a:ext cx="676197" cy="489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3435;p49">
            <a:extLst>
              <a:ext uri="{FF2B5EF4-FFF2-40B4-BE49-F238E27FC236}">
                <a16:creationId xmlns:a16="http://schemas.microsoft.com/office/drawing/2014/main" id="{D53E0E2E-06EA-6C4C-8279-A42DD5FF2580}"/>
              </a:ext>
            </a:extLst>
          </p:cNvPr>
          <p:cNvSpPr txBox="1">
            <a:spLocks/>
          </p:cNvSpPr>
          <p:nvPr/>
        </p:nvSpPr>
        <p:spPr>
          <a:xfrm>
            <a:off x="6828868" y="1787643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8" name="Google Shape;3435;p49">
            <a:extLst>
              <a:ext uri="{FF2B5EF4-FFF2-40B4-BE49-F238E27FC236}">
                <a16:creationId xmlns:a16="http://schemas.microsoft.com/office/drawing/2014/main" id="{70D413CB-31A7-4A48-BECC-FE62DC892EF0}"/>
              </a:ext>
            </a:extLst>
          </p:cNvPr>
          <p:cNvSpPr txBox="1">
            <a:spLocks/>
          </p:cNvSpPr>
          <p:nvPr/>
        </p:nvSpPr>
        <p:spPr>
          <a:xfrm>
            <a:off x="5842078" y="1216260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9" name="Google Shape;3435;p49">
            <a:extLst>
              <a:ext uri="{FF2B5EF4-FFF2-40B4-BE49-F238E27FC236}">
                <a16:creationId xmlns:a16="http://schemas.microsoft.com/office/drawing/2014/main" id="{A81A1882-2AC7-8D4D-A999-A4BA877CF92D}"/>
              </a:ext>
            </a:extLst>
          </p:cNvPr>
          <p:cNvSpPr txBox="1">
            <a:spLocks/>
          </p:cNvSpPr>
          <p:nvPr/>
        </p:nvSpPr>
        <p:spPr>
          <a:xfrm>
            <a:off x="5850158" y="1771011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62" name="Google Shape;2740;p35">
            <a:extLst>
              <a:ext uri="{FF2B5EF4-FFF2-40B4-BE49-F238E27FC236}">
                <a16:creationId xmlns:a16="http://schemas.microsoft.com/office/drawing/2014/main" id="{95B495A3-0449-0946-A47B-6A497C3E618E}"/>
              </a:ext>
            </a:extLst>
          </p:cNvPr>
          <p:cNvSpPr/>
          <p:nvPr/>
        </p:nvSpPr>
        <p:spPr>
          <a:xfrm>
            <a:off x="4478329" y="267204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747;p35">
            <a:extLst>
              <a:ext uri="{FF2B5EF4-FFF2-40B4-BE49-F238E27FC236}">
                <a16:creationId xmlns:a16="http://schemas.microsoft.com/office/drawing/2014/main" id="{434BD5D6-3EB0-F742-83EE-C2D5A1964196}"/>
              </a:ext>
            </a:extLst>
          </p:cNvPr>
          <p:cNvSpPr txBox="1">
            <a:spLocks/>
          </p:cNvSpPr>
          <p:nvPr/>
        </p:nvSpPr>
        <p:spPr>
          <a:xfrm>
            <a:off x="4155174" y="2724082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r"/>
            <a:r>
              <a:rPr lang="en-ID" dirty="0" err="1"/>
              <a:t>Biaya</a:t>
            </a:r>
            <a:endParaRPr lang="en-ID" dirty="0"/>
          </a:p>
        </p:txBody>
      </p:sp>
      <p:sp>
        <p:nvSpPr>
          <p:cNvPr id="64" name="Google Shape;2749;p35">
            <a:extLst>
              <a:ext uri="{FF2B5EF4-FFF2-40B4-BE49-F238E27FC236}">
                <a16:creationId xmlns:a16="http://schemas.microsoft.com/office/drawing/2014/main" id="{38B72BB3-9755-A44E-AB6A-575C4E61EB5B}"/>
              </a:ext>
            </a:extLst>
          </p:cNvPr>
          <p:cNvSpPr txBox="1">
            <a:spLocks/>
          </p:cNvSpPr>
          <p:nvPr/>
        </p:nvSpPr>
        <p:spPr>
          <a:xfrm>
            <a:off x="3996087" y="2361701"/>
            <a:ext cx="1410165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dirty="0"/>
              <a:t> = 38</a:t>
            </a:r>
          </a:p>
        </p:txBody>
      </p:sp>
    </p:spTree>
    <p:extLst>
      <p:ext uri="{BB962C8B-B14F-4D97-AF65-F5344CB8AC3E}">
        <p14:creationId xmlns:p14="http://schemas.microsoft.com/office/powerpoint/2010/main" val="223898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KE-2</a:t>
            </a:r>
            <a:endParaRPr dirty="0"/>
          </a:p>
        </p:txBody>
      </p:sp>
      <p:graphicFrame>
        <p:nvGraphicFramePr>
          <p:cNvPr id="3436" name="Google Shape;3436;p49"/>
          <p:cNvGraphicFramePr/>
          <p:nvPr>
            <p:extLst>
              <p:ext uri="{D42A27DB-BD31-4B8C-83A1-F6EECF244321}">
                <p14:modId xmlns:p14="http://schemas.microsoft.com/office/powerpoint/2010/main" val="321584436"/>
              </p:ext>
            </p:extLst>
          </p:nvPr>
        </p:nvGraphicFramePr>
        <p:xfrm>
          <a:off x="713100" y="1249524"/>
          <a:ext cx="3259056" cy="262113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3435;p49">
            <a:extLst>
              <a:ext uri="{FF2B5EF4-FFF2-40B4-BE49-F238E27FC236}">
                <a16:creationId xmlns:a16="http://schemas.microsoft.com/office/drawing/2014/main" id="{A6BC5FD8-1015-5545-B087-0D15633CF672}"/>
              </a:ext>
            </a:extLst>
          </p:cNvPr>
          <p:cNvSpPr txBox="1">
            <a:spLocks/>
          </p:cNvSpPr>
          <p:nvPr/>
        </p:nvSpPr>
        <p:spPr>
          <a:xfrm>
            <a:off x="4793409" y="1249524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9685" y="1790596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685" y="1790596"/>
                <a:ext cx="676197" cy="489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3435;p49">
            <a:extLst>
              <a:ext uri="{FF2B5EF4-FFF2-40B4-BE49-F238E27FC236}">
                <a16:creationId xmlns:a16="http://schemas.microsoft.com/office/drawing/2014/main" id="{7B6D7925-54B7-4B4A-9A2F-63DA694ED8AC}"/>
              </a:ext>
            </a:extLst>
          </p:cNvPr>
          <p:cNvSpPr txBox="1">
            <a:spLocks/>
          </p:cNvSpPr>
          <p:nvPr/>
        </p:nvSpPr>
        <p:spPr>
          <a:xfrm>
            <a:off x="4801489" y="1804275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8097" y="1190428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97" y="1190428"/>
                <a:ext cx="676197" cy="489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Google Shape;3435;p49">
            <a:extLst>
              <a:ext uri="{FF2B5EF4-FFF2-40B4-BE49-F238E27FC236}">
                <a16:creationId xmlns:a16="http://schemas.microsoft.com/office/drawing/2014/main" id="{E6C51F90-7027-6341-A36A-F88B30468627}"/>
              </a:ext>
            </a:extLst>
          </p:cNvPr>
          <p:cNvSpPr txBox="1">
            <a:spLocks/>
          </p:cNvSpPr>
          <p:nvPr/>
        </p:nvSpPr>
        <p:spPr>
          <a:xfrm>
            <a:off x="6820788" y="1232892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7064" y="1773964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64" y="1773964"/>
                <a:ext cx="676197" cy="489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3435;p49">
            <a:extLst>
              <a:ext uri="{FF2B5EF4-FFF2-40B4-BE49-F238E27FC236}">
                <a16:creationId xmlns:a16="http://schemas.microsoft.com/office/drawing/2014/main" id="{D53E0E2E-06EA-6C4C-8279-A42DD5FF2580}"/>
              </a:ext>
            </a:extLst>
          </p:cNvPr>
          <p:cNvSpPr txBox="1">
            <a:spLocks/>
          </p:cNvSpPr>
          <p:nvPr/>
        </p:nvSpPr>
        <p:spPr>
          <a:xfrm>
            <a:off x="6828868" y="1787643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8" name="Google Shape;3435;p49">
            <a:extLst>
              <a:ext uri="{FF2B5EF4-FFF2-40B4-BE49-F238E27FC236}">
                <a16:creationId xmlns:a16="http://schemas.microsoft.com/office/drawing/2014/main" id="{70D413CB-31A7-4A48-BECC-FE62DC892EF0}"/>
              </a:ext>
            </a:extLst>
          </p:cNvPr>
          <p:cNvSpPr txBox="1">
            <a:spLocks/>
          </p:cNvSpPr>
          <p:nvPr/>
        </p:nvSpPr>
        <p:spPr>
          <a:xfrm>
            <a:off x="5842078" y="1216260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9" name="Google Shape;3435;p49">
            <a:extLst>
              <a:ext uri="{FF2B5EF4-FFF2-40B4-BE49-F238E27FC236}">
                <a16:creationId xmlns:a16="http://schemas.microsoft.com/office/drawing/2014/main" id="{A81A1882-2AC7-8D4D-A999-A4BA877CF92D}"/>
              </a:ext>
            </a:extLst>
          </p:cNvPr>
          <p:cNvSpPr txBox="1">
            <a:spLocks/>
          </p:cNvSpPr>
          <p:nvPr/>
        </p:nvSpPr>
        <p:spPr>
          <a:xfrm>
            <a:off x="5850158" y="1771011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62" name="Google Shape;2740;p35">
            <a:extLst>
              <a:ext uri="{FF2B5EF4-FFF2-40B4-BE49-F238E27FC236}">
                <a16:creationId xmlns:a16="http://schemas.microsoft.com/office/drawing/2014/main" id="{95B495A3-0449-0946-A47B-6A497C3E618E}"/>
              </a:ext>
            </a:extLst>
          </p:cNvPr>
          <p:cNvSpPr/>
          <p:nvPr/>
        </p:nvSpPr>
        <p:spPr>
          <a:xfrm>
            <a:off x="4478329" y="267204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747;p35">
            <a:extLst>
              <a:ext uri="{FF2B5EF4-FFF2-40B4-BE49-F238E27FC236}">
                <a16:creationId xmlns:a16="http://schemas.microsoft.com/office/drawing/2014/main" id="{434BD5D6-3EB0-F742-83EE-C2D5A1964196}"/>
              </a:ext>
            </a:extLst>
          </p:cNvPr>
          <p:cNvSpPr txBox="1">
            <a:spLocks/>
          </p:cNvSpPr>
          <p:nvPr/>
        </p:nvSpPr>
        <p:spPr>
          <a:xfrm>
            <a:off x="4155174" y="2724082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r"/>
            <a:r>
              <a:rPr lang="en-ID" dirty="0" err="1"/>
              <a:t>Biaya</a:t>
            </a:r>
            <a:endParaRPr lang="en-ID" dirty="0"/>
          </a:p>
        </p:txBody>
      </p:sp>
      <p:sp>
        <p:nvSpPr>
          <p:cNvPr id="64" name="Google Shape;2749;p35">
            <a:extLst>
              <a:ext uri="{FF2B5EF4-FFF2-40B4-BE49-F238E27FC236}">
                <a16:creationId xmlns:a16="http://schemas.microsoft.com/office/drawing/2014/main" id="{38B72BB3-9755-A44E-AB6A-575C4E61EB5B}"/>
              </a:ext>
            </a:extLst>
          </p:cNvPr>
          <p:cNvSpPr txBox="1">
            <a:spLocks/>
          </p:cNvSpPr>
          <p:nvPr/>
        </p:nvSpPr>
        <p:spPr>
          <a:xfrm>
            <a:off x="3996087" y="2361701"/>
            <a:ext cx="1410165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dirty="0"/>
              <a:t> = 30</a:t>
            </a:r>
          </a:p>
        </p:txBody>
      </p:sp>
    </p:spTree>
    <p:extLst>
      <p:ext uri="{BB962C8B-B14F-4D97-AF65-F5344CB8AC3E}">
        <p14:creationId xmlns:p14="http://schemas.microsoft.com/office/powerpoint/2010/main" val="1771381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KE-2</a:t>
            </a:r>
            <a:endParaRPr dirty="0"/>
          </a:p>
        </p:txBody>
      </p:sp>
      <p:graphicFrame>
        <p:nvGraphicFramePr>
          <p:cNvPr id="3436" name="Google Shape;3436;p49"/>
          <p:cNvGraphicFramePr/>
          <p:nvPr/>
        </p:nvGraphicFramePr>
        <p:xfrm>
          <a:off x="713100" y="1249524"/>
          <a:ext cx="3259056" cy="262113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3435;p49">
            <a:extLst>
              <a:ext uri="{FF2B5EF4-FFF2-40B4-BE49-F238E27FC236}">
                <a16:creationId xmlns:a16="http://schemas.microsoft.com/office/drawing/2014/main" id="{A6BC5FD8-1015-5545-B087-0D15633CF672}"/>
              </a:ext>
            </a:extLst>
          </p:cNvPr>
          <p:cNvSpPr txBox="1">
            <a:spLocks/>
          </p:cNvSpPr>
          <p:nvPr/>
        </p:nvSpPr>
        <p:spPr>
          <a:xfrm>
            <a:off x="4793409" y="1249524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9685" y="1790596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685" y="1790596"/>
                <a:ext cx="676197" cy="489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3435;p49">
            <a:extLst>
              <a:ext uri="{FF2B5EF4-FFF2-40B4-BE49-F238E27FC236}">
                <a16:creationId xmlns:a16="http://schemas.microsoft.com/office/drawing/2014/main" id="{7B6D7925-54B7-4B4A-9A2F-63DA694ED8AC}"/>
              </a:ext>
            </a:extLst>
          </p:cNvPr>
          <p:cNvSpPr txBox="1">
            <a:spLocks/>
          </p:cNvSpPr>
          <p:nvPr/>
        </p:nvSpPr>
        <p:spPr>
          <a:xfrm>
            <a:off x="4801489" y="1804275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8097" y="1190428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97" y="1190428"/>
                <a:ext cx="676197" cy="489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Google Shape;3435;p49">
            <a:extLst>
              <a:ext uri="{FF2B5EF4-FFF2-40B4-BE49-F238E27FC236}">
                <a16:creationId xmlns:a16="http://schemas.microsoft.com/office/drawing/2014/main" id="{E6C51F90-7027-6341-A36A-F88B30468627}"/>
              </a:ext>
            </a:extLst>
          </p:cNvPr>
          <p:cNvSpPr txBox="1">
            <a:spLocks/>
          </p:cNvSpPr>
          <p:nvPr/>
        </p:nvSpPr>
        <p:spPr>
          <a:xfrm>
            <a:off x="6820788" y="1232892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7064" y="1773964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64" y="1773964"/>
                <a:ext cx="676197" cy="489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3435;p49">
            <a:extLst>
              <a:ext uri="{FF2B5EF4-FFF2-40B4-BE49-F238E27FC236}">
                <a16:creationId xmlns:a16="http://schemas.microsoft.com/office/drawing/2014/main" id="{D53E0E2E-06EA-6C4C-8279-A42DD5FF2580}"/>
              </a:ext>
            </a:extLst>
          </p:cNvPr>
          <p:cNvSpPr txBox="1">
            <a:spLocks/>
          </p:cNvSpPr>
          <p:nvPr/>
        </p:nvSpPr>
        <p:spPr>
          <a:xfrm>
            <a:off x="6828868" y="1787643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8" name="Google Shape;3435;p49">
            <a:extLst>
              <a:ext uri="{FF2B5EF4-FFF2-40B4-BE49-F238E27FC236}">
                <a16:creationId xmlns:a16="http://schemas.microsoft.com/office/drawing/2014/main" id="{70D413CB-31A7-4A48-BECC-FE62DC892EF0}"/>
              </a:ext>
            </a:extLst>
          </p:cNvPr>
          <p:cNvSpPr txBox="1">
            <a:spLocks/>
          </p:cNvSpPr>
          <p:nvPr/>
        </p:nvSpPr>
        <p:spPr>
          <a:xfrm>
            <a:off x="5842078" y="1216260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9" name="Google Shape;3435;p49">
            <a:extLst>
              <a:ext uri="{FF2B5EF4-FFF2-40B4-BE49-F238E27FC236}">
                <a16:creationId xmlns:a16="http://schemas.microsoft.com/office/drawing/2014/main" id="{A81A1882-2AC7-8D4D-A999-A4BA877CF92D}"/>
              </a:ext>
            </a:extLst>
          </p:cNvPr>
          <p:cNvSpPr txBox="1">
            <a:spLocks/>
          </p:cNvSpPr>
          <p:nvPr/>
        </p:nvSpPr>
        <p:spPr>
          <a:xfrm>
            <a:off x="5850158" y="1771011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62" name="Google Shape;2740;p35">
            <a:extLst>
              <a:ext uri="{FF2B5EF4-FFF2-40B4-BE49-F238E27FC236}">
                <a16:creationId xmlns:a16="http://schemas.microsoft.com/office/drawing/2014/main" id="{95B495A3-0449-0946-A47B-6A497C3E618E}"/>
              </a:ext>
            </a:extLst>
          </p:cNvPr>
          <p:cNvSpPr/>
          <p:nvPr/>
        </p:nvSpPr>
        <p:spPr>
          <a:xfrm>
            <a:off x="4478329" y="267204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747;p35">
            <a:extLst>
              <a:ext uri="{FF2B5EF4-FFF2-40B4-BE49-F238E27FC236}">
                <a16:creationId xmlns:a16="http://schemas.microsoft.com/office/drawing/2014/main" id="{434BD5D6-3EB0-F742-83EE-C2D5A1964196}"/>
              </a:ext>
            </a:extLst>
          </p:cNvPr>
          <p:cNvSpPr txBox="1">
            <a:spLocks/>
          </p:cNvSpPr>
          <p:nvPr/>
        </p:nvSpPr>
        <p:spPr>
          <a:xfrm>
            <a:off x="4155174" y="2724082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r"/>
            <a:r>
              <a:rPr lang="en-ID" dirty="0" err="1"/>
              <a:t>Biaya</a:t>
            </a:r>
            <a:endParaRPr lang="en-ID" dirty="0"/>
          </a:p>
        </p:txBody>
      </p:sp>
      <p:sp>
        <p:nvSpPr>
          <p:cNvPr id="64" name="Google Shape;2749;p35">
            <a:extLst>
              <a:ext uri="{FF2B5EF4-FFF2-40B4-BE49-F238E27FC236}">
                <a16:creationId xmlns:a16="http://schemas.microsoft.com/office/drawing/2014/main" id="{38B72BB3-9755-A44E-AB6A-575C4E61EB5B}"/>
              </a:ext>
            </a:extLst>
          </p:cNvPr>
          <p:cNvSpPr txBox="1">
            <a:spLocks/>
          </p:cNvSpPr>
          <p:nvPr/>
        </p:nvSpPr>
        <p:spPr>
          <a:xfrm>
            <a:off x="3996087" y="2361701"/>
            <a:ext cx="1410165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dirty="0"/>
              <a:t> = 30</a:t>
            </a:r>
          </a:p>
        </p:txBody>
      </p:sp>
    </p:spTree>
    <p:extLst>
      <p:ext uri="{BB962C8B-B14F-4D97-AF65-F5344CB8AC3E}">
        <p14:creationId xmlns:p14="http://schemas.microsoft.com/office/powerpoint/2010/main" val="102149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KE-n</a:t>
            </a:r>
            <a:endParaRPr dirty="0"/>
          </a:p>
        </p:txBody>
      </p:sp>
      <p:graphicFrame>
        <p:nvGraphicFramePr>
          <p:cNvPr id="3436" name="Google Shape;3436;p49"/>
          <p:cNvGraphicFramePr/>
          <p:nvPr>
            <p:extLst>
              <p:ext uri="{D42A27DB-BD31-4B8C-83A1-F6EECF244321}">
                <p14:modId xmlns:p14="http://schemas.microsoft.com/office/powerpoint/2010/main" val="4120531050"/>
              </p:ext>
            </p:extLst>
          </p:nvPr>
        </p:nvGraphicFramePr>
        <p:xfrm>
          <a:off x="713100" y="1249524"/>
          <a:ext cx="3259056" cy="262113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3435;p49">
            <a:extLst>
              <a:ext uri="{FF2B5EF4-FFF2-40B4-BE49-F238E27FC236}">
                <a16:creationId xmlns:a16="http://schemas.microsoft.com/office/drawing/2014/main" id="{A6BC5FD8-1015-5545-B087-0D15633CF672}"/>
              </a:ext>
            </a:extLst>
          </p:cNvPr>
          <p:cNvSpPr txBox="1">
            <a:spLocks/>
          </p:cNvSpPr>
          <p:nvPr/>
        </p:nvSpPr>
        <p:spPr>
          <a:xfrm>
            <a:off x="4793409" y="1249524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9685" y="1790596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685" y="1790596"/>
                <a:ext cx="676197" cy="489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3435;p49">
            <a:extLst>
              <a:ext uri="{FF2B5EF4-FFF2-40B4-BE49-F238E27FC236}">
                <a16:creationId xmlns:a16="http://schemas.microsoft.com/office/drawing/2014/main" id="{7B6D7925-54B7-4B4A-9A2F-63DA694ED8AC}"/>
              </a:ext>
            </a:extLst>
          </p:cNvPr>
          <p:cNvSpPr txBox="1">
            <a:spLocks/>
          </p:cNvSpPr>
          <p:nvPr/>
        </p:nvSpPr>
        <p:spPr>
          <a:xfrm>
            <a:off x="4801489" y="1804275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8097" y="1190428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97" y="1190428"/>
                <a:ext cx="676197" cy="489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Google Shape;3435;p49">
            <a:extLst>
              <a:ext uri="{FF2B5EF4-FFF2-40B4-BE49-F238E27FC236}">
                <a16:creationId xmlns:a16="http://schemas.microsoft.com/office/drawing/2014/main" id="{E6C51F90-7027-6341-A36A-F88B30468627}"/>
              </a:ext>
            </a:extLst>
          </p:cNvPr>
          <p:cNvSpPr txBox="1">
            <a:spLocks/>
          </p:cNvSpPr>
          <p:nvPr/>
        </p:nvSpPr>
        <p:spPr>
          <a:xfrm>
            <a:off x="6820788" y="1232892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7064" y="1773964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64" y="1773964"/>
                <a:ext cx="676197" cy="489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3435;p49">
            <a:extLst>
              <a:ext uri="{FF2B5EF4-FFF2-40B4-BE49-F238E27FC236}">
                <a16:creationId xmlns:a16="http://schemas.microsoft.com/office/drawing/2014/main" id="{D53E0E2E-06EA-6C4C-8279-A42DD5FF2580}"/>
              </a:ext>
            </a:extLst>
          </p:cNvPr>
          <p:cNvSpPr txBox="1">
            <a:spLocks/>
          </p:cNvSpPr>
          <p:nvPr/>
        </p:nvSpPr>
        <p:spPr>
          <a:xfrm>
            <a:off x="6828868" y="1787643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8" name="Google Shape;3435;p49">
            <a:extLst>
              <a:ext uri="{FF2B5EF4-FFF2-40B4-BE49-F238E27FC236}">
                <a16:creationId xmlns:a16="http://schemas.microsoft.com/office/drawing/2014/main" id="{70D413CB-31A7-4A48-BECC-FE62DC892EF0}"/>
              </a:ext>
            </a:extLst>
          </p:cNvPr>
          <p:cNvSpPr txBox="1">
            <a:spLocks/>
          </p:cNvSpPr>
          <p:nvPr/>
        </p:nvSpPr>
        <p:spPr>
          <a:xfrm>
            <a:off x="5842078" y="1216260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9" name="Google Shape;3435;p49">
            <a:extLst>
              <a:ext uri="{FF2B5EF4-FFF2-40B4-BE49-F238E27FC236}">
                <a16:creationId xmlns:a16="http://schemas.microsoft.com/office/drawing/2014/main" id="{A81A1882-2AC7-8D4D-A999-A4BA877CF92D}"/>
              </a:ext>
            </a:extLst>
          </p:cNvPr>
          <p:cNvSpPr txBox="1">
            <a:spLocks/>
          </p:cNvSpPr>
          <p:nvPr/>
        </p:nvSpPr>
        <p:spPr>
          <a:xfrm>
            <a:off x="5850158" y="1771011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62" name="Google Shape;2740;p35">
            <a:extLst>
              <a:ext uri="{FF2B5EF4-FFF2-40B4-BE49-F238E27FC236}">
                <a16:creationId xmlns:a16="http://schemas.microsoft.com/office/drawing/2014/main" id="{95B495A3-0449-0946-A47B-6A497C3E618E}"/>
              </a:ext>
            </a:extLst>
          </p:cNvPr>
          <p:cNvSpPr/>
          <p:nvPr/>
        </p:nvSpPr>
        <p:spPr>
          <a:xfrm>
            <a:off x="4478329" y="267204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747;p35">
            <a:extLst>
              <a:ext uri="{FF2B5EF4-FFF2-40B4-BE49-F238E27FC236}">
                <a16:creationId xmlns:a16="http://schemas.microsoft.com/office/drawing/2014/main" id="{434BD5D6-3EB0-F742-83EE-C2D5A1964196}"/>
              </a:ext>
            </a:extLst>
          </p:cNvPr>
          <p:cNvSpPr txBox="1">
            <a:spLocks/>
          </p:cNvSpPr>
          <p:nvPr/>
        </p:nvSpPr>
        <p:spPr>
          <a:xfrm>
            <a:off x="4200393" y="2712139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r"/>
            <a:r>
              <a:rPr lang="en-ID" dirty="0" err="1"/>
              <a:t>Biaya</a:t>
            </a:r>
            <a:endParaRPr lang="en-ID" dirty="0"/>
          </a:p>
        </p:txBody>
      </p:sp>
      <p:sp>
        <p:nvSpPr>
          <p:cNvPr id="64" name="Google Shape;2749;p35">
            <a:extLst>
              <a:ext uri="{FF2B5EF4-FFF2-40B4-BE49-F238E27FC236}">
                <a16:creationId xmlns:a16="http://schemas.microsoft.com/office/drawing/2014/main" id="{38B72BB3-9755-A44E-AB6A-575C4E61EB5B}"/>
              </a:ext>
            </a:extLst>
          </p:cNvPr>
          <p:cNvSpPr txBox="1">
            <a:spLocks/>
          </p:cNvSpPr>
          <p:nvPr/>
        </p:nvSpPr>
        <p:spPr>
          <a:xfrm>
            <a:off x="3996087" y="2361701"/>
            <a:ext cx="1410165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dirty="0"/>
              <a:t> = 13</a:t>
            </a:r>
          </a:p>
        </p:txBody>
      </p:sp>
      <p:sp>
        <p:nvSpPr>
          <p:cNvPr id="60" name="Google Shape;3257;p45">
            <a:extLst>
              <a:ext uri="{FF2B5EF4-FFF2-40B4-BE49-F238E27FC236}">
                <a16:creationId xmlns:a16="http://schemas.microsoft.com/office/drawing/2014/main" id="{75B9758A-2770-E24C-BE87-94F81E03A80E}"/>
              </a:ext>
            </a:extLst>
          </p:cNvPr>
          <p:cNvSpPr/>
          <p:nvPr/>
        </p:nvSpPr>
        <p:spPr>
          <a:xfrm>
            <a:off x="4790350" y="3630200"/>
            <a:ext cx="3423900" cy="9387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290;p45">
            <a:extLst>
              <a:ext uri="{FF2B5EF4-FFF2-40B4-BE49-F238E27FC236}">
                <a16:creationId xmlns:a16="http://schemas.microsoft.com/office/drawing/2014/main" id="{554B47F5-424D-8B44-9212-E2F37FC73512}"/>
              </a:ext>
            </a:extLst>
          </p:cNvPr>
          <p:cNvSpPr txBox="1"/>
          <p:nvPr/>
        </p:nvSpPr>
        <p:spPr>
          <a:xfrm>
            <a:off x="4975143" y="3858567"/>
            <a:ext cx="14115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$13</a:t>
            </a:r>
            <a:endParaRPr sz="25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5" name="Google Shape;3290;p45">
            <a:extLst>
              <a:ext uri="{FF2B5EF4-FFF2-40B4-BE49-F238E27FC236}">
                <a16:creationId xmlns:a16="http://schemas.microsoft.com/office/drawing/2014/main" id="{F4FA9FBE-3A9C-2A46-B677-EA313AC8D0F9}"/>
              </a:ext>
            </a:extLst>
          </p:cNvPr>
          <p:cNvSpPr txBox="1"/>
          <p:nvPr/>
        </p:nvSpPr>
        <p:spPr>
          <a:xfrm>
            <a:off x="5617121" y="3993026"/>
            <a:ext cx="2862233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err="1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Biaya</a:t>
            </a:r>
            <a:r>
              <a:rPr lang="en" sz="25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 Optimal</a:t>
            </a:r>
            <a:endParaRPr sz="25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85352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16558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KE-n</a:t>
            </a:r>
            <a:endParaRPr dirty="0"/>
          </a:p>
        </p:txBody>
      </p:sp>
      <p:graphicFrame>
        <p:nvGraphicFramePr>
          <p:cNvPr id="3436" name="Google Shape;3436;p49"/>
          <p:cNvGraphicFramePr/>
          <p:nvPr>
            <p:extLst>
              <p:ext uri="{D42A27DB-BD31-4B8C-83A1-F6EECF244321}">
                <p14:modId xmlns:p14="http://schemas.microsoft.com/office/powerpoint/2010/main" val="3000616739"/>
              </p:ext>
            </p:extLst>
          </p:nvPr>
        </p:nvGraphicFramePr>
        <p:xfrm>
          <a:off x="645874" y="742147"/>
          <a:ext cx="3259056" cy="262113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532" y="4167512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32" y="4167512"/>
                <a:ext cx="676197" cy="489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005" y="4170153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05" y="4170153"/>
                <a:ext cx="676197" cy="48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3435;p49">
            <a:extLst>
              <a:ext uri="{FF2B5EF4-FFF2-40B4-BE49-F238E27FC236}">
                <a16:creationId xmlns:a16="http://schemas.microsoft.com/office/drawing/2014/main" id="{A6BC5FD8-1015-5545-B087-0D15633CF672}"/>
              </a:ext>
            </a:extLst>
          </p:cNvPr>
          <p:cNvSpPr txBox="1">
            <a:spLocks/>
          </p:cNvSpPr>
          <p:nvPr/>
        </p:nvSpPr>
        <p:spPr>
          <a:xfrm>
            <a:off x="1104696" y="4212617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925" y="4745454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25" y="4745454"/>
                <a:ext cx="676197" cy="48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972" y="475368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72" y="4753689"/>
                <a:ext cx="676197" cy="489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3435;p49">
            <a:extLst>
              <a:ext uri="{FF2B5EF4-FFF2-40B4-BE49-F238E27FC236}">
                <a16:creationId xmlns:a16="http://schemas.microsoft.com/office/drawing/2014/main" id="{7B6D7925-54B7-4B4A-9A2F-63DA694ED8AC}"/>
              </a:ext>
            </a:extLst>
          </p:cNvPr>
          <p:cNvSpPr txBox="1">
            <a:spLocks/>
          </p:cNvSpPr>
          <p:nvPr/>
        </p:nvSpPr>
        <p:spPr>
          <a:xfrm>
            <a:off x="1112776" y="4767368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6911" y="4150880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911" y="4150880"/>
                <a:ext cx="676197" cy="489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9384" y="4153521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84" y="4153521"/>
                <a:ext cx="676197" cy="489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Google Shape;3435;p49">
            <a:extLst>
              <a:ext uri="{FF2B5EF4-FFF2-40B4-BE49-F238E27FC236}">
                <a16:creationId xmlns:a16="http://schemas.microsoft.com/office/drawing/2014/main" id="{E6C51F90-7027-6341-A36A-F88B30468627}"/>
              </a:ext>
            </a:extLst>
          </p:cNvPr>
          <p:cNvSpPr txBox="1">
            <a:spLocks/>
          </p:cNvSpPr>
          <p:nvPr/>
        </p:nvSpPr>
        <p:spPr>
          <a:xfrm>
            <a:off x="3132075" y="4195985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4304" y="4728822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04" y="4728822"/>
                <a:ext cx="676197" cy="489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8351" y="4737057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51" y="4737057"/>
                <a:ext cx="676197" cy="489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3435;p49">
            <a:extLst>
              <a:ext uri="{FF2B5EF4-FFF2-40B4-BE49-F238E27FC236}">
                <a16:creationId xmlns:a16="http://schemas.microsoft.com/office/drawing/2014/main" id="{D53E0E2E-06EA-6C4C-8279-A42DD5FF2580}"/>
              </a:ext>
            </a:extLst>
          </p:cNvPr>
          <p:cNvSpPr txBox="1">
            <a:spLocks/>
          </p:cNvSpPr>
          <p:nvPr/>
        </p:nvSpPr>
        <p:spPr>
          <a:xfrm>
            <a:off x="3140155" y="4750736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8" name="Google Shape;3435;p49">
            <a:extLst>
              <a:ext uri="{FF2B5EF4-FFF2-40B4-BE49-F238E27FC236}">
                <a16:creationId xmlns:a16="http://schemas.microsoft.com/office/drawing/2014/main" id="{70D413CB-31A7-4A48-BECC-FE62DC892EF0}"/>
              </a:ext>
            </a:extLst>
          </p:cNvPr>
          <p:cNvSpPr txBox="1">
            <a:spLocks/>
          </p:cNvSpPr>
          <p:nvPr/>
        </p:nvSpPr>
        <p:spPr>
          <a:xfrm>
            <a:off x="2153365" y="4179353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9" name="Google Shape;3435;p49">
            <a:extLst>
              <a:ext uri="{FF2B5EF4-FFF2-40B4-BE49-F238E27FC236}">
                <a16:creationId xmlns:a16="http://schemas.microsoft.com/office/drawing/2014/main" id="{A81A1882-2AC7-8D4D-A999-A4BA877CF92D}"/>
              </a:ext>
            </a:extLst>
          </p:cNvPr>
          <p:cNvSpPr txBox="1">
            <a:spLocks/>
          </p:cNvSpPr>
          <p:nvPr/>
        </p:nvSpPr>
        <p:spPr>
          <a:xfrm>
            <a:off x="2161445" y="4734104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62" name="Google Shape;2740;p35">
            <a:extLst>
              <a:ext uri="{FF2B5EF4-FFF2-40B4-BE49-F238E27FC236}">
                <a16:creationId xmlns:a16="http://schemas.microsoft.com/office/drawing/2014/main" id="{95B495A3-0449-0946-A47B-6A497C3E618E}"/>
              </a:ext>
            </a:extLst>
          </p:cNvPr>
          <p:cNvSpPr/>
          <p:nvPr/>
        </p:nvSpPr>
        <p:spPr>
          <a:xfrm>
            <a:off x="4037285" y="4879403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747;p35">
            <a:extLst>
              <a:ext uri="{FF2B5EF4-FFF2-40B4-BE49-F238E27FC236}">
                <a16:creationId xmlns:a16="http://schemas.microsoft.com/office/drawing/2014/main" id="{434BD5D6-3EB0-F742-83EE-C2D5A1964196}"/>
              </a:ext>
            </a:extLst>
          </p:cNvPr>
          <p:cNvSpPr txBox="1">
            <a:spLocks/>
          </p:cNvSpPr>
          <p:nvPr/>
        </p:nvSpPr>
        <p:spPr>
          <a:xfrm>
            <a:off x="3759349" y="4919500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r"/>
            <a:r>
              <a:rPr lang="en-ID" dirty="0" err="1"/>
              <a:t>Biaya</a:t>
            </a:r>
            <a:endParaRPr lang="en-ID" dirty="0"/>
          </a:p>
        </p:txBody>
      </p:sp>
      <p:sp>
        <p:nvSpPr>
          <p:cNvPr id="64" name="Google Shape;2749;p35">
            <a:extLst>
              <a:ext uri="{FF2B5EF4-FFF2-40B4-BE49-F238E27FC236}">
                <a16:creationId xmlns:a16="http://schemas.microsoft.com/office/drawing/2014/main" id="{38B72BB3-9755-A44E-AB6A-575C4E61EB5B}"/>
              </a:ext>
            </a:extLst>
          </p:cNvPr>
          <p:cNvSpPr txBox="1">
            <a:spLocks/>
          </p:cNvSpPr>
          <p:nvPr/>
        </p:nvSpPr>
        <p:spPr>
          <a:xfrm>
            <a:off x="3721261" y="4724145"/>
            <a:ext cx="1410165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dirty="0"/>
              <a:t> = 13</a:t>
            </a:r>
          </a:p>
        </p:txBody>
      </p:sp>
      <p:sp>
        <p:nvSpPr>
          <p:cNvPr id="60" name="Google Shape;3257;p45">
            <a:extLst>
              <a:ext uri="{FF2B5EF4-FFF2-40B4-BE49-F238E27FC236}">
                <a16:creationId xmlns:a16="http://schemas.microsoft.com/office/drawing/2014/main" id="{75B9758A-2770-E24C-BE87-94F81E03A80E}"/>
              </a:ext>
            </a:extLst>
          </p:cNvPr>
          <p:cNvSpPr/>
          <p:nvPr/>
        </p:nvSpPr>
        <p:spPr>
          <a:xfrm>
            <a:off x="432645" y="3447960"/>
            <a:ext cx="2112889" cy="64346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1" name="Google Shape;3290;p45">
            <a:extLst>
              <a:ext uri="{FF2B5EF4-FFF2-40B4-BE49-F238E27FC236}">
                <a16:creationId xmlns:a16="http://schemas.microsoft.com/office/drawing/2014/main" id="{554B47F5-424D-8B44-9212-E2F37FC73512}"/>
              </a:ext>
            </a:extLst>
          </p:cNvPr>
          <p:cNvSpPr txBox="1"/>
          <p:nvPr/>
        </p:nvSpPr>
        <p:spPr>
          <a:xfrm>
            <a:off x="568492" y="3549212"/>
            <a:ext cx="871037" cy="392575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$13</a:t>
            </a:r>
            <a:endParaRPr sz="24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5" name="Google Shape;3290;p45">
            <a:extLst>
              <a:ext uri="{FF2B5EF4-FFF2-40B4-BE49-F238E27FC236}">
                <a16:creationId xmlns:a16="http://schemas.microsoft.com/office/drawing/2014/main" id="{F4FA9FBE-3A9C-2A46-B677-EA313AC8D0F9}"/>
              </a:ext>
            </a:extLst>
          </p:cNvPr>
          <p:cNvSpPr txBox="1"/>
          <p:nvPr/>
        </p:nvSpPr>
        <p:spPr>
          <a:xfrm>
            <a:off x="1157103" y="3676326"/>
            <a:ext cx="1766284" cy="392575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Biaya</a:t>
            </a:r>
            <a:r>
              <a:rPr lang="en" sz="16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 Optimal</a:t>
            </a:r>
            <a:endParaRPr sz="16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6" name="Google Shape;3435;p49">
            <a:extLst>
              <a:ext uri="{FF2B5EF4-FFF2-40B4-BE49-F238E27FC236}">
                <a16:creationId xmlns:a16="http://schemas.microsoft.com/office/drawing/2014/main" id="{781AF4D9-1BE9-D14D-9931-E9EA9AE55878}"/>
              </a:ext>
            </a:extLst>
          </p:cNvPr>
          <p:cNvSpPr txBox="1">
            <a:spLocks/>
          </p:cNvSpPr>
          <p:nvPr/>
        </p:nvSpPr>
        <p:spPr>
          <a:xfrm>
            <a:off x="4057334" y="602929"/>
            <a:ext cx="173327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ID" sz="2000" dirty="0" err="1"/>
              <a:t>Pembagian</a:t>
            </a:r>
            <a:r>
              <a:rPr lang="en-ID" sz="2000" dirty="0"/>
              <a:t>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7FE664-22C4-B344-A139-B8E00AE03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24892"/>
              </p:ext>
            </p:extLst>
          </p:nvPr>
        </p:nvGraphicFramePr>
        <p:xfrm>
          <a:off x="4152755" y="1159560"/>
          <a:ext cx="1305228" cy="2527848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915763476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973540516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616136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462185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66783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56027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179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3290;p45">
                <a:extLst>
                  <a:ext uri="{FF2B5EF4-FFF2-40B4-BE49-F238E27FC236}">
                    <a16:creationId xmlns:a16="http://schemas.microsoft.com/office/drawing/2014/main" id="{068A13B4-F611-9249-9ACD-D8EEF1FFF8DD}"/>
                  </a:ext>
                </a:extLst>
              </p:cNvPr>
              <p:cNvSpPr txBox="1"/>
              <p:nvPr/>
            </p:nvSpPr>
            <p:spPr>
              <a:xfrm>
                <a:off x="5759054" y="1187834"/>
                <a:ext cx="2739072" cy="3925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ID" sz="1600" b="1" dirty="0">
                    <a:solidFill>
                      <a:schemeClr val="accent2"/>
                    </a:solidFill>
                    <a:latin typeface="Exo"/>
                    <a:ea typeface="Exo"/>
                    <a:cs typeface="Exo"/>
                    <a:sym typeface="Exo"/>
                  </a:rPr>
                  <a:t>I</a:t>
                </a:r>
                <a:r>
                  <a:rPr lang="en" sz="1600" b="1" dirty="0" err="1">
                    <a:solidFill>
                      <a:schemeClr val="accent2"/>
                    </a:solidFill>
                    <a:latin typeface="Exo"/>
                    <a:ea typeface="Exo"/>
                    <a:cs typeface="Exo"/>
                    <a:sym typeface="Exo"/>
                  </a:rPr>
                  <a:t>ngat</a:t>
                </a:r>
                <a:r>
                  <a:rPr lang="en" sz="1600" b="1" dirty="0">
                    <a:solidFill>
                      <a:schemeClr val="accent2"/>
                    </a:solidFill>
                    <a:latin typeface="Exo"/>
                    <a:ea typeface="Exo"/>
                    <a:cs typeface="Exo"/>
                    <a:sym typeface="Ex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𝒊</m:t>
                    </m:r>
                    <m:r>
                      <a:rPr lang="en-US" sz="1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𝒔𝒕𝒂𝒇𝒇</m:t>
                    </m:r>
                    <m:r>
                      <a:rPr lang="en-US" sz="16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, </m:t>
                    </m:r>
                    <m:r>
                      <a:rPr lang="en-US" sz="16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𝐣</m:t>
                    </m:r>
                    <m:r>
                      <a:rPr lang="en-US" sz="16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=</m:t>
                    </m:r>
                    <m:r>
                      <a:rPr lang="en-US" sz="16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𝐭𝐚𝐬𝐤</m:t>
                    </m:r>
                  </m:oMath>
                </a14:m>
                <a:endParaRPr sz="1600" b="1" dirty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mc:Choice>
        <mc:Fallback xmlns="">
          <p:sp>
            <p:nvSpPr>
              <p:cNvPr id="67" name="Google Shape;3290;p45">
                <a:extLst>
                  <a:ext uri="{FF2B5EF4-FFF2-40B4-BE49-F238E27FC236}">
                    <a16:creationId xmlns:a16="http://schemas.microsoft.com/office/drawing/2014/main" id="{068A13B4-F611-9249-9ACD-D8EEF1FFF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4" y="1187834"/>
                <a:ext cx="2739072" cy="392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3290;p45">
                <a:extLst>
                  <a:ext uri="{FF2B5EF4-FFF2-40B4-BE49-F238E27FC236}">
                    <a16:creationId xmlns:a16="http://schemas.microsoft.com/office/drawing/2014/main" id="{AEEB9187-DC20-0E42-9330-7021D03A42A3}"/>
                  </a:ext>
                </a:extLst>
              </p:cNvPr>
              <p:cNvSpPr txBox="1"/>
              <p:nvPr/>
            </p:nvSpPr>
            <p:spPr>
              <a:xfrm>
                <a:off x="5790604" y="1590134"/>
                <a:ext cx="2739072" cy="3925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𝟎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𝒔𝒕𝒂𝒇𝒇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𝒋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𝟎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𝐭𝐚𝐬𝐤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𝟏</m:t>
                      </m:r>
                    </m:oMath>
                  </m:oMathPara>
                </a14:m>
                <a:endParaRPr sz="1600" b="1" dirty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mc:Choice>
        <mc:Fallback xmlns="">
          <p:sp>
            <p:nvSpPr>
              <p:cNvPr id="68" name="Google Shape;3290;p45">
                <a:extLst>
                  <a:ext uri="{FF2B5EF4-FFF2-40B4-BE49-F238E27FC236}">
                    <a16:creationId xmlns:a16="http://schemas.microsoft.com/office/drawing/2014/main" id="{AEEB9187-DC20-0E42-9330-7021D03A4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604" y="1590134"/>
                <a:ext cx="2739072" cy="3925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3290;p45">
                <a:extLst>
                  <a:ext uri="{FF2B5EF4-FFF2-40B4-BE49-F238E27FC236}">
                    <a16:creationId xmlns:a16="http://schemas.microsoft.com/office/drawing/2014/main" id="{DF2E07D9-4B7A-7340-B5E9-0CE4C883897B}"/>
                  </a:ext>
                </a:extLst>
              </p:cNvPr>
              <p:cNvSpPr txBox="1"/>
              <p:nvPr/>
            </p:nvSpPr>
            <p:spPr>
              <a:xfrm>
                <a:off x="5759054" y="2644249"/>
                <a:ext cx="2739072" cy="3925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𝟑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𝒔𝒕𝒂𝒇𝒇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𝑫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𝒋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𝟑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𝐭𝐚𝐬𝐤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𝟒</m:t>
                      </m:r>
                    </m:oMath>
                  </m:oMathPara>
                </a14:m>
                <a:endParaRPr sz="1600" b="1" dirty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mc:Choice>
        <mc:Fallback xmlns="">
          <p:sp>
            <p:nvSpPr>
              <p:cNvPr id="69" name="Google Shape;3290;p45">
                <a:extLst>
                  <a:ext uri="{FF2B5EF4-FFF2-40B4-BE49-F238E27FC236}">
                    <a16:creationId xmlns:a16="http://schemas.microsoft.com/office/drawing/2014/main" id="{DF2E07D9-4B7A-7340-B5E9-0CE4C883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4" y="2644249"/>
                <a:ext cx="2739072" cy="3925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Google Shape;3290;p45">
                <a:extLst>
                  <a:ext uri="{FF2B5EF4-FFF2-40B4-BE49-F238E27FC236}">
                    <a16:creationId xmlns:a16="http://schemas.microsoft.com/office/drawing/2014/main" id="{A380737D-33AE-1445-99D5-FADBA9DB2F71}"/>
                  </a:ext>
                </a:extLst>
              </p:cNvPr>
              <p:cNvSpPr txBox="1"/>
              <p:nvPr/>
            </p:nvSpPr>
            <p:spPr>
              <a:xfrm>
                <a:off x="5776528" y="1952334"/>
                <a:ext cx="2739072" cy="3925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𝒔𝒕𝒂𝒇𝒇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𝑩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𝒋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𝟑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𝐭𝐚𝐬𝐤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𝟐</m:t>
                      </m:r>
                    </m:oMath>
                  </m:oMathPara>
                </a14:m>
                <a:endParaRPr sz="1600" b="1" dirty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mc:Choice>
        <mc:Fallback xmlns="">
          <p:sp>
            <p:nvSpPr>
              <p:cNvPr id="70" name="Google Shape;3290;p45">
                <a:extLst>
                  <a:ext uri="{FF2B5EF4-FFF2-40B4-BE49-F238E27FC236}">
                    <a16:creationId xmlns:a16="http://schemas.microsoft.com/office/drawing/2014/main" id="{A380737D-33AE-1445-99D5-FADBA9DB2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28" y="1952334"/>
                <a:ext cx="2739072" cy="3925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Google Shape;3290;p45">
                <a:extLst>
                  <a:ext uri="{FF2B5EF4-FFF2-40B4-BE49-F238E27FC236}">
                    <a16:creationId xmlns:a16="http://schemas.microsoft.com/office/drawing/2014/main" id="{201F2894-EE41-7148-9B3C-FED43B39AB6C}"/>
                  </a:ext>
                </a:extLst>
              </p:cNvPr>
              <p:cNvSpPr txBox="1"/>
              <p:nvPr/>
            </p:nvSpPr>
            <p:spPr>
              <a:xfrm>
                <a:off x="5776528" y="2286029"/>
                <a:ext cx="2739072" cy="3925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𝒔𝒕𝒂𝒇𝒇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𝑪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𝒋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𝟐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𝐭𝐚𝐬𝐤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𝟑</m:t>
                      </m:r>
                    </m:oMath>
                  </m:oMathPara>
                </a14:m>
                <a:endParaRPr sz="1600" b="1" dirty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mc:Choice>
        <mc:Fallback xmlns="">
          <p:sp>
            <p:nvSpPr>
              <p:cNvPr id="71" name="Google Shape;3290;p45">
                <a:extLst>
                  <a:ext uri="{FF2B5EF4-FFF2-40B4-BE49-F238E27FC236}">
                    <a16:creationId xmlns:a16="http://schemas.microsoft.com/office/drawing/2014/main" id="{201F2894-EE41-7148-9B3C-FED43B39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28" y="2286029"/>
                <a:ext cx="2739072" cy="3925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4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16558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KE-n</a:t>
            </a:r>
            <a:endParaRPr dirty="0"/>
          </a:p>
        </p:txBody>
      </p:sp>
      <p:graphicFrame>
        <p:nvGraphicFramePr>
          <p:cNvPr id="3436" name="Google Shape;3436;p49"/>
          <p:cNvGraphicFramePr/>
          <p:nvPr/>
        </p:nvGraphicFramePr>
        <p:xfrm>
          <a:off x="645874" y="742147"/>
          <a:ext cx="3259056" cy="262113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532" y="4167512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32" y="4167512"/>
                <a:ext cx="676197" cy="489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005" y="4170153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05" y="4170153"/>
                <a:ext cx="676197" cy="48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3435;p49">
            <a:extLst>
              <a:ext uri="{FF2B5EF4-FFF2-40B4-BE49-F238E27FC236}">
                <a16:creationId xmlns:a16="http://schemas.microsoft.com/office/drawing/2014/main" id="{A6BC5FD8-1015-5545-B087-0D15633CF672}"/>
              </a:ext>
            </a:extLst>
          </p:cNvPr>
          <p:cNvSpPr txBox="1">
            <a:spLocks/>
          </p:cNvSpPr>
          <p:nvPr/>
        </p:nvSpPr>
        <p:spPr>
          <a:xfrm>
            <a:off x="1104696" y="4212617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925" y="4745454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25" y="4745454"/>
                <a:ext cx="676197" cy="48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972" y="475368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72" y="4753689"/>
                <a:ext cx="676197" cy="489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3435;p49">
            <a:extLst>
              <a:ext uri="{FF2B5EF4-FFF2-40B4-BE49-F238E27FC236}">
                <a16:creationId xmlns:a16="http://schemas.microsoft.com/office/drawing/2014/main" id="{7B6D7925-54B7-4B4A-9A2F-63DA694ED8AC}"/>
              </a:ext>
            </a:extLst>
          </p:cNvPr>
          <p:cNvSpPr txBox="1">
            <a:spLocks/>
          </p:cNvSpPr>
          <p:nvPr/>
        </p:nvSpPr>
        <p:spPr>
          <a:xfrm>
            <a:off x="1112776" y="4767368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6911" y="4150880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911" y="4150880"/>
                <a:ext cx="676197" cy="489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9384" y="4153521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84" y="4153521"/>
                <a:ext cx="676197" cy="489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Google Shape;3435;p49">
            <a:extLst>
              <a:ext uri="{FF2B5EF4-FFF2-40B4-BE49-F238E27FC236}">
                <a16:creationId xmlns:a16="http://schemas.microsoft.com/office/drawing/2014/main" id="{E6C51F90-7027-6341-A36A-F88B30468627}"/>
              </a:ext>
            </a:extLst>
          </p:cNvPr>
          <p:cNvSpPr txBox="1">
            <a:spLocks/>
          </p:cNvSpPr>
          <p:nvPr/>
        </p:nvSpPr>
        <p:spPr>
          <a:xfrm>
            <a:off x="3132075" y="4195985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4304" y="4728822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04" y="4728822"/>
                <a:ext cx="676197" cy="489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8351" y="4737057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51" y="4737057"/>
                <a:ext cx="676197" cy="489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3435;p49">
            <a:extLst>
              <a:ext uri="{FF2B5EF4-FFF2-40B4-BE49-F238E27FC236}">
                <a16:creationId xmlns:a16="http://schemas.microsoft.com/office/drawing/2014/main" id="{D53E0E2E-06EA-6C4C-8279-A42DD5FF2580}"/>
              </a:ext>
            </a:extLst>
          </p:cNvPr>
          <p:cNvSpPr txBox="1">
            <a:spLocks/>
          </p:cNvSpPr>
          <p:nvPr/>
        </p:nvSpPr>
        <p:spPr>
          <a:xfrm>
            <a:off x="3140155" y="4750736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8" name="Google Shape;3435;p49">
            <a:extLst>
              <a:ext uri="{FF2B5EF4-FFF2-40B4-BE49-F238E27FC236}">
                <a16:creationId xmlns:a16="http://schemas.microsoft.com/office/drawing/2014/main" id="{70D413CB-31A7-4A48-BECC-FE62DC892EF0}"/>
              </a:ext>
            </a:extLst>
          </p:cNvPr>
          <p:cNvSpPr txBox="1">
            <a:spLocks/>
          </p:cNvSpPr>
          <p:nvPr/>
        </p:nvSpPr>
        <p:spPr>
          <a:xfrm>
            <a:off x="2153365" y="4179353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9" name="Google Shape;3435;p49">
            <a:extLst>
              <a:ext uri="{FF2B5EF4-FFF2-40B4-BE49-F238E27FC236}">
                <a16:creationId xmlns:a16="http://schemas.microsoft.com/office/drawing/2014/main" id="{A81A1882-2AC7-8D4D-A999-A4BA877CF92D}"/>
              </a:ext>
            </a:extLst>
          </p:cNvPr>
          <p:cNvSpPr txBox="1">
            <a:spLocks/>
          </p:cNvSpPr>
          <p:nvPr/>
        </p:nvSpPr>
        <p:spPr>
          <a:xfrm>
            <a:off x="2161445" y="4734104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62" name="Google Shape;2740;p35">
            <a:extLst>
              <a:ext uri="{FF2B5EF4-FFF2-40B4-BE49-F238E27FC236}">
                <a16:creationId xmlns:a16="http://schemas.microsoft.com/office/drawing/2014/main" id="{95B495A3-0449-0946-A47B-6A497C3E618E}"/>
              </a:ext>
            </a:extLst>
          </p:cNvPr>
          <p:cNvSpPr/>
          <p:nvPr/>
        </p:nvSpPr>
        <p:spPr>
          <a:xfrm>
            <a:off x="4037285" y="4879403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747;p35">
            <a:extLst>
              <a:ext uri="{FF2B5EF4-FFF2-40B4-BE49-F238E27FC236}">
                <a16:creationId xmlns:a16="http://schemas.microsoft.com/office/drawing/2014/main" id="{434BD5D6-3EB0-F742-83EE-C2D5A1964196}"/>
              </a:ext>
            </a:extLst>
          </p:cNvPr>
          <p:cNvSpPr txBox="1">
            <a:spLocks/>
          </p:cNvSpPr>
          <p:nvPr/>
        </p:nvSpPr>
        <p:spPr>
          <a:xfrm>
            <a:off x="3759349" y="4919500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r"/>
            <a:r>
              <a:rPr lang="en-ID" dirty="0" err="1"/>
              <a:t>Biaya</a:t>
            </a:r>
            <a:endParaRPr lang="en-ID" dirty="0"/>
          </a:p>
        </p:txBody>
      </p:sp>
      <p:sp>
        <p:nvSpPr>
          <p:cNvPr id="64" name="Google Shape;2749;p35">
            <a:extLst>
              <a:ext uri="{FF2B5EF4-FFF2-40B4-BE49-F238E27FC236}">
                <a16:creationId xmlns:a16="http://schemas.microsoft.com/office/drawing/2014/main" id="{38B72BB3-9755-A44E-AB6A-575C4E61EB5B}"/>
              </a:ext>
            </a:extLst>
          </p:cNvPr>
          <p:cNvSpPr txBox="1">
            <a:spLocks/>
          </p:cNvSpPr>
          <p:nvPr/>
        </p:nvSpPr>
        <p:spPr>
          <a:xfrm>
            <a:off x="3721261" y="4724145"/>
            <a:ext cx="1410165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dirty="0"/>
              <a:t> = 13</a:t>
            </a:r>
          </a:p>
        </p:txBody>
      </p:sp>
      <p:sp>
        <p:nvSpPr>
          <p:cNvPr id="60" name="Google Shape;3257;p45">
            <a:extLst>
              <a:ext uri="{FF2B5EF4-FFF2-40B4-BE49-F238E27FC236}">
                <a16:creationId xmlns:a16="http://schemas.microsoft.com/office/drawing/2014/main" id="{75B9758A-2770-E24C-BE87-94F81E03A80E}"/>
              </a:ext>
            </a:extLst>
          </p:cNvPr>
          <p:cNvSpPr/>
          <p:nvPr/>
        </p:nvSpPr>
        <p:spPr>
          <a:xfrm>
            <a:off x="432645" y="3447960"/>
            <a:ext cx="2112889" cy="643461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1" name="Google Shape;3290;p45">
            <a:extLst>
              <a:ext uri="{FF2B5EF4-FFF2-40B4-BE49-F238E27FC236}">
                <a16:creationId xmlns:a16="http://schemas.microsoft.com/office/drawing/2014/main" id="{554B47F5-424D-8B44-9212-E2F37FC73512}"/>
              </a:ext>
            </a:extLst>
          </p:cNvPr>
          <p:cNvSpPr txBox="1"/>
          <p:nvPr/>
        </p:nvSpPr>
        <p:spPr>
          <a:xfrm>
            <a:off x="568492" y="3549212"/>
            <a:ext cx="871037" cy="392575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$13</a:t>
            </a:r>
            <a:endParaRPr sz="24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5" name="Google Shape;3290;p45">
            <a:extLst>
              <a:ext uri="{FF2B5EF4-FFF2-40B4-BE49-F238E27FC236}">
                <a16:creationId xmlns:a16="http://schemas.microsoft.com/office/drawing/2014/main" id="{F4FA9FBE-3A9C-2A46-B677-EA313AC8D0F9}"/>
              </a:ext>
            </a:extLst>
          </p:cNvPr>
          <p:cNvSpPr txBox="1"/>
          <p:nvPr/>
        </p:nvSpPr>
        <p:spPr>
          <a:xfrm>
            <a:off x="1157103" y="3676326"/>
            <a:ext cx="1766284" cy="392575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Biaya</a:t>
            </a:r>
            <a:r>
              <a:rPr lang="en" sz="16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 Optimal</a:t>
            </a:r>
            <a:endParaRPr sz="16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6" name="Google Shape;3435;p49">
            <a:extLst>
              <a:ext uri="{FF2B5EF4-FFF2-40B4-BE49-F238E27FC236}">
                <a16:creationId xmlns:a16="http://schemas.microsoft.com/office/drawing/2014/main" id="{781AF4D9-1BE9-D14D-9931-E9EA9AE55878}"/>
              </a:ext>
            </a:extLst>
          </p:cNvPr>
          <p:cNvSpPr txBox="1">
            <a:spLocks/>
          </p:cNvSpPr>
          <p:nvPr/>
        </p:nvSpPr>
        <p:spPr>
          <a:xfrm>
            <a:off x="4057334" y="602929"/>
            <a:ext cx="173327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ID" sz="2000" dirty="0" err="1"/>
              <a:t>Pembagian</a:t>
            </a:r>
            <a:r>
              <a:rPr lang="en-ID" sz="2000" dirty="0"/>
              <a:t>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7FE664-22C4-B344-A139-B8E00AE03709}"/>
              </a:ext>
            </a:extLst>
          </p:cNvPr>
          <p:cNvGraphicFramePr>
            <a:graphicFrameLocks noGrp="1"/>
          </p:cNvGraphicFramePr>
          <p:nvPr/>
        </p:nvGraphicFramePr>
        <p:xfrm>
          <a:off x="4152755" y="1159560"/>
          <a:ext cx="1305228" cy="2527848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915763476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973540516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616136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462185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66783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56027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179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3290;p45">
                <a:extLst>
                  <a:ext uri="{FF2B5EF4-FFF2-40B4-BE49-F238E27FC236}">
                    <a16:creationId xmlns:a16="http://schemas.microsoft.com/office/drawing/2014/main" id="{068A13B4-F611-9249-9ACD-D8EEF1FFF8DD}"/>
                  </a:ext>
                </a:extLst>
              </p:cNvPr>
              <p:cNvSpPr txBox="1"/>
              <p:nvPr/>
            </p:nvSpPr>
            <p:spPr>
              <a:xfrm>
                <a:off x="5759054" y="1187834"/>
                <a:ext cx="2739072" cy="3925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ID" sz="1600" b="1" dirty="0">
                    <a:solidFill>
                      <a:schemeClr val="accent2"/>
                    </a:solidFill>
                    <a:latin typeface="Exo"/>
                    <a:ea typeface="Exo"/>
                    <a:cs typeface="Exo"/>
                    <a:sym typeface="Exo"/>
                  </a:rPr>
                  <a:t>I</a:t>
                </a:r>
                <a:r>
                  <a:rPr lang="en" sz="1600" b="1" dirty="0" err="1">
                    <a:solidFill>
                      <a:schemeClr val="accent2"/>
                    </a:solidFill>
                    <a:latin typeface="Exo"/>
                    <a:ea typeface="Exo"/>
                    <a:cs typeface="Exo"/>
                    <a:sym typeface="Exo"/>
                  </a:rPr>
                  <a:t>ngat</a:t>
                </a:r>
                <a:r>
                  <a:rPr lang="en" sz="1600" b="1" dirty="0">
                    <a:solidFill>
                      <a:schemeClr val="accent2"/>
                    </a:solidFill>
                    <a:latin typeface="Exo"/>
                    <a:ea typeface="Exo"/>
                    <a:cs typeface="Exo"/>
                    <a:sym typeface="Ex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𝒊</m:t>
                    </m:r>
                    <m:r>
                      <a:rPr lang="en-US" sz="1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𝒔𝒕𝒂𝒇𝒇</m:t>
                    </m:r>
                    <m:r>
                      <a:rPr lang="en-US" sz="16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, </m:t>
                    </m:r>
                    <m:r>
                      <a:rPr lang="en-US" sz="16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𝐣</m:t>
                    </m:r>
                    <m:r>
                      <a:rPr lang="en-US" sz="16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=</m:t>
                    </m:r>
                    <m:r>
                      <a:rPr lang="en-US" sz="16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Exo"/>
                        <a:cs typeface="Exo"/>
                        <a:sym typeface="Exo"/>
                      </a:rPr>
                      <m:t>𝐭𝐚𝐬𝐤</m:t>
                    </m:r>
                  </m:oMath>
                </a14:m>
                <a:endParaRPr sz="1600" b="1" dirty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mc:Choice>
        <mc:Fallback xmlns="">
          <p:sp>
            <p:nvSpPr>
              <p:cNvPr id="67" name="Google Shape;3290;p45">
                <a:extLst>
                  <a:ext uri="{FF2B5EF4-FFF2-40B4-BE49-F238E27FC236}">
                    <a16:creationId xmlns:a16="http://schemas.microsoft.com/office/drawing/2014/main" id="{068A13B4-F611-9249-9ACD-D8EEF1FFF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4" y="1187834"/>
                <a:ext cx="2739072" cy="392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3290;p45">
                <a:extLst>
                  <a:ext uri="{FF2B5EF4-FFF2-40B4-BE49-F238E27FC236}">
                    <a16:creationId xmlns:a16="http://schemas.microsoft.com/office/drawing/2014/main" id="{AEEB9187-DC20-0E42-9330-7021D03A42A3}"/>
                  </a:ext>
                </a:extLst>
              </p:cNvPr>
              <p:cNvSpPr txBox="1"/>
              <p:nvPr/>
            </p:nvSpPr>
            <p:spPr>
              <a:xfrm>
                <a:off x="5790604" y="1590134"/>
                <a:ext cx="2739072" cy="3925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𝟎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𝒔𝒕𝒂𝒇𝒇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𝒋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𝟎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𝐭𝐚𝐬𝐤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𝟏</m:t>
                      </m:r>
                    </m:oMath>
                  </m:oMathPara>
                </a14:m>
                <a:endParaRPr sz="1600" b="1" dirty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mc:Choice>
        <mc:Fallback xmlns="">
          <p:sp>
            <p:nvSpPr>
              <p:cNvPr id="68" name="Google Shape;3290;p45">
                <a:extLst>
                  <a:ext uri="{FF2B5EF4-FFF2-40B4-BE49-F238E27FC236}">
                    <a16:creationId xmlns:a16="http://schemas.microsoft.com/office/drawing/2014/main" id="{AEEB9187-DC20-0E42-9330-7021D03A4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604" y="1590134"/>
                <a:ext cx="2739072" cy="3925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3290;p45">
                <a:extLst>
                  <a:ext uri="{FF2B5EF4-FFF2-40B4-BE49-F238E27FC236}">
                    <a16:creationId xmlns:a16="http://schemas.microsoft.com/office/drawing/2014/main" id="{DF2E07D9-4B7A-7340-B5E9-0CE4C883897B}"/>
                  </a:ext>
                </a:extLst>
              </p:cNvPr>
              <p:cNvSpPr txBox="1"/>
              <p:nvPr/>
            </p:nvSpPr>
            <p:spPr>
              <a:xfrm>
                <a:off x="5759054" y="2644249"/>
                <a:ext cx="2739072" cy="3925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𝟑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𝒔𝒕𝒂𝒇𝒇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𝑫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𝒋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𝟑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𝐭𝐚𝐬𝐤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𝟒</m:t>
                      </m:r>
                    </m:oMath>
                  </m:oMathPara>
                </a14:m>
                <a:endParaRPr sz="1600" b="1" dirty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mc:Choice>
        <mc:Fallback xmlns="">
          <p:sp>
            <p:nvSpPr>
              <p:cNvPr id="69" name="Google Shape;3290;p45">
                <a:extLst>
                  <a:ext uri="{FF2B5EF4-FFF2-40B4-BE49-F238E27FC236}">
                    <a16:creationId xmlns:a16="http://schemas.microsoft.com/office/drawing/2014/main" id="{DF2E07D9-4B7A-7340-B5E9-0CE4C883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4" y="2644249"/>
                <a:ext cx="2739072" cy="3925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Google Shape;3290;p45">
                <a:extLst>
                  <a:ext uri="{FF2B5EF4-FFF2-40B4-BE49-F238E27FC236}">
                    <a16:creationId xmlns:a16="http://schemas.microsoft.com/office/drawing/2014/main" id="{A380737D-33AE-1445-99D5-FADBA9DB2F71}"/>
                  </a:ext>
                </a:extLst>
              </p:cNvPr>
              <p:cNvSpPr txBox="1"/>
              <p:nvPr/>
            </p:nvSpPr>
            <p:spPr>
              <a:xfrm>
                <a:off x="5776528" y="1952334"/>
                <a:ext cx="2739072" cy="3925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𝒔𝒕𝒂𝒇𝒇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𝑩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𝒋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𝟑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𝐭𝐚𝐬𝐤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𝟐</m:t>
                      </m:r>
                    </m:oMath>
                  </m:oMathPara>
                </a14:m>
                <a:endParaRPr sz="1600" b="1" dirty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mc:Choice>
        <mc:Fallback xmlns="">
          <p:sp>
            <p:nvSpPr>
              <p:cNvPr id="70" name="Google Shape;3290;p45">
                <a:extLst>
                  <a:ext uri="{FF2B5EF4-FFF2-40B4-BE49-F238E27FC236}">
                    <a16:creationId xmlns:a16="http://schemas.microsoft.com/office/drawing/2014/main" id="{A380737D-33AE-1445-99D5-FADBA9DB2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28" y="1952334"/>
                <a:ext cx="2739072" cy="3925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Google Shape;3290;p45">
                <a:extLst>
                  <a:ext uri="{FF2B5EF4-FFF2-40B4-BE49-F238E27FC236}">
                    <a16:creationId xmlns:a16="http://schemas.microsoft.com/office/drawing/2014/main" id="{201F2894-EE41-7148-9B3C-FED43B39AB6C}"/>
                  </a:ext>
                </a:extLst>
              </p:cNvPr>
              <p:cNvSpPr txBox="1"/>
              <p:nvPr/>
            </p:nvSpPr>
            <p:spPr>
              <a:xfrm>
                <a:off x="5776528" y="2286029"/>
                <a:ext cx="2739072" cy="3925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𝒔𝒕𝒂𝒇𝒇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𝑪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𝒋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Exo"/>
                            </a:rPr>
                            <m:t>𝟐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𝐭𝐚𝐬𝐤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Exo"/>
                          <a:cs typeface="Exo"/>
                          <a:sym typeface="Exo"/>
                        </a:rPr>
                        <m:t>𝟑</m:t>
                      </m:r>
                    </m:oMath>
                  </m:oMathPara>
                </a14:m>
                <a:endParaRPr sz="1600" b="1" dirty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mc:Choice>
        <mc:Fallback xmlns="">
          <p:sp>
            <p:nvSpPr>
              <p:cNvPr id="71" name="Google Shape;3290;p45">
                <a:extLst>
                  <a:ext uri="{FF2B5EF4-FFF2-40B4-BE49-F238E27FC236}">
                    <a16:creationId xmlns:a16="http://schemas.microsoft.com/office/drawing/2014/main" id="{201F2894-EE41-7148-9B3C-FED43B39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28" y="2286029"/>
                <a:ext cx="2739072" cy="3925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rgbClr val="8FFFFF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1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4" name="Google Shape;4294;p63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5" name="Google Shape;4295;p63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2"/>
                </a:solidFill>
              </a:rPr>
              <a:t>TOWER</a:t>
            </a:r>
            <a:r>
              <a:rPr lang="en" dirty="0"/>
              <a:t> OF </a:t>
            </a:r>
            <a:r>
              <a:rPr lang="en" dirty="0">
                <a:solidFill>
                  <a:schemeClr val="accent2"/>
                </a:solidFill>
              </a:rPr>
              <a:t>HANOI</a:t>
            </a:r>
            <a:endParaRPr dirty="0"/>
          </a:p>
        </p:txBody>
      </p:sp>
      <p:sp>
        <p:nvSpPr>
          <p:cNvPr id="4296" name="Google Shape;4296;p63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ILUSTRASI</a:t>
            </a:r>
            <a:endParaRPr dirty="0"/>
          </a:p>
        </p:txBody>
      </p:sp>
      <p:sp>
        <p:nvSpPr>
          <p:cNvPr id="4297" name="Google Shape;4297;p63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298" name="Google Shape;4298;p63"/>
          <p:cNvGrpSpPr/>
          <p:nvPr/>
        </p:nvGrpSpPr>
        <p:grpSpPr>
          <a:xfrm rot="-5400000" flipH="1">
            <a:off x="7383127" y="3012828"/>
            <a:ext cx="883262" cy="242091"/>
            <a:chOff x="2300350" y="2601250"/>
            <a:chExt cx="2275275" cy="623625"/>
          </a:xfrm>
        </p:grpSpPr>
        <p:sp>
          <p:nvSpPr>
            <p:cNvPr id="4299" name="Google Shape;4299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5" name="Google Shape;4305;p63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4306" name="Google Shape;4306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63"/>
          <p:cNvGrpSpPr/>
          <p:nvPr/>
        </p:nvGrpSpPr>
        <p:grpSpPr>
          <a:xfrm>
            <a:off x="2502517" y="715516"/>
            <a:ext cx="1105976" cy="133969"/>
            <a:chOff x="8183182" y="663852"/>
            <a:chExt cx="1475028" cy="178673"/>
          </a:xfrm>
        </p:grpSpPr>
        <p:grpSp>
          <p:nvGrpSpPr>
            <p:cNvPr id="4312" name="Google Shape;4312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13" name="Google Shape;4313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3" name="Google Shape;4323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24" name="Google Shape;4324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4" name="Google Shape;4334;p63"/>
          <p:cNvGrpSpPr/>
          <p:nvPr/>
        </p:nvGrpSpPr>
        <p:grpSpPr>
          <a:xfrm>
            <a:off x="5835364" y="1296428"/>
            <a:ext cx="883262" cy="242091"/>
            <a:chOff x="2300350" y="2601250"/>
            <a:chExt cx="2275275" cy="623625"/>
          </a:xfrm>
        </p:grpSpPr>
        <p:sp>
          <p:nvSpPr>
            <p:cNvPr id="4335" name="Google Shape;4335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1" name="Google Shape;4341;p6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4342" name="Google Shape;4342;p6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8" name="Google Shape;4348;p63"/>
          <p:cNvGrpSpPr/>
          <p:nvPr/>
        </p:nvGrpSpPr>
        <p:grpSpPr>
          <a:xfrm rot="5400000">
            <a:off x="4397925" y="1382925"/>
            <a:ext cx="98902" cy="553090"/>
            <a:chOff x="4898850" y="4820550"/>
            <a:chExt cx="98902" cy="553090"/>
          </a:xfrm>
        </p:grpSpPr>
        <p:sp>
          <p:nvSpPr>
            <p:cNvPr id="4349" name="Google Shape;4349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63"/>
          <p:cNvGrpSpPr/>
          <p:nvPr/>
        </p:nvGrpSpPr>
        <p:grpSpPr>
          <a:xfrm>
            <a:off x="5564542" y="4282016"/>
            <a:ext cx="1105976" cy="133969"/>
            <a:chOff x="8183182" y="663852"/>
            <a:chExt cx="1475028" cy="178673"/>
          </a:xfrm>
        </p:grpSpPr>
        <p:grpSp>
          <p:nvGrpSpPr>
            <p:cNvPr id="4355" name="Google Shape;4355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56" name="Google Shape;4356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6" name="Google Shape;4366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67" name="Google Shape;4367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" name="Google Shape;4149;p61">
            <a:extLst>
              <a:ext uri="{FF2B5EF4-FFF2-40B4-BE49-F238E27FC236}">
                <a16:creationId xmlns:a16="http://schemas.microsoft.com/office/drawing/2014/main" id="{3AB957B7-4FA2-6041-B0C4-439151264F4A}"/>
              </a:ext>
            </a:extLst>
          </p:cNvPr>
          <p:cNvSpPr txBox="1">
            <a:spLocks/>
          </p:cNvSpPr>
          <p:nvPr/>
        </p:nvSpPr>
        <p:spPr>
          <a:xfrm>
            <a:off x="6069873" y="251300"/>
            <a:ext cx="4457432" cy="9207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" sz="4400" dirty="0" err="1"/>
              <a:t>Bagian</a:t>
            </a:r>
            <a:r>
              <a:rPr lang="en" sz="4400" dirty="0"/>
              <a:t> </a:t>
            </a:r>
            <a:r>
              <a:rPr lang="en" sz="4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012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1191215" y="315746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1381362" y="2893652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1571509" y="2629840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1761657" y="2366028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D2E84A-0B6E-7A42-B37B-DB9DD2613FA1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2186455-2ABA-584B-87BD-1F7EC2D63A57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0" name="Google Shape;4076;p60">
                <a:extLst>
                  <a:ext uri="{FF2B5EF4-FFF2-40B4-BE49-F238E27FC236}">
                    <a16:creationId xmlns:a16="http://schemas.microsoft.com/office/drawing/2014/main" id="{77E84786-6964-0840-BA92-D9820B9B879A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61;p42">
                <a:extLst>
                  <a:ext uri="{FF2B5EF4-FFF2-40B4-BE49-F238E27FC236}">
                    <a16:creationId xmlns:a16="http://schemas.microsoft.com/office/drawing/2014/main" id="{2E38F45B-D868-2144-8C9A-8D67824C07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8BC9491-0973-764B-A574-07D0A062B0C1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43" name="Google Shape;4076;p60">
                <a:extLst>
                  <a:ext uri="{FF2B5EF4-FFF2-40B4-BE49-F238E27FC236}">
                    <a16:creationId xmlns:a16="http://schemas.microsoft.com/office/drawing/2014/main" id="{0D9ED4A3-6457-4441-91E5-324B3960C723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61;p42">
                <a:extLst>
                  <a:ext uri="{FF2B5EF4-FFF2-40B4-BE49-F238E27FC236}">
                    <a16:creationId xmlns:a16="http://schemas.microsoft.com/office/drawing/2014/main" id="{4C89DDB3-383C-8948-BE08-AC63F737F6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21E5C61-03A5-D647-B52A-02A3B500DB2A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46" name="Google Shape;4076;p60">
                <a:extLst>
                  <a:ext uri="{FF2B5EF4-FFF2-40B4-BE49-F238E27FC236}">
                    <a16:creationId xmlns:a16="http://schemas.microsoft.com/office/drawing/2014/main" id="{E840B143-577A-F64D-AEA4-635F019F9F34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61;p42">
                <a:extLst>
                  <a:ext uri="{FF2B5EF4-FFF2-40B4-BE49-F238E27FC236}">
                    <a16:creationId xmlns:a16="http://schemas.microsoft.com/office/drawing/2014/main" id="{8F838A4E-9A67-664F-93DA-58D946C8B9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  <p:sp>
        <p:nvSpPr>
          <p:cNvPr id="49" name="Google Shape;2883;p38">
            <a:extLst>
              <a:ext uri="{FF2B5EF4-FFF2-40B4-BE49-F238E27FC236}">
                <a16:creationId xmlns:a16="http://schemas.microsoft.com/office/drawing/2014/main" id="{D61E127F-E00A-814C-8344-16F623BF9921}"/>
              </a:ext>
            </a:extLst>
          </p:cNvPr>
          <p:cNvSpPr txBox="1">
            <a:spLocks/>
          </p:cNvSpPr>
          <p:nvPr/>
        </p:nvSpPr>
        <p:spPr>
          <a:xfrm>
            <a:off x="500576" y="3813059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>
                <a:solidFill>
                  <a:schemeClr val="bg1"/>
                </a:solidFill>
              </a:rPr>
              <a:t>SEMUA </a:t>
            </a:r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 </a:t>
            </a:r>
            <a:r>
              <a:rPr lang="en-ID" sz="2800" dirty="0"/>
              <a:t>DI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A </a:t>
            </a:r>
            <a:r>
              <a:rPr lang="en-ID" sz="2800" dirty="0"/>
              <a:t>MOVE  </a:t>
            </a:r>
            <a:r>
              <a:rPr lang="en-ID" sz="2800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5826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B8F3273-61C7-E046-825E-4266C9FC34FC}"/>
              </a:ext>
            </a:extLst>
          </p:cNvPr>
          <p:cNvSpPr/>
          <p:nvPr/>
        </p:nvSpPr>
        <p:spPr>
          <a:xfrm>
            <a:off x="6052683" y="317682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FCB0EFF-0E08-7B4E-8DE4-9455B7438186}"/>
              </a:ext>
            </a:extLst>
          </p:cNvPr>
          <p:cNvSpPr/>
          <p:nvPr/>
        </p:nvSpPr>
        <p:spPr>
          <a:xfrm>
            <a:off x="6242830" y="2913012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FCE9F4B-2937-7645-A692-54FE7DF09FDA}"/>
              </a:ext>
            </a:extLst>
          </p:cNvPr>
          <p:cNvSpPr/>
          <p:nvPr/>
        </p:nvSpPr>
        <p:spPr>
          <a:xfrm>
            <a:off x="6432977" y="2649200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B5003A0-8CBE-ED48-94C0-5A42A7683FB8}"/>
              </a:ext>
            </a:extLst>
          </p:cNvPr>
          <p:cNvSpPr/>
          <p:nvPr/>
        </p:nvSpPr>
        <p:spPr>
          <a:xfrm>
            <a:off x="6623125" y="2385388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8165CF-74F6-4C4B-9462-4435CF2DE004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3B3F30-299A-C64C-9D28-FEF9A6AF8D86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4" name="Google Shape;4076;p60">
                <a:extLst>
                  <a:ext uri="{FF2B5EF4-FFF2-40B4-BE49-F238E27FC236}">
                    <a16:creationId xmlns:a16="http://schemas.microsoft.com/office/drawing/2014/main" id="{C104FA77-DEE5-1146-BF01-AA36F1EFB2EC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061;p42">
                <a:extLst>
                  <a:ext uri="{FF2B5EF4-FFF2-40B4-BE49-F238E27FC236}">
                    <a16:creationId xmlns:a16="http://schemas.microsoft.com/office/drawing/2014/main" id="{3F54C4BF-1D3C-5A4F-BBA5-60F27B2837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D56F851-324D-FD45-B766-52D518003AD8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22" name="Google Shape;4076;p60">
                <a:extLst>
                  <a:ext uri="{FF2B5EF4-FFF2-40B4-BE49-F238E27FC236}">
                    <a16:creationId xmlns:a16="http://schemas.microsoft.com/office/drawing/2014/main" id="{D827791E-54D0-394B-9D0B-A49344944481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61;p42">
                <a:extLst>
                  <a:ext uri="{FF2B5EF4-FFF2-40B4-BE49-F238E27FC236}">
                    <a16:creationId xmlns:a16="http://schemas.microsoft.com/office/drawing/2014/main" id="{4B30548E-176B-F04C-A52C-8041CE595D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427C526-0E41-1249-A262-399122C0F5C1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20" name="Google Shape;4076;p60">
                <a:extLst>
                  <a:ext uri="{FF2B5EF4-FFF2-40B4-BE49-F238E27FC236}">
                    <a16:creationId xmlns:a16="http://schemas.microsoft.com/office/drawing/2014/main" id="{6279BBF3-DE2E-8149-B86E-57B7D2075D71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1;p42">
                <a:extLst>
                  <a:ext uri="{FF2B5EF4-FFF2-40B4-BE49-F238E27FC236}">
                    <a16:creationId xmlns:a16="http://schemas.microsoft.com/office/drawing/2014/main" id="{45B7C746-5D0C-9F4F-B108-90025A2A5B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  <p:sp>
        <p:nvSpPr>
          <p:cNvPr id="26" name="Google Shape;2883;p38">
            <a:extLst>
              <a:ext uri="{FF2B5EF4-FFF2-40B4-BE49-F238E27FC236}">
                <a16:creationId xmlns:a16="http://schemas.microsoft.com/office/drawing/2014/main" id="{E3C96631-27B4-414D-B3B9-EBD453E832D3}"/>
              </a:ext>
            </a:extLst>
          </p:cNvPr>
          <p:cNvSpPr txBox="1">
            <a:spLocks/>
          </p:cNvSpPr>
          <p:nvPr/>
        </p:nvSpPr>
        <p:spPr>
          <a:xfrm>
            <a:off x="500576" y="3813059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>
                <a:solidFill>
                  <a:schemeClr val="bg1"/>
                </a:solidFill>
              </a:rPr>
              <a:t>SEMUA </a:t>
            </a:r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 </a:t>
            </a:r>
            <a:r>
              <a:rPr lang="en-ID" sz="2800" dirty="0"/>
              <a:t>DI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C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82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1191215" y="315746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1381362" y="2893652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1571509" y="2629840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1761657" y="2366028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00477C-2949-C844-A31E-5B39BA6545F3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249216-A3F0-E34A-9922-6552F523D32D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0" name="Google Shape;4076;p60">
                <a:extLst>
                  <a:ext uri="{FF2B5EF4-FFF2-40B4-BE49-F238E27FC236}">
                    <a16:creationId xmlns:a16="http://schemas.microsoft.com/office/drawing/2014/main" id="{5483760E-5382-1342-89C6-23040F8F1DB2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1;p42">
                <a:extLst>
                  <a:ext uri="{FF2B5EF4-FFF2-40B4-BE49-F238E27FC236}">
                    <a16:creationId xmlns:a16="http://schemas.microsoft.com/office/drawing/2014/main" id="{0DAA619C-80BB-BB40-92D3-8A7CBB966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77530B-1861-714B-90F5-EFDFFE4766F8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18" name="Google Shape;4076;p60">
                <a:extLst>
                  <a:ext uri="{FF2B5EF4-FFF2-40B4-BE49-F238E27FC236}">
                    <a16:creationId xmlns:a16="http://schemas.microsoft.com/office/drawing/2014/main" id="{9251DD1F-AAD5-7845-BC7F-B8321447B001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61;p42">
                <a:extLst>
                  <a:ext uri="{FF2B5EF4-FFF2-40B4-BE49-F238E27FC236}">
                    <a16:creationId xmlns:a16="http://schemas.microsoft.com/office/drawing/2014/main" id="{65463CE6-0684-B64D-9AC1-753F6B3E3A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5B1E02-1357-7044-A415-695E4ED3A224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16" name="Google Shape;4076;p60">
                <a:extLst>
                  <a:ext uri="{FF2B5EF4-FFF2-40B4-BE49-F238E27FC236}">
                    <a16:creationId xmlns:a16="http://schemas.microsoft.com/office/drawing/2014/main" id="{E49C27C6-8DFF-8E47-A8D3-296F0724A904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061;p42">
                <a:extLst>
                  <a:ext uri="{FF2B5EF4-FFF2-40B4-BE49-F238E27FC236}">
                    <a16:creationId xmlns:a16="http://schemas.microsoft.com/office/drawing/2014/main" id="{BA964BFC-61BF-AF4F-BF69-169D4AD5D4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80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p61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8" name="Google Shape;4148;p61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ASSIGNMENT</a:t>
            </a:r>
            <a:r>
              <a:rPr lang="en" dirty="0"/>
              <a:t> PROBLEM</a:t>
            </a:r>
            <a:endParaRPr dirty="0"/>
          </a:p>
        </p:txBody>
      </p:sp>
      <p:sp>
        <p:nvSpPr>
          <p:cNvPr id="4149" name="Google Shape;4149;p61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50" name="Google Shape;4150;p61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51" name="Google Shape;4151;p61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4152" name="Google Shape;4152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61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4159" name="Google Shape;4159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61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4165" name="Google Shape;4165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66" name="Google Shape;4166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6" name="Google Shape;4176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77" name="Google Shape;4177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7" name="Google Shape;4187;p61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4188" name="Google Shape;4188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61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4195" name="Google Shape;4195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4149;p61">
            <a:extLst>
              <a:ext uri="{FF2B5EF4-FFF2-40B4-BE49-F238E27FC236}">
                <a16:creationId xmlns:a16="http://schemas.microsoft.com/office/drawing/2014/main" id="{73DE3A52-40F8-B548-B17C-42577761019F}"/>
              </a:ext>
            </a:extLst>
          </p:cNvPr>
          <p:cNvSpPr txBox="1">
            <a:spLocks/>
          </p:cNvSpPr>
          <p:nvPr/>
        </p:nvSpPr>
        <p:spPr>
          <a:xfrm>
            <a:off x="616521" y="235473"/>
            <a:ext cx="4457432" cy="9207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Exo"/>
              <a:buNone/>
              <a:defRPr sz="8000" b="0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" sz="4400" dirty="0" err="1"/>
              <a:t>Bagian</a:t>
            </a:r>
            <a:r>
              <a:rPr lang="en" sz="4400" dirty="0"/>
              <a:t> </a:t>
            </a:r>
            <a:r>
              <a:rPr lang="en" sz="4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1191215" y="315746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1381362" y="2893652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1571509" y="2629840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4183909" y="3167144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2883;p38">
            <a:extLst>
              <a:ext uri="{FF2B5EF4-FFF2-40B4-BE49-F238E27FC236}">
                <a16:creationId xmlns:a16="http://schemas.microsoft.com/office/drawing/2014/main" id="{4FCB3823-AFF2-E448-A39C-AC7F808927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849" y="3798925"/>
            <a:ext cx="814284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1  </a:t>
            </a:r>
            <a:r>
              <a:rPr lang="en-ID" sz="2800" dirty="0">
                <a:solidFill>
                  <a:schemeClr val="accent2"/>
                </a:solidFill>
              </a:rPr>
              <a:t>MOVE </a:t>
            </a:r>
            <a:r>
              <a:rPr lang="en-ID" sz="2800" dirty="0">
                <a:solidFill>
                  <a:schemeClr val="bg1"/>
                </a:solidFill>
              </a:rPr>
              <a:t>Dari A </a:t>
            </a:r>
            <a:r>
              <a:rPr lang="en-ID" sz="2800" dirty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B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5E2D2-EB9D-7149-9FBC-107D73996053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4A931A-46D7-8246-8119-7EDBD3CA58F4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33" name="Google Shape;4076;p60">
                <a:extLst>
                  <a:ext uri="{FF2B5EF4-FFF2-40B4-BE49-F238E27FC236}">
                    <a16:creationId xmlns:a16="http://schemas.microsoft.com/office/drawing/2014/main" id="{EECE2F62-676B-A043-BE88-09779E7C52E2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061;p42">
                <a:extLst>
                  <a:ext uri="{FF2B5EF4-FFF2-40B4-BE49-F238E27FC236}">
                    <a16:creationId xmlns:a16="http://schemas.microsoft.com/office/drawing/2014/main" id="{82296A91-394D-9940-9BB9-0EC42D965D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3222E1-9262-5641-94AC-8CA111118879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31" name="Google Shape;4076;p60">
                <a:extLst>
                  <a:ext uri="{FF2B5EF4-FFF2-40B4-BE49-F238E27FC236}">
                    <a16:creationId xmlns:a16="http://schemas.microsoft.com/office/drawing/2014/main" id="{8783F0BE-5CBA-BB4C-9B0E-33596F3C7A8A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061;p42">
                <a:extLst>
                  <a:ext uri="{FF2B5EF4-FFF2-40B4-BE49-F238E27FC236}">
                    <a16:creationId xmlns:a16="http://schemas.microsoft.com/office/drawing/2014/main" id="{ACFE035C-28E3-5F41-AC03-5CA7CDF6AF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F3002A-928F-A148-9B54-302784B7470E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29" name="Google Shape;4076;p60">
                <a:extLst>
                  <a:ext uri="{FF2B5EF4-FFF2-40B4-BE49-F238E27FC236}">
                    <a16:creationId xmlns:a16="http://schemas.microsoft.com/office/drawing/2014/main" id="{15C218C1-7ADF-344A-A940-8347A77D9B3D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61;p42">
                <a:extLst>
                  <a:ext uri="{FF2B5EF4-FFF2-40B4-BE49-F238E27FC236}">
                    <a16:creationId xmlns:a16="http://schemas.microsoft.com/office/drawing/2014/main" id="{72B54D61-0CFC-954E-96F6-ADD95C5CE0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912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1191215" y="315746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1381362" y="2893652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4183909" y="3167144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6426792" y="3177388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Google Shape;2883;p38">
            <a:extLst>
              <a:ext uri="{FF2B5EF4-FFF2-40B4-BE49-F238E27FC236}">
                <a16:creationId xmlns:a16="http://schemas.microsoft.com/office/drawing/2014/main" id="{29064046-7A8F-9F4C-A118-B2C5E99BA34B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2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A </a:t>
            </a:r>
            <a:r>
              <a:rPr lang="en-ID" sz="2800" dirty="0">
                <a:sym typeface="Wingdings" pitchFamily="2" charset="2"/>
              </a:rPr>
              <a:t>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 2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099386-8AD5-0A43-9A7F-3A3D064209C5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4426B5-991D-AC41-889F-9805A5EB41FB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31" name="Google Shape;4076;p60">
                <a:extLst>
                  <a:ext uri="{FF2B5EF4-FFF2-40B4-BE49-F238E27FC236}">
                    <a16:creationId xmlns:a16="http://schemas.microsoft.com/office/drawing/2014/main" id="{1D5E2468-E838-4A4E-9AC5-F55C359207F5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061;p42">
                <a:extLst>
                  <a:ext uri="{FF2B5EF4-FFF2-40B4-BE49-F238E27FC236}">
                    <a16:creationId xmlns:a16="http://schemas.microsoft.com/office/drawing/2014/main" id="{32E11648-A860-E844-9CA5-D9309A0258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F99212-2EF1-1843-A584-58B9AFBCB724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29" name="Google Shape;4076;p60">
                <a:extLst>
                  <a:ext uri="{FF2B5EF4-FFF2-40B4-BE49-F238E27FC236}">
                    <a16:creationId xmlns:a16="http://schemas.microsoft.com/office/drawing/2014/main" id="{FC9E647F-09D1-9B4F-B083-1126B2FFF633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61;p42">
                <a:extLst>
                  <a:ext uri="{FF2B5EF4-FFF2-40B4-BE49-F238E27FC236}">
                    <a16:creationId xmlns:a16="http://schemas.microsoft.com/office/drawing/2014/main" id="{1511CFF4-7B7B-1E40-BDDC-BEC11BE11C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7DA7276-7D75-FE45-AA45-18E388D804A1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27" name="Google Shape;4076;p60">
                <a:extLst>
                  <a:ext uri="{FF2B5EF4-FFF2-40B4-BE49-F238E27FC236}">
                    <a16:creationId xmlns:a16="http://schemas.microsoft.com/office/drawing/2014/main" id="{50477122-B4FE-234C-8069-71691A8198FA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061;p42">
                <a:extLst>
                  <a:ext uri="{FF2B5EF4-FFF2-40B4-BE49-F238E27FC236}">
                    <a16:creationId xmlns:a16="http://schemas.microsoft.com/office/drawing/2014/main" id="{29E171B9-83A6-8149-8A5D-EA4E0A2D24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136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1191215" y="315746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1381362" y="2893652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6623125" y="2912957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6426792" y="3177388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Google Shape;2883;p38">
            <a:extLst>
              <a:ext uri="{FF2B5EF4-FFF2-40B4-BE49-F238E27FC236}">
                <a16:creationId xmlns:a16="http://schemas.microsoft.com/office/drawing/2014/main" id="{74D3A7B2-30A5-C644-8D0D-2B9B484B01BE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1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B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C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E5AD3F-7ADC-5247-9B94-740137C6472C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B790035-CEF0-624C-AC11-81FEF2EB8FD6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8" name="Google Shape;4076;p60">
                <a:extLst>
                  <a:ext uri="{FF2B5EF4-FFF2-40B4-BE49-F238E27FC236}">
                    <a16:creationId xmlns:a16="http://schemas.microsoft.com/office/drawing/2014/main" id="{677343C3-DD61-8542-B207-135538EFBC86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061;p42">
                <a:extLst>
                  <a:ext uri="{FF2B5EF4-FFF2-40B4-BE49-F238E27FC236}">
                    <a16:creationId xmlns:a16="http://schemas.microsoft.com/office/drawing/2014/main" id="{A87A0A61-A234-F545-9B5C-940740A76F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6FB82B-387F-E044-A78C-93E18225628A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26" name="Google Shape;4076;p60">
                <a:extLst>
                  <a:ext uri="{FF2B5EF4-FFF2-40B4-BE49-F238E27FC236}">
                    <a16:creationId xmlns:a16="http://schemas.microsoft.com/office/drawing/2014/main" id="{9F8DE193-3E73-5D46-B538-BC9F045F9CF3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061;p42">
                <a:extLst>
                  <a:ext uri="{FF2B5EF4-FFF2-40B4-BE49-F238E27FC236}">
                    <a16:creationId xmlns:a16="http://schemas.microsoft.com/office/drawing/2014/main" id="{80C49A6A-ED8F-A64E-9DD4-21D5295B5C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63723C0-E33C-0745-AB91-DCCB1C6F430F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24" name="Google Shape;4076;p60">
                <a:extLst>
                  <a:ext uri="{FF2B5EF4-FFF2-40B4-BE49-F238E27FC236}">
                    <a16:creationId xmlns:a16="http://schemas.microsoft.com/office/drawing/2014/main" id="{83FC0AAC-B8E2-7D4C-B473-F6536FE7E1BB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061;p42">
                <a:extLst>
                  <a:ext uri="{FF2B5EF4-FFF2-40B4-BE49-F238E27FC236}">
                    <a16:creationId xmlns:a16="http://schemas.microsoft.com/office/drawing/2014/main" id="{641A4197-DE10-2443-A7EA-7A933BA8D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10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1191215" y="315746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6623125" y="2912957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6426792" y="3177388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3812096" y="3161857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Google Shape;2883;p38">
            <a:extLst>
              <a:ext uri="{FF2B5EF4-FFF2-40B4-BE49-F238E27FC236}">
                <a16:creationId xmlns:a16="http://schemas.microsoft.com/office/drawing/2014/main" id="{0A8D1D33-96E3-3B49-B24D-D55D88FEB051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3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A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B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7A6EA6-AAE2-E14D-A81D-20039A9441B1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373515-E8D8-CC41-8CEE-EE62149F5C5A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8" name="Google Shape;4076;p60">
                <a:extLst>
                  <a:ext uri="{FF2B5EF4-FFF2-40B4-BE49-F238E27FC236}">
                    <a16:creationId xmlns:a16="http://schemas.microsoft.com/office/drawing/2014/main" id="{04771105-7050-AD48-8035-F18534EA5F56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061;p42">
                <a:extLst>
                  <a:ext uri="{FF2B5EF4-FFF2-40B4-BE49-F238E27FC236}">
                    <a16:creationId xmlns:a16="http://schemas.microsoft.com/office/drawing/2014/main" id="{20509074-9554-5A41-ADFB-AD92389C17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E8CD23-97DA-FE4E-A2F1-E1AE07DB1AF9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26" name="Google Shape;4076;p60">
                <a:extLst>
                  <a:ext uri="{FF2B5EF4-FFF2-40B4-BE49-F238E27FC236}">
                    <a16:creationId xmlns:a16="http://schemas.microsoft.com/office/drawing/2014/main" id="{C305CB64-5A0B-334C-8B03-0B580796C4C4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061;p42">
                <a:extLst>
                  <a:ext uri="{FF2B5EF4-FFF2-40B4-BE49-F238E27FC236}">
                    <a16:creationId xmlns:a16="http://schemas.microsoft.com/office/drawing/2014/main" id="{0456839B-FAE0-914C-9302-CCC569E091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84BC78-0FB5-3844-A33D-35E4B88A5157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24" name="Google Shape;4076;p60">
                <a:extLst>
                  <a:ext uri="{FF2B5EF4-FFF2-40B4-BE49-F238E27FC236}">
                    <a16:creationId xmlns:a16="http://schemas.microsoft.com/office/drawing/2014/main" id="{32AD4285-7FF3-DC4A-823D-98915CB19008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061;p42">
                <a:extLst>
                  <a:ext uri="{FF2B5EF4-FFF2-40B4-BE49-F238E27FC236}">
                    <a16:creationId xmlns:a16="http://schemas.microsoft.com/office/drawing/2014/main" id="{5A108A9F-ABF3-384C-A0AA-62B551DFA7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85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1191215" y="315746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1755371" y="2913012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6426792" y="3177388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3812096" y="3161857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Google Shape;2883;p38">
            <a:extLst>
              <a:ext uri="{FF2B5EF4-FFF2-40B4-BE49-F238E27FC236}">
                <a16:creationId xmlns:a16="http://schemas.microsoft.com/office/drawing/2014/main" id="{AD3F5D4C-EBBA-B240-8EB0-EA2B51B69266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1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C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A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DACBF-9D2F-AA49-91AC-701EABF46F2F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388E92-1F09-294F-BC20-05699CE8860F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8" name="Google Shape;4076;p60">
                <a:extLst>
                  <a:ext uri="{FF2B5EF4-FFF2-40B4-BE49-F238E27FC236}">
                    <a16:creationId xmlns:a16="http://schemas.microsoft.com/office/drawing/2014/main" id="{04B007CA-C09C-6947-882E-76FB5CDBF0B7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061;p42">
                <a:extLst>
                  <a:ext uri="{FF2B5EF4-FFF2-40B4-BE49-F238E27FC236}">
                    <a16:creationId xmlns:a16="http://schemas.microsoft.com/office/drawing/2014/main" id="{2377E56C-187A-EE4B-A511-85161A1A7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36E1D4F-4560-7541-BD6A-DEC9C9706602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26" name="Google Shape;4076;p60">
                <a:extLst>
                  <a:ext uri="{FF2B5EF4-FFF2-40B4-BE49-F238E27FC236}">
                    <a16:creationId xmlns:a16="http://schemas.microsoft.com/office/drawing/2014/main" id="{3BE45D08-B972-E645-BB03-823BF2FCE733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061;p42">
                <a:extLst>
                  <a:ext uri="{FF2B5EF4-FFF2-40B4-BE49-F238E27FC236}">
                    <a16:creationId xmlns:a16="http://schemas.microsoft.com/office/drawing/2014/main" id="{772FA016-3CA0-A544-8A7C-518B0A8458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9A878A6-116F-8242-B74D-9730EAB4EF74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24" name="Google Shape;4076;p60">
                <a:extLst>
                  <a:ext uri="{FF2B5EF4-FFF2-40B4-BE49-F238E27FC236}">
                    <a16:creationId xmlns:a16="http://schemas.microsoft.com/office/drawing/2014/main" id="{8064B614-C5B5-764F-90F3-D958781B92FD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061;p42">
                <a:extLst>
                  <a:ext uri="{FF2B5EF4-FFF2-40B4-BE49-F238E27FC236}">
                    <a16:creationId xmlns:a16="http://schemas.microsoft.com/office/drawing/2014/main" id="{F861F7A9-FA75-C044-9312-899527FBA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28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1191215" y="315746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1755371" y="2913012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4002243" y="2908641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3812096" y="3161857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Google Shape;2883;p38">
            <a:extLst>
              <a:ext uri="{FF2B5EF4-FFF2-40B4-BE49-F238E27FC236}">
                <a16:creationId xmlns:a16="http://schemas.microsoft.com/office/drawing/2014/main" id="{72071F81-B39D-7842-8806-FFB58C715623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2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C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B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7EE7E6-FC52-B64B-A033-DA36525AEE68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42FDBF-C936-C040-89D1-11CD3C8BDF00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8" name="Google Shape;4076;p60">
                <a:extLst>
                  <a:ext uri="{FF2B5EF4-FFF2-40B4-BE49-F238E27FC236}">
                    <a16:creationId xmlns:a16="http://schemas.microsoft.com/office/drawing/2014/main" id="{9BD8EF1B-3595-0340-908F-9F68FAF17C4C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061;p42">
                <a:extLst>
                  <a:ext uri="{FF2B5EF4-FFF2-40B4-BE49-F238E27FC236}">
                    <a16:creationId xmlns:a16="http://schemas.microsoft.com/office/drawing/2014/main" id="{936D22B4-40AA-5649-9596-896E03D62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A3B23D-F827-F841-A6C8-5EA7769909F3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26" name="Google Shape;4076;p60">
                <a:extLst>
                  <a:ext uri="{FF2B5EF4-FFF2-40B4-BE49-F238E27FC236}">
                    <a16:creationId xmlns:a16="http://schemas.microsoft.com/office/drawing/2014/main" id="{A74CE403-701D-434A-B2CA-263E55296FAE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061;p42">
                <a:extLst>
                  <a:ext uri="{FF2B5EF4-FFF2-40B4-BE49-F238E27FC236}">
                    <a16:creationId xmlns:a16="http://schemas.microsoft.com/office/drawing/2014/main" id="{162A076A-E972-DE40-A799-427B3C468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CF975E-FF66-EF40-AF7E-6C720A35F801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24" name="Google Shape;4076;p60">
                <a:extLst>
                  <a:ext uri="{FF2B5EF4-FFF2-40B4-BE49-F238E27FC236}">
                    <a16:creationId xmlns:a16="http://schemas.microsoft.com/office/drawing/2014/main" id="{8F427423-1233-5449-9041-3F396C0BAF47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061;p42">
                <a:extLst>
                  <a:ext uri="{FF2B5EF4-FFF2-40B4-BE49-F238E27FC236}">
                    <a16:creationId xmlns:a16="http://schemas.microsoft.com/office/drawing/2014/main" id="{682C665D-5DB9-CA46-9409-7E7BD1640B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62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1191215" y="315746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4186106" y="2639520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4002243" y="2908641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3812096" y="3161857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Google Shape;2883;p38">
            <a:extLst>
              <a:ext uri="{FF2B5EF4-FFF2-40B4-BE49-F238E27FC236}">
                <a16:creationId xmlns:a16="http://schemas.microsoft.com/office/drawing/2014/main" id="{8E38080F-7DEC-9946-8E12-6104D78601BF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1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A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B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601AE1-5F8D-2040-9644-6781E7DC4278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E2ED9D-7AE5-2848-BD2A-76A6358B73D8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7" name="Google Shape;4076;p60">
                <a:extLst>
                  <a:ext uri="{FF2B5EF4-FFF2-40B4-BE49-F238E27FC236}">
                    <a16:creationId xmlns:a16="http://schemas.microsoft.com/office/drawing/2014/main" id="{D5DA359A-2CA2-3A4C-8902-2AFCBBCAC4A2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061;p42">
                <a:extLst>
                  <a:ext uri="{FF2B5EF4-FFF2-40B4-BE49-F238E27FC236}">
                    <a16:creationId xmlns:a16="http://schemas.microsoft.com/office/drawing/2014/main" id="{E3531E28-3BBB-814D-B624-7B3E572377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E0B790-B7ED-8C44-9467-AA71F4A1ACBD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25" name="Google Shape;4076;p60">
                <a:extLst>
                  <a:ext uri="{FF2B5EF4-FFF2-40B4-BE49-F238E27FC236}">
                    <a16:creationId xmlns:a16="http://schemas.microsoft.com/office/drawing/2014/main" id="{E037E882-B59D-D149-8B1D-7BED9169582E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061;p42">
                <a:extLst>
                  <a:ext uri="{FF2B5EF4-FFF2-40B4-BE49-F238E27FC236}">
                    <a16:creationId xmlns:a16="http://schemas.microsoft.com/office/drawing/2014/main" id="{482359B9-A7CB-7345-88E5-DD019D03B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021389-BB01-BA4F-9E4A-1D8C79BC3F91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23" name="Google Shape;4076;p60">
                <a:extLst>
                  <a:ext uri="{FF2B5EF4-FFF2-40B4-BE49-F238E27FC236}">
                    <a16:creationId xmlns:a16="http://schemas.microsoft.com/office/drawing/2014/main" id="{9F21D7CC-17BD-EA46-A9EA-FFE507578070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61;p42">
                <a:extLst>
                  <a:ext uri="{FF2B5EF4-FFF2-40B4-BE49-F238E27FC236}">
                    <a16:creationId xmlns:a16="http://schemas.microsoft.com/office/drawing/2014/main" id="{476F8F74-6EA4-6B47-B9C9-A3DAC230BA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71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4186106" y="2639520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4002243" y="2908641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3812096" y="3161857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Google Shape;2883;p38">
            <a:extLst>
              <a:ext uri="{FF2B5EF4-FFF2-40B4-BE49-F238E27FC236}">
                <a16:creationId xmlns:a16="http://schemas.microsoft.com/office/drawing/2014/main" id="{8E38080F-7DEC-9946-8E12-6104D78601BF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2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A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C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6031303" y="3175505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F6ECE8-E42E-C545-93D8-BA65736E1E0A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365BAA-8771-ED41-B88F-C077A28C73AF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2" name="Google Shape;4076;p60">
                <a:extLst>
                  <a:ext uri="{FF2B5EF4-FFF2-40B4-BE49-F238E27FC236}">
                    <a16:creationId xmlns:a16="http://schemas.microsoft.com/office/drawing/2014/main" id="{ECCC0849-5137-D94D-8A13-F4D97AB8F633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61;p42">
                <a:extLst>
                  <a:ext uri="{FF2B5EF4-FFF2-40B4-BE49-F238E27FC236}">
                    <a16:creationId xmlns:a16="http://schemas.microsoft.com/office/drawing/2014/main" id="{87124893-7F10-4C47-BCEC-61BB94D0D1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450B2-F4A5-6642-AF89-9B7DF45F96E4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20" name="Google Shape;4076;p60">
                <a:extLst>
                  <a:ext uri="{FF2B5EF4-FFF2-40B4-BE49-F238E27FC236}">
                    <a16:creationId xmlns:a16="http://schemas.microsoft.com/office/drawing/2014/main" id="{D626113E-BEF6-104E-A9F3-339B0F1E24EA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1;p42">
                <a:extLst>
                  <a:ext uri="{FF2B5EF4-FFF2-40B4-BE49-F238E27FC236}">
                    <a16:creationId xmlns:a16="http://schemas.microsoft.com/office/drawing/2014/main" id="{5CA287AA-43D3-F948-8D8E-D389A2032F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8A57677-77E4-714D-9044-AE173F226BF4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17" name="Google Shape;4076;p60">
                <a:extLst>
                  <a:ext uri="{FF2B5EF4-FFF2-40B4-BE49-F238E27FC236}">
                    <a16:creationId xmlns:a16="http://schemas.microsoft.com/office/drawing/2014/main" id="{854A9A07-E3BA-2A47-B44C-AD8B775BAB87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61;p42">
                <a:extLst>
                  <a:ext uri="{FF2B5EF4-FFF2-40B4-BE49-F238E27FC236}">
                    <a16:creationId xmlns:a16="http://schemas.microsoft.com/office/drawing/2014/main" id="{EF53B7E9-2DC5-FF48-827A-1FD5F037B6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42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6623458" y="2908641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4002243" y="2908641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3812096" y="3161857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6032897" y="317682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2883;p38">
            <a:extLst>
              <a:ext uri="{FF2B5EF4-FFF2-40B4-BE49-F238E27FC236}">
                <a16:creationId xmlns:a16="http://schemas.microsoft.com/office/drawing/2014/main" id="{37A82CE8-A482-DA45-B7C3-4044BA6DCB42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1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B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C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5776C5-C137-9F4A-B1BD-4DB436541C80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159D77-F204-D14A-B9AD-142483F8E156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7" name="Google Shape;4076;p60">
                <a:extLst>
                  <a:ext uri="{FF2B5EF4-FFF2-40B4-BE49-F238E27FC236}">
                    <a16:creationId xmlns:a16="http://schemas.microsoft.com/office/drawing/2014/main" id="{BACAAD18-B8D0-BE41-9BDE-BF57F426977E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061;p42">
                <a:extLst>
                  <a:ext uri="{FF2B5EF4-FFF2-40B4-BE49-F238E27FC236}">
                    <a16:creationId xmlns:a16="http://schemas.microsoft.com/office/drawing/2014/main" id="{33BF3A02-2929-994C-B143-2DFD50A534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0CB65B7-6D64-1D4E-80F3-EE20911AFD81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25" name="Google Shape;4076;p60">
                <a:extLst>
                  <a:ext uri="{FF2B5EF4-FFF2-40B4-BE49-F238E27FC236}">
                    <a16:creationId xmlns:a16="http://schemas.microsoft.com/office/drawing/2014/main" id="{B3454160-716B-A34D-979F-0CCDC8F71552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061;p42">
                <a:extLst>
                  <a:ext uri="{FF2B5EF4-FFF2-40B4-BE49-F238E27FC236}">
                    <a16:creationId xmlns:a16="http://schemas.microsoft.com/office/drawing/2014/main" id="{CFFFC80B-C7B3-CD49-80B1-142D5126F3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A6F13-7E11-204C-9015-9811DE1F7AB6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23" name="Google Shape;4076;p60">
                <a:extLst>
                  <a:ext uri="{FF2B5EF4-FFF2-40B4-BE49-F238E27FC236}">
                    <a16:creationId xmlns:a16="http://schemas.microsoft.com/office/drawing/2014/main" id="{573FB672-6B8B-D44D-A641-B6B307E54F22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61;p42">
                <a:extLst>
                  <a:ext uri="{FF2B5EF4-FFF2-40B4-BE49-F238E27FC236}">
                    <a16:creationId xmlns:a16="http://schemas.microsoft.com/office/drawing/2014/main" id="{C23050BC-C498-4543-9DFD-29D2206A1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722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6623458" y="2908641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1557653" y="3161857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3812096" y="3161857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6032897" y="317682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2883;p38">
            <a:extLst>
              <a:ext uri="{FF2B5EF4-FFF2-40B4-BE49-F238E27FC236}">
                <a16:creationId xmlns:a16="http://schemas.microsoft.com/office/drawing/2014/main" id="{1152A4B2-C89A-0E46-8E6D-CEAE1E3A4CED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2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B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A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7A276C-D280-5B47-9151-53969B867B53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BB4951-61D8-7446-A570-3FC1179E2F9A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1" name="Google Shape;4076;p60">
                <a:extLst>
                  <a:ext uri="{FF2B5EF4-FFF2-40B4-BE49-F238E27FC236}">
                    <a16:creationId xmlns:a16="http://schemas.microsoft.com/office/drawing/2014/main" id="{123FA33C-8CDD-3E44-82E2-97F702F1CF3B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61;p42">
                <a:extLst>
                  <a:ext uri="{FF2B5EF4-FFF2-40B4-BE49-F238E27FC236}">
                    <a16:creationId xmlns:a16="http://schemas.microsoft.com/office/drawing/2014/main" id="{97571485-573E-8E42-9A9D-719ED56371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D0C774-E1E1-B542-AAE2-753302259B26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19" name="Google Shape;4076;p60">
                <a:extLst>
                  <a:ext uri="{FF2B5EF4-FFF2-40B4-BE49-F238E27FC236}">
                    <a16:creationId xmlns:a16="http://schemas.microsoft.com/office/drawing/2014/main" id="{14B7BEEE-DEB5-DD43-A9EA-E8C70A371286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61;p42">
                <a:extLst>
                  <a:ext uri="{FF2B5EF4-FFF2-40B4-BE49-F238E27FC236}">
                    <a16:creationId xmlns:a16="http://schemas.microsoft.com/office/drawing/2014/main" id="{39418460-A5D2-E64F-9D83-E1B20D98CC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3D2AD4-AA38-964E-B783-11EFF79E290D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17" name="Google Shape;4076;p60">
                <a:extLst>
                  <a:ext uri="{FF2B5EF4-FFF2-40B4-BE49-F238E27FC236}">
                    <a16:creationId xmlns:a16="http://schemas.microsoft.com/office/drawing/2014/main" id="{85C6F8A8-1A55-684E-8E19-1B15A022DE6E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61;p42">
                <a:extLst>
                  <a:ext uri="{FF2B5EF4-FFF2-40B4-BE49-F238E27FC236}">
                    <a16:creationId xmlns:a16="http://schemas.microsoft.com/office/drawing/2014/main" id="{1F1CDAD7-822E-0644-BEF5-A0DAE6CEAF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86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35" name="Google Shape;3435;p4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058346" y="670891"/>
                <a:ext cx="77178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/>
                <a:r>
                  <a:rPr lang="en" dirty="0"/>
                  <a:t>MATRIKS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435" name="Google Shape;3435;p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58346" y="670891"/>
                <a:ext cx="7717800" cy="572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36" name="Google Shape;3436;p49"/>
          <p:cNvGraphicFramePr/>
          <p:nvPr>
            <p:extLst>
              <p:ext uri="{D42A27DB-BD31-4B8C-83A1-F6EECF244321}">
                <p14:modId xmlns:p14="http://schemas.microsoft.com/office/powerpoint/2010/main" val="1954527491"/>
              </p:ext>
            </p:extLst>
          </p:nvPr>
        </p:nvGraphicFramePr>
        <p:xfrm>
          <a:off x="1058346" y="1483268"/>
          <a:ext cx="4002169" cy="2862591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80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56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1052A-7FFB-D34C-BA6C-8C9DCAE090EC}"/>
              </a:ext>
            </a:extLst>
          </p:cNvPr>
          <p:cNvCxnSpPr>
            <a:cxnSpLocks/>
          </p:cNvCxnSpPr>
          <p:nvPr/>
        </p:nvCxnSpPr>
        <p:spPr>
          <a:xfrm flipV="1">
            <a:off x="5343367" y="2914223"/>
            <a:ext cx="0" cy="57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510BD-A9A0-074C-9633-1429A0CB04E0}"/>
              </a:ext>
            </a:extLst>
          </p:cNvPr>
          <p:cNvGrpSpPr/>
          <p:nvPr/>
        </p:nvGrpSpPr>
        <p:grpSpPr>
          <a:xfrm>
            <a:off x="1428442" y="4407278"/>
            <a:ext cx="2516294" cy="337717"/>
            <a:chOff x="1154321" y="4448173"/>
            <a:chExt cx="2909789" cy="356516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D3AC-A153-074E-B333-3AB5F22BE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4109" y="4448173"/>
              <a:ext cx="0" cy="35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57E1A5-F6E0-1E49-ABE1-83C0941B1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21" y="4448173"/>
              <a:ext cx="0" cy="35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DC00FF-C23A-E446-9395-434224E62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21" y="4804689"/>
              <a:ext cx="290978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C752DE3-E7FA-4041-A66F-D25E7F08A883}"/>
              </a:ext>
            </a:extLst>
          </p:cNvPr>
          <p:cNvGrpSpPr/>
          <p:nvPr/>
        </p:nvGrpSpPr>
        <p:grpSpPr>
          <a:xfrm rot="5400000">
            <a:off x="-68647" y="3161363"/>
            <a:ext cx="1724391" cy="246739"/>
            <a:chOff x="1154321" y="4448173"/>
            <a:chExt cx="2909789" cy="356516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7F709B-7B9F-AC44-AD1C-F3F6449A3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4109" y="4448173"/>
              <a:ext cx="0" cy="35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E185919-FF9E-B74D-BC6D-DD64C4882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21" y="4448173"/>
              <a:ext cx="0" cy="35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6AA98A-E352-5B4E-A903-0872F4551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21" y="4804689"/>
              <a:ext cx="290978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9192B2-837C-384A-8C36-60B9893A89F7}"/>
                  </a:ext>
                </a:extLst>
              </p:cNvPr>
              <p:cNvSpPr/>
              <p:nvPr/>
            </p:nvSpPr>
            <p:spPr>
              <a:xfrm>
                <a:off x="2362501" y="4437218"/>
                <a:ext cx="3400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9192B2-837C-384A-8C36-60B9893A8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01" y="4437218"/>
                <a:ext cx="3400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78B4BDA-402B-0447-ADEC-3280D45698CC}"/>
                  </a:ext>
                </a:extLst>
              </p:cNvPr>
              <p:cNvSpPr/>
              <p:nvPr/>
            </p:nvSpPr>
            <p:spPr>
              <a:xfrm>
                <a:off x="670178" y="3096826"/>
                <a:ext cx="3881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78B4BDA-402B-0447-ADEC-3280D4569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78" y="3096826"/>
                <a:ext cx="38812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1752877" y="2908641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1557653" y="3161857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3812096" y="3161857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6032897" y="317682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2883;p38">
            <a:extLst>
              <a:ext uri="{FF2B5EF4-FFF2-40B4-BE49-F238E27FC236}">
                <a16:creationId xmlns:a16="http://schemas.microsoft.com/office/drawing/2014/main" id="{A814961A-C468-B042-B64E-6D1152B95751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1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C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A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D44D1C-5717-C847-849A-DD8DA09494C9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706EA2-9773-F545-9404-659B8D6F71ED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2" name="Google Shape;4076;p60">
                <a:extLst>
                  <a:ext uri="{FF2B5EF4-FFF2-40B4-BE49-F238E27FC236}">
                    <a16:creationId xmlns:a16="http://schemas.microsoft.com/office/drawing/2014/main" id="{5CE6BB51-9054-2746-9653-99EBC18DBF60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61;p42">
                <a:extLst>
                  <a:ext uri="{FF2B5EF4-FFF2-40B4-BE49-F238E27FC236}">
                    <a16:creationId xmlns:a16="http://schemas.microsoft.com/office/drawing/2014/main" id="{0B5AB3B9-15EE-1E46-B2C0-F01CFB1A4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3C6C99-3F68-1A45-AA72-1E9CD9117198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20" name="Google Shape;4076;p60">
                <a:extLst>
                  <a:ext uri="{FF2B5EF4-FFF2-40B4-BE49-F238E27FC236}">
                    <a16:creationId xmlns:a16="http://schemas.microsoft.com/office/drawing/2014/main" id="{C32D2601-BA28-E14C-8A7D-446A955BBB3B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1;p42">
                <a:extLst>
                  <a:ext uri="{FF2B5EF4-FFF2-40B4-BE49-F238E27FC236}">
                    <a16:creationId xmlns:a16="http://schemas.microsoft.com/office/drawing/2014/main" id="{365C9A12-9F66-6842-A736-7825AEB9C7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8D8D48B-4851-7542-A9D7-600B22A79B50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18" name="Google Shape;4076;p60">
                <a:extLst>
                  <a:ext uri="{FF2B5EF4-FFF2-40B4-BE49-F238E27FC236}">
                    <a16:creationId xmlns:a16="http://schemas.microsoft.com/office/drawing/2014/main" id="{62E54150-1206-0A41-8F8F-515CD2560F8F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61;p42">
                <a:extLst>
                  <a:ext uri="{FF2B5EF4-FFF2-40B4-BE49-F238E27FC236}">
                    <a16:creationId xmlns:a16="http://schemas.microsoft.com/office/drawing/2014/main" id="{CABA4569-BDC0-934C-BC39-9AC3ABFE7F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07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1753985" y="2850807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1557653" y="3161857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6229674" y="2908641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6032897" y="317682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2883;p38">
            <a:extLst>
              <a:ext uri="{FF2B5EF4-FFF2-40B4-BE49-F238E27FC236}">
                <a16:creationId xmlns:a16="http://schemas.microsoft.com/office/drawing/2014/main" id="{02946FE8-5716-2E47-8637-452CC17EB5F1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3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B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C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9C7C28-3F05-2642-A276-26AA762EF4FF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132565-A710-F441-A760-BF20489645B5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1" name="Google Shape;4076;p60">
                <a:extLst>
                  <a:ext uri="{FF2B5EF4-FFF2-40B4-BE49-F238E27FC236}">
                    <a16:creationId xmlns:a16="http://schemas.microsoft.com/office/drawing/2014/main" id="{02144EDD-E01D-A849-AE8D-76D38CC55CAA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61;p42">
                <a:extLst>
                  <a:ext uri="{FF2B5EF4-FFF2-40B4-BE49-F238E27FC236}">
                    <a16:creationId xmlns:a16="http://schemas.microsoft.com/office/drawing/2014/main" id="{5FBB6CF9-C7CC-F747-A44F-60F6A888FA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4DF553-BFA0-694A-89BA-E4E3326683D5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19" name="Google Shape;4076;p60">
                <a:extLst>
                  <a:ext uri="{FF2B5EF4-FFF2-40B4-BE49-F238E27FC236}">
                    <a16:creationId xmlns:a16="http://schemas.microsoft.com/office/drawing/2014/main" id="{F7E846FC-A71C-0245-AC29-2D7BE9380D2C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61;p42">
                <a:extLst>
                  <a:ext uri="{FF2B5EF4-FFF2-40B4-BE49-F238E27FC236}">
                    <a16:creationId xmlns:a16="http://schemas.microsoft.com/office/drawing/2014/main" id="{32841313-ED80-0741-B0F7-9BBE9FE644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AEE5CF-1851-FA41-9E35-DFEC5011A535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17" name="Google Shape;4076;p60">
                <a:extLst>
                  <a:ext uri="{FF2B5EF4-FFF2-40B4-BE49-F238E27FC236}">
                    <a16:creationId xmlns:a16="http://schemas.microsoft.com/office/drawing/2014/main" id="{4BC5BCCB-4E22-0045-BFE2-A4700EDF0373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61;p42">
                <a:extLst>
                  <a:ext uri="{FF2B5EF4-FFF2-40B4-BE49-F238E27FC236}">
                    <a16:creationId xmlns:a16="http://schemas.microsoft.com/office/drawing/2014/main" id="{5ABD6A99-2ED7-8449-8841-F4F41567FA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3984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4192892" y="3161857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1557653" y="3161857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6229674" y="2908641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6032897" y="317682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2883;p38">
            <a:extLst>
              <a:ext uri="{FF2B5EF4-FFF2-40B4-BE49-F238E27FC236}">
                <a16:creationId xmlns:a16="http://schemas.microsoft.com/office/drawing/2014/main" id="{02946FE8-5716-2E47-8637-452CC17EB5F1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1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A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B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7D6A94-790E-2A41-AB5F-338E39377EEB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9F6D1A-7E65-7643-A3F9-31F865D35FB8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1" name="Google Shape;4076;p60">
                <a:extLst>
                  <a:ext uri="{FF2B5EF4-FFF2-40B4-BE49-F238E27FC236}">
                    <a16:creationId xmlns:a16="http://schemas.microsoft.com/office/drawing/2014/main" id="{ACAB8218-A3A8-824D-87A4-0C1A4D847FE5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61;p42">
                <a:extLst>
                  <a:ext uri="{FF2B5EF4-FFF2-40B4-BE49-F238E27FC236}">
                    <a16:creationId xmlns:a16="http://schemas.microsoft.com/office/drawing/2014/main" id="{94142321-63FB-6649-B63A-2F04ED992A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D0AE5EE-3866-884D-8E05-7F258A6F8F28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19" name="Google Shape;4076;p60">
                <a:extLst>
                  <a:ext uri="{FF2B5EF4-FFF2-40B4-BE49-F238E27FC236}">
                    <a16:creationId xmlns:a16="http://schemas.microsoft.com/office/drawing/2014/main" id="{538C212D-49F2-D143-A358-939AA2EF53E4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61;p42">
                <a:extLst>
                  <a:ext uri="{FF2B5EF4-FFF2-40B4-BE49-F238E27FC236}">
                    <a16:creationId xmlns:a16="http://schemas.microsoft.com/office/drawing/2014/main" id="{8D32860C-3E84-1344-AA35-57A00489E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FE2DBF5-9125-9A47-8AA1-C04DEDEE6FC8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17" name="Google Shape;4076;p60">
                <a:extLst>
                  <a:ext uri="{FF2B5EF4-FFF2-40B4-BE49-F238E27FC236}">
                    <a16:creationId xmlns:a16="http://schemas.microsoft.com/office/drawing/2014/main" id="{FEF51D12-FAE4-0B42-94D8-4740D64F9B5F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61;p42">
                <a:extLst>
                  <a:ext uri="{FF2B5EF4-FFF2-40B4-BE49-F238E27FC236}">
                    <a16:creationId xmlns:a16="http://schemas.microsoft.com/office/drawing/2014/main" id="{2A71C69F-9C49-4E4A-BDE2-76FB7DF096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043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4192892" y="3161857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6412928" y="2636495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6229674" y="2908641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6032897" y="317682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2883;p38">
            <a:extLst>
              <a:ext uri="{FF2B5EF4-FFF2-40B4-BE49-F238E27FC236}">
                <a16:creationId xmlns:a16="http://schemas.microsoft.com/office/drawing/2014/main" id="{FD5F75BB-7AB5-6546-882B-ACC6489950EE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2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A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C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8303CA-67D5-304E-BBF6-F47238413CF1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B567B1-457F-B146-8529-D54CE38A5BBF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1" name="Google Shape;4076;p60">
                <a:extLst>
                  <a:ext uri="{FF2B5EF4-FFF2-40B4-BE49-F238E27FC236}">
                    <a16:creationId xmlns:a16="http://schemas.microsoft.com/office/drawing/2014/main" id="{DCEA18CB-13CE-B947-94A7-AD33EE2118B7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61;p42">
                <a:extLst>
                  <a:ext uri="{FF2B5EF4-FFF2-40B4-BE49-F238E27FC236}">
                    <a16:creationId xmlns:a16="http://schemas.microsoft.com/office/drawing/2014/main" id="{ABED2858-D9A9-7349-8AE3-9E6139F70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D34F094-3D31-7347-AF45-170C441180CA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19" name="Google Shape;4076;p60">
                <a:extLst>
                  <a:ext uri="{FF2B5EF4-FFF2-40B4-BE49-F238E27FC236}">
                    <a16:creationId xmlns:a16="http://schemas.microsoft.com/office/drawing/2014/main" id="{FBE955C3-D3B3-A04B-9983-50DAF7C96683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61;p42">
                <a:extLst>
                  <a:ext uri="{FF2B5EF4-FFF2-40B4-BE49-F238E27FC236}">
                    <a16:creationId xmlns:a16="http://schemas.microsoft.com/office/drawing/2014/main" id="{EE6B5153-C74E-B748-AEE1-B4300A63A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72841D-111B-374A-A9E4-FCFF82612CB4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17" name="Google Shape;4076;p60">
                <a:extLst>
                  <a:ext uri="{FF2B5EF4-FFF2-40B4-BE49-F238E27FC236}">
                    <a16:creationId xmlns:a16="http://schemas.microsoft.com/office/drawing/2014/main" id="{7F69AFDF-88AF-BB42-AF34-D2C5BB035C82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61;p42">
                <a:extLst>
                  <a:ext uri="{FF2B5EF4-FFF2-40B4-BE49-F238E27FC236}">
                    <a16:creationId xmlns:a16="http://schemas.microsoft.com/office/drawing/2014/main" id="{B8D5F3C7-DDA4-2E4E-98FF-587BE626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338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6620542" y="2381072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6421317" y="2644884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6229674" y="2908641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6032897" y="317682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2883;p38">
            <a:extLst>
              <a:ext uri="{FF2B5EF4-FFF2-40B4-BE49-F238E27FC236}">
                <a16:creationId xmlns:a16="http://schemas.microsoft.com/office/drawing/2014/main" id="{DF7F148D-5D82-A841-94CB-DB7996F4FAB5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1  </a:t>
            </a:r>
            <a:r>
              <a:rPr lang="en-ID" sz="2800" dirty="0"/>
              <a:t>MOVE </a:t>
            </a:r>
            <a:r>
              <a:rPr lang="en-ID" sz="2800" dirty="0">
                <a:solidFill>
                  <a:schemeClr val="bg1"/>
                </a:solidFill>
              </a:rPr>
              <a:t>Dari B </a:t>
            </a:r>
            <a:r>
              <a:rPr lang="en-ID" sz="2800" dirty="0">
                <a:sym typeface="Wingdings" pitchFamily="2" charset="2"/>
              </a:rPr>
              <a:t>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A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6FFB3E-A2B4-6149-91EF-25571244FE93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D92F5A-220E-AE4B-8778-5C80F087D26A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1" name="Google Shape;4076;p60">
                <a:extLst>
                  <a:ext uri="{FF2B5EF4-FFF2-40B4-BE49-F238E27FC236}">
                    <a16:creationId xmlns:a16="http://schemas.microsoft.com/office/drawing/2014/main" id="{1B3139DE-AF2D-5148-B830-A9FF32544E5F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61;p42">
                <a:extLst>
                  <a:ext uri="{FF2B5EF4-FFF2-40B4-BE49-F238E27FC236}">
                    <a16:creationId xmlns:a16="http://schemas.microsoft.com/office/drawing/2014/main" id="{5B736C00-75E2-F840-ADD2-6173369E62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B3F612-14AA-9A4D-B365-CC67609A49E3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19" name="Google Shape;4076;p60">
                <a:extLst>
                  <a:ext uri="{FF2B5EF4-FFF2-40B4-BE49-F238E27FC236}">
                    <a16:creationId xmlns:a16="http://schemas.microsoft.com/office/drawing/2014/main" id="{5E17CB6C-E2A0-6048-B1B0-6B3158F1B08E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61;p42">
                <a:extLst>
                  <a:ext uri="{FF2B5EF4-FFF2-40B4-BE49-F238E27FC236}">
                    <a16:creationId xmlns:a16="http://schemas.microsoft.com/office/drawing/2014/main" id="{074046FF-6A66-3C4C-AFAC-C5D5146A0A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D6A0F26-08EE-CA46-A7A1-40FC3CCB3C63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17" name="Google Shape;4076;p60">
                <a:extLst>
                  <a:ext uri="{FF2B5EF4-FFF2-40B4-BE49-F238E27FC236}">
                    <a16:creationId xmlns:a16="http://schemas.microsoft.com/office/drawing/2014/main" id="{220D0BA0-FFF4-8941-8AF0-E4DBB40A3C6D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61;p42">
                <a:extLst>
                  <a:ext uri="{FF2B5EF4-FFF2-40B4-BE49-F238E27FC236}">
                    <a16:creationId xmlns:a16="http://schemas.microsoft.com/office/drawing/2014/main" id="{7DEE7AD8-B553-F04E-83A6-616C715DB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99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CE3D9C-EECB-834C-89AC-3CB5A633F5C4}"/>
              </a:ext>
            </a:extLst>
          </p:cNvPr>
          <p:cNvSpPr/>
          <p:nvPr/>
        </p:nvSpPr>
        <p:spPr>
          <a:xfrm>
            <a:off x="2222539" y="146313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F29FD5C-5302-4D4A-BCC6-59A33AAF6AD3}"/>
              </a:ext>
            </a:extLst>
          </p:cNvPr>
          <p:cNvSpPr/>
          <p:nvPr/>
        </p:nvSpPr>
        <p:spPr>
          <a:xfrm rot="5400000">
            <a:off x="2181215" y="323508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D80049-2729-0C48-B39B-CD53E3A7ED1B}"/>
              </a:ext>
            </a:extLst>
          </p:cNvPr>
          <p:cNvSpPr/>
          <p:nvPr/>
        </p:nvSpPr>
        <p:spPr>
          <a:xfrm>
            <a:off x="4653273" y="147281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A4D6D1-EE9A-F44E-B12D-E1DD1D986B70}"/>
              </a:ext>
            </a:extLst>
          </p:cNvPr>
          <p:cNvSpPr/>
          <p:nvPr/>
        </p:nvSpPr>
        <p:spPr>
          <a:xfrm rot="5400000">
            <a:off x="4611949" y="324476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5F1263-B822-C545-A74C-1CCA2CAECB36}"/>
              </a:ext>
            </a:extLst>
          </p:cNvPr>
          <p:cNvSpPr/>
          <p:nvPr/>
        </p:nvSpPr>
        <p:spPr>
          <a:xfrm>
            <a:off x="7084007" y="1482494"/>
            <a:ext cx="68461" cy="222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A529DC5-77E9-3040-8EEF-C8D0CB1125E8}"/>
              </a:ext>
            </a:extLst>
          </p:cNvPr>
          <p:cNvSpPr/>
          <p:nvPr/>
        </p:nvSpPr>
        <p:spPr>
          <a:xfrm rot="5400000">
            <a:off x="7042683" y="3254449"/>
            <a:ext cx="18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41AB06-65ED-C146-903E-5079F7CD9910}"/>
              </a:ext>
            </a:extLst>
          </p:cNvPr>
          <p:cNvSpPr/>
          <p:nvPr/>
        </p:nvSpPr>
        <p:spPr>
          <a:xfrm>
            <a:off x="6620542" y="2381072"/>
            <a:ext cx="99651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69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A64BA22-E6E8-1145-815B-86C3685E01B6}"/>
              </a:ext>
            </a:extLst>
          </p:cNvPr>
          <p:cNvSpPr/>
          <p:nvPr/>
        </p:nvSpPr>
        <p:spPr>
          <a:xfrm>
            <a:off x="6421317" y="2644884"/>
            <a:ext cx="138917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77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F57829-F80D-DE46-B9EE-E0DA18AF010C}"/>
              </a:ext>
            </a:extLst>
          </p:cNvPr>
          <p:cNvSpPr/>
          <p:nvPr/>
        </p:nvSpPr>
        <p:spPr>
          <a:xfrm>
            <a:off x="6229674" y="2908641"/>
            <a:ext cx="1779705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73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9D564-8FA6-604E-818B-CED47F6DFC53}"/>
              </a:ext>
            </a:extLst>
          </p:cNvPr>
          <p:cNvSpPr/>
          <p:nvPr/>
        </p:nvSpPr>
        <p:spPr>
          <a:xfrm>
            <a:off x="6032897" y="3176824"/>
            <a:ext cx="2160000" cy="1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30000"/>
              </a:gs>
              <a:gs pos="76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2883;p38">
            <a:extLst>
              <a:ext uri="{FF2B5EF4-FFF2-40B4-BE49-F238E27FC236}">
                <a16:creationId xmlns:a16="http://schemas.microsoft.com/office/drawing/2014/main" id="{DF7F148D-5D82-A841-94CB-DB7996F4FAB5}"/>
              </a:ext>
            </a:extLst>
          </p:cNvPr>
          <p:cNvSpPr txBox="1">
            <a:spLocks/>
          </p:cNvSpPr>
          <p:nvPr/>
        </p:nvSpPr>
        <p:spPr>
          <a:xfrm>
            <a:off x="581849" y="3798925"/>
            <a:ext cx="8142848" cy="841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ID" sz="2800" dirty="0">
                <a:solidFill>
                  <a:schemeClr val="bg1"/>
                </a:solidFill>
              </a:rPr>
              <a:t>SEMUA </a:t>
            </a:r>
            <a:r>
              <a:rPr lang="en-ID" sz="2800" dirty="0" err="1">
                <a:solidFill>
                  <a:schemeClr val="bg1"/>
                </a:solidFill>
              </a:rPr>
              <a:t>Cakram</a:t>
            </a:r>
            <a:r>
              <a:rPr lang="en-ID" sz="2800" dirty="0">
                <a:solidFill>
                  <a:schemeClr val="bg1"/>
                </a:solidFill>
              </a:rPr>
              <a:t>  </a:t>
            </a:r>
            <a:r>
              <a:rPr lang="en-ID" sz="2800" dirty="0"/>
              <a:t>DI </a:t>
            </a:r>
            <a:r>
              <a:rPr lang="en-ID" sz="2800" dirty="0">
                <a:solidFill>
                  <a:schemeClr val="bg1"/>
                </a:solidFill>
                <a:sym typeface="Wingdings" pitchFamily="2" charset="2"/>
              </a:rPr>
              <a:t>C</a:t>
            </a:r>
            <a:endParaRPr lang="en-ID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6FFB3E-A2B4-6149-91EF-25571244FE93}"/>
              </a:ext>
            </a:extLst>
          </p:cNvPr>
          <p:cNvGrpSpPr/>
          <p:nvPr/>
        </p:nvGrpSpPr>
        <p:grpSpPr>
          <a:xfrm>
            <a:off x="1925807" y="725337"/>
            <a:ext cx="5523392" cy="578256"/>
            <a:chOff x="1925807" y="725337"/>
            <a:chExt cx="5523392" cy="5782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D92F5A-220E-AE4B-8778-5C80F087D26A}"/>
                </a:ext>
              </a:extLst>
            </p:cNvPr>
            <p:cNvGrpSpPr/>
            <p:nvPr/>
          </p:nvGrpSpPr>
          <p:grpSpPr>
            <a:xfrm>
              <a:off x="1925807" y="725337"/>
              <a:ext cx="661924" cy="572700"/>
              <a:chOff x="1891577" y="732803"/>
              <a:chExt cx="661924" cy="572700"/>
            </a:xfrm>
          </p:grpSpPr>
          <p:sp>
            <p:nvSpPr>
              <p:cNvPr id="21" name="Google Shape;4076;p60">
                <a:extLst>
                  <a:ext uri="{FF2B5EF4-FFF2-40B4-BE49-F238E27FC236}">
                    <a16:creationId xmlns:a16="http://schemas.microsoft.com/office/drawing/2014/main" id="{1B3139DE-AF2D-5148-B830-A9FF32544E5F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61;p42">
                <a:extLst>
                  <a:ext uri="{FF2B5EF4-FFF2-40B4-BE49-F238E27FC236}">
                    <a16:creationId xmlns:a16="http://schemas.microsoft.com/office/drawing/2014/main" id="{5B736C00-75E2-F840-ADD2-6173369E62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B3F612-14AA-9A4D-B365-CC67609A49E3}"/>
                </a:ext>
              </a:extLst>
            </p:cNvPr>
            <p:cNvGrpSpPr/>
            <p:nvPr/>
          </p:nvGrpSpPr>
          <p:grpSpPr>
            <a:xfrm>
              <a:off x="4356541" y="730893"/>
              <a:ext cx="661924" cy="572700"/>
              <a:chOff x="1891577" y="732803"/>
              <a:chExt cx="661924" cy="572700"/>
            </a:xfrm>
          </p:grpSpPr>
          <p:sp>
            <p:nvSpPr>
              <p:cNvPr id="19" name="Google Shape;4076;p60">
                <a:extLst>
                  <a:ext uri="{FF2B5EF4-FFF2-40B4-BE49-F238E27FC236}">
                    <a16:creationId xmlns:a16="http://schemas.microsoft.com/office/drawing/2014/main" id="{5E17CB6C-E2A0-6048-B1B0-6B3158F1B08E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61;p42">
                <a:extLst>
                  <a:ext uri="{FF2B5EF4-FFF2-40B4-BE49-F238E27FC236}">
                    <a16:creationId xmlns:a16="http://schemas.microsoft.com/office/drawing/2014/main" id="{074046FF-6A66-3C4C-AFAC-C5D5146A0A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B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D6A0F26-08EE-CA46-A7A1-40FC3CCB3C63}"/>
                </a:ext>
              </a:extLst>
            </p:cNvPr>
            <p:cNvGrpSpPr/>
            <p:nvPr/>
          </p:nvGrpSpPr>
          <p:grpSpPr>
            <a:xfrm>
              <a:off x="6787275" y="725337"/>
              <a:ext cx="661924" cy="572700"/>
              <a:chOff x="1891577" y="732803"/>
              <a:chExt cx="661924" cy="572700"/>
            </a:xfrm>
          </p:grpSpPr>
          <p:sp>
            <p:nvSpPr>
              <p:cNvPr id="17" name="Google Shape;4076;p60">
                <a:extLst>
                  <a:ext uri="{FF2B5EF4-FFF2-40B4-BE49-F238E27FC236}">
                    <a16:creationId xmlns:a16="http://schemas.microsoft.com/office/drawing/2014/main" id="{220D0BA0-FFF4-8941-8AF0-E4DBB40A3C6D}"/>
                  </a:ext>
                </a:extLst>
              </p:cNvPr>
              <p:cNvSpPr/>
              <p:nvPr/>
            </p:nvSpPr>
            <p:spPr>
              <a:xfrm>
                <a:off x="1982003" y="778617"/>
                <a:ext cx="481072" cy="48107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61;p42">
                <a:extLst>
                  <a:ext uri="{FF2B5EF4-FFF2-40B4-BE49-F238E27FC236}">
                    <a16:creationId xmlns:a16="http://schemas.microsoft.com/office/drawing/2014/main" id="{7DEE7AD8-B553-F04E-83A6-616C715DB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1577" y="732803"/>
                <a:ext cx="661924" cy="572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r>
                  <a:rPr lang="en-ID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190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955190" y="56882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MENGECEK </a:t>
            </a:r>
            <a:r>
              <a:rPr lang="en" dirty="0">
                <a:solidFill>
                  <a:schemeClr val="accent2"/>
                </a:solidFill>
              </a:rPr>
              <a:t>KEMUNGKINAN</a:t>
            </a:r>
            <a:endParaRPr dirty="0"/>
          </a:p>
        </p:txBody>
      </p:sp>
      <p:graphicFrame>
        <p:nvGraphicFramePr>
          <p:cNvPr id="3436" name="Google Shape;3436;p49"/>
          <p:cNvGraphicFramePr/>
          <p:nvPr/>
        </p:nvGraphicFramePr>
        <p:xfrm>
          <a:off x="1058346" y="1483269"/>
          <a:ext cx="4014586" cy="278945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80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3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5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KE-1</a:t>
            </a:r>
            <a:endParaRPr dirty="0"/>
          </a:p>
        </p:txBody>
      </p:sp>
      <p:graphicFrame>
        <p:nvGraphicFramePr>
          <p:cNvPr id="3436" name="Google Shape;3436;p49"/>
          <p:cNvGraphicFramePr/>
          <p:nvPr/>
        </p:nvGraphicFramePr>
        <p:xfrm>
          <a:off x="1058346" y="1483269"/>
          <a:ext cx="4014586" cy="278945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80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3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00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KE-1</a:t>
            </a:r>
            <a:endParaRPr dirty="0"/>
          </a:p>
        </p:txBody>
      </p:sp>
      <p:graphicFrame>
        <p:nvGraphicFramePr>
          <p:cNvPr id="3436" name="Google Shape;3436;p49"/>
          <p:cNvGraphicFramePr/>
          <p:nvPr>
            <p:extLst>
              <p:ext uri="{D42A27DB-BD31-4B8C-83A1-F6EECF244321}">
                <p14:modId xmlns:p14="http://schemas.microsoft.com/office/powerpoint/2010/main" val="1129258841"/>
              </p:ext>
            </p:extLst>
          </p:nvPr>
        </p:nvGraphicFramePr>
        <p:xfrm>
          <a:off x="713100" y="1249524"/>
          <a:ext cx="3259056" cy="262113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8C6A10C8-16A3-2949-83B8-19886F0177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8C6A10C8-16A3-2949-83B8-19886F017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44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KE-1</a:t>
            </a:r>
            <a:endParaRPr dirty="0"/>
          </a:p>
        </p:txBody>
      </p:sp>
      <p:graphicFrame>
        <p:nvGraphicFramePr>
          <p:cNvPr id="3436" name="Google Shape;3436;p49"/>
          <p:cNvGraphicFramePr/>
          <p:nvPr>
            <p:extLst>
              <p:ext uri="{D42A27DB-BD31-4B8C-83A1-F6EECF244321}">
                <p14:modId xmlns:p14="http://schemas.microsoft.com/office/powerpoint/2010/main" val="153988167"/>
              </p:ext>
            </p:extLst>
          </p:nvPr>
        </p:nvGraphicFramePr>
        <p:xfrm>
          <a:off x="713100" y="1249524"/>
          <a:ext cx="3259056" cy="262113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3435;p49">
            <a:extLst>
              <a:ext uri="{FF2B5EF4-FFF2-40B4-BE49-F238E27FC236}">
                <a16:creationId xmlns:a16="http://schemas.microsoft.com/office/drawing/2014/main" id="{A6BC5FD8-1015-5545-B087-0D15633CF672}"/>
              </a:ext>
            </a:extLst>
          </p:cNvPr>
          <p:cNvSpPr txBox="1">
            <a:spLocks/>
          </p:cNvSpPr>
          <p:nvPr/>
        </p:nvSpPr>
        <p:spPr>
          <a:xfrm>
            <a:off x="4793409" y="1249524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9685" y="1734034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685" y="1734034"/>
                <a:ext cx="676197" cy="489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3435;p49">
            <a:extLst>
              <a:ext uri="{FF2B5EF4-FFF2-40B4-BE49-F238E27FC236}">
                <a16:creationId xmlns:a16="http://schemas.microsoft.com/office/drawing/2014/main" id="{7B6D7925-54B7-4B4A-9A2F-63DA694ED8AC}"/>
              </a:ext>
            </a:extLst>
          </p:cNvPr>
          <p:cNvSpPr txBox="1">
            <a:spLocks/>
          </p:cNvSpPr>
          <p:nvPr/>
        </p:nvSpPr>
        <p:spPr>
          <a:xfrm>
            <a:off x="4801489" y="1804275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5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KE-1</a:t>
            </a:r>
            <a:endParaRPr dirty="0"/>
          </a:p>
        </p:txBody>
      </p:sp>
      <p:graphicFrame>
        <p:nvGraphicFramePr>
          <p:cNvPr id="3436" name="Google Shape;3436;p49"/>
          <p:cNvGraphicFramePr/>
          <p:nvPr>
            <p:extLst>
              <p:ext uri="{D42A27DB-BD31-4B8C-83A1-F6EECF244321}">
                <p14:modId xmlns:p14="http://schemas.microsoft.com/office/powerpoint/2010/main" val="156783554"/>
              </p:ext>
            </p:extLst>
          </p:nvPr>
        </p:nvGraphicFramePr>
        <p:xfrm>
          <a:off x="713100" y="1249524"/>
          <a:ext cx="3259056" cy="262113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3435;p49">
            <a:extLst>
              <a:ext uri="{FF2B5EF4-FFF2-40B4-BE49-F238E27FC236}">
                <a16:creationId xmlns:a16="http://schemas.microsoft.com/office/drawing/2014/main" id="{A6BC5FD8-1015-5545-B087-0D15633CF672}"/>
              </a:ext>
            </a:extLst>
          </p:cNvPr>
          <p:cNvSpPr txBox="1">
            <a:spLocks/>
          </p:cNvSpPr>
          <p:nvPr/>
        </p:nvSpPr>
        <p:spPr>
          <a:xfrm>
            <a:off x="4793409" y="1249524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9685" y="1734034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685" y="1734034"/>
                <a:ext cx="676197" cy="489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3435;p49">
            <a:extLst>
              <a:ext uri="{FF2B5EF4-FFF2-40B4-BE49-F238E27FC236}">
                <a16:creationId xmlns:a16="http://schemas.microsoft.com/office/drawing/2014/main" id="{7B6D7925-54B7-4B4A-9A2F-63DA694ED8AC}"/>
              </a:ext>
            </a:extLst>
          </p:cNvPr>
          <p:cNvSpPr txBox="1">
            <a:spLocks/>
          </p:cNvSpPr>
          <p:nvPr/>
        </p:nvSpPr>
        <p:spPr>
          <a:xfrm>
            <a:off x="4801489" y="1804275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Google Shape;3435;p49">
            <a:extLst>
              <a:ext uri="{FF2B5EF4-FFF2-40B4-BE49-F238E27FC236}">
                <a16:creationId xmlns:a16="http://schemas.microsoft.com/office/drawing/2014/main" id="{70D413CB-31A7-4A48-BECC-FE62DC892EF0}"/>
              </a:ext>
            </a:extLst>
          </p:cNvPr>
          <p:cNvSpPr txBox="1">
            <a:spLocks/>
          </p:cNvSpPr>
          <p:nvPr/>
        </p:nvSpPr>
        <p:spPr>
          <a:xfrm>
            <a:off x="5842078" y="1216260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9" name="Google Shape;3435;p49">
            <a:extLst>
              <a:ext uri="{FF2B5EF4-FFF2-40B4-BE49-F238E27FC236}">
                <a16:creationId xmlns:a16="http://schemas.microsoft.com/office/drawing/2014/main" id="{A81A1882-2AC7-8D4D-A999-A4BA877CF92D}"/>
              </a:ext>
            </a:extLst>
          </p:cNvPr>
          <p:cNvSpPr txBox="1">
            <a:spLocks/>
          </p:cNvSpPr>
          <p:nvPr/>
        </p:nvSpPr>
        <p:spPr>
          <a:xfrm>
            <a:off x="5850158" y="1771011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3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PERCOBAAN  </a:t>
            </a:r>
            <a:r>
              <a:rPr lang="en" dirty="0">
                <a:solidFill>
                  <a:schemeClr val="accent2"/>
                </a:solidFill>
              </a:rPr>
              <a:t>KE-1</a:t>
            </a:r>
            <a:endParaRPr dirty="0"/>
          </a:p>
        </p:txBody>
      </p:sp>
      <p:graphicFrame>
        <p:nvGraphicFramePr>
          <p:cNvPr id="3436" name="Google Shape;3436;p49"/>
          <p:cNvGraphicFramePr/>
          <p:nvPr>
            <p:extLst>
              <p:ext uri="{D42A27DB-BD31-4B8C-83A1-F6EECF244321}">
                <p14:modId xmlns:p14="http://schemas.microsoft.com/office/powerpoint/2010/main" val="4189364691"/>
              </p:ext>
            </p:extLst>
          </p:nvPr>
        </p:nvGraphicFramePr>
        <p:xfrm>
          <a:off x="713100" y="1249524"/>
          <a:ext cx="3259056" cy="2621130"/>
        </p:xfrm>
        <a:graphic>
          <a:graphicData uri="http://schemas.openxmlformats.org/drawingml/2006/table">
            <a:tbl>
              <a:tblPr>
                <a:noFill/>
                <a:tableStyleId>{BD60BC46-F0DF-4977-BFFD-FA882390E56B}</a:tableStyleId>
              </a:tblPr>
              <a:tblGrid>
                <a:gridCol w="65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1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0"/>
                          </a:schemeClr>
                        </a:gs>
                        <a:gs pos="33000">
                          <a:srgbClr val="56A7B2"/>
                        </a:gs>
                        <a:gs pos="62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2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Task 3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ask 4</a:t>
                      </a:r>
                      <a:endParaRPr sz="16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B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91425" marR="1828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Staff 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980">
                          <a:srgbClr val="67B4C2"/>
                        </a:gs>
                        <a:gs pos="35000">
                          <a:srgbClr val="406B87"/>
                        </a:gs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126425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Google Shape;3435;p49">
                <a:extLst>
                  <a:ext uri="{FF2B5EF4-FFF2-40B4-BE49-F238E27FC236}">
                    <a16:creationId xmlns:a16="http://schemas.microsoft.com/office/drawing/2014/main" id="{B3B36BEA-C504-284B-8101-95E780A0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45" y="1204419"/>
                <a:ext cx="676197" cy="489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Google Shape;3435;p49">
                <a:extLst>
                  <a:ext uri="{FF2B5EF4-FFF2-40B4-BE49-F238E27FC236}">
                    <a16:creationId xmlns:a16="http://schemas.microsoft.com/office/drawing/2014/main" id="{6E5721AF-F292-C747-A2C3-1A8EDA72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18" y="1207060"/>
                <a:ext cx="676197" cy="48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3435;p49">
            <a:extLst>
              <a:ext uri="{FF2B5EF4-FFF2-40B4-BE49-F238E27FC236}">
                <a16:creationId xmlns:a16="http://schemas.microsoft.com/office/drawing/2014/main" id="{A6BC5FD8-1015-5545-B087-0D15633CF672}"/>
              </a:ext>
            </a:extLst>
          </p:cNvPr>
          <p:cNvSpPr txBox="1">
            <a:spLocks/>
          </p:cNvSpPr>
          <p:nvPr/>
        </p:nvSpPr>
        <p:spPr>
          <a:xfrm>
            <a:off x="4793409" y="1249524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Google Shape;3435;p49">
                <a:extLst>
                  <a:ext uri="{FF2B5EF4-FFF2-40B4-BE49-F238E27FC236}">
                    <a16:creationId xmlns:a16="http://schemas.microsoft.com/office/drawing/2014/main" id="{514E2D12-7421-1347-8E72-367FED46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38" y="1782361"/>
                <a:ext cx="676197" cy="48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9685" y="1790596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Google Shape;3435;p49">
                <a:extLst>
                  <a:ext uri="{FF2B5EF4-FFF2-40B4-BE49-F238E27FC236}">
                    <a16:creationId xmlns:a16="http://schemas.microsoft.com/office/drawing/2014/main" id="{560B399C-7F8A-7640-B5C4-F21B28BC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685" y="1790596"/>
                <a:ext cx="676197" cy="489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3435;p49">
            <a:extLst>
              <a:ext uri="{FF2B5EF4-FFF2-40B4-BE49-F238E27FC236}">
                <a16:creationId xmlns:a16="http://schemas.microsoft.com/office/drawing/2014/main" id="{7B6D7925-54B7-4B4A-9A2F-63DA694ED8AC}"/>
              </a:ext>
            </a:extLst>
          </p:cNvPr>
          <p:cNvSpPr txBox="1">
            <a:spLocks/>
          </p:cNvSpPr>
          <p:nvPr/>
        </p:nvSpPr>
        <p:spPr>
          <a:xfrm>
            <a:off x="4801489" y="1804275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Google Shape;3435;p49">
                <a:extLst>
                  <a:ext uri="{FF2B5EF4-FFF2-40B4-BE49-F238E27FC236}">
                    <a16:creationId xmlns:a16="http://schemas.microsoft.com/office/drawing/2014/main" id="{67ED0FB1-5B97-A445-B599-A13B918D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24" y="1187787"/>
                <a:ext cx="676197" cy="489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8097" y="1190428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ar-AE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Google Shape;3435;p49">
                <a:extLst>
                  <a:ext uri="{FF2B5EF4-FFF2-40B4-BE49-F238E27FC236}">
                    <a16:creationId xmlns:a16="http://schemas.microsoft.com/office/drawing/2014/main" id="{E2FABC3D-A4F8-AF4C-BD69-A9AD9A59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97" y="1190428"/>
                <a:ext cx="676197" cy="489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Google Shape;3435;p49">
            <a:extLst>
              <a:ext uri="{FF2B5EF4-FFF2-40B4-BE49-F238E27FC236}">
                <a16:creationId xmlns:a16="http://schemas.microsoft.com/office/drawing/2014/main" id="{E6C51F90-7027-6341-A36A-F88B30468627}"/>
              </a:ext>
            </a:extLst>
          </p:cNvPr>
          <p:cNvSpPr txBox="1">
            <a:spLocks/>
          </p:cNvSpPr>
          <p:nvPr/>
        </p:nvSpPr>
        <p:spPr>
          <a:xfrm>
            <a:off x="6820788" y="1232892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Google Shape;3435;p49">
                <a:extLst>
                  <a:ext uri="{FF2B5EF4-FFF2-40B4-BE49-F238E27FC236}">
                    <a16:creationId xmlns:a16="http://schemas.microsoft.com/office/drawing/2014/main" id="{4F6CF6F4-EEF8-D743-9C42-D0A202C09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17" y="1765729"/>
                <a:ext cx="676197" cy="489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7064" y="1773964"/>
                <a:ext cx="676197" cy="4897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1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Exo"/>
                  <a:buNone/>
                  <a:defRPr sz="3200" b="0" i="0" u="none" strike="noStrike" cap="none">
                    <a:solidFill>
                      <a:schemeClr val="lt1"/>
                    </a:solidFill>
                    <a:latin typeface="Exo"/>
                    <a:ea typeface="Exo"/>
                    <a:cs typeface="Exo"/>
                    <a:sym typeface="Exo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ar-AE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Google Shape;3435;p49">
                <a:extLst>
                  <a:ext uri="{FF2B5EF4-FFF2-40B4-BE49-F238E27FC236}">
                    <a16:creationId xmlns:a16="http://schemas.microsoft.com/office/drawing/2014/main" id="{CA16187C-E65D-F141-AE0B-F714A2B8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64" y="1773964"/>
                <a:ext cx="676197" cy="489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142875" algn="bl" rotWithShape="0">
                  <a:schemeClr val="accent2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3435;p49">
            <a:extLst>
              <a:ext uri="{FF2B5EF4-FFF2-40B4-BE49-F238E27FC236}">
                <a16:creationId xmlns:a16="http://schemas.microsoft.com/office/drawing/2014/main" id="{D53E0E2E-06EA-6C4C-8279-A42DD5FF2580}"/>
              </a:ext>
            </a:extLst>
          </p:cNvPr>
          <p:cNvSpPr txBox="1">
            <a:spLocks/>
          </p:cNvSpPr>
          <p:nvPr/>
        </p:nvSpPr>
        <p:spPr>
          <a:xfrm>
            <a:off x="6828868" y="1787643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8" name="Google Shape;3435;p49">
            <a:extLst>
              <a:ext uri="{FF2B5EF4-FFF2-40B4-BE49-F238E27FC236}">
                <a16:creationId xmlns:a16="http://schemas.microsoft.com/office/drawing/2014/main" id="{70D413CB-31A7-4A48-BECC-FE62DC892EF0}"/>
              </a:ext>
            </a:extLst>
          </p:cNvPr>
          <p:cNvSpPr txBox="1">
            <a:spLocks/>
          </p:cNvSpPr>
          <p:nvPr/>
        </p:nvSpPr>
        <p:spPr>
          <a:xfrm>
            <a:off x="5842078" y="1216260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59" name="Google Shape;3435;p49">
            <a:extLst>
              <a:ext uri="{FF2B5EF4-FFF2-40B4-BE49-F238E27FC236}">
                <a16:creationId xmlns:a16="http://schemas.microsoft.com/office/drawing/2014/main" id="{A81A1882-2AC7-8D4D-A999-A4BA877CF92D}"/>
              </a:ext>
            </a:extLst>
          </p:cNvPr>
          <p:cNvSpPr txBox="1">
            <a:spLocks/>
          </p:cNvSpPr>
          <p:nvPr/>
        </p:nvSpPr>
        <p:spPr>
          <a:xfrm>
            <a:off x="5850158" y="1771011"/>
            <a:ext cx="347309" cy="4845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US" sz="1800" dirty="0">
                <a:solidFill>
                  <a:schemeClr val="accent2"/>
                </a:solidFill>
              </a:rPr>
              <a:t>+</a:t>
            </a:r>
            <a:endParaRPr lang="ar-AE" sz="1800" dirty="0">
              <a:solidFill>
                <a:schemeClr val="accent2"/>
              </a:solidFill>
            </a:endParaRPr>
          </a:p>
        </p:txBody>
      </p:sp>
      <p:sp>
        <p:nvSpPr>
          <p:cNvPr id="62" name="Google Shape;2740;p35">
            <a:extLst>
              <a:ext uri="{FF2B5EF4-FFF2-40B4-BE49-F238E27FC236}">
                <a16:creationId xmlns:a16="http://schemas.microsoft.com/office/drawing/2014/main" id="{95B495A3-0449-0946-A47B-6A497C3E618E}"/>
              </a:ext>
            </a:extLst>
          </p:cNvPr>
          <p:cNvSpPr/>
          <p:nvPr/>
        </p:nvSpPr>
        <p:spPr>
          <a:xfrm>
            <a:off x="4478329" y="267204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747;p35">
            <a:extLst>
              <a:ext uri="{FF2B5EF4-FFF2-40B4-BE49-F238E27FC236}">
                <a16:creationId xmlns:a16="http://schemas.microsoft.com/office/drawing/2014/main" id="{434BD5D6-3EB0-F742-83EE-C2D5A1964196}"/>
              </a:ext>
            </a:extLst>
          </p:cNvPr>
          <p:cNvSpPr txBox="1">
            <a:spLocks/>
          </p:cNvSpPr>
          <p:nvPr/>
        </p:nvSpPr>
        <p:spPr>
          <a:xfrm>
            <a:off x="4155174" y="2724082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r"/>
            <a:r>
              <a:rPr lang="en-ID" dirty="0" err="1"/>
              <a:t>Biaya</a:t>
            </a:r>
            <a:endParaRPr lang="en-ID" dirty="0"/>
          </a:p>
        </p:txBody>
      </p:sp>
      <p:sp>
        <p:nvSpPr>
          <p:cNvPr id="64" name="Google Shape;2749;p35">
            <a:extLst>
              <a:ext uri="{FF2B5EF4-FFF2-40B4-BE49-F238E27FC236}">
                <a16:creationId xmlns:a16="http://schemas.microsoft.com/office/drawing/2014/main" id="{38B72BB3-9755-A44E-AB6A-575C4E61EB5B}"/>
              </a:ext>
            </a:extLst>
          </p:cNvPr>
          <p:cNvSpPr txBox="1">
            <a:spLocks/>
          </p:cNvSpPr>
          <p:nvPr/>
        </p:nvSpPr>
        <p:spPr>
          <a:xfrm>
            <a:off x="3996087" y="2361701"/>
            <a:ext cx="1410165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" dirty="0"/>
              <a:t> = 38</a:t>
            </a:r>
          </a:p>
        </p:txBody>
      </p:sp>
    </p:spTree>
    <p:extLst>
      <p:ext uri="{BB962C8B-B14F-4D97-AF65-F5344CB8AC3E}">
        <p14:creationId xmlns:p14="http://schemas.microsoft.com/office/powerpoint/2010/main" val="155829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939</Words>
  <Application>Microsoft Macintosh PowerPoint</Application>
  <PresentationFormat>On-screen Show (16:9)</PresentationFormat>
  <Paragraphs>561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PT Sans</vt:lpstr>
      <vt:lpstr>Cambria Math</vt:lpstr>
      <vt:lpstr>Exo</vt:lpstr>
      <vt:lpstr>Arial</vt:lpstr>
      <vt:lpstr>Data Center Business Plan by Slidesgo</vt:lpstr>
      <vt:lpstr>DESAIN ANALISIS ALGORITMA</vt:lpstr>
      <vt:lpstr>ASSIGNMENT PROBLEM</vt:lpstr>
      <vt:lpstr>MATRIKS 〖 s〗_ix t_j (m_x n)</vt:lpstr>
      <vt:lpstr>MENGECEK KEMUNGKINAN</vt:lpstr>
      <vt:lpstr>PERCOBAAN  KE-1</vt:lpstr>
      <vt:lpstr>PERCOBAAN  KE-1</vt:lpstr>
      <vt:lpstr>PERCOBAAN  KE-1</vt:lpstr>
      <vt:lpstr>PERCOBAAN  KE-1</vt:lpstr>
      <vt:lpstr>PERCOBAAN  KE-1</vt:lpstr>
      <vt:lpstr>PERCOBAAN  KE-1</vt:lpstr>
      <vt:lpstr>PERCOBAAN  KE-2</vt:lpstr>
      <vt:lpstr>PERCOBAAN  KE-2</vt:lpstr>
      <vt:lpstr>PERCOBAAN  KE-n</vt:lpstr>
      <vt:lpstr>PERCOBAAN  KE-n</vt:lpstr>
      <vt:lpstr>PERCOBAAN  KE-n</vt:lpstr>
      <vt:lpstr>TOWER OF HANOI</vt:lpstr>
      <vt:lpstr>PowerPoint Presentation</vt:lpstr>
      <vt:lpstr>PowerPoint Presentation</vt:lpstr>
      <vt:lpstr>PowerPoint Presentation</vt:lpstr>
      <vt:lpstr>Cakram 1  MOVE Dari A 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BUSINESS PLAN</dc:title>
  <cp:lastModifiedBy>Microsoft Office User</cp:lastModifiedBy>
  <cp:revision>16</cp:revision>
  <dcterms:modified xsi:type="dcterms:W3CDTF">2023-04-14T18:49:03Z</dcterms:modified>
</cp:coreProperties>
</file>